
<file path=[Content_Types].xml><?xml version="1.0" encoding="utf-8"?>
<Types xmlns="http://schemas.openxmlformats.org/package/2006/content-types">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21"/>
  </p:notesMasterIdLst>
  <p:sldIdLst>
    <p:sldId id="266" r:id="rId2"/>
    <p:sldId id="270" r:id="rId3"/>
    <p:sldId id="292" r:id="rId4"/>
    <p:sldId id="282" r:id="rId5"/>
    <p:sldId id="291" r:id="rId6"/>
    <p:sldId id="284" r:id="rId7"/>
    <p:sldId id="272" r:id="rId8"/>
    <p:sldId id="273" r:id="rId9"/>
    <p:sldId id="279" r:id="rId10"/>
    <p:sldId id="285" r:id="rId11"/>
    <p:sldId id="274" r:id="rId12"/>
    <p:sldId id="281" r:id="rId13"/>
    <p:sldId id="275" r:id="rId14"/>
    <p:sldId id="295" r:id="rId15"/>
    <p:sldId id="276" r:id="rId16"/>
    <p:sldId id="277" r:id="rId17"/>
    <p:sldId id="294" r:id="rId18"/>
    <p:sldId id="269" r:id="rId19"/>
    <p:sldId id="280" r:id="rId2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65C3C"/>
    <a:srgbClr val="FFC000"/>
    <a:srgbClr val="FFCC00"/>
    <a:srgbClr val="D2A010"/>
    <a:srgbClr val="000000"/>
    <a:srgbClr val="663300"/>
    <a:srgbClr val="E9E6AF"/>
    <a:srgbClr val="666633"/>
    <a:srgbClr val="996633"/>
    <a:srgbClr val="CC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96"/>
    <p:restoredTop sz="95818" autoAdjust="0"/>
  </p:normalViewPr>
  <p:slideViewPr>
    <p:cSldViewPr>
      <p:cViewPr varScale="1">
        <p:scale>
          <a:sx n="69" d="100"/>
          <a:sy n="69" d="100"/>
        </p:scale>
        <p:origin x="-1008" y="-96"/>
      </p:cViewPr>
      <p:guideLst>
        <p:guide orient="horz" pos="2160"/>
        <p:guide pos="3840"/>
      </p:guideLst>
    </p:cSldViewPr>
  </p:slideViewPr>
  <p:notesTextViewPr>
    <p:cViewPr>
      <p:scale>
        <a:sx n="1" d="1"/>
        <a:sy n="1" d="1"/>
      </p:scale>
      <p:origin x="0" y="0"/>
    </p:cViewPr>
  </p:notesTextViewPr>
  <p:sorterViewPr>
    <p:cViewPr>
      <p:scale>
        <a:sx n="100" d="100"/>
        <a:sy n="100" d="100"/>
      </p:scale>
      <p:origin x="0" y="319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21D7E6-9AA7-4201-AB8F-B28A27E9A939}" type="datetimeFigureOut">
              <a:rPr lang="es-MX" smtClean="0"/>
              <a:pPr/>
              <a:t>30/10/2019</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F5C63C-0931-4FD0-89D1-D5E1C0DFE964}" type="slidenum">
              <a:rPr lang="es-MX" smtClean="0"/>
              <a:pPr/>
              <a:t>‹Nº›</a:t>
            </a:fld>
            <a:endParaRPr lang="es-MX"/>
          </a:p>
        </p:txBody>
      </p:sp>
    </p:spTree>
    <p:extLst>
      <p:ext uri="{BB962C8B-B14F-4D97-AF65-F5344CB8AC3E}">
        <p14:creationId xmlns:p14="http://schemas.microsoft.com/office/powerpoint/2010/main" xmlns="" val="3016865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xmlns="" val="4135851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xmlns="" val="874065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xmlns="" val="874065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xmlns="" val="1156685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xmlns="" val="3666646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xmlns="" val="874065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xmlns="" val="810284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xmlns="" val="1145661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xmlns="" val="3968644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xmlns="" val="450960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xmlns="" val="560830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xmlns="" val="1810318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xmlns="" val="3968644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xmlns="" val="3320167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xmlns="" val="3968644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xmlns="" val="3666646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xmlns="" val="1135802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xmlns="" val="3536305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xmlns="" val="3450134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r>
              <a:rPr lang="en-US">
                <a:solidFill>
                  <a:srgbClr val="273339">
                    <a:tint val="75000"/>
                  </a:srgbClr>
                </a:solidFill>
              </a:rPr>
              <a:t>your date here</a:t>
            </a:r>
          </a:p>
        </p:txBody>
      </p:sp>
      <p:sp>
        <p:nvSpPr>
          <p:cNvPr id="5" name="Footer Placeholder 4"/>
          <p:cNvSpPr>
            <a:spLocks noGrp="1"/>
          </p:cNvSpPr>
          <p:nvPr>
            <p:ph type="ftr" sz="quarter" idx="11"/>
          </p:nvPr>
        </p:nvSpPr>
        <p:spPr/>
        <p:txBody>
          <a:bodyPr/>
          <a:lstStyle/>
          <a:p>
            <a:r>
              <a:rPr lang="en-US">
                <a:solidFill>
                  <a:srgbClr val="273339">
                    <a:tint val="75000"/>
                  </a:srgbClr>
                </a:solidFill>
              </a:rPr>
              <a:t>större - a multipurpose PowerPoint template</a:t>
            </a:r>
          </a:p>
        </p:txBody>
      </p:sp>
      <p:sp>
        <p:nvSpPr>
          <p:cNvPr id="6" name="Slide Number Placeholder 5"/>
          <p:cNvSpPr>
            <a:spLocks noGrp="1"/>
          </p:cNvSpPr>
          <p:nvPr>
            <p:ph type="sldNum" sz="quarter" idx="12"/>
          </p:nvPr>
        </p:nvSpPr>
        <p:spPr/>
        <p:txBody>
          <a:bodyPr/>
          <a:lstStyle/>
          <a:p>
            <a:fld id="{6E18DBF4-37B7-4C4F-9728-A1C100B177EE}" type="slidenum">
              <a:rPr lang="en-US" smtClean="0">
                <a:solidFill>
                  <a:srgbClr val="273339">
                    <a:tint val="75000"/>
                  </a:srgbClr>
                </a:solidFill>
              </a:rPr>
              <a:pPr/>
              <a:t>‹Nº›</a:t>
            </a:fld>
            <a:endParaRPr lang="en-US">
              <a:solidFill>
                <a:srgbClr val="273339">
                  <a:tint val="75000"/>
                </a:srgbClr>
              </a:solidFill>
            </a:endParaRPr>
          </a:p>
        </p:txBody>
      </p:sp>
    </p:spTree>
    <p:extLst>
      <p:ext uri="{BB962C8B-B14F-4D97-AF65-F5344CB8AC3E}">
        <p14:creationId xmlns:p14="http://schemas.microsoft.com/office/powerpoint/2010/main" xmlns="" val="2952144816"/>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r>
              <a:rPr lang="en-US">
                <a:solidFill>
                  <a:srgbClr val="273339">
                    <a:tint val="75000"/>
                  </a:srgbClr>
                </a:solidFill>
              </a:rPr>
              <a:t>your date here</a:t>
            </a:r>
          </a:p>
        </p:txBody>
      </p:sp>
      <p:sp>
        <p:nvSpPr>
          <p:cNvPr id="5" name="Footer Placeholder 4"/>
          <p:cNvSpPr>
            <a:spLocks noGrp="1"/>
          </p:cNvSpPr>
          <p:nvPr>
            <p:ph type="ftr" sz="quarter" idx="11"/>
          </p:nvPr>
        </p:nvSpPr>
        <p:spPr/>
        <p:txBody>
          <a:bodyPr/>
          <a:lstStyle/>
          <a:p>
            <a:r>
              <a:rPr lang="en-US">
                <a:solidFill>
                  <a:srgbClr val="273339">
                    <a:tint val="75000"/>
                  </a:srgbClr>
                </a:solidFill>
              </a:rPr>
              <a:t>större - a multipurpose PowerPoint template</a:t>
            </a:r>
          </a:p>
        </p:txBody>
      </p:sp>
      <p:sp>
        <p:nvSpPr>
          <p:cNvPr id="6" name="Slide Number Placeholder 5"/>
          <p:cNvSpPr>
            <a:spLocks noGrp="1"/>
          </p:cNvSpPr>
          <p:nvPr>
            <p:ph type="sldNum" sz="quarter" idx="12"/>
          </p:nvPr>
        </p:nvSpPr>
        <p:spPr/>
        <p:txBody>
          <a:bodyPr/>
          <a:lstStyle/>
          <a:p>
            <a:fld id="{6E18DBF4-37B7-4C4F-9728-A1C100B177EE}" type="slidenum">
              <a:rPr lang="en-US" smtClean="0">
                <a:solidFill>
                  <a:srgbClr val="273339">
                    <a:tint val="75000"/>
                  </a:srgbClr>
                </a:solidFill>
              </a:rPr>
              <a:pPr/>
              <a:t>‹Nº›</a:t>
            </a:fld>
            <a:endParaRPr lang="en-US">
              <a:solidFill>
                <a:srgbClr val="273339">
                  <a:tint val="75000"/>
                </a:srgbClr>
              </a:solidFill>
            </a:endParaRPr>
          </a:p>
        </p:txBody>
      </p:sp>
    </p:spTree>
    <p:extLst>
      <p:ext uri="{BB962C8B-B14F-4D97-AF65-F5344CB8AC3E}">
        <p14:creationId xmlns:p14="http://schemas.microsoft.com/office/powerpoint/2010/main" xmlns="" val="3635150922"/>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r>
              <a:rPr lang="en-US">
                <a:solidFill>
                  <a:srgbClr val="273339">
                    <a:tint val="75000"/>
                  </a:srgbClr>
                </a:solidFill>
              </a:rPr>
              <a:t>your date here</a:t>
            </a:r>
          </a:p>
        </p:txBody>
      </p:sp>
      <p:sp>
        <p:nvSpPr>
          <p:cNvPr id="5" name="Footer Placeholder 4"/>
          <p:cNvSpPr>
            <a:spLocks noGrp="1"/>
          </p:cNvSpPr>
          <p:nvPr>
            <p:ph type="ftr" sz="quarter" idx="11"/>
          </p:nvPr>
        </p:nvSpPr>
        <p:spPr/>
        <p:txBody>
          <a:bodyPr/>
          <a:lstStyle/>
          <a:p>
            <a:r>
              <a:rPr lang="en-US">
                <a:solidFill>
                  <a:srgbClr val="273339">
                    <a:tint val="75000"/>
                  </a:srgbClr>
                </a:solidFill>
              </a:rPr>
              <a:t>större - a multipurpose PowerPoint template</a:t>
            </a:r>
          </a:p>
        </p:txBody>
      </p:sp>
      <p:sp>
        <p:nvSpPr>
          <p:cNvPr id="6" name="Slide Number Placeholder 5"/>
          <p:cNvSpPr>
            <a:spLocks noGrp="1"/>
          </p:cNvSpPr>
          <p:nvPr>
            <p:ph type="sldNum" sz="quarter" idx="12"/>
          </p:nvPr>
        </p:nvSpPr>
        <p:spPr/>
        <p:txBody>
          <a:bodyPr/>
          <a:lstStyle/>
          <a:p>
            <a:fld id="{6E18DBF4-37B7-4C4F-9728-A1C100B177EE}" type="slidenum">
              <a:rPr lang="en-US" smtClean="0">
                <a:solidFill>
                  <a:srgbClr val="273339">
                    <a:tint val="75000"/>
                  </a:srgbClr>
                </a:solidFill>
              </a:rPr>
              <a:pPr/>
              <a:t>‹Nº›</a:t>
            </a:fld>
            <a:endParaRPr lang="en-US">
              <a:solidFill>
                <a:srgbClr val="273339">
                  <a:tint val="75000"/>
                </a:srgbClr>
              </a:solidFill>
            </a:endParaRPr>
          </a:p>
        </p:txBody>
      </p:sp>
    </p:spTree>
    <p:extLst>
      <p:ext uri="{BB962C8B-B14F-4D97-AF65-F5344CB8AC3E}">
        <p14:creationId xmlns:p14="http://schemas.microsoft.com/office/powerpoint/2010/main" xmlns="" val="87731140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488483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1" name="Picture 20"/>
          <p:cNvPicPr preferRelativeResize="0">
            <a:picLocks/>
          </p:cNvPicPr>
          <p:nvPr userDrawn="1"/>
        </p:nvPicPr>
        <p:blipFill rotWithShape="1">
          <a:blip r:embed="rId2" cstate="print">
            <a:extLst>
              <a:ext uri="{28A0092B-C50C-407E-A947-70E740481C1C}">
                <a14:useLocalDpi xmlns:a14="http://schemas.microsoft.com/office/drawing/2010/main" xmlns="" val="0"/>
              </a:ext>
            </a:extLst>
          </a:blip>
          <a:srcRect b="58148"/>
          <a:stretch/>
        </p:blipFill>
        <p:spPr>
          <a:xfrm>
            <a:off x="1" y="-2"/>
            <a:ext cx="12192000" cy="2907792"/>
          </a:xfrm>
          <a:prstGeom prst="rect">
            <a:avLst/>
          </a:prstGeom>
        </p:spPr>
      </p:pic>
      <p:sp>
        <p:nvSpPr>
          <p:cNvPr id="9" name="Rectangle 8"/>
          <p:cNvSpPr/>
          <p:nvPr userDrawn="1"/>
        </p:nvSpPr>
        <p:spPr>
          <a:xfrm>
            <a:off x="2" y="-1"/>
            <a:ext cx="12191999" cy="290852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 name="Picture Placeholder 10"/>
          <p:cNvSpPr>
            <a:spLocks noGrp="1"/>
          </p:cNvSpPr>
          <p:nvPr>
            <p:ph type="pic" sz="quarter" idx="13"/>
          </p:nvPr>
        </p:nvSpPr>
        <p:spPr>
          <a:xfrm>
            <a:off x="0" y="3091408"/>
            <a:ext cx="2295144" cy="1728216"/>
          </a:xfrm>
        </p:spPr>
        <p:txBody>
          <a:bodyPr/>
          <a:lstStyle/>
          <a:p>
            <a:endParaRPr lang="en-US"/>
          </a:p>
        </p:txBody>
      </p:sp>
      <p:sp>
        <p:nvSpPr>
          <p:cNvPr id="12" name="Picture Placeholder 10"/>
          <p:cNvSpPr>
            <a:spLocks noGrp="1"/>
          </p:cNvSpPr>
          <p:nvPr>
            <p:ph type="pic" sz="quarter" idx="14"/>
          </p:nvPr>
        </p:nvSpPr>
        <p:spPr>
          <a:xfrm>
            <a:off x="2474215" y="3091408"/>
            <a:ext cx="2295144" cy="1728216"/>
          </a:xfrm>
        </p:spPr>
        <p:txBody>
          <a:bodyPr/>
          <a:lstStyle/>
          <a:p>
            <a:endParaRPr lang="en-US"/>
          </a:p>
        </p:txBody>
      </p:sp>
      <p:sp>
        <p:nvSpPr>
          <p:cNvPr id="13" name="Picture Placeholder 10"/>
          <p:cNvSpPr>
            <a:spLocks noGrp="1"/>
          </p:cNvSpPr>
          <p:nvPr>
            <p:ph type="pic" sz="quarter" idx="15"/>
          </p:nvPr>
        </p:nvSpPr>
        <p:spPr>
          <a:xfrm>
            <a:off x="4948428" y="3091408"/>
            <a:ext cx="2295144" cy="1728216"/>
          </a:xfrm>
        </p:spPr>
        <p:txBody>
          <a:bodyPr/>
          <a:lstStyle/>
          <a:p>
            <a:endParaRPr lang="en-US"/>
          </a:p>
        </p:txBody>
      </p:sp>
      <p:sp>
        <p:nvSpPr>
          <p:cNvPr id="14" name="Picture Placeholder 10"/>
          <p:cNvSpPr>
            <a:spLocks noGrp="1"/>
          </p:cNvSpPr>
          <p:nvPr>
            <p:ph type="pic" sz="quarter" idx="16"/>
          </p:nvPr>
        </p:nvSpPr>
        <p:spPr>
          <a:xfrm>
            <a:off x="7422643" y="3091408"/>
            <a:ext cx="2295144" cy="1728216"/>
          </a:xfrm>
        </p:spPr>
        <p:txBody>
          <a:bodyPr/>
          <a:lstStyle/>
          <a:p>
            <a:endParaRPr lang="en-US"/>
          </a:p>
        </p:txBody>
      </p:sp>
      <p:sp>
        <p:nvSpPr>
          <p:cNvPr id="15" name="Picture Placeholder 10"/>
          <p:cNvSpPr>
            <a:spLocks noGrp="1"/>
          </p:cNvSpPr>
          <p:nvPr>
            <p:ph type="pic" sz="quarter" idx="17"/>
          </p:nvPr>
        </p:nvSpPr>
        <p:spPr>
          <a:xfrm>
            <a:off x="9896856" y="3091408"/>
            <a:ext cx="2295144" cy="1728216"/>
          </a:xfrm>
        </p:spPr>
        <p:txBody>
          <a:bodyPr/>
          <a:lstStyle/>
          <a:p>
            <a:endParaRPr lang="en-US"/>
          </a:p>
        </p:txBody>
      </p:sp>
      <p:sp>
        <p:nvSpPr>
          <p:cNvPr id="8" name="Rectangle 7"/>
          <p:cNvSpPr/>
          <p:nvPr userDrawn="1"/>
        </p:nvSpPr>
        <p:spPr>
          <a:xfrm>
            <a:off x="2" y="6357040"/>
            <a:ext cx="12191999" cy="500960"/>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 name="Date Placeholder 3"/>
          <p:cNvSpPr>
            <a:spLocks noGrp="1"/>
          </p:cNvSpPr>
          <p:nvPr>
            <p:ph type="dt" sz="half" idx="10"/>
          </p:nvPr>
        </p:nvSpPr>
        <p:spPr>
          <a:xfrm>
            <a:off x="838200" y="6424270"/>
            <a:ext cx="2743200" cy="365125"/>
          </a:xfrm>
        </p:spPr>
        <p:txBody>
          <a:bodyPr/>
          <a:lstStyle>
            <a:lvl1pPr>
              <a:defRPr>
                <a:solidFill>
                  <a:srgbClr val="8C9CA6"/>
                </a:solidFill>
              </a:defRPr>
            </a:lvl1pPr>
          </a:lstStyle>
          <a:p>
            <a:r>
              <a:rPr lang="en-US"/>
              <a:t>your date here</a:t>
            </a:r>
          </a:p>
        </p:txBody>
      </p:sp>
      <p:sp>
        <p:nvSpPr>
          <p:cNvPr id="5" name="Footer Placeholder 4"/>
          <p:cNvSpPr>
            <a:spLocks noGrp="1"/>
          </p:cNvSpPr>
          <p:nvPr>
            <p:ph type="ftr" sz="quarter" idx="11"/>
          </p:nvPr>
        </p:nvSpPr>
        <p:spPr>
          <a:xfrm>
            <a:off x="4038600" y="6424270"/>
            <a:ext cx="4114800" cy="365125"/>
          </a:xfrm>
        </p:spPr>
        <p:txBody>
          <a:bodyPr/>
          <a:lstStyle>
            <a:lvl1pPr>
              <a:defRPr>
                <a:solidFill>
                  <a:srgbClr val="8C9CA6"/>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610600" y="6424270"/>
            <a:ext cx="2743200" cy="365125"/>
          </a:xfrm>
        </p:spPr>
        <p:txBody>
          <a:bodyPr/>
          <a:lstStyle>
            <a:lvl1pPr>
              <a:defRPr>
                <a:solidFill>
                  <a:srgbClr val="8C9CA6"/>
                </a:solidFill>
              </a:defRPr>
            </a:lvl1pPr>
          </a:lstStyle>
          <a:p>
            <a:fld id="{6E18DBF4-37B7-4C4F-9728-A1C100B177EE}" type="slidenum">
              <a:rPr lang="en-US" smtClean="0"/>
              <a:pPr/>
              <a:t>‹Nº›</a:t>
            </a:fld>
            <a:endParaRPr lang="en-US"/>
          </a:p>
        </p:txBody>
      </p:sp>
      <p:grpSp>
        <p:nvGrpSpPr>
          <p:cNvPr id="7" name="Group 6"/>
          <p:cNvGrpSpPr/>
          <p:nvPr userDrawn="1"/>
        </p:nvGrpSpPr>
        <p:grpSpPr>
          <a:xfrm>
            <a:off x="0" y="4819624"/>
            <a:ext cx="12192000" cy="91440"/>
            <a:chOff x="0" y="4617581"/>
            <a:chExt cx="12192000" cy="91440"/>
          </a:xfrm>
        </p:grpSpPr>
        <p:sp>
          <p:nvSpPr>
            <p:cNvPr id="16" name="Rectangle 15"/>
            <p:cNvSpPr/>
            <p:nvPr userDrawn="1"/>
          </p:nvSpPr>
          <p:spPr>
            <a:xfrm>
              <a:off x="0" y="4617581"/>
              <a:ext cx="229514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 name="Rectangle 16"/>
            <p:cNvSpPr/>
            <p:nvPr userDrawn="1"/>
          </p:nvSpPr>
          <p:spPr>
            <a:xfrm>
              <a:off x="2474214" y="4617581"/>
              <a:ext cx="229514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8" name="Rectangle 17"/>
            <p:cNvSpPr/>
            <p:nvPr userDrawn="1"/>
          </p:nvSpPr>
          <p:spPr>
            <a:xfrm>
              <a:off x="4948428" y="4617581"/>
              <a:ext cx="229514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9" name="Rectangle 18"/>
            <p:cNvSpPr/>
            <p:nvPr userDrawn="1"/>
          </p:nvSpPr>
          <p:spPr>
            <a:xfrm>
              <a:off x="7422642" y="4617581"/>
              <a:ext cx="229514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 name="Rectangle 19"/>
            <p:cNvSpPr/>
            <p:nvPr userDrawn="1"/>
          </p:nvSpPr>
          <p:spPr>
            <a:xfrm>
              <a:off x="9896856" y="4617581"/>
              <a:ext cx="229514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34" name="Rectangle 33"/>
          <p:cNvSpPr/>
          <p:nvPr userDrawn="1"/>
        </p:nvSpPr>
        <p:spPr>
          <a:xfrm>
            <a:off x="0" y="3091409"/>
            <a:ext cx="2295144" cy="1728216"/>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 name="Rectangle 34"/>
          <p:cNvSpPr/>
          <p:nvPr userDrawn="1"/>
        </p:nvSpPr>
        <p:spPr>
          <a:xfrm>
            <a:off x="2474215" y="3091409"/>
            <a:ext cx="2295144" cy="1728216"/>
          </a:xfrm>
          <a:prstGeom prst="rect">
            <a:avLst/>
          </a:prstGeom>
          <a:solidFill>
            <a:srgbClr val="1E708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Rectangle 35"/>
          <p:cNvSpPr/>
          <p:nvPr userDrawn="1"/>
        </p:nvSpPr>
        <p:spPr>
          <a:xfrm>
            <a:off x="4948428" y="3091409"/>
            <a:ext cx="2295144" cy="1728216"/>
          </a:xfrm>
          <a:prstGeom prst="rect">
            <a:avLst/>
          </a:prstGeom>
          <a:solidFill>
            <a:srgbClr val="F99D1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 name="Rectangle 36"/>
          <p:cNvSpPr/>
          <p:nvPr userDrawn="1"/>
        </p:nvSpPr>
        <p:spPr>
          <a:xfrm>
            <a:off x="7422643" y="3091409"/>
            <a:ext cx="2295144" cy="1728216"/>
          </a:xfrm>
          <a:prstGeom prst="rect">
            <a:avLst/>
          </a:prstGeom>
          <a:solidFill>
            <a:srgbClr val="8AC74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8" name="Rectangle 37"/>
          <p:cNvSpPr/>
          <p:nvPr userDrawn="1"/>
        </p:nvSpPr>
        <p:spPr>
          <a:xfrm>
            <a:off x="9896856" y="3091409"/>
            <a:ext cx="2295144" cy="1728216"/>
          </a:xfrm>
          <a:prstGeom prst="rect">
            <a:avLst/>
          </a:prstGeom>
          <a:solidFill>
            <a:srgbClr val="8B4E9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ctrTitle"/>
          </p:nvPr>
        </p:nvSpPr>
        <p:spPr>
          <a:xfrm>
            <a:off x="1524000" y="85064"/>
            <a:ext cx="9144000" cy="1561058"/>
          </a:xfrm>
        </p:spPr>
        <p:txBody>
          <a:bodyPr anchor="b"/>
          <a:lstStyle>
            <a:lvl1pPr algn="r">
              <a:defRPr sz="45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1647165"/>
            <a:ext cx="9144000" cy="1174065"/>
          </a:xfrm>
        </p:spPr>
        <p:txBody>
          <a:bodyPr/>
          <a:lstStyle>
            <a:lvl1pPr marL="0" indent="0" algn="r">
              <a:buNone/>
              <a:defRPr sz="1800">
                <a:solidFill>
                  <a:srgbClr val="57697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xmlns="" val="1908165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58036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4" name="Content Placeholder 2"/>
          <p:cNvSpPr>
            <a:spLocks noGrp="1"/>
          </p:cNvSpPr>
          <p:nvPr>
            <p:ph sz="half" idx="1"/>
          </p:nvPr>
        </p:nvSpPr>
        <p:spPr>
          <a:xfrm>
            <a:off x="838200" y="164317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p:cNvSpPr>
            <a:spLocks noGrp="1"/>
          </p:cNvSpPr>
          <p:nvPr>
            <p:ph sz="half" idx="2"/>
          </p:nvPr>
        </p:nvSpPr>
        <p:spPr>
          <a:xfrm>
            <a:off x="6172200" y="164317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1477045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4" name="Content Placeholder 2"/>
          <p:cNvSpPr>
            <a:spLocks noGrp="1"/>
          </p:cNvSpPr>
          <p:nvPr>
            <p:ph sz="half" idx="1"/>
          </p:nvPr>
        </p:nvSpPr>
        <p:spPr>
          <a:xfrm>
            <a:off x="838200" y="1643174"/>
            <a:ext cx="34480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
          <p:cNvSpPr>
            <a:spLocks noGrp="1"/>
          </p:cNvSpPr>
          <p:nvPr>
            <p:ph sz="half" idx="13"/>
          </p:nvPr>
        </p:nvSpPr>
        <p:spPr>
          <a:xfrm>
            <a:off x="7905749" y="1643174"/>
            <a:ext cx="34480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
          <p:cNvSpPr>
            <a:spLocks noGrp="1"/>
          </p:cNvSpPr>
          <p:nvPr>
            <p:ph sz="half" idx="14"/>
          </p:nvPr>
        </p:nvSpPr>
        <p:spPr>
          <a:xfrm>
            <a:off x="4371975" y="1643174"/>
            <a:ext cx="34480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418268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16" name="Picture Placeholder 10"/>
          <p:cNvSpPr>
            <a:spLocks noGrp="1" noChangeAspect="1"/>
          </p:cNvSpPr>
          <p:nvPr>
            <p:ph type="pic" sz="quarter" idx="14" hasCustomPrompt="1"/>
          </p:nvPr>
        </p:nvSpPr>
        <p:spPr>
          <a:xfrm>
            <a:off x="354776" y="1721331"/>
            <a:ext cx="5703125" cy="4294386"/>
          </a:xfrm>
          <a:solidFill>
            <a:schemeClr val="bg1"/>
          </a:solidFill>
          <a:effectLst>
            <a:outerShdw blurRad="101600" dist="63500" dir="2700000" algn="tl" rotWithShape="0">
              <a:prstClr val="black">
                <a:alpha val="40000"/>
              </a:prstClr>
            </a:outerShdw>
          </a:effectLst>
        </p:spPr>
        <p:txBody>
          <a:bodyPr/>
          <a:lstStyle>
            <a:lvl1pPr>
              <a:defRPr/>
            </a:lvl1pPr>
          </a:lstStyle>
          <a:p>
            <a:r>
              <a:rPr lang="en-US"/>
              <a:t>Your map goes here</a:t>
            </a:r>
          </a:p>
        </p:txBody>
      </p:sp>
      <p:sp>
        <p:nvSpPr>
          <p:cNvPr id="18" name="Text Placeholder 29"/>
          <p:cNvSpPr>
            <a:spLocks noGrp="1"/>
          </p:cNvSpPr>
          <p:nvPr>
            <p:ph type="body" sz="quarter" idx="22" hasCustomPrompt="1"/>
          </p:nvPr>
        </p:nvSpPr>
        <p:spPr>
          <a:xfrm>
            <a:off x="6615875" y="1721333"/>
            <a:ext cx="5093527" cy="1174269"/>
          </a:xfrm>
          <a:solidFill>
            <a:schemeClr val="tx1">
              <a:lumMod val="10000"/>
              <a:lumOff val="90000"/>
            </a:schemeClr>
          </a:solidFill>
        </p:spPr>
        <p:txBody>
          <a:bodyPr anchor="t">
            <a:normAutofit/>
          </a:bodyPr>
          <a:lstStyle>
            <a:lvl1pPr marL="0" indent="0" algn="just">
              <a:buNone/>
              <a:defRPr sz="1350">
                <a:solidFill>
                  <a:schemeClr val="tx2"/>
                </a:solidFill>
              </a:defRPr>
            </a:lvl1pPr>
          </a:lstStyle>
          <a:p>
            <a:pPr lvl="0"/>
            <a:r>
              <a:rPr lang="en-US"/>
              <a:t>Lorem ipsum dolor sit amet, placerat ipsum erat et tortor, vehicula sociis vel vel, ut cursus sociosqu integer sapien in. Aliquet blandit, pellentesque nec vitae. Sapien ante feugiat non est etiam aut.</a:t>
            </a:r>
          </a:p>
        </p:txBody>
      </p:sp>
      <p:sp>
        <p:nvSpPr>
          <p:cNvPr id="19" name="Text Placeholder 29"/>
          <p:cNvSpPr>
            <a:spLocks noGrp="1"/>
          </p:cNvSpPr>
          <p:nvPr>
            <p:ph type="body" sz="quarter" idx="18" hasCustomPrompt="1"/>
          </p:nvPr>
        </p:nvSpPr>
        <p:spPr>
          <a:xfrm>
            <a:off x="6615876" y="3197675"/>
            <a:ext cx="546925" cy="431800"/>
          </a:xfrm>
        </p:spPr>
        <p:txBody>
          <a:bodyPr vert="horz" lIns="91440" tIns="45720" rIns="91440" bIns="45720" rtlCol="0" anchor="ctr">
            <a:normAutofit/>
          </a:bodyPr>
          <a:lstStyle>
            <a:lvl1pPr algn="ctr">
              <a:defRPr lang="en-US" sz="1500" b="0" cap="none" baseline="0">
                <a:solidFill>
                  <a:srgbClr val="324D5E"/>
                </a:solidFill>
                <a:latin typeface="FontAwesome" pitchFamily="2" charset="0"/>
              </a:defRPr>
            </a:lvl1pPr>
          </a:lstStyle>
          <a:p>
            <a:pPr marL="0" lvl="0" indent="0">
              <a:buNone/>
            </a:pPr>
            <a:r>
              <a:rPr lang="en-US"/>
              <a:t></a:t>
            </a:r>
          </a:p>
        </p:txBody>
      </p:sp>
      <p:sp>
        <p:nvSpPr>
          <p:cNvPr id="20" name="Text Placeholder 29"/>
          <p:cNvSpPr>
            <a:spLocks noGrp="1"/>
          </p:cNvSpPr>
          <p:nvPr>
            <p:ph type="body" sz="quarter" idx="23" hasCustomPrompt="1"/>
          </p:nvPr>
        </p:nvSpPr>
        <p:spPr>
          <a:xfrm>
            <a:off x="7319772" y="3197675"/>
            <a:ext cx="4392168" cy="1110984"/>
          </a:xfrm>
        </p:spPr>
        <p:txBody>
          <a:bodyPr anchor="t">
            <a:normAutofit/>
          </a:bodyPr>
          <a:lstStyle>
            <a:lvl1pPr marL="0" indent="0" algn="just">
              <a:buNone/>
              <a:defRPr sz="1350">
                <a:solidFill>
                  <a:srgbClr val="8C9CA6"/>
                </a:solidFill>
              </a:defRPr>
            </a:lvl1pPr>
          </a:lstStyle>
          <a:p>
            <a:pPr lvl="0"/>
            <a:r>
              <a:rPr lang="en-US"/>
              <a:t>Adress</a:t>
            </a:r>
          </a:p>
        </p:txBody>
      </p:sp>
      <p:sp>
        <p:nvSpPr>
          <p:cNvPr id="21" name="Text Placeholder 29"/>
          <p:cNvSpPr>
            <a:spLocks noGrp="1"/>
          </p:cNvSpPr>
          <p:nvPr>
            <p:ph type="body" sz="quarter" idx="24" hasCustomPrompt="1"/>
          </p:nvPr>
        </p:nvSpPr>
        <p:spPr>
          <a:xfrm>
            <a:off x="6615876" y="4366208"/>
            <a:ext cx="546925" cy="431800"/>
          </a:xfrm>
        </p:spPr>
        <p:txBody>
          <a:bodyPr anchor="ctr">
            <a:normAutofit/>
          </a:bodyPr>
          <a:lstStyle>
            <a:lvl1pPr marL="0" indent="0" algn="ctr">
              <a:buNone/>
              <a:defRPr sz="1500" b="0" cap="none" baseline="0">
                <a:solidFill>
                  <a:srgbClr val="324D5E"/>
                </a:solidFill>
                <a:latin typeface="FontAwesome" pitchFamily="2" charset="0"/>
              </a:defRPr>
            </a:lvl1pPr>
          </a:lstStyle>
          <a:p>
            <a:pPr lvl="0"/>
            <a:r>
              <a:rPr lang="en-US"/>
              <a:t></a:t>
            </a:r>
          </a:p>
        </p:txBody>
      </p:sp>
      <p:sp>
        <p:nvSpPr>
          <p:cNvPr id="25" name="Text Placeholder 29"/>
          <p:cNvSpPr>
            <a:spLocks noGrp="1"/>
          </p:cNvSpPr>
          <p:nvPr>
            <p:ph type="body" sz="quarter" idx="25" hasCustomPrompt="1"/>
          </p:nvPr>
        </p:nvSpPr>
        <p:spPr>
          <a:xfrm>
            <a:off x="7319772" y="4366208"/>
            <a:ext cx="4392168" cy="431800"/>
          </a:xfrm>
        </p:spPr>
        <p:txBody>
          <a:bodyPr anchor="ctr">
            <a:normAutofit/>
          </a:bodyPr>
          <a:lstStyle>
            <a:lvl1pPr marL="0" indent="0" algn="just">
              <a:buNone/>
              <a:defRPr sz="1350">
                <a:solidFill>
                  <a:srgbClr val="8C9CA6"/>
                </a:solidFill>
              </a:defRPr>
            </a:lvl1pPr>
          </a:lstStyle>
          <a:p>
            <a:pPr lvl="0"/>
            <a:r>
              <a:rPr lang="en-US"/>
              <a:t>Some information here</a:t>
            </a:r>
          </a:p>
        </p:txBody>
      </p:sp>
      <p:sp>
        <p:nvSpPr>
          <p:cNvPr id="26" name="Text Placeholder 29"/>
          <p:cNvSpPr>
            <a:spLocks noGrp="1"/>
          </p:cNvSpPr>
          <p:nvPr>
            <p:ph type="body" sz="quarter" idx="26" hasCustomPrompt="1"/>
          </p:nvPr>
        </p:nvSpPr>
        <p:spPr>
          <a:xfrm>
            <a:off x="6615876" y="4834136"/>
            <a:ext cx="546925" cy="431800"/>
          </a:xfrm>
        </p:spPr>
        <p:txBody>
          <a:bodyPr anchor="ctr">
            <a:normAutofit/>
          </a:bodyPr>
          <a:lstStyle>
            <a:lvl1pPr marL="0" indent="0" algn="ctr">
              <a:buNone/>
              <a:defRPr sz="1500" b="0" cap="none" baseline="0">
                <a:solidFill>
                  <a:srgbClr val="324D5E"/>
                </a:solidFill>
                <a:latin typeface="FontAwesome" pitchFamily="2" charset="0"/>
              </a:defRPr>
            </a:lvl1pPr>
          </a:lstStyle>
          <a:p>
            <a:pPr lvl="0"/>
            <a:r>
              <a:rPr lang="en-US"/>
              <a:t></a:t>
            </a:r>
          </a:p>
        </p:txBody>
      </p:sp>
      <p:sp>
        <p:nvSpPr>
          <p:cNvPr id="27" name="Text Placeholder 29"/>
          <p:cNvSpPr>
            <a:spLocks noGrp="1"/>
          </p:cNvSpPr>
          <p:nvPr>
            <p:ph type="body" sz="quarter" idx="27" hasCustomPrompt="1"/>
          </p:nvPr>
        </p:nvSpPr>
        <p:spPr>
          <a:xfrm>
            <a:off x="7319772" y="4834136"/>
            <a:ext cx="4392168" cy="431800"/>
          </a:xfrm>
        </p:spPr>
        <p:txBody>
          <a:bodyPr anchor="ctr">
            <a:normAutofit/>
          </a:bodyPr>
          <a:lstStyle>
            <a:lvl1pPr marL="0" indent="0" algn="just">
              <a:buNone/>
              <a:defRPr sz="1350">
                <a:solidFill>
                  <a:srgbClr val="8C9CA6"/>
                </a:solidFill>
              </a:defRPr>
            </a:lvl1pPr>
          </a:lstStyle>
          <a:p>
            <a:pPr lvl="0"/>
            <a:r>
              <a:rPr lang="en-US"/>
              <a:t>Some information here</a:t>
            </a:r>
          </a:p>
        </p:txBody>
      </p:sp>
      <p:sp>
        <p:nvSpPr>
          <p:cNvPr id="28" name="Text Placeholder 29"/>
          <p:cNvSpPr>
            <a:spLocks noGrp="1"/>
          </p:cNvSpPr>
          <p:nvPr>
            <p:ph type="body" sz="quarter" idx="28" hasCustomPrompt="1"/>
          </p:nvPr>
        </p:nvSpPr>
        <p:spPr>
          <a:xfrm>
            <a:off x="6615876" y="5292935"/>
            <a:ext cx="546925" cy="431800"/>
          </a:xfrm>
        </p:spPr>
        <p:txBody>
          <a:bodyPr anchor="ctr">
            <a:normAutofit/>
          </a:bodyPr>
          <a:lstStyle>
            <a:lvl1pPr marL="0" indent="0" algn="ctr">
              <a:buNone/>
              <a:defRPr sz="1500" b="0" cap="none" baseline="0">
                <a:solidFill>
                  <a:srgbClr val="324D5E"/>
                </a:solidFill>
                <a:latin typeface="FontAwesome" pitchFamily="2" charset="0"/>
              </a:defRPr>
            </a:lvl1pPr>
          </a:lstStyle>
          <a:p>
            <a:pPr lvl="0"/>
            <a:r>
              <a:rPr lang="en-US"/>
              <a:t></a:t>
            </a:r>
          </a:p>
        </p:txBody>
      </p:sp>
      <p:sp>
        <p:nvSpPr>
          <p:cNvPr id="29" name="Text Placeholder 29"/>
          <p:cNvSpPr>
            <a:spLocks noGrp="1"/>
          </p:cNvSpPr>
          <p:nvPr>
            <p:ph type="body" sz="quarter" idx="29" hasCustomPrompt="1"/>
          </p:nvPr>
        </p:nvSpPr>
        <p:spPr>
          <a:xfrm>
            <a:off x="7319772" y="5292935"/>
            <a:ext cx="4392168" cy="431800"/>
          </a:xfrm>
        </p:spPr>
        <p:txBody>
          <a:bodyPr anchor="ctr">
            <a:normAutofit/>
          </a:bodyPr>
          <a:lstStyle>
            <a:lvl1pPr marL="0" indent="0" algn="just">
              <a:buNone/>
              <a:defRPr sz="1350">
                <a:solidFill>
                  <a:srgbClr val="8C9CA6"/>
                </a:solidFill>
              </a:defRPr>
            </a:lvl1pPr>
          </a:lstStyle>
          <a:p>
            <a:pPr lvl="0"/>
            <a:r>
              <a:rPr lang="en-US"/>
              <a:t>Some information here</a:t>
            </a:r>
          </a:p>
        </p:txBody>
      </p:sp>
      <p:sp>
        <p:nvSpPr>
          <p:cNvPr id="30" name="Text Placeholder 29"/>
          <p:cNvSpPr>
            <a:spLocks noGrp="1"/>
          </p:cNvSpPr>
          <p:nvPr>
            <p:ph type="body" sz="quarter" idx="30" hasCustomPrompt="1"/>
          </p:nvPr>
        </p:nvSpPr>
        <p:spPr>
          <a:xfrm>
            <a:off x="6615876" y="5760863"/>
            <a:ext cx="546925" cy="431800"/>
          </a:xfrm>
        </p:spPr>
        <p:txBody>
          <a:bodyPr anchor="ctr">
            <a:norm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500" b="0" cap="none" baseline="0">
                <a:solidFill>
                  <a:srgbClr val="324D5E"/>
                </a:solidFill>
                <a:latin typeface="FontAwesome" pitchFamily="2" charset="0"/>
              </a:defRPr>
            </a:lvl1pPr>
          </a:lstStyle>
          <a:p>
            <a:pPr marL="0" marR="0" lvl="0" indent="0" algn="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a:t>
            </a:r>
          </a:p>
        </p:txBody>
      </p:sp>
      <p:sp>
        <p:nvSpPr>
          <p:cNvPr id="31" name="Text Placeholder 29"/>
          <p:cNvSpPr>
            <a:spLocks noGrp="1"/>
          </p:cNvSpPr>
          <p:nvPr>
            <p:ph type="body" sz="quarter" idx="31" hasCustomPrompt="1"/>
          </p:nvPr>
        </p:nvSpPr>
        <p:spPr>
          <a:xfrm>
            <a:off x="7319772" y="5760863"/>
            <a:ext cx="4392168" cy="431800"/>
          </a:xfrm>
        </p:spPr>
        <p:txBody>
          <a:bodyPr anchor="ctr">
            <a:normAutofit/>
          </a:bodyPr>
          <a:lstStyle>
            <a:lvl1pPr marL="0" indent="0" algn="just">
              <a:buNone/>
              <a:defRPr sz="1350">
                <a:solidFill>
                  <a:srgbClr val="8C9CA6"/>
                </a:solidFill>
              </a:defRPr>
            </a:lvl1pPr>
          </a:lstStyle>
          <a:p>
            <a:pPr lvl="0"/>
            <a:r>
              <a:rPr lang="en-US"/>
              <a:t>Some information here</a:t>
            </a:r>
          </a:p>
        </p:txBody>
      </p:sp>
    </p:spTree>
    <p:extLst>
      <p:ext uri="{BB962C8B-B14F-4D97-AF65-F5344CB8AC3E}">
        <p14:creationId xmlns:p14="http://schemas.microsoft.com/office/powerpoint/2010/main" xmlns="" val="1703208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icons">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30" name="Text Placeholder 29"/>
          <p:cNvSpPr>
            <a:spLocks noGrp="1"/>
          </p:cNvSpPr>
          <p:nvPr>
            <p:ph type="body" sz="quarter" idx="18" hasCustomPrompt="1"/>
          </p:nvPr>
        </p:nvSpPr>
        <p:spPr>
          <a:xfrm>
            <a:off x="354775" y="4318989"/>
            <a:ext cx="2596896" cy="431800"/>
          </a:xfrm>
        </p:spPr>
        <p:txBody>
          <a:bodyPr anchor="ctr">
            <a:normAutofit/>
          </a:bodyPr>
          <a:lstStyle>
            <a:lvl1pPr marL="0" indent="0" algn="ctr">
              <a:buNone/>
              <a:defRPr sz="1650" cap="all" baseline="0">
                <a:solidFill>
                  <a:srgbClr val="324D5E"/>
                </a:solidFill>
              </a:defRPr>
            </a:lvl1pPr>
          </a:lstStyle>
          <a:p>
            <a:pPr lvl="0"/>
            <a:r>
              <a:rPr lang="en-US"/>
              <a:t>Title Here</a:t>
            </a:r>
          </a:p>
        </p:txBody>
      </p:sp>
      <p:sp>
        <p:nvSpPr>
          <p:cNvPr id="32" name="Text Placeholder 29"/>
          <p:cNvSpPr>
            <a:spLocks noGrp="1"/>
          </p:cNvSpPr>
          <p:nvPr>
            <p:ph type="body" sz="quarter" idx="19" hasCustomPrompt="1"/>
          </p:nvPr>
        </p:nvSpPr>
        <p:spPr>
          <a:xfrm>
            <a:off x="3316627" y="4318989"/>
            <a:ext cx="2596896" cy="431800"/>
          </a:xfrm>
        </p:spPr>
        <p:txBody>
          <a:bodyPr anchor="ctr">
            <a:norm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650" cap="all" baseline="0">
                <a:solidFill>
                  <a:srgbClr val="324D5E"/>
                </a:solidFill>
              </a:defRPr>
            </a:lvl1pPr>
          </a:lstStyle>
          <a:p>
            <a:pPr lvl="0"/>
            <a:r>
              <a:rPr lang="en-US"/>
              <a:t>Title Here</a:t>
            </a:r>
          </a:p>
        </p:txBody>
      </p:sp>
      <p:sp>
        <p:nvSpPr>
          <p:cNvPr id="33" name="Text Placeholder 29"/>
          <p:cNvSpPr>
            <a:spLocks noGrp="1"/>
          </p:cNvSpPr>
          <p:nvPr>
            <p:ph type="body" sz="quarter" idx="20" hasCustomPrompt="1"/>
          </p:nvPr>
        </p:nvSpPr>
        <p:spPr>
          <a:xfrm>
            <a:off x="6278479" y="4318989"/>
            <a:ext cx="2596896" cy="431800"/>
          </a:xfrm>
        </p:spPr>
        <p:txBody>
          <a:bodyPr anchor="ctr">
            <a:normAutofit/>
          </a:bodyPr>
          <a:lstStyle>
            <a:lvl1pPr marL="0" indent="0" algn="ctr">
              <a:buNone/>
              <a:defRPr sz="1650" cap="all" baseline="0">
                <a:solidFill>
                  <a:srgbClr val="324D5E"/>
                </a:solidFill>
              </a:defRPr>
            </a:lvl1pPr>
          </a:lstStyle>
          <a:p>
            <a:pPr lvl="0"/>
            <a:r>
              <a:rPr lang="en-US"/>
              <a:t>Title Here</a:t>
            </a:r>
          </a:p>
        </p:txBody>
      </p:sp>
      <p:sp>
        <p:nvSpPr>
          <p:cNvPr id="34" name="Text Placeholder 29"/>
          <p:cNvSpPr>
            <a:spLocks noGrp="1"/>
          </p:cNvSpPr>
          <p:nvPr>
            <p:ph type="body" sz="quarter" idx="21" hasCustomPrompt="1"/>
          </p:nvPr>
        </p:nvSpPr>
        <p:spPr>
          <a:xfrm>
            <a:off x="9240331" y="4318989"/>
            <a:ext cx="2596896" cy="431800"/>
          </a:xfrm>
        </p:spPr>
        <p:txBody>
          <a:bodyPr anchor="ctr">
            <a:normAutofit/>
          </a:bodyPr>
          <a:lstStyle>
            <a:lvl1pPr marL="0" indent="0" algn="ctr">
              <a:buNone/>
              <a:defRPr sz="1650" cap="all"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354775" y="4792809"/>
            <a:ext cx="2596896" cy="1226993"/>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36" name="Text Placeholder 29"/>
          <p:cNvSpPr>
            <a:spLocks noGrp="1"/>
          </p:cNvSpPr>
          <p:nvPr>
            <p:ph type="body" sz="quarter" idx="23" hasCustomPrompt="1"/>
          </p:nvPr>
        </p:nvSpPr>
        <p:spPr>
          <a:xfrm>
            <a:off x="3316627" y="4792809"/>
            <a:ext cx="2596896" cy="1226993"/>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37" name="Text Placeholder 29"/>
          <p:cNvSpPr>
            <a:spLocks noGrp="1"/>
          </p:cNvSpPr>
          <p:nvPr>
            <p:ph type="body" sz="quarter" idx="24" hasCustomPrompt="1"/>
          </p:nvPr>
        </p:nvSpPr>
        <p:spPr>
          <a:xfrm>
            <a:off x="6278479" y="4792809"/>
            <a:ext cx="2596896" cy="1226993"/>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38" name="Text Placeholder 29"/>
          <p:cNvSpPr>
            <a:spLocks noGrp="1"/>
          </p:cNvSpPr>
          <p:nvPr>
            <p:ph type="body" sz="quarter" idx="25" hasCustomPrompt="1"/>
          </p:nvPr>
        </p:nvSpPr>
        <p:spPr>
          <a:xfrm>
            <a:off x="9240331" y="4792809"/>
            <a:ext cx="2596896" cy="1226993"/>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354775"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7500">
                <a:latin typeface="FontAwesome" pitchFamily="2" charset="0"/>
              </a:defRPr>
            </a:lvl1pPr>
          </a:lstStyle>
          <a:p>
            <a:pPr lvl="0"/>
            <a:r>
              <a:rPr lang="en-US"/>
              <a:t></a:t>
            </a:r>
          </a:p>
        </p:txBody>
      </p:sp>
      <p:sp>
        <p:nvSpPr>
          <p:cNvPr id="42" name="Text Placeholder 7"/>
          <p:cNvSpPr>
            <a:spLocks noGrp="1"/>
          </p:cNvSpPr>
          <p:nvPr>
            <p:ph type="body" sz="quarter" idx="27" hasCustomPrompt="1"/>
          </p:nvPr>
        </p:nvSpPr>
        <p:spPr>
          <a:xfrm>
            <a:off x="3313467"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7500">
                <a:solidFill>
                  <a:schemeClr val="bg1"/>
                </a:solidFill>
                <a:latin typeface="FontAwesome" pitchFamily="2" charset="0"/>
              </a:defRPr>
            </a:lvl1pPr>
          </a:lstStyle>
          <a:p>
            <a:pPr lvl="0"/>
            <a:r>
              <a:rPr lang="en-US"/>
              <a:t></a:t>
            </a:r>
          </a:p>
        </p:txBody>
      </p:sp>
      <p:sp>
        <p:nvSpPr>
          <p:cNvPr id="43" name="Text Placeholder 7"/>
          <p:cNvSpPr>
            <a:spLocks noGrp="1"/>
          </p:cNvSpPr>
          <p:nvPr>
            <p:ph type="body" sz="quarter" idx="28" hasCustomPrompt="1"/>
          </p:nvPr>
        </p:nvSpPr>
        <p:spPr>
          <a:xfrm>
            <a:off x="6280059"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7500">
                <a:latin typeface="FontAwesome" pitchFamily="2" charset="0"/>
              </a:defRPr>
            </a:lvl1pPr>
          </a:lstStyle>
          <a:p>
            <a:pPr lvl="0"/>
            <a:r>
              <a:rPr lang="en-US"/>
              <a:t></a:t>
            </a:r>
          </a:p>
        </p:txBody>
      </p:sp>
      <p:sp>
        <p:nvSpPr>
          <p:cNvPr id="44" name="Text Placeholder 7"/>
          <p:cNvSpPr>
            <a:spLocks noGrp="1"/>
          </p:cNvSpPr>
          <p:nvPr>
            <p:ph type="body" sz="quarter" idx="29" hasCustomPrompt="1"/>
          </p:nvPr>
        </p:nvSpPr>
        <p:spPr>
          <a:xfrm>
            <a:off x="9246649" y="1686031"/>
            <a:ext cx="2596896" cy="2596896"/>
          </a:xfrm>
          <a:prstGeom prst="ellipse">
            <a:avLst/>
          </a:prstGeom>
          <a:solidFill>
            <a:schemeClr val="accent4"/>
          </a:solidFill>
        </p:spPr>
        <p:txBody>
          <a:bodyPr vert="horz" lIns="91440" tIns="45720" rIns="91440" bIns="45720" rtlCol="0" anchor="ctr">
            <a:normAutofit/>
          </a:bodyPr>
          <a:lstStyle>
            <a:lvl1pPr marL="0" indent="0" algn="ctr">
              <a:buNone/>
              <a:defRPr lang="en-US" sz="7500">
                <a:latin typeface="FontAwesome" pitchFamily="2" charset="0"/>
              </a:defRPr>
            </a:lvl1pPr>
          </a:lstStyle>
          <a:p>
            <a:pPr lvl="0"/>
            <a:r>
              <a:rPr lang="en-US"/>
              <a:t></a:t>
            </a:r>
          </a:p>
        </p:txBody>
      </p:sp>
      <p:grpSp>
        <p:nvGrpSpPr>
          <p:cNvPr id="51" name="Group 50"/>
          <p:cNvGrpSpPr/>
          <p:nvPr userDrawn="1"/>
        </p:nvGrpSpPr>
        <p:grpSpPr>
          <a:xfrm>
            <a:off x="0" y="6766560"/>
            <a:ext cx="12192000" cy="91440"/>
            <a:chOff x="0" y="4480421"/>
            <a:chExt cx="12192000" cy="91440"/>
          </a:xfrm>
        </p:grpSpPr>
        <p:sp>
          <p:nvSpPr>
            <p:cNvPr id="52" name="Rectangle 5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3" name="Rectangle 5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4" name="Rectangle 5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5" name="Rectangle 5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6" name="Rectangle 5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300806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30" name="Text Placeholder 29"/>
          <p:cNvSpPr>
            <a:spLocks noGrp="1"/>
          </p:cNvSpPr>
          <p:nvPr>
            <p:ph type="body" sz="quarter" idx="18" hasCustomPrompt="1"/>
          </p:nvPr>
        </p:nvSpPr>
        <p:spPr>
          <a:xfrm>
            <a:off x="1441704" y="4318989"/>
            <a:ext cx="2596896" cy="431800"/>
          </a:xfrm>
        </p:spPr>
        <p:txBody>
          <a:bodyPr anchor="ctr">
            <a:normAutofit/>
          </a:bodyPr>
          <a:lstStyle>
            <a:lvl1pPr marL="0" indent="0" algn="ctr">
              <a:buNone/>
              <a:defRPr sz="1650" cap="all" baseline="0">
                <a:solidFill>
                  <a:srgbClr val="324D5E"/>
                </a:solidFill>
              </a:defRPr>
            </a:lvl1pPr>
          </a:lstStyle>
          <a:p>
            <a:pPr lvl="0"/>
            <a:r>
              <a:rPr lang="en-US"/>
              <a:t>Title Here</a:t>
            </a:r>
          </a:p>
        </p:txBody>
      </p:sp>
      <p:sp>
        <p:nvSpPr>
          <p:cNvPr id="32" name="Text Placeholder 29"/>
          <p:cNvSpPr>
            <a:spLocks noGrp="1"/>
          </p:cNvSpPr>
          <p:nvPr>
            <p:ph type="body" sz="quarter" idx="19" hasCustomPrompt="1"/>
          </p:nvPr>
        </p:nvSpPr>
        <p:spPr>
          <a:xfrm>
            <a:off x="4797555" y="4318989"/>
            <a:ext cx="2596896" cy="431800"/>
          </a:xfrm>
        </p:spPr>
        <p:txBody>
          <a:bodyPr anchor="ctr">
            <a:norm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650" cap="all" baseline="0">
                <a:solidFill>
                  <a:srgbClr val="324D5E"/>
                </a:solidFill>
              </a:defRPr>
            </a:lvl1pPr>
          </a:lstStyle>
          <a:p>
            <a:pPr lvl="0"/>
            <a:r>
              <a:rPr lang="en-US"/>
              <a:t>Title Here</a:t>
            </a:r>
          </a:p>
        </p:txBody>
      </p:sp>
      <p:sp>
        <p:nvSpPr>
          <p:cNvPr id="33" name="Text Placeholder 29"/>
          <p:cNvSpPr>
            <a:spLocks noGrp="1"/>
          </p:cNvSpPr>
          <p:nvPr>
            <p:ph type="body" sz="quarter" idx="20" hasCustomPrompt="1"/>
          </p:nvPr>
        </p:nvSpPr>
        <p:spPr>
          <a:xfrm>
            <a:off x="8147084" y="4318989"/>
            <a:ext cx="2596896" cy="431800"/>
          </a:xfrm>
        </p:spPr>
        <p:txBody>
          <a:bodyPr anchor="ctr">
            <a:normAutofit/>
          </a:bodyPr>
          <a:lstStyle>
            <a:lvl1pPr marL="0" indent="0" algn="ctr">
              <a:buNone/>
              <a:defRPr sz="1650" cap="all"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1441704" y="4792809"/>
            <a:ext cx="2596896" cy="1226993"/>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36" name="Text Placeholder 29"/>
          <p:cNvSpPr>
            <a:spLocks noGrp="1"/>
          </p:cNvSpPr>
          <p:nvPr>
            <p:ph type="body" sz="quarter" idx="23" hasCustomPrompt="1"/>
          </p:nvPr>
        </p:nvSpPr>
        <p:spPr>
          <a:xfrm>
            <a:off x="4797555" y="4792809"/>
            <a:ext cx="2596896" cy="1226993"/>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37" name="Text Placeholder 29"/>
          <p:cNvSpPr>
            <a:spLocks noGrp="1"/>
          </p:cNvSpPr>
          <p:nvPr>
            <p:ph type="body" sz="quarter" idx="24" hasCustomPrompt="1"/>
          </p:nvPr>
        </p:nvSpPr>
        <p:spPr>
          <a:xfrm>
            <a:off x="8147084" y="4792809"/>
            <a:ext cx="2596896" cy="1226993"/>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1441704"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7500">
                <a:latin typeface="FontAwesome" pitchFamily="2" charset="0"/>
              </a:defRPr>
            </a:lvl1pPr>
          </a:lstStyle>
          <a:p>
            <a:pPr lvl="0"/>
            <a:r>
              <a:rPr lang="en-US"/>
              <a:t></a:t>
            </a:r>
          </a:p>
        </p:txBody>
      </p:sp>
      <p:sp>
        <p:nvSpPr>
          <p:cNvPr id="42" name="Text Placeholder 7"/>
          <p:cNvSpPr>
            <a:spLocks noGrp="1"/>
          </p:cNvSpPr>
          <p:nvPr>
            <p:ph type="body" sz="quarter" idx="27" hasCustomPrompt="1"/>
          </p:nvPr>
        </p:nvSpPr>
        <p:spPr>
          <a:xfrm>
            <a:off x="4794395"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7500">
                <a:solidFill>
                  <a:schemeClr val="bg1"/>
                </a:solidFill>
                <a:latin typeface="FontAwesome" pitchFamily="2" charset="0"/>
              </a:defRPr>
            </a:lvl1pPr>
          </a:lstStyle>
          <a:p>
            <a:pPr lvl="0"/>
            <a:r>
              <a:rPr lang="en-US"/>
              <a:t></a:t>
            </a:r>
          </a:p>
        </p:txBody>
      </p:sp>
      <p:sp>
        <p:nvSpPr>
          <p:cNvPr id="43" name="Text Placeholder 7"/>
          <p:cNvSpPr>
            <a:spLocks noGrp="1"/>
          </p:cNvSpPr>
          <p:nvPr>
            <p:ph type="body" sz="quarter" idx="28" hasCustomPrompt="1"/>
          </p:nvPr>
        </p:nvSpPr>
        <p:spPr>
          <a:xfrm>
            <a:off x="8148663"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7500">
                <a:latin typeface="FontAwesome" pitchFamily="2" charset="0"/>
              </a:defRPr>
            </a:lvl1pPr>
          </a:lstStyle>
          <a:p>
            <a:pPr lvl="0"/>
            <a:r>
              <a:rPr lang="en-US"/>
              <a:t></a:t>
            </a:r>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3182223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r>
              <a:rPr lang="en-US">
                <a:solidFill>
                  <a:srgbClr val="273339">
                    <a:tint val="75000"/>
                  </a:srgbClr>
                </a:solidFill>
              </a:rPr>
              <a:t>your date here</a:t>
            </a:r>
          </a:p>
        </p:txBody>
      </p:sp>
      <p:sp>
        <p:nvSpPr>
          <p:cNvPr id="5" name="Footer Placeholder 4"/>
          <p:cNvSpPr>
            <a:spLocks noGrp="1"/>
          </p:cNvSpPr>
          <p:nvPr>
            <p:ph type="ftr" sz="quarter" idx="11"/>
          </p:nvPr>
        </p:nvSpPr>
        <p:spPr/>
        <p:txBody>
          <a:bodyPr/>
          <a:lstStyle/>
          <a:p>
            <a:r>
              <a:rPr lang="en-US">
                <a:solidFill>
                  <a:srgbClr val="273339">
                    <a:tint val="75000"/>
                  </a:srgbClr>
                </a:solidFill>
              </a:rPr>
              <a:t>större - a multipurpose PowerPoint template</a:t>
            </a:r>
          </a:p>
        </p:txBody>
      </p:sp>
      <p:sp>
        <p:nvSpPr>
          <p:cNvPr id="6" name="Slide Number Placeholder 5"/>
          <p:cNvSpPr>
            <a:spLocks noGrp="1"/>
          </p:cNvSpPr>
          <p:nvPr>
            <p:ph type="sldNum" sz="quarter" idx="12"/>
          </p:nvPr>
        </p:nvSpPr>
        <p:spPr/>
        <p:txBody>
          <a:bodyPr/>
          <a:lstStyle/>
          <a:p>
            <a:fld id="{6E18DBF4-37B7-4C4F-9728-A1C100B177EE}" type="slidenum">
              <a:rPr lang="en-US" smtClean="0">
                <a:solidFill>
                  <a:srgbClr val="273339">
                    <a:tint val="75000"/>
                  </a:srgbClr>
                </a:solidFill>
              </a:rPr>
              <a:pPr/>
              <a:t>‹Nº›</a:t>
            </a:fld>
            <a:endParaRPr lang="en-US">
              <a:solidFill>
                <a:srgbClr val="273339">
                  <a:tint val="75000"/>
                </a:srgbClr>
              </a:solidFill>
            </a:endParaRPr>
          </a:p>
        </p:txBody>
      </p:sp>
    </p:spTree>
    <p:extLst>
      <p:ext uri="{BB962C8B-B14F-4D97-AF65-F5344CB8AC3E}">
        <p14:creationId xmlns:p14="http://schemas.microsoft.com/office/powerpoint/2010/main" xmlns="" val="840293998"/>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x3 icons">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30" name="Text Placeholder 29"/>
          <p:cNvSpPr>
            <a:spLocks noGrp="1"/>
          </p:cNvSpPr>
          <p:nvPr>
            <p:ph type="body" sz="quarter" idx="18" hasCustomPrompt="1"/>
          </p:nvPr>
        </p:nvSpPr>
        <p:spPr>
          <a:xfrm>
            <a:off x="1336343" y="1942317"/>
            <a:ext cx="2596896" cy="431800"/>
          </a:xfrm>
        </p:spPr>
        <p:txBody>
          <a:bodyPr anchor="ctr">
            <a:normAutofit/>
          </a:bodyPr>
          <a:lstStyle>
            <a:lvl1pPr marL="0" indent="0" algn="l">
              <a:buNone/>
              <a:defRPr sz="1500" b="1" cap="none"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1336343" y="2374119"/>
            <a:ext cx="2596896" cy="1226993"/>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482602" y="1716546"/>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2250">
                <a:solidFill>
                  <a:schemeClr val="bg1"/>
                </a:solidFill>
                <a:latin typeface="FontAwesome" pitchFamily="2" charset="0"/>
              </a:defRPr>
            </a:lvl1pPr>
          </a:lstStyle>
          <a:p>
            <a:pPr lvl="0"/>
            <a:r>
              <a:rPr lang="en-US"/>
              <a:t></a:t>
            </a:r>
          </a:p>
        </p:txBody>
      </p:sp>
      <p:sp>
        <p:nvSpPr>
          <p:cNvPr id="25" name="Text Placeholder 29"/>
          <p:cNvSpPr>
            <a:spLocks noGrp="1"/>
          </p:cNvSpPr>
          <p:nvPr>
            <p:ph type="body" sz="quarter" idx="27" hasCustomPrompt="1"/>
          </p:nvPr>
        </p:nvSpPr>
        <p:spPr>
          <a:xfrm>
            <a:off x="1336343" y="4299402"/>
            <a:ext cx="2596896" cy="431800"/>
          </a:xfrm>
        </p:spPr>
        <p:txBody>
          <a:bodyPr anchor="ctr">
            <a:normAutofit/>
          </a:bodyPr>
          <a:lstStyle>
            <a:lvl1pPr marL="0" indent="0" algn="l">
              <a:buNone/>
              <a:defRPr sz="1500" b="1" cap="none" baseline="0">
                <a:solidFill>
                  <a:srgbClr val="324D5E"/>
                </a:solidFill>
              </a:defRPr>
            </a:lvl1pPr>
          </a:lstStyle>
          <a:p>
            <a:pPr lvl="0"/>
            <a:r>
              <a:rPr lang="en-US"/>
              <a:t>Title Here</a:t>
            </a:r>
          </a:p>
        </p:txBody>
      </p:sp>
      <p:sp>
        <p:nvSpPr>
          <p:cNvPr id="26" name="Text Placeholder 29"/>
          <p:cNvSpPr>
            <a:spLocks noGrp="1"/>
          </p:cNvSpPr>
          <p:nvPr>
            <p:ph type="body" sz="quarter" idx="28" hasCustomPrompt="1"/>
          </p:nvPr>
        </p:nvSpPr>
        <p:spPr>
          <a:xfrm>
            <a:off x="1336343" y="4731204"/>
            <a:ext cx="2596896" cy="1226993"/>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27" name="Text Placeholder 7"/>
          <p:cNvSpPr>
            <a:spLocks noGrp="1"/>
          </p:cNvSpPr>
          <p:nvPr>
            <p:ph type="body" sz="quarter" idx="29" hasCustomPrompt="1"/>
          </p:nvPr>
        </p:nvSpPr>
        <p:spPr>
          <a:xfrm>
            <a:off x="482602" y="4073631"/>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2250">
                <a:latin typeface="FontAwesome" pitchFamily="2" charset="0"/>
              </a:defRPr>
            </a:lvl1pPr>
          </a:lstStyle>
          <a:p>
            <a:pPr lvl="0"/>
            <a:r>
              <a:rPr lang="en-US"/>
              <a:t></a:t>
            </a:r>
          </a:p>
        </p:txBody>
      </p:sp>
      <p:sp>
        <p:nvSpPr>
          <p:cNvPr id="28" name="Text Placeholder 29"/>
          <p:cNvSpPr>
            <a:spLocks noGrp="1"/>
          </p:cNvSpPr>
          <p:nvPr>
            <p:ph type="body" sz="quarter" idx="30" hasCustomPrompt="1"/>
          </p:nvPr>
        </p:nvSpPr>
        <p:spPr>
          <a:xfrm>
            <a:off x="5172823" y="1942317"/>
            <a:ext cx="2596896" cy="431800"/>
          </a:xfrm>
        </p:spPr>
        <p:txBody>
          <a:bodyPr anchor="ctr">
            <a:normAutofit/>
          </a:bodyPr>
          <a:lstStyle>
            <a:lvl1pPr marL="0" indent="0" algn="l">
              <a:buNone/>
              <a:defRPr sz="1500" b="1" cap="none" baseline="0">
                <a:solidFill>
                  <a:srgbClr val="324D5E"/>
                </a:solidFill>
              </a:defRPr>
            </a:lvl1pPr>
          </a:lstStyle>
          <a:p>
            <a:pPr lvl="0"/>
            <a:r>
              <a:rPr lang="en-US"/>
              <a:t>Title Here</a:t>
            </a:r>
          </a:p>
        </p:txBody>
      </p:sp>
      <p:sp>
        <p:nvSpPr>
          <p:cNvPr id="29" name="Text Placeholder 29"/>
          <p:cNvSpPr>
            <a:spLocks noGrp="1"/>
          </p:cNvSpPr>
          <p:nvPr>
            <p:ph type="body" sz="quarter" idx="31" hasCustomPrompt="1"/>
          </p:nvPr>
        </p:nvSpPr>
        <p:spPr>
          <a:xfrm>
            <a:off x="5172823" y="2374119"/>
            <a:ext cx="2596896" cy="1226993"/>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34" name="Text Placeholder 7"/>
          <p:cNvSpPr>
            <a:spLocks noGrp="1"/>
          </p:cNvSpPr>
          <p:nvPr>
            <p:ph type="body" sz="quarter" idx="32" hasCustomPrompt="1"/>
          </p:nvPr>
        </p:nvSpPr>
        <p:spPr>
          <a:xfrm>
            <a:off x="4319082" y="1716546"/>
            <a:ext cx="796671" cy="796671"/>
          </a:xfrm>
          <a:prstGeom prst="ellipse">
            <a:avLst/>
          </a:prstGeom>
          <a:solidFill>
            <a:schemeClr val="accent3"/>
          </a:solidFill>
        </p:spPr>
        <p:txBody>
          <a:bodyPr vert="horz" lIns="91440" tIns="45720" rIns="91440" bIns="45720" rtlCol="0" anchor="ctr">
            <a:normAutofit/>
          </a:bodyPr>
          <a:lstStyle>
            <a:lvl1pPr marL="0" indent="0" algn="ctr">
              <a:buNone/>
              <a:defRPr lang="en-US" sz="2250">
                <a:latin typeface="FontAwesome" pitchFamily="2" charset="0"/>
              </a:defRPr>
            </a:lvl1pPr>
          </a:lstStyle>
          <a:p>
            <a:pPr lvl="0"/>
            <a:r>
              <a:rPr lang="en-US"/>
              <a:t></a:t>
            </a:r>
          </a:p>
        </p:txBody>
      </p:sp>
      <p:sp>
        <p:nvSpPr>
          <p:cNvPr id="38" name="Text Placeholder 29"/>
          <p:cNvSpPr>
            <a:spLocks noGrp="1"/>
          </p:cNvSpPr>
          <p:nvPr>
            <p:ph type="body" sz="quarter" idx="33" hasCustomPrompt="1"/>
          </p:nvPr>
        </p:nvSpPr>
        <p:spPr>
          <a:xfrm>
            <a:off x="5172823" y="4299402"/>
            <a:ext cx="2596896" cy="431800"/>
          </a:xfrm>
        </p:spPr>
        <p:txBody>
          <a:bodyPr anchor="ctr">
            <a:normAutofit/>
          </a:bodyPr>
          <a:lstStyle>
            <a:lvl1pPr marL="0" indent="0" algn="l">
              <a:buNone/>
              <a:defRPr sz="1500" b="1" cap="none" baseline="0">
                <a:solidFill>
                  <a:srgbClr val="324D5E"/>
                </a:solidFill>
              </a:defRPr>
            </a:lvl1pPr>
          </a:lstStyle>
          <a:p>
            <a:pPr lvl="0"/>
            <a:r>
              <a:rPr lang="en-US"/>
              <a:t>Title Here</a:t>
            </a:r>
          </a:p>
        </p:txBody>
      </p:sp>
      <p:sp>
        <p:nvSpPr>
          <p:cNvPr id="39" name="Text Placeholder 29"/>
          <p:cNvSpPr>
            <a:spLocks noGrp="1"/>
          </p:cNvSpPr>
          <p:nvPr>
            <p:ph type="body" sz="quarter" idx="34" hasCustomPrompt="1"/>
          </p:nvPr>
        </p:nvSpPr>
        <p:spPr>
          <a:xfrm>
            <a:off x="5172823" y="4731204"/>
            <a:ext cx="2596896" cy="1226993"/>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40" name="Text Placeholder 7"/>
          <p:cNvSpPr>
            <a:spLocks noGrp="1"/>
          </p:cNvSpPr>
          <p:nvPr>
            <p:ph type="body" sz="quarter" idx="35" hasCustomPrompt="1"/>
          </p:nvPr>
        </p:nvSpPr>
        <p:spPr>
          <a:xfrm>
            <a:off x="4319082" y="4073631"/>
            <a:ext cx="796671" cy="796671"/>
          </a:xfrm>
          <a:prstGeom prst="ellipse">
            <a:avLst/>
          </a:prstGeom>
          <a:solidFill>
            <a:schemeClr val="accent4"/>
          </a:solidFill>
        </p:spPr>
        <p:txBody>
          <a:bodyPr vert="horz" lIns="91440" tIns="45720" rIns="91440" bIns="45720" rtlCol="0" anchor="ctr">
            <a:normAutofit/>
          </a:bodyPr>
          <a:lstStyle>
            <a:lvl1pPr marL="0" indent="0" algn="ctr">
              <a:buNone/>
              <a:defRPr lang="en-US" sz="2250">
                <a:latin typeface="FontAwesome" pitchFamily="2" charset="0"/>
              </a:defRPr>
            </a:lvl1pPr>
          </a:lstStyle>
          <a:p>
            <a:pPr lvl="0"/>
            <a:r>
              <a:rPr lang="en-US"/>
              <a:t></a:t>
            </a:r>
          </a:p>
        </p:txBody>
      </p:sp>
      <p:sp>
        <p:nvSpPr>
          <p:cNvPr id="41" name="Text Placeholder 29"/>
          <p:cNvSpPr>
            <a:spLocks noGrp="1"/>
          </p:cNvSpPr>
          <p:nvPr>
            <p:ph type="body" sz="quarter" idx="36" hasCustomPrompt="1"/>
          </p:nvPr>
        </p:nvSpPr>
        <p:spPr>
          <a:xfrm>
            <a:off x="9112505" y="1942317"/>
            <a:ext cx="2596896" cy="431800"/>
          </a:xfrm>
        </p:spPr>
        <p:txBody>
          <a:bodyPr anchor="ctr">
            <a:normAutofit/>
          </a:bodyPr>
          <a:lstStyle>
            <a:lvl1pPr marL="0" indent="0" algn="l">
              <a:buNone/>
              <a:defRPr sz="1500" b="1" cap="none" baseline="0">
                <a:solidFill>
                  <a:srgbClr val="324D5E"/>
                </a:solidFill>
              </a:defRPr>
            </a:lvl1pPr>
          </a:lstStyle>
          <a:p>
            <a:pPr lvl="0"/>
            <a:r>
              <a:rPr lang="en-US"/>
              <a:t>Title Here</a:t>
            </a:r>
          </a:p>
        </p:txBody>
      </p:sp>
      <p:sp>
        <p:nvSpPr>
          <p:cNvPr id="44" name="Text Placeholder 29"/>
          <p:cNvSpPr>
            <a:spLocks noGrp="1"/>
          </p:cNvSpPr>
          <p:nvPr>
            <p:ph type="body" sz="quarter" idx="37" hasCustomPrompt="1"/>
          </p:nvPr>
        </p:nvSpPr>
        <p:spPr>
          <a:xfrm>
            <a:off x="9112505" y="2374119"/>
            <a:ext cx="2596896" cy="1226993"/>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51" name="Text Placeholder 7"/>
          <p:cNvSpPr>
            <a:spLocks noGrp="1"/>
          </p:cNvSpPr>
          <p:nvPr>
            <p:ph type="body" sz="quarter" idx="38" hasCustomPrompt="1"/>
          </p:nvPr>
        </p:nvSpPr>
        <p:spPr>
          <a:xfrm>
            <a:off x="8258763" y="1716546"/>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2250">
                <a:solidFill>
                  <a:schemeClr val="bg1"/>
                </a:solidFill>
                <a:latin typeface="FontAwesome" pitchFamily="2" charset="0"/>
              </a:defRPr>
            </a:lvl1pPr>
          </a:lstStyle>
          <a:p>
            <a:pPr lvl="0"/>
            <a:r>
              <a:rPr lang="en-US"/>
              <a:t></a:t>
            </a:r>
          </a:p>
        </p:txBody>
      </p:sp>
      <p:sp>
        <p:nvSpPr>
          <p:cNvPr id="52" name="Text Placeholder 29"/>
          <p:cNvSpPr>
            <a:spLocks noGrp="1"/>
          </p:cNvSpPr>
          <p:nvPr>
            <p:ph type="body" sz="quarter" idx="39" hasCustomPrompt="1"/>
          </p:nvPr>
        </p:nvSpPr>
        <p:spPr>
          <a:xfrm>
            <a:off x="9112505" y="4299402"/>
            <a:ext cx="2596896" cy="431800"/>
          </a:xfrm>
        </p:spPr>
        <p:txBody>
          <a:bodyPr anchor="ctr">
            <a:normAutofit/>
          </a:bodyPr>
          <a:lstStyle>
            <a:lvl1pPr marL="0" indent="0" algn="l">
              <a:buNone/>
              <a:defRPr sz="1500" b="1" cap="none" baseline="0">
                <a:solidFill>
                  <a:srgbClr val="324D5E"/>
                </a:solidFill>
              </a:defRPr>
            </a:lvl1pPr>
          </a:lstStyle>
          <a:p>
            <a:pPr lvl="0"/>
            <a:r>
              <a:rPr lang="en-US"/>
              <a:t>Title Here</a:t>
            </a:r>
          </a:p>
        </p:txBody>
      </p:sp>
      <p:sp>
        <p:nvSpPr>
          <p:cNvPr id="53" name="Text Placeholder 29"/>
          <p:cNvSpPr>
            <a:spLocks noGrp="1"/>
          </p:cNvSpPr>
          <p:nvPr>
            <p:ph type="body" sz="quarter" idx="40" hasCustomPrompt="1"/>
          </p:nvPr>
        </p:nvSpPr>
        <p:spPr>
          <a:xfrm>
            <a:off x="9112505" y="4731204"/>
            <a:ext cx="2596896" cy="1226993"/>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54" name="Text Placeholder 7"/>
          <p:cNvSpPr>
            <a:spLocks noGrp="1"/>
          </p:cNvSpPr>
          <p:nvPr>
            <p:ph type="body" sz="quarter" idx="41" hasCustomPrompt="1"/>
          </p:nvPr>
        </p:nvSpPr>
        <p:spPr>
          <a:xfrm>
            <a:off x="8258763" y="4073631"/>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2250">
                <a:solidFill>
                  <a:schemeClr val="bg1"/>
                </a:solidFill>
                <a:latin typeface="FontAwesome" pitchFamily="2" charset="0"/>
              </a:defRPr>
            </a:lvl1pPr>
          </a:lstStyle>
          <a:p>
            <a:pPr lvl="0"/>
            <a:r>
              <a:rPr lang="en-US"/>
              <a:t></a:t>
            </a:r>
          </a:p>
        </p:txBody>
      </p:sp>
      <p:grpSp>
        <p:nvGrpSpPr>
          <p:cNvPr id="55" name="Group 54"/>
          <p:cNvGrpSpPr/>
          <p:nvPr userDrawn="1"/>
        </p:nvGrpSpPr>
        <p:grpSpPr>
          <a:xfrm>
            <a:off x="0" y="6766560"/>
            <a:ext cx="12192000" cy="91440"/>
            <a:chOff x="0" y="4480421"/>
            <a:chExt cx="12192000" cy="91440"/>
          </a:xfrm>
        </p:grpSpPr>
        <p:sp>
          <p:nvSpPr>
            <p:cNvPr id="56" name="Rectangle 5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7" name="Rectangle 5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8" name="Rectangle 5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9" name="Rectangle 5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0" name="Rectangle 5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3257911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x2 icons">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30" name="Text Placeholder 29"/>
          <p:cNvSpPr>
            <a:spLocks noGrp="1"/>
          </p:cNvSpPr>
          <p:nvPr>
            <p:ph type="body" sz="quarter" idx="18" hasCustomPrompt="1"/>
          </p:nvPr>
        </p:nvSpPr>
        <p:spPr>
          <a:xfrm>
            <a:off x="1336343" y="1942317"/>
            <a:ext cx="4297680" cy="431800"/>
          </a:xfrm>
        </p:spPr>
        <p:txBody>
          <a:bodyPr anchor="ctr">
            <a:normAutofit/>
          </a:bodyPr>
          <a:lstStyle>
            <a:lvl1pPr marL="0" indent="0" algn="l">
              <a:buNone/>
              <a:defRPr sz="1800" b="1" cap="none"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1336343" y="2374119"/>
            <a:ext cx="4297680" cy="1226993"/>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482602" y="1716546"/>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2250">
                <a:solidFill>
                  <a:schemeClr val="bg1"/>
                </a:solidFill>
                <a:latin typeface="FontAwesome" pitchFamily="2" charset="0"/>
              </a:defRPr>
            </a:lvl1pPr>
          </a:lstStyle>
          <a:p>
            <a:pPr lvl="0"/>
            <a:r>
              <a:rPr lang="en-US"/>
              <a:t></a:t>
            </a:r>
          </a:p>
        </p:txBody>
      </p:sp>
      <p:sp>
        <p:nvSpPr>
          <p:cNvPr id="25" name="Text Placeholder 29"/>
          <p:cNvSpPr>
            <a:spLocks noGrp="1"/>
          </p:cNvSpPr>
          <p:nvPr>
            <p:ph type="body" sz="quarter" idx="27" hasCustomPrompt="1"/>
          </p:nvPr>
        </p:nvSpPr>
        <p:spPr>
          <a:xfrm>
            <a:off x="1336343" y="4299402"/>
            <a:ext cx="4297680" cy="431800"/>
          </a:xfrm>
        </p:spPr>
        <p:txBody>
          <a:bodyPr anchor="ctr">
            <a:normAutofit/>
          </a:bodyPr>
          <a:lstStyle>
            <a:lvl1pPr marL="0" indent="0" algn="l">
              <a:buNone/>
              <a:defRPr sz="1800" b="1" cap="none" baseline="0">
                <a:solidFill>
                  <a:srgbClr val="324D5E"/>
                </a:solidFill>
              </a:defRPr>
            </a:lvl1pPr>
          </a:lstStyle>
          <a:p>
            <a:pPr lvl="0"/>
            <a:r>
              <a:rPr lang="en-US"/>
              <a:t>Title Here</a:t>
            </a:r>
          </a:p>
        </p:txBody>
      </p:sp>
      <p:sp>
        <p:nvSpPr>
          <p:cNvPr id="26" name="Text Placeholder 29"/>
          <p:cNvSpPr>
            <a:spLocks noGrp="1"/>
          </p:cNvSpPr>
          <p:nvPr>
            <p:ph type="body" sz="quarter" idx="28" hasCustomPrompt="1"/>
          </p:nvPr>
        </p:nvSpPr>
        <p:spPr>
          <a:xfrm>
            <a:off x="1336343" y="4731204"/>
            <a:ext cx="4297680" cy="1226993"/>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27" name="Text Placeholder 7"/>
          <p:cNvSpPr>
            <a:spLocks noGrp="1"/>
          </p:cNvSpPr>
          <p:nvPr>
            <p:ph type="body" sz="quarter" idx="29" hasCustomPrompt="1"/>
          </p:nvPr>
        </p:nvSpPr>
        <p:spPr>
          <a:xfrm>
            <a:off x="482602" y="4073631"/>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2250">
                <a:latin typeface="FontAwesome" pitchFamily="2" charset="0"/>
              </a:defRPr>
            </a:lvl1pPr>
          </a:lstStyle>
          <a:p>
            <a:pPr lvl="0"/>
            <a:r>
              <a:rPr lang="en-US"/>
              <a:t></a:t>
            </a:r>
          </a:p>
        </p:txBody>
      </p:sp>
      <p:sp>
        <p:nvSpPr>
          <p:cNvPr id="41" name="Text Placeholder 29"/>
          <p:cNvSpPr>
            <a:spLocks noGrp="1"/>
          </p:cNvSpPr>
          <p:nvPr>
            <p:ph type="body" sz="quarter" idx="36" hasCustomPrompt="1"/>
          </p:nvPr>
        </p:nvSpPr>
        <p:spPr>
          <a:xfrm>
            <a:off x="7411721" y="1942317"/>
            <a:ext cx="4297680" cy="431800"/>
          </a:xfrm>
        </p:spPr>
        <p:txBody>
          <a:bodyPr anchor="ctr">
            <a:normAutofit/>
          </a:bodyPr>
          <a:lstStyle>
            <a:lvl1pPr marL="0" indent="0" algn="l">
              <a:buNone/>
              <a:defRPr sz="1800" b="1" cap="none" baseline="0">
                <a:solidFill>
                  <a:srgbClr val="324D5E"/>
                </a:solidFill>
              </a:defRPr>
            </a:lvl1pPr>
          </a:lstStyle>
          <a:p>
            <a:pPr lvl="0"/>
            <a:r>
              <a:rPr lang="en-US"/>
              <a:t>Title Here</a:t>
            </a:r>
          </a:p>
        </p:txBody>
      </p:sp>
      <p:sp>
        <p:nvSpPr>
          <p:cNvPr id="44" name="Text Placeholder 29"/>
          <p:cNvSpPr>
            <a:spLocks noGrp="1"/>
          </p:cNvSpPr>
          <p:nvPr>
            <p:ph type="body" sz="quarter" idx="37" hasCustomPrompt="1"/>
          </p:nvPr>
        </p:nvSpPr>
        <p:spPr>
          <a:xfrm>
            <a:off x="7411721" y="2374119"/>
            <a:ext cx="4297680" cy="1226993"/>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51" name="Text Placeholder 7"/>
          <p:cNvSpPr>
            <a:spLocks noGrp="1"/>
          </p:cNvSpPr>
          <p:nvPr>
            <p:ph type="body" sz="quarter" idx="38" hasCustomPrompt="1"/>
          </p:nvPr>
        </p:nvSpPr>
        <p:spPr>
          <a:xfrm>
            <a:off x="6557979" y="1716546"/>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2250">
                <a:solidFill>
                  <a:schemeClr val="bg1"/>
                </a:solidFill>
                <a:latin typeface="FontAwesome" pitchFamily="2" charset="0"/>
              </a:defRPr>
            </a:lvl1pPr>
          </a:lstStyle>
          <a:p>
            <a:pPr lvl="0"/>
            <a:r>
              <a:rPr lang="en-US"/>
              <a:t></a:t>
            </a:r>
          </a:p>
        </p:txBody>
      </p:sp>
      <p:sp>
        <p:nvSpPr>
          <p:cNvPr id="52" name="Text Placeholder 29"/>
          <p:cNvSpPr>
            <a:spLocks noGrp="1"/>
          </p:cNvSpPr>
          <p:nvPr>
            <p:ph type="body" sz="quarter" idx="39" hasCustomPrompt="1"/>
          </p:nvPr>
        </p:nvSpPr>
        <p:spPr>
          <a:xfrm>
            <a:off x="7411721" y="4299402"/>
            <a:ext cx="4297680" cy="431800"/>
          </a:xfrm>
        </p:spPr>
        <p:txBody>
          <a:bodyPr anchor="ctr">
            <a:normAutofit/>
          </a:bodyPr>
          <a:lstStyle>
            <a:lvl1pPr marL="0" indent="0" algn="l">
              <a:buNone/>
              <a:defRPr sz="1800" b="1" cap="none" baseline="0">
                <a:solidFill>
                  <a:srgbClr val="324D5E"/>
                </a:solidFill>
              </a:defRPr>
            </a:lvl1pPr>
          </a:lstStyle>
          <a:p>
            <a:pPr lvl="0"/>
            <a:r>
              <a:rPr lang="en-US"/>
              <a:t>Title Here</a:t>
            </a:r>
          </a:p>
        </p:txBody>
      </p:sp>
      <p:sp>
        <p:nvSpPr>
          <p:cNvPr id="53" name="Text Placeholder 29"/>
          <p:cNvSpPr>
            <a:spLocks noGrp="1"/>
          </p:cNvSpPr>
          <p:nvPr>
            <p:ph type="body" sz="quarter" idx="40" hasCustomPrompt="1"/>
          </p:nvPr>
        </p:nvSpPr>
        <p:spPr>
          <a:xfrm>
            <a:off x="7411721" y="4731204"/>
            <a:ext cx="4297680" cy="1226993"/>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54" name="Text Placeholder 7"/>
          <p:cNvSpPr>
            <a:spLocks noGrp="1"/>
          </p:cNvSpPr>
          <p:nvPr>
            <p:ph type="body" sz="quarter" idx="41" hasCustomPrompt="1"/>
          </p:nvPr>
        </p:nvSpPr>
        <p:spPr>
          <a:xfrm>
            <a:off x="6557979" y="4073631"/>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2250">
                <a:solidFill>
                  <a:schemeClr val="bg1"/>
                </a:solidFill>
                <a:latin typeface="FontAwesome" pitchFamily="2" charset="0"/>
              </a:defRPr>
            </a:lvl1pPr>
          </a:lstStyle>
          <a:p>
            <a:pPr lvl="0"/>
            <a:r>
              <a:rPr lang="en-US"/>
              <a:t></a:t>
            </a:r>
          </a:p>
        </p:txBody>
      </p:sp>
      <p:grpSp>
        <p:nvGrpSpPr>
          <p:cNvPr id="32" name="Group 31"/>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2691629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x2 icons and intro">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30" name="Text Placeholder 29"/>
          <p:cNvSpPr>
            <a:spLocks noGrp="1"/>
          </p:cNvSpPr>
          <p:nvPr>
            <p:ph type="body" sz="quarter" idx="18" hasCustomPrompt="1"/>
          </p:nvPr>
        </p:nvSpPr>
        <p:spPr>
          <a:xfrm>
            <a:off x="1336343" y="2762445"/>
            <a:ext cx="4297680" cy="431800"/>
          </a:xfrm>
        </p:spPr>
        <p:txBody>
          <a:bodyPr anchor="ctr">
            <a:normAutofit/>
          </a:bodyPr>
          <a:lstStyle>
            <a:lvl1pPr marL="0" indent="0" algn="l">
              <a:buNone/>
              <a:defRPr sz="1500" b="1" cap="none"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1336343" y="3194246"/>
            <a:ext cx="4297680" cy="1110984"/>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482602" y="253667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2250">
                <a:solidFill>
                  <a:schemeClr val="bg1"/>
                </a:solidFill>
                <a:latin typeface="FontAwesome" pitchFamily="2" charset="0"/>
              </a:defRPr>
            </a:lvl1pPr>
          </a:lstStyle>
          <a:p>
            <a:pPr lvl="0"/>
            <a:r>
              <a:rPr lang="en-US"/>
              <a:t></a:t>
            </a:r>
          </a:p>
        </p:txBody>
      </p:sp>
      <p:sp>
        <p:nvSpPr>
          <p:cNvPr id="25" name="Text Placeholder 29"/>
          <p:cNvSpPr>
            <a:spLocks noGrp="1"/>
          </p:cNvSpPr>
          <p:nvPr>
            <p:ph type="body" sz="quarter" idx="27" hasCustomPrompt="1"/>
          </p:nvPr>
        </p:nvSpPr>
        <p:spPr>
          <a:xfrm>
            <a:off x="1336343" y="4669224"/>
            <a:ext cx="4297680" cy="431800"/>
          </a:xfrm>
        </p:spPr>
        <p:txBody>
          <a:bodyPr anchor="ctr">
            <a:normAutofit/>
          </a:bodyPr>
          <a:lstStyle>
            <a:lvl1pPr marL="0" indent="0" algn="l">
              <a:buNone/>
              <a:defRPr sz="1500" b="1" cap="none" baseline="0">
                <a:solidFill>
                  <a:srgbClr val="324D5E"/>
                </a:solidFill>
              </a:defRPr>
            </a:lvl1pPr>
          </a:lstStyle>
          <a:p>
            <a:pPr lvl="0"/>
            <a:r>
              <a:rPr lang="en-US"/>
              <a:t>Title Here</a:t>
            </a:r>
          </a:p>
        </p:txBody>
      </p:sp>
      <p:sp>
        <p:nvSpPr>
          <p:cNvPr id="26" name="Text Placeholder 29"/>
          <p:cNvSpPr>
            <a:spLocks noGrp="1"/>
          </p:cNvSpPr>
          <p:nvPr>
            <p:ph type="body" sz="quarter" idx="28" hasCustomPrompt="1"/>
          </p:nvPr>
        </p:nvSpPr>
        <p:spPr>
          <a:xfrm>
            <a:off x="1336343" y="5101025"/>
            <a:ext cx="4297680" cy="1110984"/>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27" name="Text Placeholder 7"/>
          <p:cNvSpPr>
            <a:spLocks noGrp="1"/>
          </p:cNvSpPr>
          <p:nvPr>
            <p:ph type="body" sz="quarter" idx="29" hasCustomPrompt="1"/>
          </p:nvPr>
        </p:nvSpPr>
        <p:spPr>
          <a:xfrm>
            <a:off x="482602" y="4443453"/>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2250">
                <a:latin typeface="FontAwesome" pitchFamily="2" charset="0"/>
              </a:defRPr>
            </a:lvl1pPr>
          </a:lstStyle>
          <a:p>
            <a:pPr lvl="0"/>
            <a:r>
              <a:rPr lang="en-US"/>
              <a:t></a:t>
            </a:r>
          </a:p>
        </p:txBody>
      </p:sp>
      <p:sp>
        <p:nvSpPr>
          <p:cNvPr id="41" name="Text Placeholder 29"/>
          <p:cNvSpPr>
            <a:spLocks noGrp="1"/>
          </p:cNvSpPr>
          <p:nvPr>
            <p:ph type="body" sz="quarter" idx="36" hasCustomPrompt="1"/>
          </p:nvPr>
        </p:nvSpPr>
        <p:spPr>
          <a:xfrm>
            <a:off x="7411721" y="2762445"/>
            <a:ext cx="4297680" cy="431800"/>
          </a:xfrm>
        </p:spPr>
        <p:txBody>
          <a:bodyPr anchor="ctr">
            <a:normAutofit/>
          </a:bodyPr>
          <a:lstStyle>
            <a:lvl1pPr marL="0" indent="0" algn="l">
              <a:buNone/>
              <a:defRPr sz="1500" b="1" cap="none" baseline="0">
                <a:solidFill>
                  <a:srgbClr val="324D5E"/>
                </a:solidFill>
              </a:defRPr>
            </a:lvl1pPr>
          </a:lstStyle>
          <a:p>
            <a:pPr lvl="0"/>
            <a:r>
              <a:rPr lang="en-US"/>
              <a:t>Title Here</a:t>
            </a:r>
          </a:p>
        </p:txBody>
      </p:sp>
      <p:sp>
        <p:nvSpPr>
          <p:cNvPr id="44" name="Text Placeholder 29"/>
          <p:cNvSpPr>
            <a:spLocks noGrp="1"/>
          </p:cNvSpPr>
          <p:nvPr>
            <p:ph type="body" sz="quarter" idx="37" hasCustomPrompt="1"/>
          </p:nvPr>
        </p:nvSpPr>
        <p:spPr>
          <a:xfrm>
            <a:off x="7411721" y="3194246"/>
            <a:ext cx="4297680" cy="1110984"/>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51" name="Text Placeholder 7"/>
          <p:cNvSpPr>
            <a:spLocks noGrp="1"/>
          </p:cNvSpPr>
          <p:nvPr>
            <p:ph type="body" sz="quarter" idx="38" hasCustomPrompt="1"/>
          </p:nvPr>
        </p:nvSpPr>
        <p:spPr>
          <a:xfrm>
            <a:off x="6557979" y="253667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2250">
                <a:solidFill>
                  <a:schemeClr val="bg1"/>
                </a:solidFill>
                <a:latin typeface="FontAwesome" pitchFamily="2" charset="0"/>
              </a:defRPr>
            </a:lvl1pPr>
          </a:lstStyle>
          <a:p>
            <a:pPr lvl="0"/>
            <a:r>
              <a:rPr lang="en-US"/>
              <a:t></a:t>
            </a:r>
          </a:p>
        </p:txBody>
      </p:sp>
      <p:sp>
        <p:nvSpPr>
          <p:cNvPr id="52" name="Text Placeholder 29"/>
          <p:cNvSpPr>
            <a:spLocks noGrp="1"/>
          </p:cNvSpPr>
          <p:nvPr>
            <p:ph type="body" sz="quarter" idx="39" hasCustomPrompt="1"/>
          </p:nvPr>
        </p:nvSpPr>
        <p:spPr>
          <a:xfrm>
            <a:off x="7411721" y="4669224"/>
            <a:ext cx="4297680" cy="431800"/>
          </a:xfrm>
        </p:spPr>
        <p:txBody>
          <a:bodyPr anchor="ctr">
            <a:normAutofit/>
          </a:bodyPr>
          <a:lstStyle>
            <a:lvl1pPr marL="0" indent="0" algn="l">
              <a:buNone/>
              <a:defRPr sz="1500" b="1" cap="none" baseline="0">
                <a:solidFill>
                  <a:srgbClr val="324D5E"/>
                </a:solidFill>
              </a:defRPr>
            </a:lvl1pPr>
          </a:lstStyle>
          <a:p>
            <a:pPr lvl="0"/>
            <a:r>
              <a:rPr lang="en-US"/>
              <a:t>Title Here</a:t>
            </a:r>
          </a:p>
        </p:txBody>
      </p:sp>
      <p:sp>
        <p:nvSpPr>
          <p:cNvPr id="53" name="Text Placeholder 29"/>
          <p:cNvSpPr>
            <a:spLocks noGrp="1"/>
          </p:cNvSpPr>
          <p:nvPr>
            <p:ph type="body" sz="quarter" idx="40" hasCustomPrompt="1"/>
          </p:nvPr>
        </p:nvSpPr>
        <p:spPr>
          <a:xfrm>
            <a:off x="7411721" y="5101025"/>
            <a:ext cx="4297680" cy="1110984"/>
          </a:xfrm>
        </p:spPr>
        <p:txBody>
          <a:bodyPr anchor="t">
            <a:normAutofit/>
          </a:bodyPr>
          <a:lstStyle>
            <a:lvl1pPr marL="0" indent="0" algn="just">
              <a:buNone/>
              <a:defRPr sz="1350">
                <a:solidFill>
                  <a:srgbClr val="8C9CA6"/>
                </a:solidFill>
              </a:defRPr>
            </a:lvl1pPr>
          </a:lstStyle>
          <a:p>
            <a:pPr lvl="0"/>
            <a:r>
              <a:rPr lang="en-US"/>
              <a:t>Short description here</a:t>
            </a:r>
          </a:p>
        </p:txBody>
      </p:sp>
      <p:sp>
        <p:nvSpPr>
          <p:cNvPr id="54" name="Text Placeholder 7"/>
          <p:cNvSpPr>
            <a:spLocks noGrp="1"/>
          </p:cNvSpPr>
          <p:nvPr>
            <p:ph type="body" sz="quarter" idx="41" hasCustomPrompt="1"/>
          </p:nvPr>
        </p:nvSpPr>
        <p:spPr>
          <a:xfrm>
            <a:off x="6557979" y="4443453"/>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2250">
                <a:solidFill>
                  <a:schemeClr val="bg1"/>
                </a:solidFill>
                <a:latin typeface="FontAwesome" pitchFamily="2" charset="0"/>
              </a:defRPr>
            </a:lvl1pPr>
          </a:lstStyle>
          <a:p>
            <a:pPr lvl="0"/>
            <a:r>
              <a:rPr lang="en-US"/>
              <a:t></a:t>
            </a:r>
          </a:p>
        </p:txBody>
      </p:sp>
      <p:sp>
        <p:nvSpPr>
          <p:cNvPr id="28" name="Text Placeholder 29"/>
          <p:cNvSpPr>
            <a:spLocks noGrp="1"/>
          </p:cNvSpPr>
          <p:nvPr>
            <p:ph type="body" sz="quarter" idx="42" hasCustomPrompt="1"/>
          </p:nvPr>
        </p:nvSpPr>
        <p:spPr>
          <a:xfrm>
            <a:off x="909471" y="1425678"/>
            <a:ext cx="10373059" cy="773698"/>
          </a:xfrm>
          <a:solidFill>
            <a:schemeClr val="tx1">
              <a:lumMod val="10000"/>
              <a:lumOff val="90000"/>
            </a:schemeClr>
          </a:solidFill>
        </p:spPr>
        <p:txBody>
          <a:bodyPr anchor="ctr">
            <a:normAutofit/>
          </a:bodyPr>
          <a:lstStyle>
            <a:lvl1pPr marL="0" indent="0" algn="ctr">
              <a:buNone/>
              <a:defRPr sz="1500">
                <a:solidFill>
                  <a:schemeClr val="tx2"/>
                </a:solidFill>
              </a:defRPr>
            </a:lvl1pPr>
          </a:lstStyle>
          <a:p>
            <a:pPr lvl="0"/>
            <a:r>
              <a:rPr lang="en-US"/>
              <a:t>Short introduction text here</a:t>
            </a:r>
          </a:p>
        </p:txBody>
      </p:sp>
      <p:grpSp>
        <p:nvGrpSpPr>
          <p:cNvPr id="29" name="Group 28"/>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3691140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pictures #1">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5" name="Picture Placeholder 10"/>
          <p:cNvSpPr>
            <a:spLocks noGrp="1" noChangeAspect="1"/>
          </p:cNvSpPr>
          <p:nvPr>
            <p:ph type="pic" sz="quarter" idx="14"/>
          </p:nvPr>
        </p:nvSpPr>
        <p:spPr>
          <a:xfrm>
            <a:off x="354777" y="2301982"/>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80" y="2301981"/>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2577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 name="Rectangle 22"/>
          <p:cNvSpPr/>
          <p:nvPr userDrawn="1"/>
        </p:nvSpPr>
        <p:spPr>
          <a:xfrm>
            <a:off x="6278479" y="42577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Text Placeholder 29"/>
          <p:cNvSpPr>
            <a:spLocks noGrp="1"/>
          </p:cNvSpPr>
          <p:nvPr>
            <p:ph type="body" sz="quarter" idx="18" hasCustomPrompt="1"/>
          </p:nvPr>
        </p:nvSpPr>
        <p:spPr>
          <a:xfrm>
            <a:off x="354775" y="4391239"/>
            <a:ext cx="2596896" cy="431800"/>
          </a:xfrm>
        </p:spPr>
        <p:txBody>
          <a:bodyPr anchor="ctr">
            <a:normAutofit/>
          </a:bodyPr>
          <a:lstStyle>
            <a:lvl1pPr marL="0" indent="0" algn="ctr">
              <a:buNone/>
              <a:defRPr sz="1650">
                <a:solidFill>
                  <a:srgbClr val="324D5E"/>
                </a:solidFill>
              </a:defRPr>
            </a:lvl1pPr>
          </a:lstStyle>
          <a:p>
            <a:pPr lvl="0"/>
            <a:r>
              <a:rPr lang="en-US"/>
              <a:t>Project Name Here</a:t>
            </a:r>
          </a:p>
        </p:txBody>
      </p:sp>
      <p:sp>
        <p:nvSpPr>
          <p:cNvPr id="33" name="Text Placeholder 29"/>
          <p:cNvSpPr>
            <a:spLocks noGrp="1"/>
          </p:cNvSpPr>
          <p:nvPr>
            <p:ph type="body" sz="quarter" idx="20" hasCustomPrompt="1"/>
          </p:nvPr>
        </p:nvSpPr>
        <p:spPr>
          <a:xfrm>
            <a:off x="6278479" y="4391239"/>
            <a:ext cx="2596896" cy="431800"/>
          </a:xfrm>
        </p:spPr>
        <p:txBody>
          <a:bodyPr anchor="ctr">
            <a:normAutofit/>
          </a:bodyPr>
          <a:lstStyle>
            <a:lvl1pPr marL="0" indent="0" algn="ctr">
              <a:buNone/>
              <a:defRPr sz="1650">
                <a:solidFill>
                  <a:srgbClr val="324D5E"/>
                </a:solidFill>
              </a:defRPr>
            </a:lvl1pPr>
          </a:lstStyle>
          <a:p>
            <a:pPr lvl="0"/>
            <a:r>
              <a:rPr lang="en-US"/>
              <a:t>Project Name Here</a:t>
            </a:r>
          </a:p>
        </p:txBody>
      </p:sp>
      <p:sp>
        <p:nvSpPr>
          <p:cNvPr id="35" name="Text Placeholder 29"/>
          <p:cNvSpPr>
            <a:spLocks noGrp="1"/>
          </p:cNvSpPr>
          <p:nvPr>
            <p:ph type="body" sz="quarter" idx="22" hasCustomPrompt="1"/>
          </p:nvPr>
        </p:nvSpPr>
        <p:spPr>
          <a:xfrm>
            <a:off x="354775" y="4788857"/>
            <a:ext cx="2596896" cy="431800"/>
          </a:xfrm>
        </p:spPr>
        <p:txBody>
          <a:bodyPr anchor="ctr">
            <a:normAutofit/>
          </a:bodyPr>
          <a:lstStyle>
            <a:lvl1pPr marL="0" indent="0" algn="ctr">
              <a:buNone/>
              <a:defRPr sz="1350" baseline="0">
                <a:solidFill>
                  <a:srgbClr val="8C9CA6"/>
                </a:solidFill>
              </a:defRPr>
            </a:lvl1pPr>
          </a:lstStyle>
          <a:p>
            <a:pPr lvl="0"/>
            <a:r>
              <a:rPr lang="en-US"/>
              <a:t>Client Name Here</a:t>
            </a:r>
          </a:p>
        </p:txBody>
      </p:sp>
      <p:sp>
        <p:nvSpPr>
          <p:cNvPr id="37" name="Text Placeholder 29"/>
          <p:cNvSpPr>
            <a:spLocks noGrp="1"/>
          </p:cNvSpPr>
          <p:nvPr>
            <p:ph type="body" sz="quarter" idx="24" hasCustomPrompt="1"/>
          </p:nvPr>
        </p:nvSpPr>
        <p:spPr>
          <a:xfrm>
            <a:off x="6278479" y="4788857"/>
            <a:ext cx="2596896" cy="431800"/>
          </a:xfrm>
        </p:spPr>
        <p:txBody>
          <a:bodyPr anchor="ctr">
            <a:normAutofit/>
          </a:bodyPr>
          <a:lstStyle>
            <a:lvl1pPr marL="0" indent="0" algn="ctr">
              <a:buNone/>
              <a:defRPr sz="1350">
                <a:solidFill>
                  <a:srgbClr val="8C9CA6"/>
                </a:solidFill>
              </a:defRPr>
            </a:lvl1pPr>
          </a:lstStyle>
          <a:p>
            <a:pPr lvl="0"/>
            <a:r>
              <a:rPr lang="en-US"/>
              <a:t>Client Name Here</a:t>
            </a:r>
          </a:p>
        </p:txBody>
      </p:sp>
      <p:sp>
        <p:nvSpPr>
          <p:cNvPr id="31" name="Text Placeholder 29"/>
          <p:cNvSpPr>
            <a:spLocks noGrp="1"/>
          </p:cNvSpPr>
          <p:nvPr>
            <p:ph type="body" sz="quarter" idx="27" hasCustomPrompt="1"/>
          </p:nvPr>
        </p:nvSpPr>
        <p:spPr>
          <a:xfrm>
            <a:off x="3314871" y="2301980"/>
            <a:ext cx="2596896" cy="1089529"/>
          </a:xfrm>
          <a:solidFill>
            <a:srgbClr val="F9F9F9"/>
          </a:solidFill>
        </p:spPr>
        <p:txBody>
          <a:bodyPr anchor="t">
            <a:spAutoFit/>
          </a:bodyPr>
          <a:lstStyle>
            <a:lvl1pPr marL="0" indent="0" algn="just">
              <a:buNone/>
              <a:defRPr sz="12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40" name="Text Placeholder 29"/>
          <p:cNvSpPr>
            <a:spLocks noGrp="1"/>
          </p:cNvSpPr>
          <p:nvPr>
            <p:ph type="body" sz="quarter" idx="29" hasCustomPrompt="1"/>
          </p:nvPr>
        </p:nvSpPr>
        <p:spPr>
          <a:xfrm>
            <a:off x="9235060" y="2301980"/>
            <a:ext cx="2596896" cy="1089529"/>
          </a:xfrm>
          <a:solidFill>
            <a:srgbClr val="F9F9F9"/>
          </a:solidFill>
        </p:spPr>
        <p:txBody>
          <a:bodyPr anchor="t">
            <a:spAutoFit/>
          </a:bodyPr>
          <a:lstStyle>
            <a:lvl1pPr marL="0" indent="0" algn="just">
              <a:buNone/>
              <a:defRPr sz="12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365614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pictures #2">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24" name="Picture Placeholder 10"/>
          <p:cNvSpPr>
            <a:spLocks noGrp="1" noChangeAspect="1"/>
          </p:cNvSpPr>
          <p:nvPr>
            <p:ph type="pic" sz="quarter" idx="14"/>
          </p:nvPr>
        </p:nvSpPr>
        <p:spPr>
          <a:xfrm>
            <a:off x="485761" y="1901339"/>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5" name="Text Placeholder 29"/>
          <p:cNvSpPr>
            <a:spLocks noGrp="1"/>
          </p:cNvSpPr>
          <p:nvPr>
            <p:ph type="body" sz="quarter" idx="26" hasCustomPrompt="1"/>
          </p:nvPr>
        </p:nvSpPr>
        <p:spPr>
          <a:xfrm>
            <a:off x="482601" y="3959456"/>
            <a:ext cx="4684076" cy="590931"/>
          </a:xfrm>
          <a:solidFill>
            <a:srgbClr val="F9F9F9"/>
          </a:solidFill>
        </p:spPr>
        <p:txBody>
          <a:bodyPr anchor="t">
            <a:spAutoFit/>
          </a:bodyPr>
          <a:lstStyle>
            <a:lvl1pPr marL="0" indent="0" algn="just">
              <a:buNone/>
              <a:defRPr sz="12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6" name="Text Placeholder 29"/>
          <p:cNvSpPr>
            <a:spLocks noGrp="1"/>
          </p:cNvSpPr>
          <p:nvPr>
            <p:ph type="body" sz="quarter" idx="18" hasCustomPrompt="1"/>
          </p:nvPr>
        </p:nvSpPr>
        <p:spPr>
          <a:xfrm>
            <a:off x="2570908" y="2197854"/>
            <a:ext cx="2596896" cy="431800"/>
          </a:xfrm>
          <a:solidFill>
            <a:schemeClr val="accent4"/>
          </a:solidFill>
        </p:spPr>
        <p:txBody>
          <a:bodyPr anchor="ctr">
            <a:normAutofit/>
          </a:bodyPr>
          <a:lstStyle>
            <a:lvl1pPr marL="0" indent="0" algn="r">
              <a:buNone/>
              <a:defRPr sz="1650">
                <a:solidFill>
                  <a:schemeClr val="bg1"/>
                </a:solidFill>
              </a:defRPr>
            </a:lvl1pPr>
          </a:lstStyle>
          <a:p>
            <a:pPr lvl="0"/>
            <a:r>
              <a:rPr lang="en-US"/>
              <a:t>Project Name Here</a:t>
            </a:r>
          </a:p>
        </p:txBody>
      </p:sp>
      <p:sp>
        <p:nvSpPr>
          <p:cNvPr id="27" name="Text Placeholder 29"/>
          <p:cNvSpPr>
            <a:spLocks noGrp="1"/>
          </p:cNvSpPr>
          <p:nvPr>
            <p:ph type="body" sz="quarter" idx="22" hasCustomPrompt="1"/>
          </p:nvPr>
        </p:nvSpPr>
        <p:spPr>
          <a:xfrm>
            <a:off x="2570908" y="2789478"/>
            <a:ext cx="2596896" cy="431800"/>
          </a:xfrm>
          <a:solidFill>
            <a:schemeClr val="accent1"/>
          </a:solidFill>
        </p:spPr>
        <p:txBody>
          <a:bodyPr anchor="ctr">
            <a:normAutofit/>
          </a:bodyPr>
          <a:lstStyle>
            <a:lvl1pPr marL="0" indent="0" algn="r">
              <a:buNone/>
              <a:defRPr sz="1350">
                <a:solidFill>
                  <a:schemeClr val="bg1"/>
                </a:solidFill>
              </a:defRPr>
            </a:lvl1pPr>
          </a:lstStyle>
          <a:p>
            <a:pPr lvl="0"/>
            <a:r>
              <a:rPr lang="en-US"/>
              <a:t>Client Name Here</a:t>
            </a:r>
          </a:p>
        </p:txBody>
      </p:sp>
      <p:sp>
        <p:nvSpPr>
          <p:cNvPr id="29" name="Picture Placeholder 10"/>
          <p:cNvSpPr>
            <a:spLocks noGrp="1" noChangeAspect="1"/>
          </p:cNvSpPr>
          <p:nvPr>
            <p:ph type="pic" sz="quarter" idx="28"/>
          </p:nvPr>
        </p:nvSpPr>
        <p:spPr>
          <a:xfrm>
            <a:off x="7027358" y="1901337"/>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2" name="Text Placeholder 29"/>
          <p:cNvSpPr>
            <a:spLocks noGrp="1"/>
          </p:cNvSpPr>
          <p:nvPr>
            <p:ph type="body" sz="quarter" idx="29" hasCustomPrompt="1"/>
          </p:nvPr>
        </p:nvSpPr>
        <p:spPr>
          <a:xfrm>
            <a:off x="7024198" y="3959454"/>
            <a:ext cx="4684076" cy="590931"/>
          </a:xfrm>
          <a:solidFill>
            <a:srgbClr val="F9F9F9"/>
          </a:solidFill>
        </p:spPr>
        <p:txBody>
          <a:bodyPr anchor="t">
            <a:spAutoFit/>
          </a:bodyPr>
          <a:lstStyle>
            <a:lvl1pPr marL="0" indent="0" algn="just">
              <a:buNone/>
              <a:defRPr sz="12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4" name="Text Placeholder 29"/>
          <p:cNvSpPr>
            <a:spLocks noGrp="1"/>
          </p:cNvSpPr>
          <p:nvPr>
            <p:ph type="body" sz="quarter" idx="30" hasCustomPrompt="1"/>
          </p:nvPr>
        </p:nvSpPr>
        <p:spPr>
          <a:xfrm>
            <a:off x="9112505" y="2197852"/>
            <a:ext cx="2596896" cy="431800"/>
          </a:xfrm>
          <a:solidFill>
            <a:schemeClr val="accent4"/>
          </a:solidFill>
        </p:spPr>
        <p:txBody>
          <a:bodyPr anchor="ctr">
            <a:normAutofit/>
          </a:bodyPr>
          <a:lstStyle>
            <a:lvl1pPr marL="0" indent="0" algn="r">
              <a:buNone/>
              <a:defRPr sz="1650">
                <a:solidFill>
                  <a:schemeClr val="bg1"/>
                </a:solidFill>
              </a:defRPr>
            </a:lvl1pPr>
          </a:lstStyle>
          <a:p>
            <a:pPr lvl="0"/>
            <a:r>
              <a:rPr lang="en-US"/>
              <a:t>Project Name Here</a:t>
            </a:r>
          </a:p>
        </p:txBody>
      </p:sp>
      <p:sp>
        <p:nvSpPr>
          <p:cNvPr id="36" name="Text Placeholder 29"/>
          <p:cNvSpPr>
            <a:spLocks noGrp="1"/>
          </p:cNvSpPr>
          <p:nvPr>
            <p:ph type="body" sz="quarter" idx="31" hasCustomPrompt="1"/>
          </p:nvPr>
        </p:nvSpPr>
        <p:spPr>
          <a:xfrm>
            <a:off x="9112505" y="2789476"/>
            <a:ext cx="2596896" cy="431800"/>
          </a:xfrm>
          <a:solidFill>
            <a:schemeClr val="accent1"/>
          </a:solidFill>
        </p:spPr>
        <p:txBody>
          <a:bodyPr anchor="ctr">
            <a:normAutofit/>
          </a:bodyPr>
          <a:lstStyle>
            <a:lvl1pPr marL="0" indent="0" algn="r">
              <a:buNone/>
              <a:defRPr sz="1350">
                <a:solidFill>
                  <a:schemeClr val="bg1"/>
                </a:solidFill>
              </a:defRPr>
            </a:lvl1pPr>
          </a:lstStyle>
          <a:p>
            <a:pPr lvl="0"/>
            <a:r>
              <a:rPr lang="en-US"/>
              <a:t>Client Name Here</a:t>
            </a:r>
          </a:p>
        </p:txBody>
      </p:sp>
      <p:grpSp>
        <p:nvGrpSpPr>
          <p:cNvPr id="39" name="Group 38"/>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38411938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pictures and desc">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22" name="Picture Placeholder 10"/>
          <p:cNvSpPr>
            <a:spLocks noGrp="1" noChangeAspect="1"/>
          </p:cNvSpPr>
          <p:nvPr>
            <p:ph type="pic" sz="quarter" idx="14"/>
          </p:nvPr>
        </p:nvSpPr>
        <p:spPr>
          <a:xfrm>
            <a:off x="485761" y="1698834"/>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699007"/>
            <a:ext cx="1752600" cy="1957636"/>
          </a:xfrm>
          <a:solidFill>
            <a:schemeClr val="accent4"/>
          </a:solidFill>
        </p:spPr>
        <p:txBody>
          <a:bodyPr wrap="square" anchor="t">
            <a:normAutofit/>
          </a:bodyPr>
          <a:lstStyle>
            <a:lvl1pPr marL="0" indent="0" algn="just">
              <a:buNone/>
              <a:defRPr sz="9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8" name="Picture Placeholder 10"/>
          <p:cNvSpPr>
            <a:spLocks noGrp="1" noChangeAspect="1"/>
          </p:cNvSpPr>
          <p:nvPr>
            <p:ph type="pic" sz="quarter" idx="27"/>
          </p:nvPr>
        </p:nvSpPr>
        <p:spPr>
          <a:xfrm>
            <a:off x="6403961" y="1699009"/>
            <a:ext cx="3552841"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0" name="Text Placeholder 29"/>
          <p:cNvSpPr>
            <a:spLocks noGrp="1"/>
          </p:cNvSpPr>
          <p:nvPr>
            <p:ph type="body" sz="quarter" idx="28" hasCustomPrompt="1"/>
          </p:nvPr>
        </p:nvSpPr>
        <p:spPr>
          <a:xfrm>
            <a:off x="9956801" y="1699007"/>
            <a:ext cx="1752600" cy="1957636"/>
          </a:xfrm>
          <a:solidFill>
            <a:schemeClr val="accent1"/>
          </a:solidFill>
        </p:spPr>
        <p:txBody>
          <a:bodyPr wrap="square" anchor="t">
            <a:normAutofit/>
          </a:bodyPr>
          <a:lstStyle>
            <a:lvl1pPr marL="0" indent="0" algn="just">
              <a:buNone/>
              <a:defRPr sz="9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1" name="Picture Placeholder 10"/>
          <p:cNvSpPr>
            <a:spLocks noGrp="1" noChangeAspect="1"/>
          </p:cNvSpPr>
          <p:nvPr>
            <p:ph type="pic" sz="quarter" idx="29"/>
          </p:nvPr>
        </p:nvSpPr>
        <p:spPr>
          <a:xfrm>
            <a:off x="2238361" y="3981046"/>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981219"/>
            <a:ext cx="1752600" cy="1957636"/>
          </a:xfrm>
          <a:solidFill>
            <a:schemeClr val="accent3"/>
          </a:solidFill>
        </p:spPr>
        <p:txBody>
          <a:bodyPr wrap="square" anchor="t">
            <a:normAutofit/>
          </a:bodyPr>
          <a:lstStyle>
            <a:lvl1pPr marL="0" indent="0" algn="just">
              <a:buNone/>
              <a:defRPr sz="9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9" name="Picture Placeholder 10"/>
          <p:cNvSpPr>
            <a:spLocks noGrp="1" noChangeAspect="1"/>
          </p:cNvSpPr>
          <p:nvPr>
            <p:ph type="pic" sz="quarter" idx="31"/>
          </p:nvPr>
        </p:nvSpPr>
        <p:spPr>
          <a:xfrm>
            <a:off x="8153401" y="3980871"/>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40" name="Text Placeholder 29"/>
          <p:cNvSpPr>
            <a:spLocks noGrp="1"/>
          </p:cNvSpPr>
          <p:nvPr>
            <p:ph type="body" sz="quarter" idx="32" hasCustomPrompt="1"/>
          </p:nvPr>
        </p:nvSpPr>
        <p:spPr>
          <a:xfrm>
            <a:off x="6400800" y="3981044"/>
            <a:ext cx="1752600" cy="1957636"/>
          </a:xfrm>
          <a:solidFill>
            <a:schemeClr val="accent5"/>
          </a:solidFill>
        </p:spPr>
        <p:txBody>
          <a:bodyPr wrap="square" anchor="t">
            <a:normAutofit/>
          </a:bodyPr>
          <a:lstStyle>
            <a:lvl1pPr marL="0" indent="0" algn="just">
              <a:buNone/>
              <a:defRPr sz="9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227184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22" name="Picture Placeholder 10"/>
          <p:cNvSpPr>
            <a:spLocks noGrp="1" noChangeAspect="1"/>
          </p:cNvSpPr>
          <p:nvPr>
            <p:ph type="pic" sz="quarter" idx="14"/>
          </p:nvPr>
        </p:nvSpPr>
        <p:spPr>
          <a:xfrm>
            <a:off x="485761" y="1698832"/>
            <a:ext cx="3552841" cy="4286018"/>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8" name="Picture Placeholder 10"/>
          <p:cNvSpPr>
            <a:spLocks noGrp="1" noChangeAspect="1"/>
          </p:cNvSpPr>
          <p:nvPr>
            <p:ph type="pic" sz="quarter" idx="27"/>
          </p:nvPr>
        </p:nvSpPr>
        <p:spPr>
          <a:xfrm>
            <a:off x="8153401" y="1699007"/>
            <a:ext cx="3552841" cy="4286018"/>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4319581" y="1698833"/>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9" name="Picture Placeholder 10"/>
          <p:cNvSpPr>
            <a:spLocks noGrp="1" noChangeAspect="1"/>
          </p:cNvSpPr>
          <p:nvPr>
            <p:ph type="pic" sz="quarter" idx="31"/>
          </p:nvPr>
        </p:nvSpPr>
        <p:spPr>
          <a:xfrm>
            <a:off x="4319581" y="4027216"/>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Rectangle 3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23597422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22" name="Picture Placeholder 10"/>
          <p:cNvSpPr>
            <a:spLocks noGrp="1" noChangeAspect="1"/>
          </p:cNvSpPr>
          <p:nvPr>
            <p:ph type="pic" sz="quarter" idx="14"/>
          </p:nvPr>
        </p:nvSpPr>
        <p:spPr>
          <a:xfrm>
            <a:off x="485761" y="1860859"/>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861032"/>
            <a:ext cx="1752600" cy="1957636"/>
          </a:xfrm>
          <a:solidFill>
            <a:schemeClr val="accent4"/>
          </a:solidFill>
        </p:spPr>
        <p:txBody>
          <a:bodyPr wrap="square" anchor="t">
            <a:normAutofit/>
          </a:bodyPr>
          <a:lstStyle>
            <a:lvl1pPr marL="0" indent="0" algn="just">
              <a:buNone/>
              <a:defRPr sz="9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8" name="Picture Placeholder 10"/>
          <p:cNvSpPr>
            <a:spLocks noGrp="1" noChangeAspect="1"/>
          </p:cNvSpPr>
          <p:nvPr>
            <p:ph type="pic" sz="quarter" idx="27"/>
          </p:nvPr>
        </p:nvSpPr>
        <p:spPr>
          <a:xfrm>
            <a:off x="6403961" y="1861034"/>
            <a:ext cx="5305441" cy="3915447"/>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2238361" y="3818670"/>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818843"/>
            <a:ext cx="1752600" cy="1957636"/>
          </a:xfrm>
          <a:solidFill>
            <a:schemeClr val="accent3"/>
          </a:solidFill>
        </p:spPr>
        <p:txBody>
          <a:bodyPr wrap="square" anchor="t">
            <a:normAutofit/>
          </a:bodyPr>
          <a:lstStyle>
            <a:lvl1pPr marL="0" indent="0" algn="just">
              <a:buNone/>
              <a:defRPr sz="9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21" name="Group 20"/>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12407390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x2 pictures">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5"/>
          </p:nvPr>
        </p:nvSpPr>
        <p:spPr>
          <a:xfrm>
            <a:off x="9134856" y="0"/>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3" name="Picture Placeholder 10"/>
          <p:cNvSpPr>
            <a:spLocks noGrp="1" noChangeAspect="1"/>
          </p:cNvSpPr>
          <p:nvPr>
            <p:ph type="pic" sz="quarter" idx="16"/>
          </p:nvPr>
        </p:nvSpPr>
        <p:spPr>
          <a:xfrm>
            <a:off x="3044952" y="0"/>
            <a:ext cx="3044952" cy="2202144"/>
          </a:xfrm>
          <a:solidFill>
            <a:schemeClr val="bg2">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5" name="Picture Placeholder 10"/>
          <p:cNvSpPr>
            <a:spLocks noGrp="1" noChangeAspect="1"/>
          </p:cNvSpPr>
          <p:nvPr>
            <p:ph type="pic" sz="quarter" idx="18"/>
          </p:nvPr>
        </p:nvSpPr>
        <p:spPr>
          <a:xfrm>
            <a:off x="0" y="2202144"/>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29" name="Picture Placeholder 10"/>
          <p:cNvSpPr>
            <a:spLocks noGrp="1" noChangeAspect="1"/>
          </p:cNvSpPr>
          <p:nvPr>
            <p:ph type="pic" sz="quarter" idx="21"/>
          </p:nvPr>
        </p:nvSpPr>
        <p:spPr>
          <a:xfrm>
            <a:off x="6089904" y="2202144"/>
            <a:ext cx="3044952" cy="2202144"/>
          </a:xfrm>
          <a:solidFill>
            <a:schemeClr val="accent6">
              <a:alpha val="30000"/>
            </a:schemeClr>
          </a:solidFill>
        </p:spPr>
        <p:txBody>
          <a:bodyPr vert="horz" lIns="91440" tIns="45720" rIns="91440" bIns="45720" rtlCol="0">
            <a:normAutofit/>
          </a:bodyPr>
          <a:lstStyle>
            <a:lvl1pPr>
              <a:defRPr lang="en-US"/>
            </a:lvl1pPr>
          </a:lstStyle>
          <a:p>
            <a:pPr lvl="0"/>
            <a:endParaRPr lang="en-US"/>
          </a:p>
        </p:txBody>
      </p:sp>
      <p:sp>
        <p:nvSpPr>
          <p:cNvPr id="33" name="Rectangle 32"/>
          <p:cNvSpPr/>
          <p:nvPr userDrawn="1"/>
        </p:nvSpPr>
        <p:spPr>
          <a:xfrm>
            <a:off x="2" y="5676694"/>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a:t>Click to edit Master title style</a:t>
            </a:r>
          </a:p>
        </p:txBody>
      </p:sp>
      <p:sp>
        <p:nvSpPr>
          <p:cNvPr id="35" name="Text Placeholder 29"/>
          <p:cNvSpPr>
            <a:spLocks noGrp="1"/>
          </p:cNvSpPr>
          <p:nvPr>
            <p:ph type="body" sz="quarter" idx="42" hasCustomPrompt="1"/>
          </p:nvPr>
        </p:nvSpPr>
        <p:spPr>
          <a:xfrm>
            <a:off x="909471" y="4652862"/>
            <a:ext cx="10373059" cy="773698"/>
          </a:xfrm>
          <a:noFill/>
        </p:spPr>
        <p:txBody>
          <a:bodyPr anchor="ctr">
            <a:normAutofit/>
          </a:bodyPr>
          <a:lstStyle>
            <a:lvl1pPr marL="0" indent="0" algn="ctr">
              <a:buNone/>
              <a:defRPr sz="1500">
                <a:solidFill>
                  <a:schemeClr val="tx2"/>
                </a:solidFill>
              </a:defRPr>
            </a:lvl1pPr>
          </a:lstStyle>
          <a:p>
            <a:pPr lvl="0"/>
            <a:r>
              <a:rPr lang="en-US"/>
              <a:t>Short description text here</a:t>
            </a:r>
          </a:p>
        </p:txBody>
      </p:sp>
    </p:spTree>
    <p:extLst>
      <p:ext uri="{BB962C8B-B14F-4D97-AF65-F5344CB8AC3E}">
        <p14:creationId xmlns:p14="http://schemas.microsoft.com/office/powerpoint/2010/main" xmlns="" val="4240708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pictures and desc #2">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tx2">
              <a:alpha val="30000"/>
            </a:schemeClr>
          </a:solidFill>
        </p:spPr>
        <p:txBody>
          <a:bodyPr vert="horz" lIns="91440" tIns="45720" rIns="91440" bIns="45720" rtlCol="0">
            <a:normAutofit/>
          </a:bodyPr>
          <a:lstStyle>
            <a:lvl1pPr>
              <a:defRPr lang="en-US"/>
            </a:lvl1pPr>
          </a:lstStyle>
          <a:p>
            <a:pPr lvl="0"/>
            <a:endParaRPr lang="en-US"/>
          </a:p>
        </p:txBody>
      </p:sp>
      <p:sp>
        <p:nvSpPr>
          <p:cNvPr id="28" name="Text Placeholder 29"/>
          <p:cNvSpPr>
            <a:spLocks noGrp="1"/>
          </p:cNvSpPr>
          <p:nvPr>
            <p:ph type="body" sz="quarter" idx="26" hasCustomPrompt="1"/>
          </p:nvPr>
        </p:nvSpPr>
        <p:spPr>
          <a:xfrm>
            <a:off x="3044952" y="0"/>
            <a:ext cx="3044952" cy="2203704"/>
          </a:xfrm>
          <a:solidFill>
            <a:schemeClr val="accent4"/>
          </a:solidFill>
        </p:spPr>
        <p:txBody>
          <a:bodyPr wrap="square" anchor="ctr">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1" name="Text Placeholder 29"/>
          <p:cNvSpPr>
            <a:spLocks noGrp="1"/>
          </p:cNvSpPr>
          <p:nvPr>
            <p:ph type="body" sz="quarter" idx="27" hasCustomPrompt="1"/>
          </p:nvPr>
        </p:nvSpPr>
        <p:spPr>
          <a:xfrm>
            <a:off x="0" y="2202144"/>
            <a:ext cx="3044952" cy="2203704"/>
          </a:xfrm>
          <a:solidFill>
            <a:schemeClr val="tx2"/>
          </a:solidFill>
        </p:spPr>
        <p:txBody>
          <a:bodyPr wrap="square" anchor="ctr">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3" name="Text Placeholder 29"/>
          <p:cNvSpPr>
            <a:spLocks noGrp="1"/>
          </p:cNvSpPr>
          <p:nvPr>
            <p:ph type="body" sz="quarter" idx="28" hasCustomPrompt="1"/>
          </p:nvPr>
        </p:nvSpPr>
        <p:spPr>
          <a:xfrm>
            <a:off x="6089904" y="2202144"/>
            <a:ext cx="3044952" cy="2203704"/>
          </a:xfrm>
          <a:solidFill>
            <a:schemeClr val="accent3"/>
          </a:solidFill>
        </p:spPr>
        <p:txBody>
          <a:bodyPr wrap="square" anchor="ctr">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5" name="Text Placeholder 29"/>
          <p:cNvSpPr>
            <a:spLocks noGrp="1"/>
          </p:cNvSpPr>
          <p:nvPr>
            <p:ph type="body" sz="quarter" idx="29" hasCustomPrompt="1"/>
          </p:nvPr>
        </p:nvSpPr>
        <p:spPr>
          <a:xfrm>
            <a:off x="9137904" y="0"/>
            <a:ext cx="3054096" cy="2203704"/>
          </a:xfrm>
          <a:solidFill>
            <a:schemeClr val="accent1"/>
          </a:solidFill>
        </p:spPr>
        <p:txBody>
          <a:bodyPr wrap="square" anchor="ctr">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6" name="Rectangle 35"/>
          <p:cNvSpPr/>
          <p:nvPr userDrawn="1"/>
        </p:nvSpPr>
        <p:spPr>
          <a:xfrm>
            <a:off x="2" y="5676694"/>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a:t>Click to edit Master title style</a:t>
            </a:r>
          </a:p>
        </p:txBody>
      </p:sp>
      <p:sp>
        <p:nvSpPr>
          <p:cNvPr id="38" name="Text Placeholder 29"/>
          <p:cNvSpPr>
            <a:spLocks noGrp="1"/>
          </p:cNvSpPr>
          <p:nvPr>
            <p:ph type="body" sz="quarter" idx="42" hasCustomPrompt="1"/>
          </p:nvPr>
        </p:nvSpPr>
        <p:spPr>
          <a:xfrm>
            <a:off x="909471" y="4652862"/>
            <a:ext cx="10373059" cy="773698"/>
          </a:xfrm>
          <a:noFill/>
        </p:spPr>
        <p:txBody>
          <a:bodyPr anchor="ctr">
            <a:normAutofit/>
          </a:bodyPr>
          <a:lstStyle>
            <a:lvl1pPr marL="0" indent="0" algn="ctr">
              <a:buNone/>
              <a:defRPr sz="1500">
                <a:solidFill>
                  <a:schemeClr val="tx2"/>
                </a:solidFill>
              </a:defRPr>
            </a:lvl1pPr>
          </a:lstStyle>
          <a:p>
            <a:pPr lvl="0"/>
            <a:r>
              <a:rPr lang="en-US"/>
              <a:t>Short description text here</a:t>
            </a:r>
          </a:p>
        </p:txBody>
      </p:sp>
    </p:spTree>
    <p:extLst>
      <p:ext uri="{BB962C8B-B14F-4D97-AF65-F5344CB8AC3E}">
        <p14:creationId xmlns:p14="http://schemas.microsoft.com/office/powerpoint/2010/main" xmlns="" val="3341919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r>
              <a:rPr lang="en-US">
                <a:solidFill>
                  <a:srgbClr val="273339">
                    <a:tint val="75000"/>
                  </a:srgbClr>
                </a:solidFill>
              </a:rPr>
              <a:t>your date here</a:t>
            </a:r>
          </a:p>
        </p:txBody>
      </p:sp>
      <p:sp>
        <p:nvSpPr>
          <p:cNvPr id="5" name="Footer Placeholder 4"/>
          <p:cNvSpPr>
            <a:spLocks noGrp="1"/>
          </p:cNvSpPr>
          <p:nvPr>
            <p:ph type="ftr" sz="quarter" idx="11"/>
          </p:nvPr>
        </p:nvSpPr>
        <p:spPr/>
        <p:txBody>
          <a:bodyPr/>
          <a:lstStyle/>
          <a:p>
            <a:r>
              <a:rPr lang="en-US">
                <a:solidFill>
                  <a:srgbClr val="273339">
                    <a:tint val="75000"/>
                  </a:srgbClr>
                </a:solidFill>
              </a:rPr>
              <a:t>större - a multipurpose PowerPoint template</a:t>
            </a:r>
          </a:p>
        </p:txBody>
      </p:sp>
      <p:sp>
        <p:nvSpPr>
          <p:cNvPr id="6" name="Slide Number Placeholder 5"/>
          <p:cNvSpPr>
            <a:spLocks noGrp="1"/>
          </p:cNvSpPr>
          <p:nvPr>
            <p:ph type="sldNum" sz="quarter" idx="12"/>
          </p:nvPr>
        </p:nvSpPr>
        <p:spPr/>
        <p:txBody>
          <a:bodyPr/>
          <a:lstStyle/>
          <a:p>
            <a:fld id="{6E18DBF4-37B7-4C4F-9728-A1C100B177EE}" type="slidenum">
              <a:rPr lang="en-US" smtClean="0">
                <a:solidFill>
                  <a:srgbClr val="273339">
                    <a:tint val="75000"/>
                  </a:srgbClr>
                </a:solidFill>
              </a:rPr>
              <a:pPr/>
              <a:t>‹Nº›</a:t>
            </a:fld>
            <a:endParaRPr lang="en-US">
              <a:solidFill>
                <a:srgbClr val="273339">
                  <a:tint val="75000"/>
                </a:srgbClr>
              </a:solidFill>
            </a:endParaRPr>
          </a:p>
        </p:txBody>
      </p:sp>
    </p:spTree>
    <p:extLst>
      <p:ext uri="{BB962C8B-B14F-4D97-AF65-F5344CB8AC3E}">
        <p14:creationId xmlns:p14="http://schemas.microsoft.com/office/powerpoint/2010/main" xmlns="" val="2762051068"/>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pictures title and desc">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5" name="Picture Placeholder 10"/>
          <p:cNvSpPr>
            <a:spLocks noGrp="1" noChangeAspect="1"/>
          </p:cNvSpPr>
          <p:nvPr>
            <p:ph type="pic" sz="quarter" idx="14"/>
          </p:nvPr>
        </p:nvSpPr>
        <p:spPr>
          <a:xfrm>
            <a:off x="354777" y="1425682"/>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9" y="1425682"/>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80" y="1425681"/>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1" y="1425680"/>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userDrawn="1"/>
        </p:nvSpPr>
        <p:spPr>
          <a:xfrm>
            <a:off x="9240331"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1650">
                <a:solidFill>
                  <a:srgbClr val="324D5E"/>
                </a:solidFill>
              </a:defRPr>
            </a:lvl1pPr>
          </a:lstStyle>
          <a:p>
            <a:pPr lvl="0"/>
            <a:r>
              <a:rPr lang="en-US"/>
              <a:t>Project Here</a:t>
            </a:r>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1650">
                <a:solidFill>
                  <a:srgbClr val="324D5E"/>
                </a:solidFill>
              </a:defRPr>
            </a:lvl1pPr>
          </a:lstStyle>
          <a:p>
            <a:pPr lvl="0"/>
            <a:r>
              <a:rPr lang="en-US"/>
              <a:t>Project Here</a:t>
            </a:r>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1650">
                <a:solidFill>
                  <a:srgbClr val="324D5E"/>
                </a:solidFill>
              </a:defRPr>
            </a:lvl1pPr>
          </a:lstStyle>
          <a:p>
            <a:pPr lvl="0"/>
            <a:r>
              <a:rPr lang="en-US"/>
              <a:t>Project Here</a:t>
            </a:r>
          </a:p>
        </p:txBody>
      </p:sp>
      <p:sp>
        <p:nvSpPr>
          <p:cNvPr id="34" name="Text Placeholder 29"/>
          <p:cNvSpPr>
            <a:spLocks noGrp="1"/>
          </p:cNvSpPr>
          <p:nvPr>
            <p:ph type="body" sz="quarter" idx="21" hasCustomPrompt="1"/>
          </p:nvPr>
        </p:nvSpPr>
        <p:spPr>
          <a:xfrm>
            <a:off x="9240331" y="3514939"/>
            <a:ext cx="2596896" cy="431800"/>
          </a:xfrm>
        </p:spPr>
        <p:txBody>
          <a:bodyPr anchor="ctr">
            <a:normAutofit/>
          </a:bodyPr>
          <a:lstStyle>
            <a:lvl1pPr marL="0" indent="0" algn="ctr">
              <a:buNone/>
              <a:defRPr sz="1650">
                <a:solidFill>
                  <a:srgbClr val="324D5E"/>
                </a:solidFill>
              </a:defRPr>
            </a:lvl1pPr>
          </a:lstStyle>
          <a:p>
            <a:pPr lvl="0"/>
            <a:r>
              <a:rPr lang="en-US"/>
              <a:t>Project Here</a:t>
            </a:r>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350">
                <a:solidFill>
                  <a:srgbClr val="8C9CA6"/>
                </a:solidFill>
              </a:defRPr>
            </a:lvl1pPr>
          </a:lstStyle>
          <a:p>
            <a:pPr lvl="0"/>
            <a:r>
              <a:rPr lang="en-US"/>
              <a:t>Client Here</a:t>
            </a:r>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350">
                <a:solidFill>
                  <a:srgbClr val="8C9CA6"/>
                </a:solidFill>
              </a:defRPr>
            </a:lvl1pPr>
          </a:lstStyle>
          <a:p>
            <a:pPr lvl="0"/>
            <a:r>
              <a:rPr lang="en-US"/>
              <a:t>Client Here</a:t>
            </a:r>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350">
                <a:solidFill>
                  <a:srgbClr val="8C9CA6"/>
                </a:solidFill>
              </a:defRPr>
            </a:lvl1pPr>
          </a:lstStyle>
          <a:p>
            <a:pPr lvl="0"/>
            <a:r>
              <a:rPr lang="en-US"/>
              <a:t>Client Here</a:t>
            </a:r>
          </a:p>
        </p:txBody>
      </p:sp>
      <p:sp>
        <p:nvSpPr>
          <p:cNvPr id="38" name="Text Placeholder 29"/>
          <p:cNvSpPr>
            <a:spLocks noGrp="1"/>
          </p:cNvSpPr>
          <p:nvPr>
            <p:ph type="body" sz="quarter" idx="25" hasCustomPrompt="1"/>
          </p:nvPr>
        </p:nvSpPr>
        <p:spPr>
          <a:xfrm>
            <a:off x="9240331" y="3912557"/>
            <a:ext cx="2596896" cy="431800"/>
          </a:xfrm>
        </p:spPr>
        <p:txBody>
          <a:bodyPr anchor="ctr">
            <a:normAutofit/>
          </a:bodyPr>
          <a:lstStyle>
            <a:lvl1pPr marL="0" indent="0" algn="ctr">
              <a:buNone/>
              <a:defRPr sz="1350">
                <a:solidFill>
                  <a:srgbClr val="8C9CA6"/>
                </a:solidFill>
              </a:defRPr>
            </a:lvl1pPr>
          </a:lstStyle>
          <a:p>
            <a:pPr lvl="0"/>
            <a:r>
              <a:rPr lang="en-US"/>
              <a:t>Client Here</a:t>
            </a:r>
          </a:p>
        </p:txBody>
      </p:sp>
      <p:sp>
        <p:nvSpPr>
          <p:cNvPr id="29" name="Text Placeholder 29"/>
          <p:cNvSpPr>
            <a:spLocks noGrp="1"/>
          </p:cNvSpPr>
          <p:nvPr>
            <p:ph type="body" sz="quarter" idx="26" hasCustomPrompt="1"/>
          </p:nvPr>
        </p:nvSpPr>
        <p:spPr>
          <a:xfrm>
            <a:off x="354775" y="4397496"/>
            <a:ext cx="2596896" cy="1640717"/>
          </a:xfrm>
          <a:solidFill>
            <a:srgbClr val="F9F9F9"/>
          </a:solidFill>
        </p:spPr>
        <p:txBody>
          <a:bodyPr anchor="t">
            <a:noAutofit/>
          </a:bodyPr>
          <a:lstStyle>
            <a:lvl1pPr marL="0" indent="0" algn="just">
              <a:buNone/>
              <a:defRPr sz="12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1" name="Text Placeholder 29"/>
          <p:cNvSpPr>
            <a:spLocks noGrp="1"/>
          </p:cNvSpPr>
          <p:nvPr>
            <p:ph type="body" sz="quarter" idx="27" hasCustomPrompt="1"/>
          </p:nvPr>
        </p:nvSpPr>
        <p:spPr>
          <a:xfrm>
            <a:off x="3314871" y="4397496"/>
            <a:ext cx="2596896" cy="1640717"/>
          </a:xfrm>
          <a:solidFill>
            <a:srgbClr val="F9F9F9"/>
          </a:solidFill>
        </p:spPr>
        <p:txBody>
          <a:bodyPr anchor="t">
            <a:noAutofit/>
          </a:bodyPr>
          <a:lstStyle>
            <a:lvl1pPr marL="0" indent="0" algn="just">
              <a:buNone/>
              <a:defRPr sz="12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9" name="Text Placeholder 29"/>
          <p:cNvSpPr>
            <a:spLocks noGrp="1"/>
          </p:cNvSpPr>
          <p:nvPr>
            <p:ph type="body" sz="quarter" idx="28" hasCustomPrompt="1"/>
          </p:nvPr>
        </p:nvSpPr>
        <p:spPr>
          <a:xfrm>
            <a:off x="6274965" y="4397496"/>
            <a:ext cx="2596896" cy="1640717"/>
          </a:xfrm>
          <a:solidFill>
            <a:srgbClr val="F9F9F9"/>
          </a:solidFill>
        </p:spPr>
        <p:txBody>
          <a:bodyPr anchor="t">
            <a:noAutofit/>
          </a:bodyPr>
          <a:lstStyle>
            <a:lvl1pPr marL="0" indent="0" algn="just">
              <a:buNone/>
              <a:defRPr sz="12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40" name="Text Placeholder 29"/>
          <p:cNvSpPr>
            <a:spLocks noGrp="1"/>
          </p:cNvSpPr>
          <p:nvPr>
            <p:ph type="body" sz="quarter" idx="29" hasCustomPrompt="1"/>
          </p:nvPr>
        </p:nvSpPr>
        <p:spPr>
          <a:xfrm>
            <a:off x="9235060" y="4397496"/>
            <a:ext cx="2596896" cy="1640717"/>
          </a:xfrm>
          <a:solidFill>
            <a:srgbClr val="F9F9F9"/>
          </a:solidFill>
        </p:spPr>
        <p:txBody>
          <a:bodyPr anchor="t">
            <a:noAutofit/>
          </a:bodyPr>
          <a:lstStyle>
            <a:lvl1pPr marL="0" indent="0" algn="just">
              <a:buNone/>
              <a:defRPr sz="12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28976273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pictures and title">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5" name="Picture Placeholder 10"/>
          <p:cNvSpPr>
            <a:spLocks noGrp="1" noChangeAspect="1"/>
          </p:cNvSpPr>
          <p:nvPr>
            <p:ph type="pic" sz="quarter" idx="14"/>
          </p:nvPr>
        </p:nvSpPr>
        <p:spPr>
          <a:xfrm>
            <a:off x="354777" y="2321408"/>
            <a:ext cx="2600055" cy="1957811"/>
          </a:xfrm>
          <a:solidFill>
            <a:srgbClr val="0095CD">
              <a:alpha val="30000"/>
            </a:srgbClr>
          </a:solidFill>
        </p:spPr>
        <p:txBody>
          <a:bodyPr/>
          <a:lstStyle/>
          <a:p>
            <a:endParaRPr lang="en-US"/>
          </a:p>
        </p:txBody>
      </p:sp>
      <p:sp>
        <p:nvSpPr>
          <p:cNvPr id="18" name="Picture Placeholder 10"/>
          <p:cNvSpPr>
            <a:spLocks noGrp="1" noChangeAspect="1"/>
          </p:cNvSpPr>
          <p:nvPr>
            <p:ph type="pic" sz="quarter" idx="15"/>
          </p:nvPr>
        </p:nvSpPr>
        <p:spPr>
          <a:xfrm>
            <a:off x="3316629" y="2321408"/>
            <a:ext cx="2600055" cy="1957811"/>
          </a:xfrm>
          <a:solidFill>
            <a:srgbClr val="324D5E">
              <a:alpha val="30000"/>
            </a:srgbClr>
          </a:solidFill>
        </p:spPr>
        <p:txBody>
          <a:bodyPr/>
          <a:lstStyle/>
          <a:p>
            <a:endParaRPr lang="en-US"/>
          </a:p>
        </p:txBody>
      </p:sp>
      <p:sp>
        <p:nvSpPr>
          <p:cNvPr id="21" name="Picture Placeholder 10"/>
          <p:cNvSpPr>
            <a:spLocks noGrp="1" noChangeAspect="1"/>
          </p:cNvSpPr>
          <p:nvPr>
            <p:ph type="pic" sz="quarter" idx="16"/>
          </p:nvPr>
        </p:nvSpPr>
        <p:spPr>
          <a:xfrm>
            <a:off x="6278480" y="2321407"/>
            <a:ext cx="2600055" cy="1957811"/>
          </a:xfrm>
          <a:solidFill>
            <a:srgbClr val="F17C3F">
              <a:alpha val="30000"/>
            </a:srgbClr>
          </a:solidFill>
        </p:spPr>
        <p:txBody>
          <a:bodyPr/>
          <a:lstStyle/>
          <a:p>
            <a:endParaRPr lang="en-US"/>
          </a:p>
        </p:txBody>
      </p:sp>
      <p:sp>
        <p:nvSpPr>
          <p:cNvPr id="24" name="Picture Placeholder 10"/>
          <p:cNvSpPr>
            <a:spLocks noGrp="1" noChangeAspect="1"/>
          </p:cNvSpPr>
          <p:nvPr>
            <p:ph type="pic" sz="quarter" idx="17"/>
          </p:nvPr>
        </p:nvSpPr>
        <p:spPr>
          <a:xfrm>
            <a:off x="9240331" y="2321406"/>
            <a:ext cx="2600055" cy="1957811"/>
          </a:xfrm>
          <a:solidFill>
            <a:srgbClr val="7BB21B">
              <a:alpha val="30000"/>
            </a:srgbClr>
          </a:solidFill>
        </p:spPr>
        <p:txBody>
          <a:bodyPr/>
          <a:lstStyle/>
          <a:p>
            <a:endParaRPr lang="en-US"/>
          </a:p>
        </p:txBody>
      </p:sp>
      <p:sp>
        <p:nvSpPr>
          <p:cNvPr id="17" name="Rectangle 16"/>
          <p:cNvSpPr/>
          <p:nvPr userDrawn="1"/>
        </p:nvSpPr>
        <p:spPr>
          <a:xfrm>
            <a:off x="354775" y="4277207"/>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 name="Rectangle 19"/>
          <p:cNvSpPr/>
          <p:nvPr userDrawn="1"/>
        </p:nvSpPr>
        <p:spPr>
          <a:xfrm>
            <a:off x="3316627" y="4277207"/>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 name="Rectangle 22"/>
          <p:cNvSpPr/>
          <p:nvPr userDrawn="1"/>
        </p:nvSpPr>
        <p:spPr>
          <a:xfrm>
            <a:off x="6278479" y="4277206"/>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userDrawn="1"/>
        </p:nvSpPr>
        <p:spPr>
          <a:xfrm>
            <a:off x="9240331" y="4277205"/>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Text Placeholder 29"/>
          <p:cNvSpPr>
            <a:spLocks noGrp="1"/>
          </p:cNvSpPr>
          <p:nvPr>
            <p:ph type="body" sz="quarter" idx="18" hasCustomPrompt="1"/>
          </p:nvPr>
        </p:nvSpPr>
        <p:spPr>
          <a:xfrm>
            <a:off x="354775" y="4410665"/>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32" name="Text Placeholder 29"/>
          <p:cNvSpPr>
            <a:spLocks noGrp="1"/>
          </p:cNvSpPr>
          <p:nvPr>
            <p:ph type="body" sz="quarter" idx="19" hasCustomPrompt="1"/>
          </p:nvPr>
        </p:nvSpPr>
        <p:spPr>
          <a:xfrm>
            <a:off x="3316627" y="4410665"/>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33" name="Text Placeholder 29"/>
          <p:cNvSpPr>
            <a:spLocks noGrp="1"/>
          </p:cNvSpPr>
          <p:nvPr>
            <p:ph type="body" sz="quarter" idx="20" hasCustomPrompt="1"/>
          </p:nvPr>
        </p:nvSpPr>
        <p:spPr>
          <a:xfrm>
            <a:off x="6278479" y="4410665"/>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34" name="Text Placeholder 29"/>
          <p:cNvSpPr>
            <a:spLocks noGrp="1"/>
          </p:cNvSpPr>
          <p:nvPr>
            <p:ph type="body" sz="quarter" idx="21" hasCustomPrompt="1"/>
          </p:nvPr>
        </p:nvSpPr>
        <p:spPr>
          <a:xfrm>
            <a:off x="9240331" y="4410665"/>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54775" y="4884483"/>
            <a:ext cx="2596896" cy="431800"/>
          </a:xfrm>
        </p:spPr>
        <p:txBody>
          <a:bodyPr anchor="ctr">
            <a:normAutofit/>
          </a:bodyPr>
          <a:lstStyle>
            <a:lvl1pPr marL="0" indent="0" algn="ctr">
              <a:buNone/>
              <a:defRPr sz="1350">
                <a:solidFill>
                  <a:srgbClr val="8C9CA6"/>
                </a:solidFill>
              </a:defRPr>
            </a:lvl1pPr>
          </a:lstStyle>
          <a:p>
            <a:pPr lvl="0"/>
            <a:r>
              <a:rPr lang="en-US"/>
              <a:t>Job Title Here</a:t>
            </a:r>
          </a:p>
        </p:txBody>
      </p:sp>
      <p:sp>
        <p:nvSpPr>
          <p:cNvPr id="36" name="Text Placeholder 29"/>
          <p:cNvSpPr>
            <a:spLocks noGrp="1"/>
          </p:cNvSpPr>
          <p:nvPr>
            <p:ph type="body" sz="quarter" idx="23" hasCustomPrompt="1"/>
          </p:nvPr>
        </p:nvSpPr>
        <p:spPr>
          <a:xfrm>
            <a:off x="3316627" y="4884483"/>
            <a:ext cx="2596896" cy="431800"/>
          </a:xfrm>
        </p:spPr>
        <p:txBody>
          <a:bodyPr anchor="ctr">
            <a:normAutofit/>
          </a:bodyPr>
          <a:lstStyle>
            <a:lvl1pPr marL="0" indent="0" algn="ctr">
              <a:buNone/>
              <a:defRPr sz="1350">
                <a:solidFill>
                  <a:srgbClr val="8C9CA6"/>
                </a:solidFill>
              </a:defRPr>
            </a:lvl1pPr>
          </a:lstStyle>
          <a:p>
            <a:pPr lvl="0"/>
            <a:r>
              <a:rPr lang="en-US"/>
              <a:t>Job Title Here</a:t>
            </a:r>
          </a:p>
        </p:txBody>
      </p:sp>
      <p:sp>
        <p:nvSpPr>
          <p:cNvPr id="37" name="Text Placeholder 29"/>
          <p:cNvSpPr>
            <a:spLocks noGrp="1"/>
          </p:cNvSpPr>
          <p:nvPr>
            <p:ph type="body" sz="quarter" idx="24" hasCustomPrompt="1"/>
          </p:nvPr>
        </p:nvSpPr>
        <p:spPr>
          <a:xfrm>
            <a:off x="6278479" y="4884483"/>
            <a:ext cx="2596896" cy="431800"/>
          </a:xfrm>
        </p:spPr>
        <p:txBody>
          <a:bodyPr anchor="ctr">
            <a:normAutofit/>
          </a:bodyPr>
          <a:lstStyle>
            <a:lvl1pPr marL="0" indent="0" algn="ctr">
              <a:buNone/>
              <a:defRPr sz="1350">
                <a:solidFill>
                  <a:srgbClr val="8C9CA6"/>
                </a:solidFill>
              </a:defRPr>
            </a:lvl1pPr>
          </a:lstStyle>
          <a:p>
            <a:pPr lvl="0"/>
            <a:r>
              <a:rPr lang="en-US"/>
              <a:t>Job Title Here</a:t>
            </a:r>
          </a:p>
        </p:txBody>
      </p:sp>
      <p:sp>
        <p:nvSpPr>
          <p:cNvPr id="38" name="Text Placeholder 29"/>
          <p:cNvSpPr>
            <a:spLocks noGrp="1"/>
          </p:cNvSpPr>
          <p:nvPr>
            <p:ph type="body" sz="quarter" idx="25" hasCustomPrompt="1"/>
          </p:nvPr>
        </p:nvSpPr>
        <p:spPr>
          <a:xfrm>
            <a:off x="9240331" y="4884483"/>
            <a:ext cx="2596896" cy="431800"/>
          </a:xfrm>
        </p:spPr>
        <p:txBody>
          <a:bodyPr anchor="ctr">
            <a:normAutofit/>
          </a:bodyPr>
          <a:lstStyle>
            <a:lvl1pPr marL="0" indent="0" algn="ctr">
              <a:buNone/>
              <a:defRPr sz="1350">
                <a:solidFill>
                  <a:srgbClr val="8C9CA6"/>
                </a:solidFill>
              </a:defRPr>
            </a:lvl1pPr>
          </a:lstStyle>
          <a:p>
            <a:pPr lvl="0"/>
            <a:r>
              <a:rPr lang="en-US"/>
              <a:t>Job Title Here</a:t>
            </a:r>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1909782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pictures hexa">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5" name="Picture Placeholder 10"/>
          <p:cNvSpPr>
            <a:spLocks noGrp="1" noChangeAspect="1"/>
          </p:cNvSpPr>
          <p:nvPr>
            <p:ph type="pic" sz="quarter" idx="14"/>
          </p:nvPr>
        </p:nvSpPr>
        <p:spPr>
          <a:xfrm>
            <a:off x="813042" y="2321408"/>
            <a:ext cx="2600055" cy="1957811"/>
          </a:xfrm>
          <a:prstGeom prst="hexagon">
            <a:avLst/>
          </a:prstGeom>
          <a:solidFill>
            <a:srgbClr val="0095CD">
              <a:alpha val="30000"/>
            </a:srgbClr>
          </a:solidFill>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350">
                <a:solidFill>
                  <a:srgbClr val="8C9CA6"/>
                </a:solidFill>
              </a:defRPr>
            </a:lvl1pPr>
          </a:lstStyle>
          <a:p>
            <a:pPr lvl="0"/>
            <a:r>
              <a:rPr lang="en-US"/>
              <a:t>Job Title Here</a:t>
            </a:r>
          </a:p>
        </p:txBody>
      </p:sp>
      <p:sp>
        <p:nvSpPr>
          <p:cNvPr id="40" name="Picture Placeholder 10"/>
          <p:cNvSpPr>
            <a:spLocks noGrp="1" noChangeAspect="1"/>
          </p:cNvSpPr>
          <p:nvPr>
            <p:ph type="pic" sz="quarter" idx="23"/>
          </p:nvPr>
        </p:nvSpPr>
        <p:spPr>
          <a:xfrm>
            <a:off x="3412070" y="3394460"/>
            <a:ext cx="2600055" cy="1957811"/>
          </a:xfrm>
          <a:prstGeom prst="hexagon">
            <a:avLst/>
          </a:prstGeo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350">
                <a:solidFill>
                  <a:srgbClr val="8C9CA6"/>
                </a:solidFill>
              </a:defRPr>
            </a:lvl1pPr>
          </a:lstStyle>
          <a:p>
            <a:pPr lvl="0"/>
            <a:r>
              <a:rPr lang="en-US"/>
              <a:t>Job Title Here</a:t>
            </a:r>
          </a:p>
        </p:txBody>
      </p:sp>
      <p:sp>
        <p:nvSpPr>
          <p:cNvPr id="48" name="Picture Placeholder 10"/>
          <p:cNvSpPr>
            <a:spLocks noGrp="1" noChangeAspect="1"/>
          </p:cNvSpPr>
          <p:nvPr>
            <p:ph type="pic" sz="quarter" idx="28"/>
          </p:nvPr>
        </p:nvSpPr>
        <p:spPr>
          <a:xfrm>
            <a:off x="6007938" y="2321408"/>
            <a:ext cx="2600055" cy="1957811"/>
          </a:xfrm>
          <a:prstGeom prst="hexagon">
            <a:avLst/>
          </a:prstGeo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350">
                <a:solidFill>
                  <a:srgbClr val="8C9CA6"/>
                </a:solidFill>
              </a:defRPr>
            </a:lvl1pPr>
          </a:lstStyle>
          <a:p>
            <a:pPr lvl="0"/>
            <a:r>
              <a:rPr lang="en-US"/>
              <a:t>Job Title Here</a:t>
            </a:r>
          </a:p>
        </p:txBody>
      </p:sp>
      <p:sp>
        <p:nvSpPr>
          <p:cNvPr id="54" name="Picture Placeholder 10"/>
          <p:cNvSpPr>
            <a:spLocks noGrp="1" noChangeAspect="1"/>
          </p:cNvSpPr>
          <p:nvPr>
            <p:ph type="pic" sz="quarter" idx="31"/>
          </p:nvPr>
        </p:nvSpPr>
        <p:spPr>
          <a:xfrm>
            <a:off x="8603807" y="3391320"/>
            <a:ext cx="2600055" cy="1957811"/>
          </a:xfrm>
          <a:prstGeom prst="hexagon">
            <a:avLst/>
          </a:prstGeo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7" y="2850619"/>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56" name="Text Placeholder 29"/>
          <p:cNvSpPr>
            <a:spLocks noGrp="1"/>
          </p:cNvSpPr>
          <p:nvPr>
            <p:ph type="body" sz="quarter" idx="33" hasCustomPrompt="1"/>
          </p:nvPr>
        </p:nvSpPr>
        <p:spPr>
          <a:xfrm>
            <a:off x="8603807" y="5468385"/>
            <a:ext cx="2596896" cy="431800"/>
          </a:xfrm>
        </p:spPr>
        <p:txBody>
          <a:bodyPr anchor="ctr">
            <a:normAutofit/>
          </a:bodyPr>
          <a:lstStyle>
            <a:lvl1pPr marL="0" indent="0" algn="ctr">
              <a:buNone/>
              <a:defRPr sz="1350">
                <a:solidFill>
                  <a:srgbClr val="8C9CA6"/>
                </a:solidFill>
              </a:defRPr>
            </a:lvl1pPr>
          </a:lstStyle>
          <a:p>
            <a:pPr lvl="0"/>
            <a:r>
              <a:rPr lang="en-US"/>
              <a:t>Job Title Here</a:t>
            </a:r>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40837618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pictures oval">
    <p:spTree>
      <p:nvGrpSpPr>
        <p:cNvPr id="1" name=""/>
        <p:cNvGrpSpPr/>
        <p:nvPr/>
      </p:nvGrpSpPr>
      <p:grpSpPr>
        <a:xfrm>
          <a:off x="0" y="0"/>
          <a:ext cx="0" cy="0"/>
          <a:chOff x="0" y="0"/>
          <a:chExt cx="0" cy="0"/>
        </a:xfrm>
      </p:grpSpPr>
      <p:sp>
        <p:nvSpPr>
          <p:cNvPr id="28" name="Oval 27"/>
          <p:cNvSpPr/>
          <p:nvPr userDrawn="1"/>
        </p:nvSpPr>
        <p:spPr>
          <a:xfrm>
            <a:off x="5912775" y="2257292"/>
            <a:ext cx="2780903"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Oval 25"/>
          <p:cNvSpPr/>
          <p:nvPr userDrawn="1"/>
        </p:nvSpPr>
        <p:spPr>
          <a:xfrm>
            <a:off x="3320066" y="3322489"/>
            <a:ext cx="2780903"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Oval 26"/>
          <p:cNvSpPr/>
          <p:nvPr userDrawn="1"/>
        </p:nvSpPr>
        <p:spPr>
          <a:xfrm>
            <a:off x="8511803" y="3322489"/>
            <a:ext cx="2780903"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 name="Oval 2"/>
          <p:cNvSpPr/>
          <p:nvPr userDrawn="1"/>
        </p:nvSpPr>
        <p:spPr>
          <a:xfrm>
            <a:off x="721038" y="2257292"/>
            <a:ext cx="2780903"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5" name="Picture Placeholder 10"/>
          <p:cNvSpPr>
            <a:spLocks noGrp="1" noChangeAspect="1"/>
          </p:cNvSpPr>
          <p:nvPr>
            <p:ph type="pic" sz="quarter" idx="14"/>
          </p:nvPr>
        </p:nvSpPr>
        <p:spPr>
          <a:xfrm>
            <a:off x="813042" y="2321408"/>
            <a:ext cx="2600055" cy="1957811"/>
          </a:xfrm>
          <a:prstGeom prst="ellipse">
            <a:avLst/>
          </a:prstGeom>
          <a:solidFill>
            <a:srgbClr val="0095CD">
              <a:alpha val="30000"/>
            </a:srgbClr>
          </a:solidFill>
          <a:ln w="57150">
            <a:noFill/>
          </a:ln>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350">
                <a:solidFill>
                  <a:srgbClr val="8C9CA6"/>
                </a:solidFill>
              </a:defRPr>
            </a:lvl1pPr>
          </a:lstStyle>
          <a:p>
            <a:pPr lvl="0"/>
            <a:r>
              <a:rPr lang="en-US"/>
              <a:t>Job Title Here</a:t>
            </a:r>
          </a:p>
        </p:txBody>
      </p:sp>
      <p:sp>
        <p:nvSpPr>
          <p:cNvPr id="40" name="Picture Placeholder 10"/>
          <p:cNvSpPr>
            <a:spLocks noGrp="1" noChangeAspect="1"/>
          </p:cNvSpPr>
          <p:nvPr>
            <p:ph type="pic" sz="quarter" idx="23"/>
          </p:nvPr>
        </p:nvSpPr>
        <p:spPr>
          <a:xfrm>
            <a:off x="3410490" y="3391320"/>
            <a:ext cx="2600055" cy="1957811"/>
          </a:xfrm>
          <a:prstGeom prst="ellipse">
            <a:avLst/>
          </a:prstGeom>
          <a:solidFill>
            <a:srgbClr val="324D5E">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350">
                <a:solidFill>
                  <a:srgbClr val="8C9CA6"/>
                </a:solidFill>
              </a:defRPr>
            </a:lvl1pPr>
          </a:lstStyle>
          <a:p>
            <a:pPr lvl="0"/>
            <a:r>
              <a:rPr lang="en-US"/>
              <a:t>Job Title Here</a:t>
            </a:r>
          </a:p>
        </p:txBody>
      </p:sp>
      <p:sp>
        <p:nvSpPr>
          <p:cNvPr id="48" name="Picture Placeholder 10"/>
          <p:cNvSpPr>
            <a:spLocks noGrp="1" noChangeAspect="1"/>
          </p:cNvSpPr>
          <p:nvPr>
            <p:ph type="pic" sz="quarter" idx="28"/>
          </p:nvPr>
        </p:nvSpPr>
        <p:spPr>
          <a:xfrm>
            <a:off x="6007938" y="2321408"/>
            <a:ext cx="2600055" cy="1957811"/>
          </a:xfrm>
          <a:prstGeom prst="ellipse">
            <a:avLst/>
          </a:prstGeom>
          <a:solidFill>
            <a:srgbClr val="F17C3F">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350">
                <a:solidFill>
                  <a:srgbClr val="8C9CA6"/>
                </a:solidFill>
              </a:defRPr>
            </a:lvl1pPr>
          </a:lstStyle>
          <a:p>
            <a:pPr lvl="0"/>
            <a:r>
              <a:rPr lang="en-US"/>
              <a:t>Job Title Here</a:t>
            </a:r>
          </a:p>
        </p:txBody>
      </p:sp>
      <p:sp>
        <p:nvSpPr>
          <p:cNvPr id="54" name="Picture Placeholder 10"/>
          <p:cNvSpPr>
            <a:spLocks noGrp="1" noChangeAspect="1"/>
          </p:cNvSpPr>
          <p:nvPr>
            <p:ph type="pic" sz="quarter" idx="31"/>
          </p:nvPr>
        </p:nvSpPr>
        <p:spPr>
          <a:xfrm>
            <a:off x="8603807" y="3391320"/>
            <a:ext cx="2600055" cy="1957811"/>
          </a:xfrm>
          <a:prstGeom prst="ellipse">
            <a:avLst/>
          </a:prstGeom>
          <a:solidFill>
            <a:srgbClr val="7BB21B">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7" y="2850619"/>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56" name="Text Placeholder 29"/>
          <p:cNvSpPr>
            <a:spLocks noGrp="1"/>
          </p:cNvSpPr>
          <p:nvPr>
            <p:ph type="body" sz="quarter" idx="33" hasCustomPrompt="1"/>
          </p:nvPr>
        </p:nvSpPr>
        <p:spPr>
          <a:xfrm>
            <a:off x="8603807" y="5468385"/>
            <a:ext cx="2596896" cy="431800"/>
          </a:xfrm>
        </p:spPr>
        <p:txBody>
          <a:bodyPr anchor="ctr">
            <a:normAutofit/>
          </a:bodyPr>
          <a:lstStyle>
            <a:lvl1pPr marL="0" indent="0" algn="ctr">
              <a:buNone/>
              <a:defRPr sz="1350">
                <a:solidFill>
                  <a:srgbClr val="8C9CA6"/>
                </a:solidFill>
              </a:defRPr>
            </a:lvl1pPr>
          </a:lstStyle>
          <a:p>
            <a:pPr lvl="0"/>
            <a:r>
              <a:rPr lang="en-US"/>
              <a:t>Job Title Here</a:t>
            </a:r>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32592265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x2 pictures circle">
    <p:spTree>
      <p:nvGrpSpPr>
        <p:cNvPr id="1" name=""/>
        <p:cNvGrpSpPr/>
        <p:nvPr/>
      </p:nvGrpSpPr>
      <p:grpSpPr>
        <a:xfrm>
          <a:off x="0" y="0"/>
          <a:ext cx="0" cy="0"/>
          <a:chOff x="0" y="0"/>
          <a:chExt cx="0" cy="0"/>
        </a:xfrm>
      </p:grpSpPr>
      <p:sp>
        <p:nvSpPr>
          <p:cNvPr id="3" name="Oval 2"/>
          <p:cNvSpPr>
            <a:spLocks noChangeAspect="1"/>
          </p:cNvSpPr>
          <p:nvPr userDrawn="1"/>
        </p:nvSpPr>
        <p:spPr>
          <a:xfrm>
            <a:off x="894311" y="1825748"/>
            <a:ext cx="1998579"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 name="Picture Placeholder 10"/>
          <p:cNvSpPr>
            <a:spLocks noGrp="1" noChangeAspect="1"/>
          </p:cNvSpPr>
          <p:nvPr>
            <p:ph type="pic" sz="quarter" idx="14"/>
          </p:nvPr>
        </p:nvSpPr>
        <p:spPr>
          <a:xfrm>
            <a:off x="971181" y="1902619"/>
            <a:ext cx="1844841" cy="1844841"/>
          </a:xfrm>
          <a:prstGeom prst="ellipse">
            <a:avLst/>
          </a:prstGeom>
          <a:solidFill>
            <a:srgbClr val="0095CD">
              <a:alpha val="30000"/>
            </a:srgbClr>
          </a:solidFill>
          <a:ln w="57150">
            <a:noFill/>
          </a:ln>
        </p:spPr>
        <p:txBody>
          <a:bodyPr/>
          <a:lstStyle/>
          <a:p>
            <a:endParaRPr lang="en-US"/>
          </a:p>
        </p:txBody>
      </p:sp>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30" name="Text Placeholder 29"/>
          <p:cNvSpPr>
            <a:spLocks noGrp="1"/>
          </p:cNvSpPr>
          <p:nvPr>
            <p:ph type="body" sz="quarter" idx="18" hasCustomPrompt="1"/>
          </p:nvPr>
        </p:nvSpPr>
        <p:spPr>
          <a:xfrm>
            <a:off x="595152" y="1445009"/>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51" name="Oval 50"/>
          <p:cNvSpPr>
            <a:spLocks noChangeAspect="1"/>
          </p:cNvSpPr>
          <p:nvPr userDrawn="1"/>
        </p:nvSpPr>
        <p:spPr>
          <a:xfrm>
            <a:off x="8889332" y="1825748"/>
            <a:ext cx="1998579"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2" name="Picture Placeholder 10"/>
          <p:cNvSpPr>
            <a:spLocks noGrp="1" noChangeAspect="1"/>
          </p:cNvSpPr>
          <p:nvPr>
            <p:ph type="pic" sz="quarter" idx="19"/>
          </p:nvPr>
        </p:nvSpPr>
        <p:spPr>
          <a:xfrm>
            <a:off x="8966202" y="1902619"/>
            <a:ext cx="1844841" cy="1844841"/>
          </a:xfrm>
          <a:prstGeom prst="ellipse">
            <a:avLst/>
          </a:prstGeom>
          <a:solidFill>
            <a:srgbClr val="0095CD">
              <a:alpha val="30000"/>
            </a:srgbClr>
          </a:solidFill>
          <a:ln w="57150">
            <a:noFill/>
          </a:ln>
        </p:spPr>
        <p:txBody>
          <a:bodyPr/>
          <a:lstStyle/>
          <a:p>
            <a:endParaRPr lang="en-US"/>
          </a:p>
        </p:txBody>
      </p:sp>
      <p:sp>
        <p:nvSpPr>
          <p:cNvPr id="53" name="Text Placeholder 29"/>
          <p:cNvSpPr>
            <a:spLocks noGrp="1"/>
          </p:cNvSpPr>
          <p:nvPr>
            <p:ph type="body" sz="quarter" idx="20" hasCustomPrompt="1"/>
          </p:nvPr>
        </p:nvSpPr>
        <p:spPr>
          <a:xfrm>
            <a:off x="8590173" y="1445009"/>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57" name="Oval 56"/>
          <p:cNvSpPr>
            <a:spLocks noChangeAspect="1"/>
          </p:cNvSpPr>
          <p:nvPr userDrawn="1"/>
        </p:nvSpPr>
        <p:spPr>
          <a:xfrm>
            <a:off x="6224325" y="1825748"/>
            <a:ext cx="1998579"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8" name="Picture Placeholder 10"/>
          <p:cNvSpPr>
            <a:spLocks noGrp="1" noChangeAspect="1"/>
          </p:cNvSpPr>
          <p:nvPr>
            <p:ph type="pic" sz="quarter" idx="21"/>
          </p:nvPr>
        </p:nvSpPr>
        <p:spPr>
          <a:xfrm>
            <a:off x="6301196" y="1902619"/>
            <a:ext cx="1844841" cy="1844841"/>
          </a:xfrm>
          <a:prstGeom prst="ellipse">
            <a:avLst/>
          </a:prstGeom>
          <a:solidFill>
            <a:srgbClr val="0095CD">
              <a:alpha val="30000"/>
            </a:srgbClr>
          </a:solidFill>
          <a:ln w="57150">
            <a:noFill/>
          </a:ln>
        </p:spPr>
        <p:txBody>
          <a:bodyPr/>
          <a:lstStyle/>
          <a:p>
            <a:endParaRPr lang="en-US"/>
          </a:p>
        </p:txBody>
      </p:sp>
      <p:sp>
        <p:nvSpPr>
          <p:cNvPr id="59" name="Text Placeholder 29"/>
          <p:cNvSpPr>
            <a:spLocks noGrp="1"/>
          </p:cNvSpPr>
          <p:nvPr>
            <p:ph type="body" sz="quarter" idx="22" hasCustomPrompt="1"/>
          </p:nvPr>
        </p:nvSpPr>
        <p:spPr>
          <a:xfrm>
            <a:off x="5925167" y="1445009"/>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60" name="Oval 59"/>
          <p:cNvSpPr>
            <a:spLocks noChangeAspect="1"/>
          </p:cNvSpPr>
          <p:nvPr userDrawn="1"/>
        </p:nvSpPr>
        <p:spPr>
          <a:xfrm>
            <a:off x="3559317" y="1825748"/>
            <a:ext cx="1998579"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1" name="Picture Placeholder 10"/>
          <p:cNvSpPr>
            <a:spLocks noGrp="1" noChangeAspect="1"/>
          </p:cNvSpPr>
          <p:nvPr>
            <p:ph type="pic" sz="quarter" idx="23"/>
          </p:nvPr>
        </p:nvSpPr>
        <p:spPr>
          <a:xfrm>
            <a:off x="3636189" y="1902619"/>
            <a:ext cx="1844841" cy="1844841"/>
          </a:xfrm>
          <a:prstGeom prst="ellipse">
            <a:avLst/>
          </a:prstGeom>
          <a:solidFill>
            <a:srgbClr val="0095CD">
              <a:alpha val="30000"/>
            </a:srgbClr>
          </a:solidFill>
          <a:ln w="57150">
            <a:noFill/>
          </a:ln>
        </p:spPr>
        <p:txBody>
          <a:bodyPr/>
          <a:lstStyle/>
          <a:p>
            <a:endParaRPr lang="en-US"/>
          </a:p>
        </p:txBody>
      </p:sp>
      <p:sp>
        <p:nvSpPr>
          <p:cNvPr id="62" name="Text Placeholder 29"/>
          <p:cNvSpPr>
            <a:spLocks noGrp="1"/>
          </p:cNvSpPr>
          <p:nvPr>
            <p:ph type="body" sz="quarter" idx="24" hasCustomPrompt="1"/>
          </p:nvPr>
        </p:nvSpPr>
        <p:spPr>
          <a:xfrm>
            <a:off x="3260159" y="1445009"/>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67" name="Oval 66"/>
          <p:cNvSpPr>
            <a:spLocks noChangeAspect="1"/>
          </p:cNvSpPr>
          <p:nvPr userDrawn="1"/>
        </p:nvSpPr>
        <p:spPr>
          <a:xfrm>
            <a:off x="894311" y="4268934"/>
            <a:ext cx="1998579"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8" name="Picture Placeholder 10"/>
          <p:cNvSpPr>
            <a:spLocks noGrp="1" noChangeAspect="1"/>
          </p:cNvSpPr>
          <p:nvPr>
            <p:ph type="pic" sz="quarter" idx="25"/>
          </p:nvPr>
        </p:nvSpPr>
        <p:spPr>
          <a:xfrm>
            <a:off x="971181" y="4345805"/>
            <a:ext cx="1844841" cy="1844841"/>
          </a:xfrm>
          <a:prstGeom prst="ellipse">
            <a:avLst/>
          </a:prstGeom>
          <a:solidFill>
            <a:srgbClr val="0095CD">
              <a:alpha val="30000"/>
            </a:srgbClr>
          </a:solidFill>
          <a:ln w="57150">
            <a:noFill/>
          </a:ln>
        </p:spPr>
        <p:txBody>
          <a:bodyPr/>
          <a:lstStyle/>
          <a:p>
            <a:endParaRPr lang="en-US"/>
          </a:p>
        </p:txBody>
      </p:sp>
      <p:sp>
        <p:nvSpPr>
          <p:cNvPr id="69" name="Text Placeholder 29"/>
          <p:cNvSpPr>
            <a:spLocks noGrp="1"/>
          </p:cNvSpPr>
          <p:nvPr>
            <p:ph type="body" sz="quarter" idx="26" hasCustomPrompt="1"/>
          </p:nvPr>
        </p:nvSpPr>
        <p:spPr>
          <a:xfrm>
            <a:off x="595152" y="3888195"/>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70" name="Oval 69"/>
          <p:cNvSpPr>
            <a:spLocks noChangeAspect="1"/>
          </p:cNvSpPr>
          <p:nvPr userDrawn="1"/>
        </p:nvSpPr>
        <p:spPr>
          <a:xfrm>
            <a:off x="8889332" y="4268934"/>
            <a:ext cx="1998579"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1" name="Picture Placeholder 10"/>
          <p:cNvSpPr>
            <a:spLocks noGrp="1" noChangeAspect="1"/>
          </p:cNvSpPr>
          <p:nvPr>
            <p:ph type="pic" sz="quarter" idx="27"/>
          </p:nvPr>
        </p:nvSpPr>
        <p:spPr>
          <a:xfrm>
            <a:off x="8966202" y="4345805"/>
            <a:ext cx="1844841" cy="1844841"/>
          </a:xfrm>
          <a:prstGeom prst="ellipse">
            <a:avLst/>
          </a:prstGeom>
          <a:solidFill>
            <a:srgbClr val="0095CD">
              <a:alpha val="30000"/>
            </a:srgbClr>
          </a:solidFill>
          <a:ln w="57150">
            <a:noFill/>
          </a:ln>
        </p:spPr>
        <p:txBody>
          <a:bodyPr/>
          <a:lstStyle/>
          <a:p>
            <a:endParaRPr lang="en-US"/>
          </a:p>
        </p:txBody>
      </p:sp>
      <p:sp>
        <p:nvSpPr>
          <p:cNvPr id="72" name="Text Placeholder 29"/>
          <p:cNvSpPr>
            <a:spLocks noGrp="1"/>
          </p:cNvSpPr>
          <p:nvPr>
            <p:ph type="body" sz="quarter" idx="28" hasCustomPrompt="1"/>
          </p:nvPr>
        </p:nvSpPr>
        <p:spPr>
          <a:xfrm>
            <a:off x="8590173" y="3888195"/>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73" name="Oval 72"/>
          <p:cNvSpPr>
            <a:spLocks noChangeAspect="1"/>
          </p:cNvSpPr>
          <p:nvPr userDrawn="1"/>
        </p:nvSpPr>
        <p:spPr>
          <a:xfrm>
            <a:off x="6224325" y="4268934"/>
            <a:ext cx="1998579"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4" name="Picture Placeholder 10"/>
          <p:cNvSpPr>
            <a:spLocks noGrp="1" noChangeAspect="1"/>
          </p:cNvSpPr>
          <p:nvPr>
            <p:ph type="pic" sz="quarter" idx="29"/>
          </p:nvPr>
        </p:nvSpPr>
        <p:spPr>
          <a:xfrm>
            <a:off x="6301196" y="4345805"/>
            <a:ext cx="1844841" cy="1844841"/>
          </a:xfrm>
          <a:prstGeom prst="ellipse">
            <a:avLst/>
          </a:prstGeom>
          <a:solidFill>
            <a:srgbClr val="0095CD">
              <a:alpha val="30000"/>
            </a:srgbClr>
          </a:solidFill>
          <a:ln w="57150">
            <a:noFill/>
          </a:ln>
        </p:spPr>
        <p:txBody>
          <a:bodyPr/>
          <a:lstStyle/>
          <a:p>
            <a:endParaRPr lang="en-US"/>
          </a:p>
        </p:txBody>
      </p:sp>
      <p:sp>
        <p:nvSpPr>
          <p:cNvPr id="75" name="Text Placeholder 29"/>
          <p:cNvSpPr>
            <a:spLocks noGrp="1"/>
          </p:cNvSpPr>
          <p:nvPr>
            <p:ph type="body" sz="quarter" idx="30" hasCustomPrompt="1"/>
          </p:nvPr>
        </p:nvSpPr>
        <p:spPr>
          <a:xfrm>
            <a:off x="5925167" y="3888195"/>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76" name="Oval 75"/>
          <p:cNvSpPr>
            <a:spLocks noChangeAspect="1"/>
          </p:cNvSpPr>
          <p:nvPr userDrawn="1"/>
        </p:nvSpPr>
        <p:spPr>
          <a:xfrm>
            <a:off x="3559317" y="4268934"/>
            <a:ext cx="1998579"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7" name="Picture Placeholder 10"/>
          <p:cNvSpPr>
            <a:spLocks noGrp="1" noChangeAspect="1"/>
          </p:cNvSpPr>
          <p:nvPr>
            <p:ph type="pic" sz="quarter" idx="31"/>
          </p:nvPr>
        </p:nvSpPr>
        <p:spPr>
          <a:xfrm>
            <a:off x="3636189" y="4345805"/>
            <a:ext cx="1844841" cy="1844841"/>
          </a:xfrm>
          <a:prstGeom prst="ellipse">
            <a:avLst/>
          </a:prstGeom>
          <a:solidFill>
            <a:srgbClr val="0095CD">
              <a:alpha val="30000"/>
            </a:srgbClr>
          </a:solidFill>
          <a:ln w="57150">
            <a:noFill/>
          </a:ln>
        </p:spPr>
        <p:txBody>
          <a:bodyPr/>
          <a:lstStyle/>
          <a:p>
            <a:endParaRPr lang="en-US"/>
          </a:p>
        </p:txBody>
      </p:sp>
      <p:sp>
        <p:nvSpPr>
          <p:cNvPr id="78" name="Text Placeholder 29"/>
          <p:cNvSpPr>
            <a:spLocks noGrp="1"/>
          </p:cNvSpPr>
          <p:nvPr>
            <p:ph type="body" sz="quarter" idx="32" hasCustomPrompt="1"/>
          </p:nvPr>
        </p:nvSpPr>
        <p:spPr>
          <a:xfrm>
            <a:off x="3260159" y="3888195"/>
            <a:ext cx="2596896" cy="431800"/>
          </a:xfrm>
        </p:spPr>
        <p:txBody>
          <a:bodyPr anchor="ctr">
            <a:normAutofit/>
          </a:bodyPr>
          <a:lstStyle>
            <a:lvl1pPr marL="0" indent="0" algn="ctr">
              <a:buNone/>
              <a:defRPr sz="1650">
                <a:solidFill>
                  <a:srgbClr val="324D5E"/>
                </a:solidFill>
              </a:defRPr>
            </a:lvl1pPr>
          </a:lstStyle>
          <a:p>
            <a:pPr lvl="0"/>
            <a:r>
              <a:rPr lang="en-US"/>
              <a:t>Name Here</a:t>
            </a:r>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8802745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pictures title and desc #2">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5" name="Picture Placeholder 10"/>
          <p:cNvSpPr>
            <a:spLocks noGrp="1" noChangeAspect="1"/>
          </p:cNvSpPr>
          <p:nvPr>
            <p:ph type="pic" sz="quarter" idx="14"/>
          </p:nvPr>
        </p:nvSpPr>
        <p:spPr>
          <a:xfrm>
            <a:off x="354777" y="1425682"/>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9" y="1425682"/>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80" y="1425681"/>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1" y="1425680"/>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userDrawn="1"/>
        </p:nvSpPr>
        <p:spPr>
          <a:xfrm>
            <a:off x="9240331"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34" name="Text Placeholder 29"/>
          <p:cNvSpPr>
            <a:spLocks noGrp="1"/>
          </p:cNvSpPr>
          <p:nvPr>
            <p:ph type="body" sz="quarter" idx="21" hasCustomPrompt="1"/>
          </p:nvPr>
        </p:nvSpPr>
        <p:spPr>
          <a:xfrm>
            <a:off x="9240331" y="3514939"/>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350">
                <a:solidFill>
                  <a:srgbClr val="8C9CA6"/>
                </a:solidFill>
              </a:defRPr>
            </a:lvl1pPr>
          </a:lstStyle>
          <a:p>
            <a:pPr lvl="0"/>
            <a:r>
              <a:rPr lang="en-US"/>
              <a:t>Job Title Here</a:t>
            </a:r>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350">
                <a:solidFill>
                  <a:srgbClr val="8C9CA6"/>
                </a:solidFill>
              </a:defRPr>
            </a:lvl1pPr>
          </a:lstStyle>
          <a:p>
            <a:pPr lvl="0"/>
            <a:r>
              <a:rPr lang="en-US"/>
              <a:t>Job Title Here</a:t>
            </a:r>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350">
                <a:solidFill>
                  <a:srgbClr val="8C9CA6"/>
                </a:solidFill>
              </a:defRPr>
            </a:lvl1pPr>
          </a:lstStyle>
          <a:p>
            <a:pPr lvl="0"/>
            <a:r>
              <a:rPr lang="en-US"/>
              <a:t>Job Title Here</a:t>
            </a:r>
          </a:p>
        </p:txBody>
      </p:sp>
      <p:sp>
        <p:nvSpPr>
          <p:cNvPr id="38" name="Text Placeholder 29"/>
          <p:cNvSpPr>
            <a:spLocks noGrp="1"/>
          </p:cNvSpPr>
          <p:nvPr>
            <p:ph type="body" sz="quarter" idx="25" hasCustomPrompt="1"/>
          </p:nvPr>
        </p:nvSpPr>
        <p:spPr>
          <a:xfrm>
            <a:off x="9240331" y="3912557"/>
            <a:ext cx="2596896" cy="431800"/>
          </a:xfrm>
        </p:spPr>
        <p:txBody>
          <a:bodyPr anchor="ctr">
            <a:normAutofit/>
          </a:bodyPr>
          <a:lstStyle>
            <a:lvl1pPr marL="0" indent="0" algn="ctr">
              <a:buNone/>
              <a:defRPr sz="1350">
                <a:solidFill>
                  <a:srgbClr val="8C9CA6"/>
                </a:solidFill>
              </a:defRPr>
            </a:lvl1pPr>
          </a:lstStyle>
          <a:p>
            <a:pPr lvl="0"/>
            <a:r>
              <a:rPr lang="en-US"/>
              <a:t>Job Title Here</a:t>
            </a:r>
          </a:p>
        </p:txBody>
      </p:sp>
      <p:sp>
        <p:nvSpPr>
          <p:cNvPr id="29" name="Text Placeholder 29"/>
          <p:cNvSpPr>
            <a:spLocks noGrp="1"/>
          </p:cNvSpPr>
          <p:nvPr>
            <p:ph type="body" sz="quarter" idx="26" hasCustomPrompt="1"/>
          </p:nvPr>
        </p:nvSpPr>
        <p:spPr>
          <a:xfrm>
            <a:off x="354775" y="4397496"/>
            <a:ext cx="2596896" cy="1640717"/>
          </a:xfrm>
          <a:solidFill>
            <a:srgbClr val="F9F9F9"/>
          </a:solidFill>
        </p:spPr>
        <p:txBody>
          <a:bodyPr anchor="t">
            <a:noAutofit/>
          </a:bodyPr>
          <a:lstStyle>
            <a:lvl1pPr marL="0" indent="0" algn="just">
              <a:buNone/>
              <a:defRPr sz="12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1" name="Text Placeholder 29"/>
          <p:cNvSpPr>
            <a:spLocks noGrp="1"/>
          </p:cNvSpPr>
          <p:nvPr>
            <p:ph type="body" sz="quarter" idx="27" hasCustomPrompt="1"/>
          </p:nvPr>
        </p:nvSpPr>
        <p:spPr>
          <a:xfrm>
            <a:off x="3314871" y="4397496"/>
            <a:ext cx="2596896" cy="1640717"/>
          </a:xfrm>
          <a:solidFill>
            <a:srgbClr val="F9F9F9"/>
          </a:solidFill>
        </p:spPr>
        <p:txBody>
          <a:bodyPr anchor="t">
            <a:noAutofit/>
          </a:bodyPr>
          <a:lstStyle>
            <a:lvl1pPr marL="0" indent="0" algn="just">
              <a:buNone/>
              <a:defRPr sz="12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9" name="Text Placeholder 29"/>
          <p:cNvSpPr>
            <a:spLocks noGrp="1"/>
          </p:cNvSpPr>
          <p:nvPr>
            <p:ph type="body" sz="quarter" idx="28" hasCustomPrompt="1"/>
          </p:nvPr>
        </p:nvSpPr>
        <p:spPr>
          <a:xfrm>
            <a:off x="6274965" y="4397496"/>
            <a:ext cx="2596896" cy="1640717"/>
          </a:xfrm>
          <a:solidFill>
            <a:srgbClr val="F9F9F9"/>
          </a:solidFill>
        </p:spPr>
        <p:txBody>
          <a:bodyPr anchor="t">
            <a:noAutofit/>
          </a:bodyPr>
          <a:lstStyle>
            <a:lvl1pPr marL="0" indent="0" algn="just">
              <a:buNone/>
              <a:defRPr sz="12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40" name="Text Placeholder 29"/>
          <p:cNvSpPr>
            <a:spLocks noGrp="1"/>
          </p:cNvSpPr>
          <p:nvPr>
            <p:ph type="body" sz="quarter" idx="29" hasCustomPrompt="1"/>
          </p:nvPr>
        </p:nvSpPr>
        <p:spPr>
          <a:xfrm>
            <a:off x="9235060" y="4397496"/>
            <a:ext cx="2596896" cy="1640717"/>
          </a:xfrm>
          <a:solidFill>
            <a:srgbClr val="F9F9F9"/>
          </a:solidFill>
        </p:spPr>
        <p:txBody>
          <a:bodyPr anchor="t">
            <a:noAutofit/>
          </a:bodyPr>
          <a:lstStyle>
            <a:lvl1pPr marL="0" indent="0" algn="just">
              <a:buNone/>
              <a:defRPr sz="12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25655236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pictures and skills">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5" name="Picture Placeholder 10"/>
          <p:cNvSpPr>
            <a:spLocks noGrp="1" noChangeAspect="1"/>
          </p:cNvSpPr>
          <p:nvPr>
            <p:ph type="pic" sz="quarter" idx="14"/>
          </p:nvPr>
        </p:nvSpPr>
        <p:spPr>
          <a:xfrm>
            <a:off x="354777" y="1425682"/>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9" name="Text Placeholder 29"/>
          <p:cNvSpPr>
            <a:spLocks noGrp="1"/>
          </p:cNvSpPr>
          <p:nvPr>
            <p:ph type="body" sz="quarter" idx="26" hasCustomPrompt="1"/>
          </p:nvPr>
        </p:nvSpPr>
        <p:spPr>
          <a:xfrm>
            <a:off x="351617" y="3483800"/>
            <a:ext cx="4684076" cy="816743"/>
          </a:xfrm>
          <a:solidFill>
            <a:srgbClr val="F9F9F9"/>
          </a:solidFill>
        </p:spPr>
        <p:txBody>
          <a:bodyPr anchor="t">
            <a:noAutofit/>
          </a:bodyPr>
          <a:lstStyle>
            <a:lvl1pPr marL="0" indent="0" algn="just">
              <a:buNone/>
              <a:defRPr sz="9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 name="TextBox 2"/>
          <p:cNvSpPr txBox="1"/>
          <p:nvPr userDrawn="1"/>
        </p:nvSpPr>
        <p:spPr>
          <a:xfrm>
            <a:off x="370265" y="4416652"/>
            <a:ext cx="752129" cy="392415"/>
          </a:xfrm>
          <a:prstGeom prst="rect">
            <a:avLst/>
          </a:prstGeom>
          <a:noFill/>
        </p:spPr>
        <p:txBody>
          <a:bodyPr wrap="none" rtlCol="0">
            <a:spAutoFit/>
          </a:bodyPr>
          <a:lstStyle/>
          <a:p>
            <a:r>
              <a:rPr lang="en-US" sz="1950">
                <a:solidFill>
                  <a:srgbClr val="273339"/>
                </a:solidFill>
              </a:rPr>
              <a:t>Skills:</a:t>
            </a:r>
          </a:p>
        </p:txBody>
      </p:sp>
      <p:sp>
        <p:nvSpPr>
          <p:cNvPr id="85" name="Text Placeholder 29"/>
          <p:cNvSpPr>
            <a:spLocks noGrp="1"/>
          </p:cNvSpPr>
          <p:nvPr>
            <p:ph type="body" sz="quarter" idx="18" hasCustomPrompt="1"/>
          </p:nvPr>
        </p:nvSpPr>
        <p:spPr>
          <a:xfrm>
            <a:off x="2439924" y="1722197"/>
            <a:ext cx="2596896" cy="431800"/>
          </a:xfrm>
          <a:solidFill>
            <a:schemeClr val="accent4"/>
          </a:solidFill>
        </p:spPr>
        <p:txBody>
          <a:bodyPr anchor="ctr">
            <a:normAutofit/>
          </a:bodyPr>
          <a:lstStyle>
            <a:lvl1pPr marL="0" indent="0" algn="r">
              <a:buNone/>
              <a:defRPr sz="1650">
                <a:solidFill>
                  <a:schemeClr val="bg1"/>
                </a:solidFill>
              </a:defRPr>
            </a:lvl1pPr>
          </a:lstStyle>
          <a:p>
            <a:pPr lvl="0"/>
            <a:r>
              <a:rPr lang="en-US"/>
              <a:t>Name Here</a:t>
            </a:r>
          </a:p>
        </p:txBody>
      </p:sp>
      <p:sp>
        <p:nvSpPr>
          <p:cNvPr id="86" name="Text Placeholder 29"/>
          <p:cNvSpPr>
            <a:spLocks noGrp="1"/>
          </p:cNvSpPr>
          <p:nvPr>
            <p:ph type="body" sz="quarter" idx="22" hasCustomPrompt="1"/>
          </p:nvPr>
        </p:nvSpPr>
        <p:spPr>
          <a:xfrm>
            <a:off x="2439924" y="2313821"/>
            <a:ext cx="2596896" cy="431800"/>
          </a:xfrm>
          <a:solidFill>
            <a:schemeClr val="accent1"/>
          </a:solidFill>
        </p:spPr>
        <p:txBody>
          <a:bodyPr anchor="ctr">
            <a:normAutofit/>
          </a:bodyPr>
          <a:lstStyle>
            <a:lvl1pPr marL="0" indent="0" algn="r">
              <a:buNone/>
              <a:defRPr sz="1350">
                <a:solidFill>
                  <a:schemeClr val="bg1"/>
                </a:solidFill>
              </a:defRPr>
            </a:lvl1pPr>
          </a:lstStyle>
          <a:p>
            <a:pPr lvl="0"/>
            <a:r>
              <a:rPr lang="en-US"/>
              <a:t>Job Title Here</a:t>
            </a:r>
          </a:p>
        </p:txBody>
      </p:sp>
      <p:sp>
        <p:nvSpPr>
          <p:cNvPr id="87" name="Text Placeholder 29"/>
          <p:cNvSpPr>
            <a:spLocks noGrp="1"/>
          </p:cNvSpPr>
          <p:nvPr>
            <p:ph type="body" sz="quarter" idx="27" hasCustomPrompt="1"/>
          </p:nvPr>
        </p:nvSpPr>
        <p:spPr>
          <a:xfrm>
            <a:off x="2948512" y="2868500"/>
            <a:ext cx="2087181" cy="431800"/>
          </a:xfrm>
          <a:noFill/>
        </p:spPr>
        <p:txBody>
          <a:bodyPr anchor="ctr">
            <a:normAutofit/>
          </a:bodyPr>
          <a:lstStyle>
            <a:lvl1pPr marL="0" indent="0" algn="r">
              <a:buNone/>
              <a:defRPr sz="1050" u="sng">
                <a:solidFill>
                  <a:srgbClr val="8C9CA6"/>
                </a:solidFill>
              </a:defRPr>
            </a:lvl1pPr>
          </a:lstStyle>
          <a:p>
            <a:pPr lvl="0"/>
            <a:r>
              <a:rPr lang="en-US"/>
              <a:t>Email here</a:t>
            </a:r>
          </a:p>
        </p:txBody>
      </p:sp>
      <p:sp>
        <p:nvSpPr>
          <p:cNvPr id="88" name="Picture Placeholder 10"/>
          <p:cNvSpPr>
            <a:spLocks noGrp="1" noChangeAspect="1"/>
          </p:cNvSpPr>
          <p:nvPr>
            <p:ph type="pic" sz="quarter" idx="28"/>
          </p:nvPr>
        </p:nvSpPr>
        <p:spPr>
          <a:xfrm>
            <a:off x="6893514"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89" name="Text Placeholder 29"/>
          <p:cNvSpPr>
            <a:spLocks noGrp="1"/>
          </p:cNvSpPr>
          <p:nvPr>
            <p:ph type="body" sz="quarter" idx="29" hasCustomPrompt="1"/>
          </p:nvPr>
        </p:nvSpPr>
        <p:spPr>
          <a:xfrm>
            <a:off x="6890355" y="3483798"/>
            <a:ext cx="4684076" cy="816743"/>
          </a:xfrm>
          <a:solidFill>
            <a:srgbClr val="F9F9F9"/>
          </a:solidFill>
        </p:spPr>
        <p:txBody>
          <a:bodyPr anchor="t">
            <a:noAutofit/>
          </a:bodyPr>
          <a:lstStyle>
            <a:lvl1pPr marL="0" indent="0" algn="just">
              <a:buNone/>
              <a:defRPr sz="9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103" name="TextBox 102"/>
          <p:cNvSpPr txBox="1"/>
          <p:nvPr userDrawn="1"/>
        </p:nvSpPr>
        <p:spPr>
          <a:xfrm>
            <a:off x="6909003" y="4416650"/>
            <a:ext cx="752129" cy="392415"/>
          </a:xfrm>
          <a:prstGeom prst="rect">
            <a:avLst/>
          </a:prstGeom>
          <a:noFill/>
        </p:spPr>
        <p:txBody>
          <a:bodyPr wrap="none" rtlCol="0">
            <a:spAutoFit/>
          </a:bodyPr>
          <a:lstStyle/>
          <a:p>
            <a:r>
              <a:rPr lang="en-US" sz="1950">
                <a:solidFill>
                  <a:srgbClr val="273339"/>
                </a:solidFill>
              </a:rPr>
              <a:t>Skills:</a:t>
            </a:r>
          </a:p>
        </p:txBody>
      </p:sp>
      <p:sp>
        <p:nvSpPr>
          <p:cNvPr id="104" name="Text Placeholder 29"/>
          <p:cNvSpPr>
            <a:spLocks noGrp="1"/>
          </p:cNvSpPr>
          <p:nvPr>
            <p:ph type="body" sz="quarter" idx="30" hasCustomPrompt="1"/>
          </p:nvPr>
        </p:nvSpPr>
        <p:spPr>
          <a:xfrm>
            <a:off x="8978663" y="1722195"/>
            <a:ext cx="2596896" cy="431800"/>
          </a:xfrm>
          <a:solidFill>
            <a:schemeClr val="accent4"/>
          </a:solidFill>
        </p:spPr>
        <p:txBody>
          <a:bodyPr anchor="ctr">
            <a:normAutofit/>
          </a:bodyPr>
          <a:lstStyle>
            <a:lvl1pPr marL="0" indent="0" algn="r">
              <a:buNone/>
              <a:defRPr sz="1650">
                <a:solidFill>
                  <a:schemeClr val="bg1"/>
                </a:solidFill>
              </a:defRPr>
            </a:lvl1pPr>
          </a:lstStyle>
          <a:p>
            <a:pPr lvl="0"/>
            <a:r>
              <a:rPr lang="en-US"/>
              <a:t>Name Here</a:t>
            </a:r>
          </a:p>
        </p:txBody>
      </p:sp>
      <p:sp>
        <p:nvSpPr>
          <p:cNvPr id="105" name="Text Placeholder 29"/>
          <p:cNvSpPr>
            <a:spLocks noGrp="1"/>
          </p:cNvSpPr>
          <p:nvPr>
            <p:ph type="body" sz="quarter" idx="31" hasCustomPrompt="1"/>
          </p:nvPr>
        </p:nvSpPr>
        <p:spPr>
          <a:xfrm>
            <a:off x="8978663" y="2313819"/>
            <a:ext cx="2596896" cy="431800"/>
          </a:xfrm>
          <a:solidFill>
            <a:schemeClr val="accent1"/>
          </a:solidFill>
        </p:spPr>
        <p:txBody>
          <a:bodyPr anchor="ctr">
            <a:normAutofit/>
          </a:bodyPr>
          <a:lstStyle>
            <a:lvl1pPr marL="0" indent="0" algn="r">
              <a:buNone/>
              <a:defRPr sz="1350">
                <a:solidFill>
                  <a:schemeClr val="bg1"/>
                </a:solidFill>
              </a:defRPr>
            </a:lvl1pPr>
          </a:lstStyle>
          <a:p>
            <a:pPr lvl="0"/>
            <a:r>
              <a:rPr lang="en-US"/>
              <a:t>Job Title Here</a:t>
            </a:r>
          </a:p>
        </p:txBody>
      </p:sp>
      <p:sp>
        <p:nvSpPr>
          <p:cNvPr id="106" name="Text Placeholder 29"/>
          <p:cNvSpPr>
            <a:spLocks noGrp="1"/>
          </p:cNvSpPr>
          <p:nvPr>
            <p:ph type="body" sz="quarter" idx="32" hasCustomPrompt="1"/>
          </p:nvPr>
        </p:nvSpPr>
        <p:spPr>
          <a:xfrm>
            <a:off x="9487250" y="2868498"/>
            <a:ext cx="2087181" cy="431800"/>
          </a:xfrm>
          <a:noFill/>
        </p:spPr>
        <p:txBody>
          <a:bodyPr anchor="ctr">
            <a:normAutofit/>
          </a:bodyPr>
          <a:lstStyle>
            <a:lvl1pPr marL="0" indent="0" algn="r">
              <a:buNone/>
              <a:defRPr sz="1050" u="sng">
                <a:solidFill>
                  <a:srgbClr val="8C9CA6"/>
                </a:solidFill>
              </a:defRPr>
            </a:lvl1pPr>
          </a:lstStyle>
          <a:p>
            <a:pPr lvl="0"/>
            <a:r>
              <a:rPr lang="en-US"/>
              <a:t>Email here</a:t>
            </a:r>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11799814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ictures">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5" name="Picture Placeholder 10"/>
          <p:cNvSpPr>
            <a:spLocks noGrp="1" noChangeAspect="1"/>
          </p:cNvSpPr>
          <p:nvPr>
            <p:ph type="pic" sz="quarter" idx="14"/>
          </p:nvPr>
        </p:nvSpPr>
        <p:spPr>
          <a:xfrm>
            <a:off x="354775" y="1595450"/>
            <a:ext cx="4458968" cy="335755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61600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929496"/>
            <a:ext cx="4462272"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 name="Rectangle 19"/>
          <p:cNvSpPr/>
          <p:nvPr userDrawn="1"/>
        </p:nvSpPr>
        <p:spPr>
          <a:xfrm>
            <a:off x="61600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Text Placeholder 29"/>
          <p:cNvSpPr>
            <a:spLocks noGrp="1"/>
          </p:cNvSpPr>
          <p:nvPr>
            <p:ph type="body" sz="quarter" idx="18" hasCustomPrompt="1"/>
          </p:nvPr>
        </p:nvSpPr>
        <p:spPr>
          <a:xfrm>
            <a:off x="354775" y="5198839"/>
            <a:ext cx="4462272" cy="431800"/>
          </a:xfrm>
        </p:spPr>
        <p:txBody>
          <a:bodyPr anchor="ctr">
            <a:normAutofit/>
          </a:bodyPr>
          <a:lstStyle>
            <a:lvl1pPr marL="0" indent="0" algn="ctr">
              <a:buNone/>
              <a:defRPr sz="2400">
                <a:solidFill>
                  <a:srgbClr val="324D5E"/>
                </a:solidFill>
              </a:defRPr>
            </a:lvl1pPr>
          </a:lstStyle>
          <a:p>
            <a:pPr lvl="0"/>
            <a:r>
              <a:rPr lang="en-US"/>
              <a:t>Name Here</a:t>
            </a:r>
          </a:p>
        </p:txBody>
      </p:sp>
      <p:sp>
        <p:nvSpPr>
          <p:cNvPr id="32" name="Text Placeholder 29"/>
          <p:cNvSpPr>
            <a:spLocks noGrp="1"/>
          </p:cNvSpPr>
          <p:nvPr>
            <p:ph type="body" sz="quarter" idx="19" hasCustomPrompt="1"/>
          </p:nvPr>
        </p:nvSpPr>
        <p:spPr>
          <a:xfrm>
            <a:off x="6160007" y="3168050"/>
            <a:ext cx="1993392" cy="438750"/>
          </a:xfrm>
        </p:spPr>
        <p:txBody>
          <a:bodyPr anchor="ctr">
            <a:normAutofit/>
          </a:bodyPr>
          <a:lstStyle>
            <a:lvl1pPr marL="0" indent="0" algn="ctr">
              <a:buNone/>
              <a:defRPr sz="15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54775" y="5596457"/>
            <a:ext cx="4462272" cy="431800"/>
          </a:xfrm>
        </p:spPr>
        <p:txBody>
          <a:bodyPr anchor="ctr">
            <a:noAutofit/>
          </a:bodyPr>
          <a:lstStyle>
            <a:lvl1pPr marL="0" indent="0" algn="ctr">
              <a:buNone/>
              <a:defRPr sz="2100">
                <a:solidFill>
                  <a:srgbClr val="8C9CA6"/>
                </a:solidFill>
              </a:defRPr>
            </a:lvl1pPr>
          </a:lstStyle>
          <a:p>
            <a:pPr lvl="0"/>
            <a:r>
              <a:rPr lang="en-US"/>
              <a:t>Job Title Here</a:t>
            </a:r>
          </a:p>
        </p:txBody>
      </p:sp>
      <p:sp>
        <p:nvSpPr>
          <p:cNvPr id="36" name="Text Placeholder 29"/>
          <p:cNvSpPr>
            <a:spLocks noGrp="1"/>
          </p:cNvSpPr>
          <p:nvPr>
            <p:ph type="body" sz="quarter" idx="23" hasCustomPrompt="1"/>
          </p:nvPr>
        </p:nvSpPr>
        <p:spPr>
          <a:xfrm>
            <a:off x="6160007" y="3476507"/>
            <a:ext cx="1993392" cy="431800"/>
          </a:xfrm>
        </p:spPr>
        <p:txBody>
          <a:bodyPr anchor="ctr">
            <a:normAutofit/>
          </a:bodyPr>
          <a:lstStyle>
            <a:lvl1pPr marL="0" indent="0" algn="ctr">
              <a:buNone/>
              <a:defRPr sz="1200">
                <a:solidFill>
                  <a:srgbClr val="8C9CA6"/>
                </a:solidFill>
              </a:defRPr>
            </a:lvl1pPr>
          </a:lstStyle>
          <a:p>
            <a:pPr lvl="0"/>
            <a:r>
              <a:rPr lang="en-US"/>
              <a:t>Job Title Here</a:t>
            </a:r>
          </a:p>
        </p:txBody>
      </p:sp>
      <p:sp>
        <p:nvSpPr>
          <p:cNvPr id="45" name="Picture Placeholder 10"/>
          <p:cNvSpPr>
            <a:spLocks noGrp="1" noChangeAspect="1"/>
          </p:cNvSpPr>
          <p:nvPr>
            <p:ph type="pic" sz="quarter" idx="24"/>
          </p:nvPr>
        </p:nvSpPr>
        <p:spPr>
          <a:xfrm>
            <a:off x="61555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6" name="Rectangle 45"/>
          <p:cNvSpPr/>
          <p:nvPr userDrawn="1"/>
        </p:nvSpPr>
        <p:spPr>
          <a:xfrm>
            <a:off x="61555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7" name="Text Placeholder 29"/>
          <p:cNvSpPr>
            <a:spLocks noGrp="1"/>
          </p:cNvSpPr>
          <p:nvPr>
            <p:ph type="body" sz="quarter" idx="25" hasCustomPrompt="1"/>
          </p:nvPr>
        </p:nvSpPr>
        <p:spPr>
          <a:xfrm>
            <a:off x="6155539" y="5606515"/>
            <a:ext cx="1993392" cy="438750"/>
          </a:xfrm>
        </p:spPr>
        <p:txBody>
          <a:bodyPr anchor="ctr">
            <a:normAutofit/>
          </a:bodyPr>
          <a:lstStyle>
            <a:lvl1pPr marL="0" indent="0" algn="ctr">
              <a:buNone/>
              <a:defRPr sz="1500">
                <a:solidFill>
                  <a:srgbClr val="324D5E"/>
                </a:solidFill>
              </a:defRPr>
            </a:lvl1pPr>
          </a:lstStyle>
          <a:p>
            <a:pPr lvl="0"/>
            <a:r>
              <a:rPr lang="en-US"/>
              <a:t>Name Here</a:t>
            </a:r>
          </a:p>
        </p:txBody>
      </p:sp>
      <p:sp>
        <p:nvSpPr>
          <p:cNvPr id="48" name="Text Placeholder 29"/>
          <p:cNvSpPr>
            <a:spLocks noGrp="1"/>
          </p:cNvSpPr>
          <p:nvPr>
            <p:ph type="body" sz="quarter" idx="26" hasCustomPrompt="1"/>
          </p:nvPr>
        </p:nvSpPr>
        <p:spPr>
          <a:xfrm>
            <a:off x="6155539" y="5914972"/>
            <a:ext cx="1993392" cy="431800"/>
          </a:xfrm>
        </p:spPr>
        <p:txBody>
          <a:bodyPr anchor="ctr">
            <a:normAutofit/>
          </a:bodyPr>
          <a:lstStyle>
            <a:lvl1pPr marL="0" indent="0" algn="ctr">
              <a:buNone/>
              <a:defRPr sz="1200">
                <a:solidFill>
                  <a:srgbClr val="8C9CA6"/>
                </a:solidFill>
              </a:defRPr>
            </a:lvl1pPr>
          </a:lstStyle>
          <a:p>
            <a:pPr lvl="0"/>
            <a:r>
              <a:rPr lang="en-US"/>
              <a:t>Job Title Here</a:t>
            </a:r>
          </a:p>
        </p:txBody>
      </p:sp>
      <p:sp>
        <p:nvSpPr>
          <p:cNvPr id="49" name="Picture Placeholder 10"/>
          <p:cNvSpPr>
            <a:spLocks noGrp="1" noChangeAspect="1"/>
          </p:cNvSpPr>
          <p:nvPr>
            <p:ph type="pic" sz="quarter" idx="27"/>
          </p:nvPr>
        </p:nvSpPr>
        <p:spPr>
          <a:xfrm>
            <a:off x="93604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0" name="Rectangle 49"/>
          <p:cNvSpPr/>
          <p:nvPr userDrawn="1"/>
        </p:nvSpPr>
        <p:spPr>
          <a:xfrm>
            <a:off x="93604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1" name="Text Placeholder 29"/>
          <p:cNvSpPr>
            <a:spLocks noGrp="1"/>
          </p:cNvSpPr>
          <p:nvPr>
            <p:ph type="body" sz="quarter" idx="28" hasCustomPrompt="1"/>
          </p:nvPr>
        </p:nvSpPr>
        <p:spPr>
          <a:xfrm>
            <a:off x="9360407" y="3168050"/>
            <a:ext cx="1993392" cy="438750"/>
          </a:xfrm>
        </p:spPr>
        <p:txBody>
          <a:bodyPr anchor="ctr">
            <a:normAutofit/>
          </a:bodyPr>
          <a:lstStyle>
            <a:lvl1pPr marL="0" indent="0" algn="ctr">
              <a:buNone/>
              <a:defRPr sz="1500">
                <a:solidFill>
                  <a:srgbClr val="324D5E"/>
                </a:solidFill>
              </a:defRPr>
            </a:lvl1pPr>
          </a:lstStyle>
          <a:p>
            <a:pPr lvl="0"/>
            <a:r>
              <a:rPr lang="en-US"/>
              <a:t>Name Here</a:t>
            </a:r>
          </a:p>
        </p:txBody>
      </p:sp>
      <p:sp>
        <p:nvSpPr>
          <p:cNvPr id="52" name="Text Placeholder 29"/>
          <p:cNvSpPr>
            <a:spLocks noGrp="1"/>
          </p:cNvSpPr>
          <p:nvPr>
            <p:ph type="body" sz="quarter" idx="29" hasCustomPrompt="1"/>
          </p:nvPr>
        </p:nvSpPr>
        <p:spPr>
          <a:xfrm>
            <a:off x="9360407" y="3476507"/>
            <a:ext cx="1993392" cy="431800"/>
          </a:xfrm>
        </p:spPr>
        <p:txBody>
          <a:bodyPr anchor="ctr">
            <a:normAutofit/>
          </a:bodyPr>
          <a:lstStyle>
            <a:lvl1pPr marL="0" indent="0" algn="ctr">
              <a:buNone/>
              <a:defRPr sz="1200">
                <a:solidFill>
                  <a:srgbClr val="8C9CA6"/>
                </a:solidFill>
              </a:defRPr>
            </a:lvl1pPr>
          </a:lstStyle>
          <a:p>
            <a:pPr lvl="0"/>
            <a:r>
              <a:rPr lang="en-US"/>
              <a:t>Job Title Here</a:t>
            </a:r>
          </a:p>
        </p:txBody>
      </p:sp>
      <p:sp>
        <p:nvSpPr>
          <p:cNvPr id="53" name="Picture Placeholder 10"/>
          <p:cNvSpPr>
            <a:spLocks noGrp="1" noChangeAspect="1"/>
          </p:cNvSpPr>
          <p:nvPr>
            <p:ph type="pic" sz="quarter" idx="30"/>
          </p:nvPr>
        </p:nvSpPr>
        <p:spPr>
          <a:xfrm>
            <a:off x="93559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93559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5" name="Text Placeholder 29"/>
          <p:cNvSpPr>
            <a:spLocks noGrp="1"/>
          </p:cNvSpPr>
          <p:nvPr>
            <p:ph type="body" sz="quarter" idx="31" hasCustomPrompt="1"/>
          </p:nvPr>
        </p:nvSpPr>
        <p:spPr>
          <a:xfrm>
            <a:off x="9355939" y="5606515"/>
            <a:ext cx="1993392" cy="438750"/>
          </a:xfrm>
        </p:spPr>
        <p:txBody>
          <a:bodyPr anchor="ctr">
            <a:normAutofit/>
          </a:bodyPr>
          <a:lstStyle>
            <a:lvl1pPr marL="0" indent="0" algn="ctr">
              <a:buNone/>
              <a:defRPr sz="1500">
                <a:solidFill>
                  <a:srgbClr val="324D5E"/>
                </a:solidFill>
              </a:defRPr>
            </a:lvl1pPr>
          </a:lstStyle>
          <a:p>
            <a:pPr lvl="0"/>
            <a:r>
              <a:rPr lang="en-US"/>
              <a:t>Name Here</a:t>
            </a:r>
          </a:p>
        </p:txBody>
      </p:sp>
      <p:sp>
        <p:nvSpPr>
          <p:cNvPr id="56" name="Text Placeholder 29"/>
          <p:cNvSpPr>
            <a:spLocks noGrp="1"/>
          </p:cNvSpPr>
          <p:nvPr>
            <p:ph type="body" sz="quarter" idx="32" hasCustomPrompt="1"/>
          </p:nvPr>
        </p:nvSpPr>
        <p:spPr>
          <a:xfrm>
            <a:off x="9355939" y="5914972"/>
            <a:ext cx="1993392" cy="431800"/>
          </a:xfrm>
        </p:spPr>
        <p:txBody>
          <a:bodyPr anchor="ctr">
            <a:normAutofit/>
          </a:bodyPr>
          <a:lstStyle>
            <a:lvl1pPr marL="0" indent="0" algn="ctr">
              <a:buNone/>
              <a:defRPr sz="1200">
                <a:solidFill>
                  <a:srgbClr val="8C9CA6"/>
                </a:solidFill>
              </a:defRPr>
            </a:lvl1pPr>
          </a:lstStyle>
          <a:p>
            <a:pPr lvl="0"/>
            <a:r>
              <a:rPr lang="en-US"/>
              <a:t>Job Title Here</a:t>
            </a:r>
          </a:p>
        </p:txBody>
      </p:sp>
      <p:grpSp>
        <p:nvGrpSpPr>
          <p:cNvPr id="33" name="Group 32"/>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26214121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pictures and quote">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5" name="Picture Placeholder 10"/>
          <p:cNvSpPr>
            <a:spLocks noGrp="1" noChangeAspect="1"/>
          </p:cNvSpPr>
          <p:nvPr>
            <p:ph type="pic" sz="quarter" idx="14"/>
          </p:nvPr>
        </p:nvSpPr>
        <p:spPr>
          <a:xfrm>
            <a:off x="354777" y="2236043"/>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80" y="2236042"/>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191842"/>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 name="Rectangle 22"/>
          <p:cNvSpPr/>
          <p:nvPr userDrawn="1"/>
        </p:nvSpPr>
        <p:spPr>
          <a:xfrm>
            <a:off x="6278479" y="4191841"/>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Text Placeholder 29"/>
          <p:cNvSpPr>
            <a:spLocks noGrp="1"/>
          </p:cNvSpPr>
          <p:nvPr>
            <p:ph type="body" sz="quarter" idx="18" hasCustomPrompt="1"/>
          </p:nvPr>
        </p:nvSpPr>
        <p:spPr>
          <a:xfrm>
            <a:off x="354775" y="4325300"/>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33" name="Text Placeholder 29"/>
          <p:cNvSpPr>
            <a:spLocks noGrp="1"/>
          </p:cNvSpPr>
          <p:nvPr>
            <p:ph type="body" sz="quarter" idx="20" hasCustomPrompt="1"/>
          </p:nvPr>
        </p:nvSpPr>
        <p:spPr>
          <a:xfrm>
            <a:off x="6278479" y="4325300"/>
            <a:ext cx="2596896" cy="431800"/>
          </a:xfrm>
        </p:spPr>
        <p:txBody>
          <a:bodyPr anchor="ctr">
            <a:normAutofit/>
          </a:bodyPr>
          <a:lstStyle>
            <a:lvl1pPr marL="0" indent="0" algn="ctr">
              <a:buNone/>
              <a:defRPr sz="165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54775" y="4799118"/>
            <a:ext cx="2596896" cy="431800"/>
          </a:xfrm>
        </p:spPr>
        <p:txBody>
          <a:bodyPr anchor="ctr">
            <a:norm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350">
                <a:solidFill>
                  <a:srgbClr val="8C9CA6"/>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Job Title Here</a:t>
            </a:r>
          </a:p>
        </p:txBody>
      </p:sp>
      <p:sp>
        <p:nvSpPr>
          <p:cNvPr id="37" name="Text Placeholder 29"/>
          <p:cNvSpPr>
            <a:spLocks noGrp="1"/>
          </p:cNvSpPr>
          <p:nvPr>
            <p:ph type="body" sz="quarter" idx="24" hasCustomPrompt="1"/>
          </p:nvPr>
        </p:nvSpPr>
        <p:spPr>
          <a:xfrm>
            <a:off x="6278479" y="4799118"/>
            <a:ext cx="2596896" cy="431800"/>
          </a:xfrm>
        </p:spPr>
        <p:txBody>
          <a:bodyPr anchor="ctr">
            <a:normAutofit/>
          </a:bodyPr>
          <a:lstStyle>
            <a:lvl1pPr marL="0" indent="0" algn="ctr">
              <a:buNone/>
              <a:defRPr sz="1350">
                <a:solidFill>
                  <a:srgbClr val="8C9CA6"/>
                </a:solidFill>
              </a:defRPr>
            </a:lvl1pPr>
          </a:lstStyle>
          <a:p>
            <a:pPr lvl="0"/>
            <a:r>
              <a:rPr lang="en-US"/>
              <a:t>Job Title Here</a:t>
            </a:r>
          </a:p>
        </p:txBody>
      </p:sp>
      <p:sp>
        <p:nvSpPr>
          <p:cNvPr id="31" name="Text Placeholder 29"/>
          <p:cNvSpPr>
            <a:spLocks noGrp="1"/>
          </p:cNvSpPr>
          <p:nvPr>
            <p:ph type="body" sz="quarter" idx="27" hasCustomPrompt="1"/>
          </p:nvPr>
        </p:nvSpPr>
        <p:spPr>
          <a:xfrm>
            <a:off x="3314871" y="2922594"/>
            <a:ext cx="2596896" cy="1754326"/>
          </a:xfrm>
        </p:spPr>
        <p:txBody>
          <a:bodyPr anchor="ctr">
            <a:spAutoFit/>
          </a:bodyPr>
          <a:lstStyle>
            <a:lvl1pPr marL="0" indent="342900" algn="just">
              <a:buNone/>
              <a:defRPr sz="1500">
                <a:solidFill>
                  <a:srgbClr val="324D5E"/>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 name="TextBox 2"/>
          <p:cNvSpPr txBox="1"/>
          <p:nvPr userDrawn="1"/>
        </p:nvSpPr>
        <p:spPr>
          <a:xfrm>
            <a:off x="3000253" y="1746846"/>
            <a:ext cx="665567" cy="1419619"/>
          </a:xfrm>
          <a:prstGeom prst="rect">
            <a:avLst/>
          </a:prstGeom>
          <a:noFill/>
        </p:spPr>
        <p:txBody>
          <a:bodyPr wrap="none" rtlCol="0">
            <a:spAutoFit/>
          </a:bodyPr>
          <a:lstStyle/>
          <a:p>
            <a:r>
              <a:rPr lang="en-US" sz="8625" b="1">
                <a:solidFill>
                  <a:srgbClr val="8C9CA6"/>
                </a:solidFill>
              </a:rPr>
              <a:t>“</a:t>
            </a:r>
          </a:p>
        </p:txBody>
      </p:sp>
      <p:sp>
        <p:nvSpPr>
          <p:cNvPr id="41" name="TextBox 40"/>
          <p:cNvSpPr txBox="1"/>
          <p:nvPr userDrawn="1"/>
        </p:nvSpPr>
        <p:spPr>
          <a:xfrm>
            <a:off x="8926210" y="1746846"/>
            <a:ext cx="665567" cy="1419619"/>
          </a:xfrm>
          <a:prstGeom prst="rect">
            <a:avLst/>
          </a:prstGeom>
          <a:noFill/>
        </p:spPr>
        <p:txBody>
          <a:bodyPr wrap="none" rtlCol="0">
            <a:spAutoFit/>
          </a:bodyPr>
          <a:lstStyle/>
          <a:p>
            <a:r>
              <a:rPr lang="en-US" sz="8625" b="1">
                <a:solidFill>
                  <a:srgbClr val="8C9CA6"/>
                </a:solidFill>
              </a:rPr>
              <a:t>“</a:t>
            </a:r>
          </a:p>
        </p:txBody>
      </p:sp>
      <p:sp>
        <p:nvSpPr>
          <p:cNvPr id="42" name="TextBox 41"/>
          <p:cNvSpPr txBox="1"/>
          <p:nvPr userDrawn="1"/>
        </p:nvSpPr>
        <p:spPr>
          <a:xfrm>
            <a:off x="11353802" y="4650411"/>
            <a:ext cx="665567" cy="1419619"/>
          </a:xfrm>
          <a:prstGeom prst="rect">
            <a:avLst/>
          </a:prstGeom>
          <a:noFill/>
        </p:spPr>
        <p:txBody>
          <a:bodyPr wrap="none" rtlCol="0">
            <a:spAutoFit/>
          </a:bodyPr>
          <a:lstStyle/>
          <a:p>
            <a:r>
              <a:rPr lang="en-US" sz="8625" b="1">
                <a:solidFill>
                  <a:srgbClr val="8C9CA6"/>
                </a:solidFill>
              </a:rPr>
              <a:t>”</a:t>
            </a:r>
          </a:p>
        </p:txBody>
      </p:sp>
      <p:sp>
        <p:nvSpPr>
          <p:cNvPr id="43" name="TextBox 42"/>
          <p:cNvSpPr txBox="1"/>
          <p:nvPr userDrawn="1"/>
        </p:nvSpPr>
        <p:spPr>
          <a:xfrm>
            <a:off x="5447575" y="4650411"/>
            <a:ext cx="665567" cy="1419619"/>
          </a:xfrm>
          <a:prstGeom prst="rect">
            <a:avLst/>
          </a:prstGeom>
          <a:noFill/>
        </p:spPr>
        <p:txBody>
          <a:bodyPr wrap="none" rtlCol="0">
            <a:spAutoFit/>
          </a:bodyPr>
          <a:lstStyle/>
          <a:p>
            <a:r>
              <a:rPr lang="en-US" sz="8625" b="1">
                <a:solidFill>
                  <a:srgbClr val="8C9CA6"/>
                </a:solidFill>
              </a:rPr>
              <a:t>”</a:t>
            </a:r>
          </a:p>
        </p:txBody>
      </p:sp>
      <p:sp>
        <p:nvSpPr>
          <p:cNvPr id="22" name="Text Placeholder 21"/>
          <p:cNvSpPr>
            <a:spLocks noGrp="1"/>
          </p:cNvSpPr>
          <p:nvPr>
            <p:ph type="body" sz="quarter" idx="31" hasCustomPrompt="1"/>
          </p:nvPr>
        </p:nvSpPr>
        <p:spPr>
          <a:xfrm>
            <a:off x="9235060" y="2368846"/>
            <a:ext cx="2596896" cy="1754326"/>
          </a:xfrm>
        </p:spPr>
        <p:txBody>
          <a:bodyPr vert="horz" lIns="91440" tIns="45720" rIns="91440" bIns="45720" rtlCol="0">
            <a:spAutoFit/>
          </a:bodyPr>
          <a:lstStyle>
            <a:lvl1pPr marL="0" indent="342900" algn="just">
              <a:buNone/>
              <a:defRPr lang="en-US" sz="1500" smtClean="0">
                <a:solidFill>
                  <a:srgbClr val="324D5E"/>
                </a:solidFill>
              </a:defRPr>
            </a:lvl1pPr>
            <a:lvl2pPr>
              <a:defRPr lang="en-US" smtClean="0"/>
            </a:lvl2pPr>
            <a:lvl3pPr>
              <a:defRPr lang="en-US" smtClean="0"/>
            </a:lvl3pPr>
            <a:lvl4pPr>
              <a:defRPr lang="en-US" smtClean="0"/>
            </a:lvl4pPr>
            <a:lvl5pPr>
              <a:defRPr lang="en-US"/>
            </a:lvl5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27" name="Group 26"/>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36622768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pictures and title #2">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5" name="Picture Placeholder 10"/>
          <p:cNvSpPr>
            <a:spLocks noGrp="1" noChangeAspect="1"/>
          </p:cNvSpPr>
          <p:nvPr>
            <p:ph type="pic" sz="quarter" idx="14"/>
          </p:nvPr>
        </p:nvSpPr>
        <p:spPr>
          <a:xfrm>
            <a:off x="310898" y="1425682"/>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10896" y="3012586"/>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Text Placeholder 29"/>
          <p:cNvSpPr>
            <a:spLocks noGrp="1"/>
          </p:cNvSpPr>
          <p:nvPr>
            <p:ph type="body" sz="quarter" idx="18" hasCustomPrompt="1"/>
          </p:nvPr>
        </p:nvSpPr>
        <p:spPr>
          <a:xfrm>
            <a:off x="310896" y="3274338"/>
            <a:ext cx="2121408" cy="311784"/>
          </a:xfrm>
        </p:spPr>
        <p:txBody>
          <a:bodyPr anchor="ctr">
            <a:normAutofit/>
          </a:bodyPr>
          <a:lstStyle>
            <a:lvl1pPr marL="0" indent="0" algn="ctr">
              <a:buNone/>
              <a:defRPr sz="165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10896" y="3605133"/>
            <a:ext cx="2121408" cy="311784"/>
          </a:xfrm>
        </p:spPr>
        <p:txBody>
          <a:bodyPr anchor="t">
            <a:normAutofit/>
          </a:bodyPr>
          <a:lstStyle>
            <a:lvl1pPr marL="0" indent="0" algn="ctr">
              <a:buNone/>
              <a:defRPr sz="1350">
                <a:solidFill>
                  <a:srgbClr val="8C9CA6"/>
                </a:solidFill>
              </a:defRPr>
            </a:lvl1pPr>
          </a:lstStyle>
          <a:p>
            <a:pPr lvl="0"/>
            <a:r>
              <a:rPr lang="en-US"/>
              <a:t>Job Title Here</a:t>
            </a:r>
          </a:p>
        </p:txBody>
      </p:sp>
      <p:sp>
        <p:nvSpPr>
          <p:cNvPr id="53" name="Picture Placeholder 10"/>
          <p:cNvSpPr>
            <a:spLocks noGrp="1" noChangeAspect="1"/>
          </p:cNvSpPr>
          <p:nvPr>
            <p:ph type="pic" sz="quarter" idx="23"/>
          </p:nvPr>
        </p:nvSpPr>
        <p:spPr>
          <a:xfrm>
            <a:off x="3460498" y="3274115"/>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460496" y="4861019"/>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5" name="Text Placeholder 29"/>
          <p:cNvSpPr>
            <a:spLocks noGrp="1"/>
          </p:cNvSpPr>
          <p:nvPr>
            <p:ph type="body" sz="quarter" idx="24" hasCustomPrompt="1"/>
          </p:nvPr>
        </p:nvSpPr>
        <p:spPr>
          <a:xfrm>
            <a:off x="3460496" y="5122771"/>
            <a:ext cx="2121408" cy="311784"/>
          </a:xfrm>
        </p:spPr>
        <p:txBody>
          <a:bodyPr anchor="ctr">
            <a:normAutofit/>
          </a:bodyPr>
          <a:lstStyle>
            <a:lvl1pPr marL="0" indent="0" algn="ctr">
              <a:buNone/>
              <a:defRPr sz="1650">
                <a:solidFill>
                  <a:srgbClr val="324D5E"/>
                </a:solidFill>
              </a:defRPr>
            </a:lvl1pPr>
          </a:lstStyle>
          <a:p>
            <a:pPr lvl="0"/>
            <a:r>
              <a:rPr lang="en-US"/>
              <a:t>Name Here</a:t>
            </a:r>
          </a:p>
        </p:txBody>
      </p:sp>
      <p:sp>
        <p:nvSpPr>
          <p:cNvPr id="56" name="Text Placeholder 29"/>
          <p:cNvSpPr>
            <a:spLocks noGrp="1"/>
          </p:cNvSpPr>
          <p:nvPr>
            <p:ph type="body" sz="quarter" idx="25" hasCustomPrompt="1"/>
          </p:nvPr>
        </p:nvSpPr>
        <p:spPr>
          <a:xfrm>
            <a:off x="3460496" y="5453566"/>
            <a:ext cx="2121408" cy="311784"/>
          </a:xfrm>
        </p:spPr>
        <p:txBody>
          <a:bodyPr anchor="t">
            <a:normAutofit/>
          </a:bodyPr>
          <a:lstStyle>
            <a:lvl1pPr marL="0" indent="0" algn="ctr">
              <a:buNone/>
              <a:defRPr sz="1350">
                <a:solidFill>
                  <a:srgbClr val="8C9CA6"/>
                </a:solidFill>
              </a:defRPr>
            </a:lvl1pPr>
          </a:lstStyle>
          <a:p>
            <a:pPr lvl="0"/>
            <a:r>
              <a:rPr lang="en-US"/>
              <a:t>Job Title Here</a:t>
            </a:r>
          </a:p>
        </p:txBody>
      </p:sp>
      <p:sp>
        <p:nvSpPr>
          <p:cNvPr id="57" name="Picture Placeholder 10"/>
          <p:cNvSpPr>
            <a:spLocks noGrp="1" noChangeAspect="1"/>
          </p:cNvSpPr>
          <p:nvPr>
            <p:ph type="pic" sz="quarter" idx="26"/>
          </p:nvPr>
        </p:nvSpPr>
        <p:spPr>
          <a:xfrm>
            <a:off x="6610098" y="1425682"/>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610096" y="3012586"/>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9" name="Text Placeholder 29"/>
          <p:cNvSpPr>
            <a:spLocks noGrp="1"/>
          </p:cNvSpPr>
          <p:nvPr>
            <p:ph type="body" sz="quarter" idx="27" hasCustomPrompt="1"/>
          </p:nvPr>
        </p:nvSpPr>
        <p:spPr>
          <a:xfrm>
            <a:off x="6610096" y="3274338"/>
            <a:ext cx="2121408" cy="311784"/>
          </a:xfrm>
        </p:spPr>
        <p:txBody>
          <a:bodyPr anchor="ctr">
            <a:normAutofit/>
          </a:bodyPr>
          <a:lstStyle>
            <a:lvl1pPr marL="0" indent="0" algn="ctr">
              <a:buNone/>
              <a:defRPr sz="1650">
                <a:solidFill>
                  <a:srgbClr val="324D5E"/>
                </a:solidFill>
              </a:defRPr>
            </a:lvl1pPr>
          </a:lstStyle>
          <a:p>
            <a:pPr lvl="0"/>
            <a:r>
              <a:rPr lang="en-US"/>
              <a:t>Name Here</a:t>
            </a:r>
          </a:p>
        </p:txBody>
      </p:sp>
      <p:sp>
        <p:nvSpPr>
          <p:cNvPr id="60" name="Text Placeholder 29"/>
          <p:cNvSpPr>
            <a:spLocks noGrp="1"/>
          </p:cNvSpPr>
          <p:nvPr>
            <p:ph type="body" sz="quarter" idx="28" hasCustomPrompt="1"/>
          </p:nvPr>
        </p:nvSpPr>
        <p:spPr>
          <a:xfrm>
            <a:off x="6610096" y="3605133"/>
            <a:ext cx="2121408" cy="311784"/>
          </a:xfrm>
        </p:spPr>
        <p:txBody>
          <a:bodyPr anchor="t">
            <a:normAutofit/>
          </a:bodyPr>
          <a:lstStyle>
            <a:lvl1pPr marL="0" indent="0" algn="ctr">
              <a:buNone/>
              <a:defRPr sz="1350">
                <a:solidFill>
                  <a:srgbClr val="8C9CA6"/>
                </a:solidFill>
              </a:defRPr>
            </a:lvl1pPr>
          </a:lstStyle>
          <a:p>
            <a:pPr lvl="0"/>
            <a:r>
              <a:rPr lang="en-US"/>
              <a:t>Job Title Here</a:t>
            </a:r>
          </a:p>
        </p:txBody>
      </p:sp>
      <p:sp>
        <p:nvSpPr>
          <p:cNvPr id="61" name="Picture Placeholder 10"/>
          <p:cNvSpPr>
            <a:spLocks noGrp="1" noChangeAspect="1"/>
          </p:cNvSpPr>
          <p:nvPr>
            <p:ph type="pic" sz="quarter" idx="29"/>
          </p:nvPr>
        </p:nvSpPr>
        <p:spPr>
          <a:xfrm>
            <a:off x="9759698" y="3274338"/>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759696" y="4861244"/>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3" name="Text Placeholder 29"/>
          <p:cNvSpPr>
            <a:spLocks noGrp="1"/>
          </p:cNvSpPr>
          <p:nvPr>
            <p:ph type="body" sz="quarter" idx="30" hasCustomPrompt="1"/>
          </p:nvPr>
        </p:nvSpPr>
        <p:spPr>
          <a:xfrm>
            <a:off x="9759696" y="5122996"/>
            <a:ext cx="2121408" cy="311784"/>
          </a:xfrm>
        </p:spPr>
        <p:txBody>
          <a:bodyPr anchor="ctr">
            <a:normAutofit/>
          </a:bodyPr>
          <a:lstStyle>
            <a:lvl1pPr marL="0" indent="0" algn="ctr">
              <a:buNone/>
              <a:defRPr sz="1650">
                <a:solidFill>
                  <a:srgbClr val="324D5E"/>
                </a:solidFill>
              </a:defRPr>
            </a:lvl1pPr>
          </a:lstStyle>
          <a:p>
            <a:pPr lvl="0"/>
            <a:r>
              <a:rPr lang="en-US"/>
              <a:t>Name Here</a:t>
            </a:r>
          </a:p>
        </p:txBody>
      </p:sp>
      <p:sp>
        <p:nvSpPr>
          <p:cNvPr id="64" name="Text Placeholder 29"/>
          <p:cNvSpPr>
            <a:spLocks noGrp="1"/>
          </p:cNvSpPr>
          <p:nvPr>
            <p:ph type="body" sz="quarter" idx="31" hasCustomPrompt="1"/>
          </p:nvPr>
        </p:nvSpPr>
        <p:spPr>
          <a:xfrm>
            <a:off x="9759696" y="5453791"/>
            <a:ext cx="2121408" cy="311784"/>
          </a:xfrm>
        </p:spPr>
        <p:txBody>
          <a:bodyPr anchor="t">
            <a:noAutofit/>
          </a:bodyPr>
          <a:lstStyle>
            <a:lvl1pPr marL="0" indent="0" algn="ctr">
              <a:buNone/>
              <a:defRPr sz="1350">
                <a:solidFill>
                  <a:srgbClr val="8C9CA6"/>
                </a:solidFill>
              </a:defRPr>
            </a:lvl1pPr>
          </a:lstStyle>
          <a:p>
            <a:pPr lvl="0"/>
            <a:r>
              <a:rPr lang="en-US"/>
              <a:t>Job Title Here</a:t>
            </a:r>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100587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r>
              <a:rPr lang="en-US">
                <a:solidFill>
                  <a:srgbClr val="273339">
                    <a:tint val="75000"/>
                  </a:srgbClr>
                </a:solidFill>
              </a:rPr>
              <a:t>your date here</a:t>
            </a:r>
          </a:p>
        </p:txBody>
      </p:sp>
      <p:sp>
        <p:nvSpPr>
          <p:cNvPr id="6" name="Footer Placeholder 5"/>
          <p:cNvSpPr>
            <a:spLocks noGrp="1"/>
          </p:cNvSpPr>
          <p:nvPr>
            <p:ph type="ftr" sz="quarter" idx="11"/>
          </p:nvPr>
        </p:nvSpPr>
        <p:spPr/>
        <p:txBody>
          <a:bodyPr/>
          <a:lstStyle/>
          <a:p>
            <a:r>
              <a:rPr lang="en-US">
                <a:solidFill>
                  <a:srgbClr val="273339">
                    <a:tint val="75000"/>
                  </a:srgbClr>
                </a:solidFill>
              </a:rPr>
              <a:t>större - a multipurpose PowerPoint template</a:t>
            </a:r>
          </a:p>
        </p:txBody>
      </p:sp>
      <p:sp>
        <p:nvSpPr>
          <p:cNvPr id="7" name="Slide Number Placeholder 6"/>
          <p:cNvSpPr>
            <a:spLocks noGrp="1"/>
          </p:cNvSpPr>
          <p:nvPr>
            <p:ph type="sldNum" sz="quarter" idx="12"/>
          </p:nvPr>
        </p:nvSpPr>
        <p:spPr/>
        <p:txBody>
          <a:bodyPr/>
          <a:lstStyle/>
          <a:p>
            <a:fld id="{6E18DBF4-37B7-4C4F-9728-A1C100B177EE}" type="slidenum">
              <a:rPr lang="en-US" smtClean="0">
                <a:solidFill>
                  <a:srgbClr val="273339">
                    <a:tint val="75000"/>
                  </a:srgbClr>
                </a:solidFill>
              </a:rPr>
              <a:pPr/>
              <a:t>‹Nº›</a:t>
            </a:fld>
            <a:endParaRPr lang="en-US">
              <a:solidFill>
                <a:srgbClr val="273339">
                  <a:tint val="75000"/>
                </a:srgbClr>
              </a:solidFill>
            </a:endParaRPr>
          </a:p>
        </p:txBody>
      </p:sp>
    </p:spTree>
    <p:extLst>
      <p:ext uri="{BB962C8B-B14F-4D97-AF65-F5344CB8AC3E}">
        <p14:creationId xmlns:p14="http://schemas.microsoft.com/office/powerpoint/2010/main" xmlns="" val="3302705670"/>
      </p:ext>
    </p:extLst>
  </p:cSld>
  <p:clrMapOvr>
    <a:masterClrMapping/>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pictures timeline">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5" name="Picture Placeholder 10"/>
          <p:cNvSpPr>
            <a:spLocks noGrp="1" noChangeAspect="1"/>
          </p:cNvSpPr>
          <p:nvPr>
            <p:ph type="pic" sz="quarter" idx="14"/>
          </p:nvPr>
        </p:nvSpPr>
        <p:spPr>
          <a:xfrm>
            <a:off x="579707" y="1589811"/>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579707" y="3176715"/>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 name="Text Placeholder 29"/>
          <p:cNvSpPr>
            <a:spLocks noGrp="1"/>
          </p:cNvSpPr>
          <p:nvPr>
            <p:ph type="body" sz="quarter" idx="22" hasCustomPrompt="1"/>
          </p:nvPr>
        </p:nvSpPr>
        <p:spPr>
          <a:xfrm>
            <a:off x="579707" y="3950472"/>
            <a:ext cx="2121408" cy="311784"/>
          </a:xfrm>
        </p:spPr>
        <p:txBody>
          <a:bodyPr anchor="t">
            <a:normAutofit/>
          </a:bodyPr>
          <a:lstStyle>
            <a:lvl1pPr marL="0" indent="0" algn="ctr">
              <a:buNone/>
              <a:defRPr sz="1350">
                <a:solidFill>
                  <a:srgbClr val="8C9CA6"/>
                </a:solidFill>
              </a:defRPr>
            </a:lvl1pPr>
          </a:lstStyle>
          <a:p>
            <a:pPr lvl="0"/>
            <a:r>
              <a:rPr lang="en-US"/>
              <a:t>Job Title Here</a:t>
            </a:r>
          </a:p>
        </p:txBody>
      </p:sp>
      <p:sp>
        <p:nvSpPr>
          <p:cNvPr id="53" name="Picture Placeholder 10"/>
          <p:cNvSpPr>
            <a:spLocks noGrp="1" noChangeAspect="1"/>
          </p:cNvSpPr>
          <p:nvPr>
            <p:ph type="pic" sz="quarter" idx="23"/>
          </p:nvPr>
        </p:nvSpPr>
        <p:spPr>
          <a:xfrm>
            <a:off x="3553979" y="3950474"/>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553345" y="5537378"/>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6" name="Text Placeholder 29"/>
          <p:cNvSpPr>
            <a:spLocks noGrp="1"/>
          </p:cNvSpPr>
          <p:nvPr>
            <p:ph type="body" sz="quarter" idx="25" hasCustomPrompt="1"/>
          </p:nvPr>
        </p:nvSpPr>
        <p:spPr>
          <a:xfrm>
            <a:off x="3553345" y="5735868"/>
            <a:ext cx="2121408" cy="311784"/>
          </a:xfrm>
        </p:spPr>
        <p:txBody>
          <a:bodyPr anchor="t">
            <a:normAutofit/>
          </a:bodyPr>
          <a:lstStyle>
            <a:lvl1pPr marL="0" indent="0" algn="ctr">
              <a:buNone/>
              <a:defRPr sz="1350">
                <a:solidFill>
                  <a:srgbClr val="8C9CA6"/>
                </a:solidFill>
              </a:defRPr>
            </a:lvl1pPr>
          </a:lstStyle>
          <a:p>
            <a:pPr lvl="0"/>
            <a:r>
              <a:rPr lang="en-US"/>
              <a:t>Job Title Here</a:t>
            </a:r>
          </a:p>
        </p:txBody>
      </p:sp>
      <p:sp>
        <p:nvSpPr>
          <p:cNvPr id="61" name="Picture Placeholder 10"/>
          <p:cNvSpPr>
            <a:spLocks noGrp="1" noChangeAspect="1"/>
          </p:cNvSpPr>
          <p:nvPr>
            <p:ph type="pic" sz="quarter" idx="29"/>
          </p:nvPr>
        </p:nvSpPr>
        <p:spPr>
          <a:xfrm>
            <a:off x="9393237" y="3950699"/>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393235" y="5537603"/>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4" name="Text Placeholder 29"/>
          <p:cNvSpPr>
            <a:spLocks noGrp="1"/>
          </p:cNvSpPr>
          <p:nvPr>
            <p:ph type="body" sz="quarter" idx="31" hasCustomPrompt="1"/>
          </p:nvPr>
        </p:nvSpPr>
        <p:spPr>
          <a:xfrm>
            <a:off x="9393235" y="5736093"/>
            <a:ext cx="2121408" cy="311784"/>
          </a:xfrm>
        </p:spPr>
        <p:txBody>
          <a:bodyPr anchor="t">
            <a:noAutofit/>
          </a:bodyPr>
          <a:lstStyle>
            <a:lvl1pPr marL="0" indent="0" algn="ctr">
              <a:buNone/>
              <a:defRPr sz="1350">
                <a:solidFill>
                  <a:srgbClr val="8C9CA6"/>
                </a:solidFill>
              </a:defRPr>
            </a:lvl1pPr>
          </a:lstStyle>
          <a:p>
            <a:pPr lvl="0"/>
            <a:r>
              <a:rPr lang="en-US"/>
              <a:t>Job Title Here</a:t>
            </a:r>
          </a:p>
        </p:txBody>
      </p:sp>
      <p:sp>
        <p:nvSpPr>
          <p:cNvPr id="3" name="Pentagon 2"/>
          <p:cNvSpPr/>
          <p:nvPr userDrawn="1"/>
        </p:nvSpPr>
        <p:spPr>
          <a:xfrm>
            <a:off x="310895" y="3345752"/>
            <a:ext cx="2889504" cy="494759"/>
          </a:xfrm>
          <a:prstGeom prst="homePlate">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 name="Chevron 30"/>
          <p:cNvSpPr/>
          <p:nvPr userDrawn="1"/>
        </p:nvSpPr>
        <p:spPr>
          <a:xfrm>
            <a:off x="3204252" y="3345752"/>
            <a:ext cx="2889504" cy="494759"/>
          </a:xfrm>
          <a:prstGeom prst="chevron">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Chevron 31"/>
          <p:cNvSpPr/>
          <p:nvPr userDrawn="1"/>
        </p:nvSpPr>
        <p:spPr>
          <a:xfrm>
            <a:off x="6097609" y="3345752"/>
            <a:ext cx="2889504" cy="494759"/>
          </a:xfrm>
          <a:prstGeom prst="chevron">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Chevron 32"/>
          <p:cNvSpPr/>
          <p:nvPr userDrawn="1"/>
        </p:nvSpPr>
        <p:spPr>
          <a:xfrm>
            <a:off x="8990967" y="3345752"/>
            <a:ext cx="2889504" cy="494759"/>
          </a:xfrm>
          <a:prstGeom prst="chevron">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7" name="Picture Placeholder 10"/>
          <p:cNvSpPr>
            <a:spLocks noGrp="1" noChangeAspect="1"/>
          </p:cNvSpPr>
          <p:nvPr>
            <p:ph type="pic" sz="quarter" idx="26"/>
          </p:nvPr>
        </p:nvSpPr>
        <p:spPr>
          <a:xfrm>
            <a:off x="6455394" y="1589811"/>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454759" y="3176715"/>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0" name="Text Placeholder 29"/>
          <p:cNvSpPr>
            <a:spLocks noGrp="1"/>
          </p:cNvSpPr>
          <p:nvPr>
            <p:ph type="body" sz="quarter" idx="28" hasCustomPrompt="1"/>
          </p:nvPr>
        </p:nvSpPr>
        <p:spPr>
          <a:xfrm>
            <a:off x="6454759" y="3950472"/>
            <a:ext cx="2121408" cy="311784"/>
          </a:xfrm>
        </p:spPr>
        <p:txBody>
          <a:bodyPr anchor="t">
            <a:normAutofit/>
          </a:bodyPr>
          <a:lstStyle>
            <a:lvl1pPr marL="0" indent="0" algn="ctr">
              <a:buNone/>
              <a:defRPr sz="1350">
                <a:solidFill>
                  <a:srgbClr val="8C9CA6"/>
                </a:solidFill>
              </a:defRPr>
            </a:lvl1pPr>
          </a:lstStyle>
          <a:p>
            <a:pPr lvl="0"/>
            <a:r>
              <a:rPr lang="en-US"/>
              <a:t>Job Title Here</a:t>
            </a:r>
          </a:p>
        </p:txBody>
      </p:sp>
      <p:sp>
        <p:nvSpPr>
          <p:cNvPr id="55" name="Text Placeholder 29"/>
          <p:cNvSpPr>
            <a:spLocks noGrp="1"/>
          </p:cNvSpPr>
          <p:nvPr>
            <p:ph type="body" sz="quarter" idx="24" hasCustomPrompt="1"/>
          </p:nvPr>
        </p:nvSpPr>
        <p:spPr>
          <a:xfrm>
            <a:off x="3553345" y="3438467"/>
            <a:ext cx="2121408" cy="311784"/>
          </a:xfrm>
        </p:spPr>
        <p:txBody>
          <a:bodyPr anchor="ctr">
            <a:normAutofit/>
          </a:bodyPr>
          <a:lstStyle>
            <a:lvl1pPr marL="0" indent="0" algn="ctr">
              <a:buNone/>
              <a:defRPr sz="1650">
                <a:solidFill>
                  <a:schemeClr val="bg1"/>
                </a:solidFill>
              </a:defRPr>
            </a:lvl1pPr>
          </a:lstStyle>
          <a:p>
            <a:pPr lvl="0"/>
            <a:r>
              <a:rPr lang="en-US"/>
              <a:t>Name Here</a:t>
            </a:r>
          </a:p>
        </p:txBody>
      </p:sp>
      <p:sp>
        <p:nvSpPr>
          <p:cNvPr id="63" name="Text Placeholder 29"/>
          <p:cNvSpPr>
            <a:spLocks noGrp="1"/>
          </p:cNvSpPr>
          <p:nvPr>
            <p:ph type="body" sz="quarter" idx="30" hasCustomPrompt="1"/>
          </p:nvPr>
        </p:nvSpPr>
        <p:spPr>
          <a:xfrm>
            <a:off x="9393235" y="3438467"/>
            <a:ext cx="2121408" cy="311784"/>
          </a:xfrm>
        </p:spPr>
        <p:txBody>
          <a:bodyPr anchor="ctr">
            <a:normAutofit/>
          </a:bodyPr>
          <a:lstStyle>
            <a:lvl1pPr marL="0" indent="0" algn="ctr">
              <a:buNone/>
              <a:defRPr sz="1650">
                <a:solidFill>
                  <a:srgbClr val="324D5E"/>
                </a:solidFill>
              </a:defRPr>
            </a:lvl1pPr>
          </a:lstStyle>
          <a:p>
            <a:pPr lvl="0"/>
            <a:r>
              <a:rPr lang="en-US"/>
              <a:t>Name Here</a:t>
            </a:r>
          </a:p>
        </p:txBody>
      </p:sp>
      <p:sp>
        <p:nvSpPr>
          <p:cNvPr id="30" name="Text Placeholder 29"/>
          <p:cNvSpPr>
            <a:spLocks noGrp="1"/>
          </p:cNvSpPr>
          <p:nvPr>
            <p:ph type="body" sz="quarter" idx="18" hasCustomPrompt="1"/>
          </p:nvPr>
        </p:nvSpPr>
        <p:spPr>
          <a:xfrm>
            <a:off x="579707" y="3438467"/>
            <a:ext cx="2121408" cy="311784"/>
          </a:xfrm>
        </p:spPr>
        <p:txBody>
          <a:bodyPr anchor="ctr">
            <a:normAutofit/>
          </a:bodyPr>
          <a:lstStyle>
            <a:lvl1pPr marL="0" indent="0" algn="ctr">
              <a:buNone/>
              <a:defRPr sz="1650">
                <a:solidFill>
                  <a:schemeClr val="bg1"/>
                </a:solidFill>
              </a:defRPr>
            </a:lvl1pPr>
          </a:lstStyle>
          <a:p>
            <a:pPr lvl="0"/>
            <a:r>
              <a:rPr lang="en-US"/>
              <a:t>Name Here</a:t>
            </a:r>
          </a:p>
        </p:txBody>
      </p:sp>
      <p:sp>
        <p:nvSpPr>
          <p:cNvPr id="59" name="Text Placeholder 29"/>
          <p:cNvSpPr>
            <a:spLocks noGrp="1"/>
          </p:cNvSpPr>
          <p:nvPr>
            <p:ph type="body" sz="quarter" idx="27" hasCustomPrompt="1"/>
          </p:nvPr>
        </p:nvSpPr>
        <p:spPr>
          <a:xfrm>
            <a:off x="6454759" y="3438467"/>
            <a:ext cx="2121408" cy="311784"/>
          </a:xfrm>
        </p:spPr>
        <p:txBody>
          <a:bodyPr anchor="ctr">
            <a:normAutofit/>
          </a:bodyPr>
          <a:lstStyle>
            <a:lvl1pPr marL="0" indent="0" algn="ctr">
              <a:buNone/>
              <a:defRPr sz="1650">
                <a:solidFill>
                  <a:srgbClr val="324D5E"/>
                </a:solidFill>
              </a:defRPr>
            </a:lvl1pPr>
          </a:lstStyle>
          <a:p>
            <a:pPr lvl="0"/>
            <a:r>
              <a:rPr lang="en-US"/>
              <a:t>Name Here</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13735593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 picture portfolio">
    <p:spTree>
      <p:nvGrpSpPr>
        <p:cNvPr id="1" name=""/>
        <p:cNvGrpSpPr/>
        <p:nvPr/>
      </p:nvGrpSpPr>
      <p:grpSpPr>
        <a:xfrm>
          <a:off x="0" y="0"/>
          <a:ext cx="0" cy="0"/>
          <a:chOff x="0" y="0"/>
          <a:chExt cx="0" cy="0"/>
        </a:xfrm>
      </p:grpSpPr>
      <p:sp>
        <p:nvSpPr>
          <p:cNvPr id="17" name="Date Placeholder 3"/>
          <p:cNvSpPr>
            <a:spLocks noGrp="1"/>
          </p:cNvSpPr>
          <p:nvPr>
            <p:ph type="dt" sz="half" idx="10"/>
          </p:nvPr>
        </p:nvSpPr>
        <p:spPr>
          <a:xfrm>
            <a:off x="4031480" y="6356352"/>
            <a:ext cx="1543821" cy="365125"/>
          </a:xfrm>
        </p:spPr>
        <p:txBody>
          <a:bodyPr/>
          <a:lstStyle>
            <a:lvl1pPr>
              <a:defRPr>
                <a:solidFill>
                  <a:srgbClr val="273339"/>
                </a:solidFill>
              </a:defRPr>
            </a:lvl1pPr>
          </a:lstStyle>
          <a:p>
            <a:r>
              <a:rPr lang="en-US"/>
              <a:t>your date here</a:t>
            </a:r>
          </a:p>
        </p:txBody>
      </p:sp>
      <p:sp>
        <p:nvSpPr>
          <p:cNvPr id="18" name="Footer Placeholder 4"/>
          <p:cNvSpPr>
            <a:spLocks noGrp="1"/>
          </p:cNvSpPr>
          <p:nvPr>
            <p:ph type="ftr" sz="quarter" idx="11"/>
          </p:nvPr>
        </p:nvSpPr>
        <p:spPr>
          <a:xfrm>
            <a:off x="5850147" y="6356352"/>
            <a:ext cx="4114800" cy="365125"/>
          </a:xfrm>
        </p:spPr>
        <p:txBody>
          <a:bodyPr/>
          <a:lstStyle>
            <a:lvl1pPr algn="ctr">
              <a:defRPr>
                <a:solidFill>
                  <a:srgbClr val="273339"/>
                </a:solidFill>
              </a:defRPr>
            </a:lvl1pPr>
          </a:lstStyle>
          <a:p>
            <a:r>
              <a:rPr lang="en-US"/>
              <a:t>större - a multipurpose PowerPoint template</a:t>
            </a:r>
          </a:p>
        </p:txBody>
      </p:sp>
      <p:sp>
        <p:nvSpPr>
          <p:cNvPr id="19" name="Slide Number Placeholder 5"/>
          <p:cNvSpPr>
            <a:spLocks noGrp="1"/>
          </p:cNvSpPr>
          <p:nvPr>
            <p:ph type="sldNum" sz="quarter" idx="12"/>
          </p:nvPr>
        </p:nvSpPr>
        <p:spPr>
          <a:xfrm>
            <a:off x="10239795" y="6356352"/>
            <a:ext cx="1114005" cy="365125"/>
          </a:xfrm>
        </p:spPr>
        <p:txBody>
          <a:bodyPr/>
          <a:lstStyle>
            <a:lvl1pPr>
              <a:defRPr>
                <a:solidFill>
                  <a:srgbClr val="273339"/>
                </a:solidFill>
              </a:defRPr>
            </a:lvl1pPr>
          </a:lstStyle>
          <a:p>
            <a:fld id="{6E18DBF4-37B7-4C4F-9728-A1C100B177EE}" type="slidenum">
              <a:rPr lang="en-US" smtClean="0"/>
              <a:pPr/>
              <a:t>‹Nº›</a:t>
            </a:fld>
            <a:endParaRPr lang="en-US"/>
          </a:p>
        </p:txBody>
      </p:sp>
      <p:sp>
        <p:nvSpPr>
          <p:cNvPr id="22" name="Rectangle 21"/>
          <p:cNvSpPr/>
          <p:nvPr userDrawn="1"/>
        </p:nvSpPr>
        <p:spPr>
          <a:xfrm>
            <a:off x="313731" y="418034"/>
            <a:ext cx="168296" cy="2118739"/>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 name="Text Placeholder 29"/>
          <p:cNvSpPr>
            <a:spLocks noGrp="1"/>
          </p:cNvSpPr>
          <p:nvPr>
            <p:ph type="body" sz="quarter" idx="27" hasCustomPrompt="1"/>
          </p:nvPr>
        </p:nvSpPr>
        <p:spPr>
          <a:xfrm>
            <a:off x="449647" y="3934691"/>
            <a:ext cx="2596896" cy="1754326"/>
          </a:xfrm>
        </p:spPr>
        <p:txBody>
          <a:bodyPr anchor="ctr">
            <a:spAutoFit/>
          </a:bodyPr>
          <a:lstStyle>
            <a:lvl1pPr marL="0" indent="342900" algn="just">
              <a:buNone/>
              <a:defRPr sz="1500">
                <a:solidFill>
                  <a:srgbClr val="324D5E"/>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4" name="TextBox 23"/>
          <p:cNvSpPr txBox="1"/>
          <p:nvPr userDrawn="1"/>
        </p:nvSpPr>
        <p:spPr>
          <a:xfrm>
            <a:off x="2" y="2758943"/>
            <a:ext cx="665567" cy="1419619"/>
          </a:xfrm>
          <a:prstGeom prst="rect">
            <a:avLst/>
          </a:prstGeom>
          <a:noFill/>
        </p:spPr>
        <p:txBody>
          <a:bodyPr wrap="none" rtlCol="0">
            <a:spAutoFit/>
          </a:bodyPr>
          <a:lstStyle/>
          <a:p>
            <a:r>
              <a:rPr lang="en-US" sz="8625" b="1">
                <a:solidFill>
                  <a:srgbClr val="8C9CA6"/>
                </a:solidFill>
              </a:rPr>
              <a:t>“</a:t>
            </a:r>
          </a:p>
        </p:txBody>
      </p:sp>
      <p:sp>
        <p:nvSpPr>
          <p:cNvPr id="27" name="Picture Placeholder 10"/>
          <p:cNvSpPr>
            <a:spLocks noGrp="1" noChangeAspect="1"/>
          </p:cNvSpPr>
          <p:nvPr>
            <p:ph type="pic" sz="quarter" idx="14"/>
          </p:nvPr>
        </p:nvSpPr>
        <p:spPr>
          <a:xfrm>
            <a:off x="3084290" y="1"/>
            <a:ext cx="9107711" cy="6858000"/>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0" name="Text Placeholder 29"/>
          <p:cNvSpPr>
            <a:spLocks noGrp="1"/>
          </p:cNvSpPr>
          <p:nvPr>
            <p:ph type="body" sz="quarter" idx="18" hasCustomPrompt="1"/>
          </p:nvPr>
        </p:nvSpPr>
        <p:spPr>
          <a:xfrm>
            <a:off x="647753" y="623272"/>
            <a:ext cx="5188204" cy="777905"/>
          </a:xfrm>
        </p:spPr>
        <p:txBody>
          <a:bodyPr anchor="ctr">
            <a:spAutoFit/>
          </a:bodyPr>
          <a:lstStyle>
            <a:lvl1pPr marL="0" indent="0" algn="l">
              <a:buNone/>
              <a:defRPr sz="4950" b="1" cap="all" baseline="0">
                <a:solidFill>
                  <a:schemeClr val="tx2">
                    <a:lumMod val="50000"/>
                  </a:schemeClr>
                </a:solidFill>
              </a:defRPr>
            </a:lvl1pPr>
          </a:lstStyle>
          <a:p>
            <a:pPr lvl="0"/>
            <a:r>
              <a:rPr lang="en-US"/>
              <a:t>Name Here</a:t>
            </a:r>
          </a:p>
        </p:txBody>
      </p:sp>
      <p:sp>
        <p:nvSpPr>
          <p:cNvPr id="21" name="Text Placeholder 29"/>
          <p:cNvSpPr>
            <a:spLocks noGrp="1"/>
          </p:cNvSpPr>
          <p:nvPr>
            <p:ph type="body" sz="quarter" idx="22" hasCustomPrompt="1"/>
          </p:nvPr>
        </p:nvSpPr>
        <p:spPr>
          <a:xfrm>
            <a:off x="647753" y="1699086"/>
            <a:ext cx="5188204" cy="590931"/>
          </a:xfrm>
        </p:spPr>
        <p:txBody>
          <a:bodyPr anchor="t">
            <a:spAutoFit/>
          </a:bodyPr>
          <a:lstStyle>
            <a:lvl1pPr marL="0" indent="0" algn="l">
              <a:buNone/>
              <a:defRPr sz="3600" cap="none" baseline="0">
                <a:solidFill>
                  <a:schemeClr val="tx2">
                    <a:lumMod val="50000"/>
                  </a:schemeClr>
                </a:solidFill>
              </a:defRPr>
            </a:lvl1pPr>
          </a:lstStyle>
          <a:p>
            <a:pPr lvl="0"/>
            <a:r>
              <a:rPr lang="en-US"/>
              <a:t>Job Title Here</a:t>
            </a:r>
          </a:p>
        </p:txBody>
      </p:sp>
      <p:sp>
        <p:nvSpPr>
          <p:cNvPr id="25" name="TextBox 24"/>
          <p:cNvSpPr txBox="1"/>
          <p:nvPr userDrawn="1"/>
        </p:nvSpPr>
        <p:spPr>
          <a:xfrm>
            <a:off x="3007855" y="5662508"/>
            <a:ext cx="665567" cy="1419619"/>
          </a:xfrm>
          <a:prstGeom prst="rect">
            <a:avLst/>
          </a:prstGeom>
          <a:noFill/>
        </p:spPr>
        <p:txBody>
          <a:bodyPr wrap="none" rtlCol="0">
            <a:spAutoFit/>
          </a:bodyPr>
          <a:lstStyle/>
          <a:p>
            <a:r>
              <a:rPr lang="en-US" sz="8625" b="1">
                <a:solidFill>
                  <a:prstClr val="white"/>
                </a:solidFill>
              </a:rPr>
              <a:t>”</a:t>
            </a:r>
          </a:p>
        </p:txBody>
      </p:sp>
      <p:grpSp>
        <p:nvGrpSpPr>
          <p:cNvPr id="34" name="Group 33"/>
          <p:cNvGrpSpPr/>
          <p:nvPr userDrawn="1"/>
        </p:nvGrpSpPr>
        <p:grpSpPr>
          <a:xfrm>
            <a:off x="0" y="6766560"/>
            <a:ext cx="3081528"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Rectangle 35"/>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1177991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55800"/>
            <a:ext cx="10515600" cy="4221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1" y="-9731"/>
            <a:ext cx="94360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1" y="244372"/>
            <a:ext cx="85979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5" name="Picture Placeholder 10"/>
          <p:cNvSpPr>
            <a:spLocks noGrp="1" noChangeAspect="1"/>
          </p:cNvSpPr>
          <p:nvPr>
            <p:ph type="pic" sz="quarter" idx="14"/>
          </p:nvPr>
        </p:nvSpPr>
        <p:spPr>
          <a:xfrm>
            <a:off x="9591946" y="-1"/>
            <a:ext cx="2600055" cy="1957811"/>
          </a:xfrm>
        </p:spPr>
        <p:txBody>
          <a:bodyPr/>
          <a:lstStyle/>
          <a:p>
            <a:endParaRPr lang="en-US"/>
          </a:p>
        </p:txBody>
      </p:sp>
      <p:sp>
        <p:nvSpPr>
          <p:cNvPr id="16" name="Rectangle 15"/>
          <p:cNvSpPr/>
          <p:nvPr userDrawn="1"/>
        </p:nvSpPr>
        <p:spPr>
          <a:xfrm>
            <a:off x="9594616" y="0"/>
            <a:ext cx="2597384" cy="1955800"/>
          </a:xfrm>
          <a:prstGeom prst="rect">
            <a:avLst/>
          </a:prstGeom>
          <a:solidFill>
            <a:srgbClr val="7BB2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 name="Rectangle 16"/>
          <p:cNvSpPr/>
          <p:nvPr userDrawn="1"/>
        </p:nvSpPr>
        <p:spPr>
          <a:xfrm>
            <a:off x="9595104" y="1955800"/>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14929981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a:xfrm>
            <a:off x="2" y="-9731"/>
            <a:ext cx="3299671" cy="3115788"/>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189518" y="440132"/>
            <a:ext cx="2920641" cy="1465591"/>
          </a:xfrm>
        </p:spPr>
        <p:txBody>
          <a:bodyPr anchor="b">
            <a:noAutofit/>
          </a:bodyPr>
          <a:lstStyle>
            <a:lvl1pPr>
              <a:defRPr sz="2400" b="1">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031480" y="6356352"/>
            <a:ext cx="1543821" cy="365125"/>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5850147" y="6356352"/>
            <a:ext cx="4114800" cy="365125"/>
          </a:xfrm>
        </p:spPr>
        <p:txBody>
          <a:bodyPr/>
          <a:lstStyle>
            <a:lvl1pPr algn="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10239795" y="6356352"/>
            <a:ext cx="1114005" cy="365125"/>
          </a:xfrm>
        </p:spPr>
        <p:txBody>
          <a:bodyPr/>
          <a:lstStyle>
            <a:lvl1pPr>
              <a:defRPr>
                <a:solidFill>
                  <a:srgbClr val="576973"/>
                </a:solidFill>
              </a:defRPr>
            </a:lvl1pPr>
          </a:lstStyle>
          <a:p>
            <a:fld id="{6E18DBF4-37B7-4C4F-9728-A1C100B177EE}" type="slidenum">
              <a:rPr lang="en-US" smtClean="0"/>
              <a:pPr/>
              <a:t>‹Nº›</a:t>
            </a:fld>
            <a:endParaRPr lang="en-US"/>
          </a:p>
        </p:txBody>
      </p:sp>
      <p:sp>
        <p:nvSpPr>
          <p:cNvPr id="13" name="Text Placeholder 12"/>
          <p:cNvSpPr>
            <a:spLocks noGrp="1"/>
          </p:cNvSpPr>
          <p:nvPr>
            <p:ph type="body" sz="quarter" idx="13" hasCustomPrompt="1"/>
          </p:nvPr>
        </p:nvSpPr>
        <p:spPr>
          <a:xfrm>
            <a:off x="189518" y="1958587"/>
            <a:ext cx="2920641" cy="638175"/>
          </a:xfrm>
        </p:spPr>
        <p:txBody>
          <a:bodyPr vert="horz" lIns="91440" tIns="45720" rIns="91440" bIns="45720" rtlCol="0">
            <a:normAutofit/>
          </a:bodyPr>
          <a:lstStyle>
            <a:lvl1pPr marL="171450" indent="-171450">
              <a:buNone/>
              <a:defRPr lang="en-US" sz="1200">
                <a:solidFill>
                  <a:schemeClr val="tx1">
                    <a:lumMod val="25000"/>
                    <a:lumOff val="75000"/>
                  </a:schemeClr>
                </a:solidFill>
              </a:defRPr>
            </a:lvl1pPr>
          </a:lstStyle>
          <a:p>
            <a:pPr marL="0" lvl="0" indent="0"/>
            <a:r>
              <a:rPr lang="en-US"/>
              <a:t>Title description</a:t>
            </a:r>
          </a:p>
        </p:txBody>
      </p:sp>
      <p:sp>
        <p:nvSpPr>
          <p:cNvPr id="17" name="Picture Placeholder 10"/>
          <p:cNvSpPr>
            <a:spLocks noGrp="1" noChangeAspect="1"/>
          </p:cNvSpPr>
          <p:nvPr>
            <p:ph type="pic" sz="quarter" idx="14"/>
          </p:nvPr>
        </p:nvSpPr>
        <p:spPr>
          <a:xfrm>
            <a:off x="0" y="3338285"/>
            <a:ext cx="3303064" cy="2487168"/>
          </a:xfrm>
        </p:spPr>
        <p:txBody>
          <a:bodyPr/>
          <a:lstStyle/>
          <a:p>
            <a:endParaRPr lang="en-US"/>
          </a:p>
        </p:txBody>
      </p:sp>
      <p:sp>
        <p:nvSpPr>
          <p:cNvPr id="18" name="Rectangle 17"/>
          <p:cNvSpPr/>
          <p:nvPr userDrawn="1"/>
        </p:nvSpPr>
        <p:spPr>
          <a:xfrm>
            <a:off x="0" y="3338285"/>
            <a:ext cx="3299672" cy="2484614"/>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25" name="Group 24"/>
          <p:cNvGrpSpPr/>
          <p:nvPr userDrawn="1"/>
        </p:nvGrpSpPr>
        <p:grpSpPr>
          <a:xfrm>
            <a:off x="0" y="6766560"/>
            <a:ext cx="3300984"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20439144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 1">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9" name="Chart Placeholder 8"/>
          <p:cNvSpPr>
            <a:spLocks noGrp="1"/>
          </p:cNvSpPr>
          <p:nvPr>
            <p:ph type="chart" sz="quarter" idx="13"/>
          </p:nvPr>
        </p:nvSpPr>
        <p:spPr>
          <a:xfrm>
            <a:off x="4872228" y="1701800"/>
            <a:ext cx="6837173" cy="4356100"/>
          </a:xfrm>
        </p:spPr>
        <p:txBody>
          <a:bodyPr/>
          <a:lstStyle/>
          <a:p>
            <a:endParaRPr lang="en-US"/>
          </a:p>
        </p:txBody>
      </p:sp>
      <p:sp>
        <p:nvSpPr>
          <p:cNvPr id="15" name="Text Placeholder 2"/>
          <p:cNvSpPr>
            <a:spLocks noGrp="1"/>
          </p:cNvSpPr>
          <p:nvPr>
            <p:ph type="body" idx="1"/>
          </p:nvPr>
        </p:nvSpPr>
        <p:spPr>
          <a:xfrm>
            <a:off x="482601" y="2257196"/>
            <a:ext cx="4026883" cy="2314804"/>
          </a:xfrm>
        </p:spPr>
        <p:txBody>
          <a:bodyPr>
            <a:normAutofit/>
          </a:bodyPr>
          <a:lstStyle>
            <a:lvl1pPr marL="0" indent="0" algn="just">
              <a:buNone/>
              <a:defRPr sz="1200">
                <a:solidFill>
                  <a:srgbClr val="4746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600" y="1743350"/>
            <a:ext cx="4026883" cy="341632"/>
          </a:xfrm>
        </p:spPr>
        <p:txBody>
          <a:bodyPr vert="horz" lIns="91440" tIns="45720" rIns="91440" bIns="45720" rtlCol="0" anchor="ctr">
            <a:spAutoFit/>
          </a:bodyPr>
          <a:lstStyle>
            <a:lvl1pPr marL="171450" indent="-171450">
              <a:buNone/>
              <a:defRPr lang="en-US" sz="1800" b="1" cap="all" baseline="0">
                <a:solidFill>
                  <a:srgbClr val="47464B"/>
                </a:solidFill>
              </a:defRPr>
            </a:lvl1pPr>
          </a:lstStyle>
          <a:p>
            <a:pPr marL="0" lvl="0" indent="0"/>
            <a:r>
              <a:rPr lang="en-US"/>
              <a:t>Insert some title here</a:t>
            </a:r>
          </a:p>
        </p:txBody>
      </p:sp>
      <p:grpSp>
        <p:nvGrpSpPr>
          <p:cNvPr id="16" name="Group 15"/>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30259129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9" name="Chart Placeholder 8"/>
          <p:cNvSpPr>
            <a:spLocks noGrp="1"/>
          </p:cNvSpPr>
          <p:nvPr>
            <p:ph type="chart" sz="quarter" idx="13"/>
          </p:nvPr>
        </p:nvSpPr>
        <p:spPr>
          <a:xfrm>
            <a:off x="482601" y="1425678"/>
            <a:ext cx="11226801" cy="3117518"/>
          </a:xfrm>
        </p:spPr>
        <p:txBody>
          <a:bodyPr/>
          <a:lstStyle/>
          <a:p>
            <a:endParaRPr lang="en-US"/>
          </a:p>
        </p:txBody>
      </p:sp>
      <p:sp>
        <p:nvSpPr>
          <p:cNvPr id="15" name="Text Placeholder 2"/>
          <p:cNvSpPr>
            <a:spLocks noGrp="1"/>
          </p:cNvSpPr>
          <p:nvPr>
            <p:ph type="body" idx="1"/>
          </p:nvPr>
        </p:nvSpPr>
        <p:spPr>
          <a:xfrm>
            <a:off x="482601" y="5221788"/>
            <a:ext cx="11226801" cy="981015"/>
          </a:xfrm>
        </p:spPr>
        <p:txBody>
          <a:bodyPr>
            <a:normAutofit/>
          </a:bodyPr>
          <a:lstStyle>
            <a:lvl1pPr marL="0" indent="0">
              <a:buNone/>
              <a:defRPr sz="1200">
                <a:solidFill>
                  <a:srgbClr val="4746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600" y="4796088"/>
            <a:ext cx="11226800" cy="341632"/>
          </a:xfrm>
        </p:spPr>
        <p:txBody>
          <a:bodyPr vert="horz" wrap="square" lIns="91440" tIns="45720" rIns="91440" bIns="45720" rtlCol="0" anchor="ctr">
            <a:spAutoFit/>
          </a:bodyPr>
          <a:lstStyle>
            <a:lvl1pPr marL="171450" indent="-171450" algn="ctr">
              <a:buNone/>
              <a:defRPr lang="en-US" sz="1800" b="1" cap="all" baseline="0">
                <a:solidFill>
                  <a:srgbClr val="47464B"/>
                </a:solidFill>
              </a:defRPr>
            </a:lvl1pPr>
          </a:lstStyle>
          <a:p>
            <a:pPr marL="0" lvl="0" indent="0"/>
            <a:r>
              <a:rPr lang="en-US"/>
              <a:t>Insert some title here</a:t>
            </a:r>
          </a:p>
        </p:txBody>
      </p:sp>
      <p:grpSp>
        <p:nvGrpSpPr>
          <p:cNvPr id="16" name="Group 15"/>
          <p:cNvGrpSpPr/>
          <p:nvPr userDrawn="1"/>
        </p:nvGrpSpPr>
        <p:grpSpPr>
          <a:xfrm>
            <a:off x="0" y="6766560"/>
            <a:ext cx="12192000" cy="91440"/>
            <a:chOff x="0" y="4480421"/>
            <a:chExt cx="12192000" cy="91440"/>
          </a:xfrm>
        </p:grpSpPr>
        <p:sp>
          <p:nvSpPr>
            <p:cNvPr id="18" name="Rectangle 1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9" name="Rectangle 1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 name="Rectangle 1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1" name="Rectangle 2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2" name="Rectangle 2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33915254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 3">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9" name="Chart Placeholder 8"/>
          <p:cNvSpPr>
            <a:spLocks noGrp="1"/>
          </p:cNvSpPr>
          <p:nvPr>
            <p:ph type="chart" sz="quarter" idx="13"/>
          </p:nvPr>
        </p:nvSpPr>
        <p:spPr>
          <a:xfrm>
            <a:off x="482601" y="1425678"/>
            <a:ext cx="5130801" cy="3117518"/>
          </a:xfrm>
        </p:spPr>
        <p:txBody>
          <a:bodyPr/>
          <a:lstStyle/>
          <a:p>
            <a:endParaRPr lang="en-US"/>
          </a:p>
        </p:txBody>
      </p:sp>
      <p:sp>
        <p:nvSpPr>
          <p:cNvPr id="15" name="Text Placeholder 2"/>
          <p:cNvSpPr>
            <a:spLocks noGrp="1"/>
          </p:cNvSpPr>
          <p:nvPr>
            <p:ph type="body" idx="1"/>
          </p:nvPr>
        </p:nvSpPr>
        <p:spPr>
          <a:xfrm>
            <a:off x="482601" y="5221788"/>
            <a:ext cx="5130801" cy="981015"/>
          </a:xfrm>
        </p:spPr>
        <p:txBody>
          <a:bodyPr>
            <a:normAutofit/>
          </a:bodyPr>
          <a:lstStyle>
            <a:lvl1pPr marL="0" indent="0" algn="just">
              <a:buNone/>
              <a:defRPr sz="1200">
                <a:solidFill>
                  <a:srgbClr val="4746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599" y="4796088"/>
            <a:ext cx="5130800" cy="341632"/>
          </a:xfrm>
        </p:spPr>
        <p:txBody>
          <a:bodyPr vert="horz" wrap="square" lIns="91440" tIns="45720" rIns="91440" bIns="45720" rtlCol="0" anchor="ctr">
            <a:spAutoFit/>
          </a:bodyPr>
          <a:lstStyle>
            <a:lvl1pPr marL="171450" indent="-171450" algn="ctr">
              <a:buNone/>
              <a:defRPr lang="en-US" sz="1800" b="1" cap="all" baseline="0">
                <a:solidFill>
                  <a:srgbClr val="47464B"/>
                </a:solidFill>
              </a:defRPr>
            </a:lvl1pPr>
          </a:lstStyle>
          <a:p>
            <a:pPr marL="0" lvl="0" indent="0"/>
            <a:r>
              <a:rPr lang="en-US"/>
              <a:t>Insert some title here</a:t>
            </a:r>
          </a:p>
        </p:txBody>
      </p:sp>
      <p:sp>
        <p:nvSpPr>
          <p:cNvPr id="16" name="Chart Placeholder 8"/>
          <p:cNvSpPr>
            <a:spLocks noGrp="1"/>
          </p:cNvSpPr>
          <p:nvPr>
            <p:ph type="chart" sz="quarter" idx="16"/>
          </p:nvPr>
        </p:nvSpPr>
        <p:spPr>
          <a:xfrm>
            <a:off x="6578601" y="1425678"/>
            <a:ext cx="5130801" cy="3117518"/>
          </a:xfrm>
        </p:spPr>
        <p:txBody>
          <a:bodyPr/>
          <a:lstStyle/>
          <a:p>
            <a:endParaRPr lang="en-US"/>
          </a:p>
        </p:txBody>
      </p:sp>
      <p:sp>
        <p:nvSpPr>
          <p:cNvPr id="18" name="Text Placeholder 2"/>
          <p:cNvSpPr>
            <a:spLocks noGrp="1"/>
          </p:cNvSpPr>
          <p:nvPr>
            <p:ph type="body" idx="17"/>
          </p:nvPr>
        </p:nvSpPr>
        <p:spPr>
          <a:xfrm>
            <a:off x="6578601" y="5221788"/>
            <a:ext cx="5130801" cy="981015"/>
          </a:xfrm>
        </p:spPr>
        <p:txBody>
          <a:bodyPr>
            <a:normAutofit/>
          </a:bodyPr>
          <a:lstStyle>
            <a:lvl1pPr marL="0" indent="0" algn="just">
              <a:buNone/>
              <a:defRPr sz="1200">
                <a:solidFill>
                  <a:srgbClr val="4746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9" name="Text Placeholder 12"/>
          <p:cNvSpPr>
            <a:spLocks noGrp="1"/>
          </p:cNvSpPr>
          <p:nvPr>
            <p:ph type="body" sz="quarter" idx="18" hasCustomPrompt="1"/>
          </p:nvPr>
        </p:nvSpPr>
        <p:spPr>
          <a:xfrm>
            <a:off x="6578600" y="4796088"/>
            <a:ext cx="5130800" cy="341632"/>
          </a:xfrm>
        </p:spPr>
        <p:txBody>
          <a:bodyPr vert="horz" wrap="square" lIns="91440" tIns="45720" rIns="91440" bIns="45720" rtlCol="0" anchor="ctr">
            <a:spAutoFit/>
          </a:bodyPr>
          <a:lstStyle>
            <a:lvl1pPr marL="171450" indent="-171450" algn="ctr">
              <a:buNone/>
              <a:defRPr lang="en-US" sz="1800" b="1" cap="all" baseline="0">
                <a:solidFill>
                  <a:srgbClr val="47464B"/>
                </a:solidFill>
              </a:defRPr>
            </a:lvl1pPr>
          </a:lstStyle>
          <a:p>
            <a:pPr marL="0" lvl="0" indent="0"/>
            <a:r>
              <a:rPr lang="en-US"/>
              <a:t>Insert some title here</a:t>
            </a:r>
          </a:p>
        </p:txBody>
      </p:sp>
      <p:grpSp>
        <p:nvGrpSpPr>
          <p:cNvPr id="20" name="Group 19"/>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18202255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rt 4">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9" name="Chart Placeholder 8"/>
          <p:cNvSpPr>
            <a:spLocks noGrp="1"/>
          </p:cNvSpPr>
          <p:nvPr>
            <p:ph type="chart" sz="quarter" idx="13"/>
          </p:nvPr>
        </p:nvSpPr>
        <p:spPr>
          <a:xfrm>
            <a:off x="482601" y="1425678"/>
            <a:ext cx="3556001" cy="3117518"/>
          </a:xfrm>
        </p:spPr>
        <p:txBody>
          <a:bodyPr/>
          <a:lstStyle/>
          <a:p>
            <a:endParaRPr lang="en-US"/>
          </a:p>
        </p:txBody>
      </p:sp>
      <p:sp>
        <p:nvSpPr>
          <p:cNvPr id="15" name="Text Placeholder 2"/>
          <p:cNvSpPr>
            <a:spLocks noGrp="1"/>
          </p:cNvSpPr>
          <p:nvPr>
            <p:ph type="body" idx="1"/>
          </p:nvPr>
        </p:nvSpPr>
        <p:spPr>
          <a:xfrm>
            <a:off x="482601" y="5221788"/>
            <a:ext cx="3556001" cy="981015"/>
          </a:xfrm>
        </p:spPr>
        <p:txBody>
          <a:bodyPr>
            <a:normAutofit/>
          </a:bodyPr>
          <a:lstStyle>
            <a:lvl1pPr marL="0" indent="0" algn="just">
              <a:buNone/>
              <a:defRPr sz="1200">
                <a:solidFill>
                  <a:srgbClr val="4746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599" y="4796088"/>
            <a:ext cx="3556000" cy="341632"/>
          </a:xfrm>
        </p:spPr>
        <p:txBody>
          <a:bodyPr vert="horz" wrap="square" lIns="91440" tIns="45720" rIns="91440" bIns="45720" rtlCol="0" anchor="ctr">
            <a:spAutoFit/>
          </a:bodyPr>
          <a:lstStyle>
            <a:lvl1pPr marL="171450" indent="-171450" algn="ctr">
              <a:buNone/>
              <a:defRPr lang="en-US" sz="1800" b="1" cap="all" baseline="0">
                <a:solidFill>
                  <a:srgbClr val="47464B"/>
                </a:solidFill>
              </a:defRPr>
            </a:lvl1pPr>
          </a:lstStyle>
          <a:p>
            <a:pPr marL="0" lvl="0" indent="0"/>
            <a:r>
              <a:rPr lang="en-US"/>
              <a:t>Insert some title here</a:t>
            </a:r>
          </a:p>
        </p:txBody>
      </p:sp>
      <p:sp>
        <p:nvSpPr>
          <p:cNvPr id="26" name="Chart Placeholder 8"/>
          <p:cNvSpPr>
            <a:spLocks noGrp="1"/>
          </p:cNvSpPr>
          <p:nvPr>
            <p:ph type="chart" sz="quarter" idx="16"/>
          </p:nvPr>
        </p:nvSpPr>
        <p:spPr>
          <a:xfrm>
            <a:off x="4318001" y="1425678"/>
            <a:ext cx="3556001" cy="3117518"/>
          </a:xfrm>
        </p:spPr>
        <p:txBody>
          <a:bodyPr/>
          <a:lstStyle/>
          <a:p>
            <a:endParaRPr lang="en-US"/>
          </a:p>
        </p:txBody>
      </p:sp>
      <p:sp>
        <p:nvSpPr>
          <p:cNvPr id="27" name="Text Placeholder 2"/>
          <p:cNvSpPr>
            <a:spLocks noGrp="1"/>
          </p:cNvSpPr>
          <p:nvPr>
            <p:ph type="body" idx="17"/>
          </p:nvPr>
        </p:nvSpPr>
        <p:spPr>
          <a:xfrm>
            <a:off x="4318001" y="5221788"/>
            <a:ext cx="3556001" cy="981015"/>
          </a:xfrm>
        </p:spPr>
        <p:txBody>
          <a:bodyPr>
            <a:normAutofit/>
          </a:bodyPr>
          <a:lstStyle>
            <a:lvl1pPr marL="0" indent="0" algn="just">
              <a:buNone/>
              <a:defRPr sz="1200">
                <a:solidFill>
                  <a:srgbClr val="4746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28" name="Text Placeholder 12"/>
          <p:cNvSpPr>
            <a:spLocks noGrp="1"/>
          </p:cNvSpPr>
          <p:nvPr>
            <p:ph type="body" sz="quarter" idx="18" hasCustomPrompt="1"/>
          </p:nvPr>
        </p:nvSpPr>
        <p:spPr>
          <a:xfrm>
            <a:off x="4318000" y="4796088"/>
            <a:ext cx="3556000" cy="341632"/>
          </a:xfrm>
        </p:spPr>
        <p:txBody>
          <a:bodyPr vert="horz" wrap="square" lIns="91440" tIns="45720" rIns="91440" bIns="45720" rtlCol="0" anchor="ctr">
            <a:spAutoFit/>
          </a:bodyPr>
          <a:lstStyle>
            <a:lvl1pPr marL="171450" indent="-171450" algn="ctr">
              <a:buNone/>
              <a:defRPr lang="en-US" sz="1800" b="1" cap="all" baseline="0">
                <a:solidFill>
                  <a:srgbClr val="47464B"/>
                </a:solidFill>
              </a:defRPr>
            </a:lvl1pPr>
          </a:lstStyle>
          <a:p>
            <a:pPr marL="0" lvl="0" indent="0"/>
            <a:r>
              <a:rPr lang="en-US"/>
              <a:t>Insert some title here</a:t>
            </a:r>
          </a:p>
        </p:txBody>
      </p:sp>
      <p:sp>
        <p:nvSpPr>
          <p:cNvPr id="29" name="Chart Placeholder 8"/>
          <p:cNvSpPr>
            <a:spLocks noGrp="1"/>
          </p:cNvSpPr>
          <p:nvPr>
            <p:ph type="chart" sz="quarter" idx="19"/>
          </p:nvPr>
        </p:nvSpPr>
        <p:spPr>
          <a:xfrm>
            <a:off x="8153401" y="1425678"/>
            <a:ext cx="3556001" cy="3117518"/>
          </a:xfrm>
        </p:spPr>
        <p:txBody>
          <a:bodyPr/>
          <a:lstStyle/>
          <a:p>
            <a:endParaRPr lang="en-US"/>
          </a:p>
        </p:txBody>
      </p:sp>
      <p:sp>
        <p:nvSpPr>
          <p:cNvPr id="30" name="Text Placeholder 2"/>
          <p:cNvSpPr>
            <a:spLocks noGrp="1"/>
          </p:cNvSpPr>
          <p:nvPr>
            <p:ph type="body" idx="20"/>
          </p:nvPr>
        </p:nvSpPr>
        <p:spPr>
          <a:xfrm>
            <a:off x="8153401" y="5221788"/>
            <a:ext cx="3556001" cy="981015"/>
          </a:xfrm>
        </p:spPr>
        <p:txBody>
          <a:bodyPr>
            <a:normAutofit/>
          </a:bodyPr>
          <a:lstStyle>
            <a:lvl1pPr marL="0" indent="0" algn="just">
              <a:buNone/>
              <a:defRPr sz="1200">
                <a:solidFill>
                  <a:srgbClr val="4746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31" name="Text Placeholder 12"/>
          <p:cNvSpPr>
            <a:spLocks noGrp="1"/>
          </p:cNvSpPr>
          <p:nvPr>
            <p:ph type="body" sz="quarter" idx="21" hasCustomPrompt="1"/>
          </p:nvPr>
        </p:nvSpPr>
        <p:spPr>
          <a:xfrm>
            <a:off x="8153400" y="4796088"/>
            <a:ext cx="3556000" cy="341632"/>
          </a:xfrm>
        </p:spPr>
        <p:txBody>
          <a:bodyPr vert="horz" wrap="square" lIns="91440" tIns="45720" rIns="91440" bIns="45720" rtlCol="0" anchor="ctr">
            <a:spAutoFit/>
          </a:bodyPr>
          <a:lstStyle>
            <a:lvl1pPr marL="171450" indent="-171450" algn="ctr">
              <a:buNone/>
              <a:defRPr lang="en-US" sz="1800" b="1" cap="all" baseline="0">
                <a:solidFill>
                  <a:srgbClr val="47464B"/>
                </a:solidFill>
              </a:defRPr>
            </a:lvl1pPr>
          </a:lstStyle>
          <a:p>
            <a:pPr marL="0" lvl="0" indent="0"/>
            <a:r>
              <a:rPr lang="en-US"/>
              <a:t>Insert some title here</a:t>
            </a:r>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36667875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rt 5">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9" name="Chart Placeholder 8"/>
          <p:cNvSpPr>
            <a:spLocks noGrp="1"/>
          </p:cNvSpPr>
          <p:nvPr>
            <p:ph type="chart" sz="quarter" idx="13"/>
          </p:nvPr>
        </p:nvSpPr>
        <p:spPr>
          <a:xfrm>
            <a:off x="482601" y="1406667"/>
            <a:ext cx="2641601" cy="3117518"/>
          </a:xfrm>
        </p:spPr>
        <p:txBody>
          <a:bodyPr/>
          <a:lstStyle/>
          <a:p>
            <a:endParaRPr lang="en-US"/>
          </a:p>
        </p:txBody>
      </p:sp>
      <p:sp>
        <p:nvSpPr>
          <p:cNvPr id="15" name="Text Placeholder 2"/>
          <p:cNvSpPr>
            <a:spLocks noGrp="1"/>
          </p:cNvSpPr>
          <p:nvPr>
            <p:ph type="body" idx="1"/>
          </p:nvPr>
        </p:nvSpPr>
        <p:spPr>
          <a:xfrm>
            <a:off x="482601" y="5053309"/>
            <a:ext cx="2641601" cy="1130483"/>
          </a:xfrm>
        </p:spPr>
        <p:txBody>
          <a:bodyPr>
            <a:normAutofit/>
          </a:bodyPr>
          <a:lstStyle>
            <a:lvl1pPr marL="0" indent="0" algn="just">
              <a:buNone/>
              <a:defRPr sz="1200">
                <a:solidFill>
                  <a:srgbClr val="4746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599" y="4723828"/>
            <a:ext cx="2641600" cy="279307"/>
          </a:xfrm>
        </p:spPr>
        <p:txBody>
          <a:bodyPr vert="horz" wrap="square" lIns="91440" tIns="45720" rIns="91440" bIns="45720" rtlCol="0" anchor="ctr">
            <a:spAutoFit/>
          </a:bodyPr>
          <a:lstStyle>
            <a:lvl1pPr marL="171450" indent="-171450" algn="ctr">
              <a:buNone/>
              <a:defRPr lang="en-US" sz="1350" b="1" cap="all" baseline="0">
                <a:solidFill>
                  <a:srgbClr val="47464B"/>
                </a:solidFill>
              </a:defRPr>
            </a:lvl1pPr>
          </a:lstStyle>
          <a:p>
            <a:pPr marL="0" lvl="0" indent="0"/>
            <a:r>
              <a:rPr lang="en-US"/>
              <a:t>Insert some title here</a:t>
            </a:r>
          </a:p>
        </p:txBody>
      </p:sp>
      <p:sp>
        <p:nvSpPr>
          <p:cNvPr id="25" name="Chart Placeholder 8"/>
          <p:cNvSpPr>
            <a:spLocks noGrp="1"/>
          </p:cNvSpPr>
          <p:nvPr>
            <p:ph type="chart" sz="quarter" idx="16"/>
          </p:nvPr>
        </p:nvSpPr>
        <p:spPr>
          <a:xfrm>
            <a:off x="3344334" y="1425678"/>
            <a:ext cx="2641601" cy="3117518"/>
          </a:xfrm>
        </p:spPr>
        <p:txBody>
          <a:bodyPr/>
          <a:lstStyle/>
          <a:p>
            <a:endParaRPr lang="en-US"/>
          </a:p>
        </p:txBody>
      </p:sp>
      <p:sp>
        <p:nvSpPr>
          <p:cNvPr id="32" name="Text Placeholder 2"/>
          <p:cNvSpPr>
            <a:spLocks noGrp="1"/>
          </p:cNvSpPr>
          <p:nvPr>
            <p:ph type="body" idx="17"/>
          </p:nvPr>
        </p:nvSpPr>
        <p:spPr>
          <a:xfrm>
            <a:off x="3344334" y="5072320"/>
            <a:ext cx="2641601" cy="1130483"/>
          </a:xfrm>
        </p:spPr>
        <p:txBody>
          <a:bodyPr>
            <a:normAutofit/>
          </a:bodyPr>
          <a:lstStyle>
            <a:lvl1pPr marL="0" indent="0" algn="just">
              <a:buNone/>
              <a:defRPr sz="1200">
                <a:solidFill>
                  <a:srgbClr val="4746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33" name="Text Placeholder 12"/>
          <p:cNvSpPr>
            <a:spLocks noGrp="1"/>
          </p:cNvSpPr>
          <p:nvPr>
            <p:ph type="body" sz="quarter" idx="18" hasCustomPrompt="1"/>
          </p:nvPr>
        </p:nvSpPr>
        <p:spPr>
          <a:xfrm>
            <a:off x="3344335" y="4742839"/>
            <a:ext cx="2641600" cy="279307"/>
          </a:xfrm>
        </p:spPr>
        <p:txBody>
          <a:bodyPr vert="horz" wrap="square" lIns="91440" tIns="45720" rIns="91440" bIns="45720" rtlCol="0" anchor="ctr">
            <a:spAutoFit/>
          </a:bodyPr>
          <a:lstStyle>
            <a:lvl1pPr marL="171450" indent="-171450" algn="ctr">
              <a:buNone/>
              <a:defRPr lang="en-US" sz="1350" b="1" cap="all" baseline="0">
                <a:solidFill>
                  <a:srgbClr val="47464B"/>
                </a:solidFill>
              </a:defRPr>
            </a:lvl1pPr>
          </a:lstStyle>
          <a:p>
            <a:pPr marL="0" lvl="0" indent="0"/>
            <a:r>
              <a:rPr lang="en-US"/>
              <a:t>Insert some title here</a:t>
            </a:r>
          </a:p>
        </p:txBody>
      </p:sp>
      <p:sp>
        <p:nvSpPr>
          <p:cNvPr id="34" name="Chart Placeholder 8"/>
          <p:cNvSpPr>
            <a:spLocks noGrp="1"/>
          </p:cNvSpPr>
          <p:nvPr>
            <p:ph type="chart" sz="quarter" idx="19"/>
          </p:nvPr>
        </p:nvSpPr>
        <p:spPr>
          <a:xfrm>
            <a:off x="6206069" y="1425678"/>
            <a:ext cx="2641601" cy="3117518"/>
          </a:xfrm>
        </p:spPr>
        <p:txBody>
          <a:bodyPr/>
          <a:lstStyle/>
          <a:p>
            <a:endParaRPr lang="en-US"/>
          </a:p>
        </p:txBody>
      </p:sp>
      <p:sp>
        <p:nvSpPr>
          <p:cNvPr id="35" name="Text Placeholder 2"/>
          <p:cNvSpPr>
            <a:spLocks noGrp="1"/>
          </p:cNvSpPr>
          <p:nvPr>
            <p:ph type="body" idx="20"/>
          </p:nvPr>
        </p:nvSpPr>
        <p:spPr>
          <a:xfrm>
            <a:off x="6206069" y="5072320"/>
            <a:ext cx="2641601" cy="1130483"/>
          </a:xfrm>
        </p:spPr>
        <p:txBody>
          <a:bodyPr>
            <a:normAutofit/>
          </a:bodyPr>
          <a:lstStyle>
            <a:lvl1pPr marL="0" indent="0" algn="just">
              <a:buNone/>
              <a:defRPr sz="1200">
                <a:solidFill>
                  <a:srgbClr val="4746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36" name="Text Placeholder 12"/>
          <p:cNvSpPr>
            <a:spLocks noGrp="1"/>
          </p:cNvSpPr>
          <p:nvPr>
            <p:ph type="body" sz="quarter" idx="21" hasCustomPrompt="1"/>
          </p:nvPr>
        </p:nvSpPr>
        <p:spPr>
          <a:xfrm>
            <a:off x="6206067" y="4742839"/>
            <a:ext cx="2641600" cy="279307"/>
          </a:xfrm>
        </p:spPr>
        <p:txBody>
          <a:bodyPr vert="horz" wrap="square" lIns="91440" tIns="45720" rIns="91440" bIns="45720" rtlCol="0" anchor="ctr">
            <a:spAutoFit/>
          </a:bodyPr>
          <a:lstStyle>
            <a:lvl1pPr marL="171450" indent="-171450" algn="ctr">
              <a:buNone/>
              <a:defRPr lang="en-US" sz="1350" b="1" cap="all" baseline="0">
                <a:solidFill>
                  <a:srgbClr val="47464B"/>
                </a:solidFill>
              </a:defRPr>
            </a:lvl1pPr>
          </a:lstStyle>
          <a:p>
            <a:pPr marL="0" lvl="0" indent="0"/>
            <a:r>
              <a:rPr lang="en-US"/>
              <a:t>Insert some title here</a:t>
            </a:r>
          </a:p>
        </p:txBody>
      </p:sp>
      <p:sp>
        <p:nvSpPr>
          <p:cNvPr id="37" name="Chart Placeholder 8"/>
          <p:cNvSpPr>
            <a:spLocks noGrp="1"/>
          </p:cNvSpPr>
          <p:nvPr>
            <p:ph type="chart" sz="quarter" idx="22"/>
          </p:nvPr>
        </p:nvSpPr>
        <p:spPr>
          <a:xfrm>
            <a:off x="9067801" y="1425678"/>
            <a:ext cx="2641601" cy="3117518"/>
          </a:xfrm>
        </p:spPr>
        <p:txBody>
          <a:bodyPr/>
          <a:lstStyle/>
          <a:p>
            <a:endParaRPr lang="en-US"/>
          </a:p>
        </p:txBody>
      </p:sp>
      <p:sp>
        <p:nvSpPr>
          <p:cNvPr id="38" name="Text Placeholder 2"/>
          <p:cNvSpPr>
            <a:spLocks noGrp="1"/>
          </p:cNvSpPr>
          <p:nvPr>
            <p:ph type="body" idx="23"/>
          </p:nvPr>
        </p:nvSpPr>
        <p:spPr>
          <a:xfrm>
            <a:off x="9067801" y="5072320"/>
            <a:ext cx="2641601" cy="1130483"/>
          </a:xfrm>
        </p:spPr>
        <p:txBody>
          <a:bodyPr>
            <a:normAutofit/>
          </a:bodyPr>
          <a:lstStyle>
            <a:lvl1pPr marL="0" indent="0" algn="just">
              <a:buNone/>
              <a:defRPr sz="1200">
                <a:solidFill>
                  <a:srgbClr val="4746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39" name="Text Placeholder 12"/>
          <p:cNvSpPr>
            <a:spLocks noGrp="1"/>
          </p:cNvSpPr>
          <p:nvPr>
            <p:ph type="body" sz="quarter" idx="24" hasCustomPrompt="1"/>
          </p:nvPr>
        </p:nvSpPr>
        <p:spPr>
          <a:xfrm>
            <a:off x="9067801" y="4742839"/>
            <a:ext cx="2641600" cy="279307"/>
          </a:xfrm>
        </p:spPr>
        <p:txBody>
          <a:bodyPr vert="horz" wrap="square" lIns="91440" tIns="45720" rIns="91440" bIns="45720" rtlCol="0" anchor="ctr">
            <a:spAutoFit/>
          </a:bodyPr>
          <a:lstStyle>
            <a:lvl1pPr marL="171450" indent="-171450" algn="ctr">
              <a:buNone/>
              <a:defRPr lang="en-US" sz="1350" b="1" cap="all" baseline="0">
                <a:solidFill>
                  <a:srgbClr val="47464B"/>
                </a:solidFill>
              </a:defRPr>
            </a:lvl1pPr>
          </a:lstStyle>
          <a:p>
            <a:pPr marL="0" lvl="0" indent="0"/>
            <a:r>
              <a:rPr lang="en-US"/>
              <a:t>Insert some title here</a:t>
            </a:r>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20169072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rt 6">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9" name="Chart Placeholder 8"/>
          <p:cNvSpPr>
            <a:spLocks noGrp="1"/>
          </p:cNvSpPr>
          <p:nvPr>
            <p:ph type="chart" sz="quarter" idx="13"/>
          </p:nvPr>
        </p:nvSpPr>
        <p:spPr>
          <a:xfrm>
            <a:off x="5905501" y="2360120"/>
            <a:ext cx="5803900" cy="3697781"/>
          </a:xfrm>
        </p:spPr>
        <p:txBody>
          <a:bodyPr/>
          <a:lstStyle/>
          <a:p>
            <a:endParaRPr lang="en-US"/>
          </a:p>
        </p:txBody>
      </p:sp>
      <p:sp>
        <p:nvSpPr>
          <p:cNvPr id="15" name="Text Placeholder 2"/>
          <p:cNvSpPr>
            <a:spLocks noGrp="1"/>
          </p:cNvSpPr>
          <p:nvPr>
            <p:ph type="body" idx="1"/>
          </p:nvPr>
        </p:nvSpPr>
        <p:spPr>
          <a:xfrm>
            <a:off x="482600" y="4254501"/>
            <a:ext cx="4572000" cy="1803399"/>
          </a:xfrm>
        </p:spPr>
        <p:txBody>
          <a:bodyPr>
            <a:normAutofit/>
          </a:bodyPr>
          <a:lstStyle>
            <a:lvl1pPr marL="214313" indent="-214313" algn="just">
              <a:buFont typeface="Arial" panose="020B0604020202020204" pitchFamily="34" charset="0"/>
              <a:buChar char="•"/>
              <a:defRPr sz="1200">
                <a:solidFill>
                  <a:srgbClr val="4746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6" name="Text Placeholder 12"/>
          <p:cNvSpPr>
            <a:spLocks noGrp="1"/>
          </p:cNvSpPr>
          <p:nvPr>
            <p:ph type="body" sz="quarter" idx="16" hasCustomPrompt="1"/>
          </p:nvPr>
        </p:nvSpPr>
        <p:spPr>
          <a:xfrm>
            <a:off x="5905501" y="1689557"/>
            <a:ext cx="5803900" cy="666924"/>
          </a:xfrm>
          <a:solidFill>
            <a:schemeClr val="bg2"/>
          </a:solidFill>
          <a:ln>
            <a:solidFill>
              <a:schemeClr val="bg2"/>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24" name="Chart Placeholder 8"/>
          <p:cNvSpPr>
            <a:spLocks noGrp="1"/>
          </p:cNvSpPr>
          <p:nvPr>
            <p:ph type="chart" sz="quarter" idx="17"/>
          </p:nvPr>
        </p:nvSpPr>
        <p:spPr>
          <a:xfrm>
            <a:off x="482600" y="2360119"/>
            <a:ext cx="4572000" cy="1767381"/>
          </a:xfrm>
        </p:spPr>
        <p:txBody>
          <a:bodyPr/>
          <a:lstStyle/>
          <a:p>
            <a:endParaRPr lang="en-US"/>
          </a:p>
        </p:txBody>
      </p:sp>
      <p:sp>
        <p:nvSpPr>
          <p:cNvPr id="25" name="Text Placeholder 12"/>
          <p:cNvSpPr>
            <a:spLocks noGrp="1"/>
          </p:cNvSpPr>
          <p:nvPr>
            <p:ph type="body" sz="quarter" idx="18" hasCustomPrompt="1"/>
          </p:nvPr>
        </p:nvSpPr>
        <p:spPr>
          <a:xfrm>
            <a:off x="482600" y="1689557"/>
            <a:ext cx="4572000" cy="666924"/>
          </a:xfrm>
          <a:solidFill>
            <a:schemeClr val="bg2">
              <a:lumMod val="20000"/>
              <a:lumOff val="80000"/>
            </a:schemeClr>
          </a:solidFill>
          <a:ln>
            <a:solidFill>
              <a:schemeClr val="bg2">
                <a:lumMod val="20000"/>
                <a:lumOff val="80000"/>
              </a:schemeClr>
            </a:solidFill>
          </a:ln>
        </p:spPr>
        <p:txBody>
          <a:bodyPr vert="horz" wrap="square" lIns="91440" tIns="45720" rIns="91440" bIns="45720" rtlCol="0" anchor="ctr">
            <a:noAutofit/>
          </a:bodyPr>
          <a:lstStyle>
            <a:lvl1pPr marL="171450" indent="-171450" algn="ctr">
              <a:buNone/>
              <a:defRPr lang="en-US" sz="1800" b="1" cap="all" baseline="0">
                <a:solidFill>
                  <a:srgbClr val="47464B"/>
                </a:solidFill>
              </a:defRPr>
            </a:lvl1pPr>
          </a:lstStyle>
          <a:p>
            <a:pPr marL="0" lvl="0" indent="0"/>
            <a:r>
              <a:rPr lang="en-US"/>
              <a:t>Insert some title here</a:t>
            </a:r>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259292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r>
              <a:rPr lang="en-US">
                <a:solidFill>
                  <a:srgbClr val="273339">
                    <a:tint val="75000"/>
                  </a:srgbClr>
                </a:solidFill>
              </a:rPr>
              <a:t>your date here</a:t>
            </a:r>
          </a:p>
        </p:txBody>
      </p:sp>
      <p:sp>
        <p:nvSpPr>
          <p:cNvPr id="8" name="Footer Placeholder 7"/>
          <p:cNvSpPr>
            <a:spLocks noGrp="1"/>
          </p:cNvSpPr>
          <p:nvPr>
            <p:ph type="ftr" sz="quarter" idx="11"/>
          </p:nvPr>
        </p:nvSpPr>
        <p:spPr/>
        <p:txBody>
          <a:bodyPr/>
          <a:lstStyle/>
          <a:p>
            <a:r>
              <a:rPr lang="en-US">
                <a:solidFill>
                  <a:srgbClr val="273339">
                    <a:tint val="75000"/>
                  </a:srgbClr>
                </a:solidFill>
              </a:rPr>
              <a:t>större - a multipurpose PowerPoint template</a:t>
            </a:r>
          </a:p>
        </p:txBody>
      </p:sp>
      <p:sp>
        <p:nvSpPr>
          <p:cNvPr id="9" name="Slide Number Placeholder 8"/>
          <p:cNvSpPr>
            <a:spLocks noGrp="1"/>
          </p:cNvSpPr>
          <p:nvPr>
            <p:ph type="sldNum" sz="quarter" idx="12"/>
          </p:nvPr>
        </p:nvSpPr>
        <p:spPr/>
        <p:txBody>
          <a:bodyPr/>
          <a:lstStyle/>
          <a:p>
            <a:fld id="{6E18DBF4-37B7-4C4F-9728-A1C100B177EE}" type="slidenum">
              <a:rPr lang="en-US" smtClean="0">
                <a:solidFill>
                  <a:srgbClr val="273339">
                    <a:tint val="75000"/>
                  </a:srgbClr>
                </a:solidFill>
              </a:rPr>
              <a:pPr/>
              <a:t>‹Nº›</a:t>
            </a:fld>
            <a:endParaRPr lang="en-US">
              <a:solidFill>
                <a:srgbClr val="273339">
                  <a:tint val="75000"/>
                </a:srgbClr>
              </a:solidFill>
            </a:endParaRPr>
          </a:p>
        </p:txBody>
      </p:sp>
    </p:spTree>
    <p:extLst>
      <p:ext uri="{BB962C8B-B14F-4D97-AF65-F5344CB8AC3E}">
        <p14:creationId xmlns:p14="http://schemas.microsoft.com/office/powerpoint/2010/main" xmlns="" val="384562691"/>
      </p:ext>
    </p:extLst>
  </p:cSld>
  <p:clrMapOvr>
    <a:masterClrMapping/>
  </p:clrMapOvr>
  <p:hf hdr="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rt 7">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5" name="Text Placeholder 2"/>
          <p:cNvSpPr>
            <a:spLocks noGrp="1"/>
          </p:cNvSpPr>
          <p:nvPr>
            <p:ph type="body" idx="1"/>
          </p:nvPr>
        </p:nvSpPr>
        <p:spPr>
          <a:xfrm>
            <a:off x="482601" y="4254501"/>
            <a:ext cx="5143500" cy="1803399"/>
          </a:xfrm>
        </p:spPr>
        <p:txBody>
          <a:bodyPr>
            <a:normAutofit/>
          </a:bodyPr>
          <a:lstStyle>
            <a:lvl1pPr marL="214313" indent="-214313" algn="just">
              <a:buFont typeface="Arial" panose="020B0604020202020204" pitchFamily="34" charset="0"/>
              <a:buChar char="•"/>
              <a:defRPr sz="1200">
                <a:solidFill>
                  <a:srgbClr val="4746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24" name="Chart Placeholder 8"/>
          <p:cNvSpPr>
            <a:spLocks noGrp="1"/>
          </p:cNvSpPr>
          <p:nvPr>
            <p:ph type="chart" sz="quarter" idx="17"/>
          </p:nvPr>
        </p:nvSpPr>
        <p:spPr>
          <a:xfrm>
            <a:off x="482601" y="2360119"/>
            <a:ext cx="5143500" cy="1767381"/>
          </a:xfrm>
          <a:ln>
            <a:solidFill>
              <a:schemeClr val="accent3"/>
            </a:solidFill>
          </a:ln>
        </p:spPr>
        <p:txBody>
          <a:bodyPr/>
          <a:lstStyle/>
          <a:p>
            <a:endParaRPr lang="en-US"/>
          </a:p>
        </p:txBody>
      </p:sp>
      <p:sp>
        <p:nvSpPr>
          <p:cNvPr id="25" name="Text Placeholder 12"/>
          <p:cNvSpPr>
            <a:spLocks noGrp="1"/>
          </p:cNvSpPr>
          <p:nvPr>
            <p:ph type="body" sz="quarter" idx="18" hasCustomPrompt="1"/>
          </p:nvPr>
        </p:nvSpPr>
        <p:spPr>
          <a:xfrm>
            <a:off x="482601" y="1689557"/>
            <a:ext cx="5143500" cy="666924"/>
          </a:xfrm>
          <a:solidFill>
            <a:schemeClr val="accent3"/>
          </a:solidFill>
          <a:ln>
            <a:solidFill>
              <a:schemeClr val="accent3"/>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26" name="Text Placeholder 2"/>
          <p:cNvSpPr>
            <a:spLocks noGrp="1"/>
          </p:cNvSpPr>
          <p:nvPr>
            <p:ph type="body" idx="19"/>
          </p:nvPr>
        </p:nvSpPr>
        <p:spPr>
          <a:xfrm>
            <a:off x="6565902" y="4254501"/>
            <a:ext cx="5143500" cy="1803399"/>
          </a:xfrm>
        </p:spPr>
        <p:txBody>
          <a:bodyPr>
            <a:normAutofit/>
          </a:bodyPr>
          <a:lstStyle>
            <a:lvl1pPr marL="214313" indent="-214313" algn="just">
              <a:buFont typeface="Arial" panose="020B0604020202020204" pitchFamily="34" charset="0"/>
              <a:buChar char="•"/>
              <a:defRPr sz="1200">
                <a:solidFill>
                  <a:srgbClr val="4746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27" name="Chart Placeholder 8"/>
          <p:cNvSpPr>
            <a:spLocks noGrp="1"/>
          </p:cNvSpPr>
          <p:nvPr>
            <p:ph type="chart" sz="quarter" idx="20"/>
          </p:nvPr>
        </p:nvSpPr>
        <p:spPr>
          <a:xfrm>
            <a:off x="6565902" y="2360119"/>
            <a:ext cx="5143500" cy="1767381"/>
          </a:xfrm>
          <a:ln>
            <a:solidFill>
              <a:schemeClr val="accent3"/>
            </a:solidFill>
          </a:ln>
        </p:spPr>
        <p:txBody>
          <a:bodyPr/>
          <a:lstStyle/>
          <a:p>
            <a:endParaRPr lang="en-US"/>
          </a:p>
        </p:txBody>
      </p:sp>
      <p:sp>
        <p:nvSpPr>
          <p:cNvPr id="28" name="Text Placeholder 12"/>
          <p:cNvSpPr>
            <a:spLocks noGrp="1"/>
          </p:cNvSpPr>
          <p:nvPr>
            <p:ph type="body" sz="quarter" idx="21" hasCustomPrompt="1"/>
          </p:nvPr>
        </p:nvSpPr>
        <p:spPr>
          <a:xfrm>
            <a:off x="6565902" y="1689557"/>
            <a:ext cx="5143500" cy="666924"/>
          </a:xfrm>
          <a:solidFill>
            <a:schemeClr val="accent3"/>
          </a:solidFill>
          <a:ln>
            <a:solidFill>
              <a:schemeClr val="accent3"/>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13511236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rt 8">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24" name="Chart Placeholder 8"/>
          <p:cNvSpPr>
            <a:spLocks noGrp="1"/>
          </p:cNvSpPr>
          <p:nvPr>
            <p:ph type="chart" sz="quarter" idx="17"/>
          </p:nvPr>
        </p:nvSpPr>
        <p:spPr>
          <a:xfrm>
            <a:off x="482601" y="1918167"/>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1" y="1419647"/>
            <a:ext cx="5143500" cy="498733"/>
          </a:xfrm>
          <a:solidFill>
            <a:schemeClr val="accent1"/>
          </a:solidFill>
          <a:ln>
            <a:solidFill>
              <a:schemeClr val="accent1"/>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27" name="Chart Placeholder 8"/>
          <p:cNvSpPr>
            <a:spLocks noGrp="1"/>
          </p:cNvSpPr>
          <p:nvPr>
            <p:ph type="chart" sz="quarter" idx="20"/>
          </p:nvPr>
        </p:nvSpPr>
        <p:spPr>
          <a:xfrm>
            <a:off x="6565902" y="1918167"/>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2" y="1419647"/>
            <a:ext cx="5143500" cy="498733"/>
          </a:xfrm>
          <a:solidFill>
            <a:schemeClr val="accent4"/>
          </a:solidFill>
          <a:ln>
            <a:solidFill>
              <a:schemeClr val="accent4"/>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29" name="Chart Placeholder 8"/>
          <p:cNvSpPr>
            <a:spLocks noGrp="1"/>
          </p:cNvSpPr>
          <p:nvPr>
            <p:ph type="chart" sz="quarter" idx="22"/>
          </p:nvPr>
        </p:nvSpPr>
        <p:spPr>
          <a:xfrm>
            <a:off x="482601" y="4438384"/>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1" y="3939864"/>
            <a:ext cx="5143500" cy="498733"/>
          </a:xfrm>
          <a:solidFill>
            <a:schemeClr val="accent3"/>
          </a:solidFill>
          <a:ln>
            <a:solidFill>
              <a:schemeClr val="accent3"/>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31" name="Chart Placeholder 8"/>
          <p:cNvSpPr>
            <a:spLocks noGrp="1"/>
          </p:cNvSpPr>
          <p:nvPr>
            <p:ph type="chart" sz="quarter" idx="24"/>
          </p:nvPr>
        </p:nvSpPr>
        <p:spPr>
          <a:xfrm>
            <a:off x="6565902" y="4438384"/>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6565902" y="3939864"/>
            <a:ext cx="5143500" cy="498733"/>
          </a:xfrm>
          <a:solidFill>
            <a:schemeClr val="accent5"/>
          </a:solidFill>
          <a:ln>
            <a:solidFill>
              <a:schemeClr val="accent5"/>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grpSp>
        <p:nvGrpSpPr>
          <p:cNvPr id="26" name="Group 25"/>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23509845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 9">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24" name="Chart Placeholder 8"/>
          <p:cNvSpPr>
            <a:spLocks noGrp="1"/>
          </p:cNvSpPr>
          <p:nvPr>
            <p:ph type="chart" sz="quarter" idx="17"/>
          </p:nvPr>
        </p:nvSpPr>
        <p:spPr>
          <a:xfrm>
            <a:off x="482601" y="1918167"/>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985521" y="1419647"/>
            <a:ext cx="4640580" cy="498733"/>
          </a:xfrm>
          <a:solidFill>
            <a:schemeClr val="accent1"/>
          </a:solidFill>
          <a:ln>
            <a:solidFill>
              <a:schemeClr val="accent1"/>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27" name="Chart Placeholder 8"/>
          <p:cNvSpPr>
            <a:spLocks noGrp="1"/>
          </p:cNvSpPr>
          <p:nvPr>
            <p:ph type="chart" sz="quarter" idx="20"/>
          </p:nvPr>
        </p:nvSpPr>
        <p:spPr>
          <a:xfrm>
            <a:off x="6565902" y="1918167"/>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7068822" y="1419647"/>
            <a:ext cx="4640580" cy="498733"/>
          </a:xfrm>
          <a:solidFill>
            <a:schemeClr val="accent4"/>
          </a:solidFill>
          <a:ln>
            <a:solidFill>
              <a:schemeClr val="accent4"/>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29" name="Chart Placeholder 8"/>
          <p:cNvSpPr>
            <a:spLocks noGrp="1"/>
          </p:cNvSpPr>
          <p:nvPr>
            <p:ph type="chart" sz="quarter" idx="22"/>
          </p:nvPr>
        </p:nvSpPr>
        <p:spPr>
          <a:xfrm>
            <a:off x="482601" y="4438384"/>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985521" y="3939864"/>
            <a:ext cx="4640580" cy="498733"/>
          </a:xfrm>
          <a:solidFill>
            <a:schemeClr val="accent3"/>
          </a:solidFill>
          <a:ln>
            <a:solidFill>
              <a:schemeClr val="accent3"/>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31" name="Chart Placeholder 8"/>
          <p:cNvSpPr>
            <a:spLocks noGrp="1"/>
          </p:cNvSpPr>
          <p:nvPr>
            <p:ph type="chart" sz="quarter" idx="24"/>
          </p:nvPr>
        </p:nvSpPr>
        <p:spPr>
          <a:xfrm>
            <a:off x="6565902" y="4438384"/>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7068822" y="3939864"/>
            <a:ext cx="4640580" cy="498733"/>
          </a:xfrm>
          <a:solidFill>
            <a:schemeClr val="accent5"/>
          </a:solidFill>
          <a:ln>
            <a:solidFill>
              <a:schemeClr val="accent5"/>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33" name="Text Placeholder 12"/>
          <p:cNvSpPr>
            <a:spLocks noGrp="1"/>
          </p:cNvSpPr>
          <p:nvPr>
            <p:ph type="body" sz="quarter" idx="26" hasCustomPrompt="1"/>
          </p:nvPr>
        </p:nvSpPr>
        <p:spPr>
          <a:xfrm>
            <a:off x="482600" y="1419647"/>
            <a:ext cx="502920" cy="498733"/>
          </a:xfrm>
          <a:solidFill>
            <a:schemeClr val="accent1">
              <a:lumMod val="75000"/>
            </a:schemeClr>
          </a:solidFill>
          <a:ln>
            <a:solidFill>
              <a:schemeClr val="accent1"/>
            </a:solidFill>
          </a:ln>
        </p:spPr>
        <p:txBody>
          <a:bodyPr vert="horz" wrap="square" lIns="0" tIns="0" rIns="0" bIns="0" rtlCol="0" anchor="ctr">
            <a:noAutofit/>
          </a:bodyPr>
          <a:lstStyle>
            <a:lvl1pPr marL="171450" indent="-171450" algn="ctr">
              <a:buNone/>
              <a:defRPr lang="en-US" sz="1800" b="0" cap="all" baseline="0">
                <a:solidFill>
                  <a:schemeClr val="bg1"/>
                </a:solidFill>
                <a:latin typeface="FontAwesome" pitchFamily="2" charset="0"/>
              </a:defRPr>
            </a:lvl1pPr>
          </a:lstStyle>
          <a:p>
            <a:pPr marL="0" lvl="0" indent="0"/>
            <a:r>
              <a:rPr lang="en-US"/>
              <a:t></a:t>
            </a:r>
          </a:p>
        </p:txBody>
      </p:sp>
      <p:sp>
        <p:nvSpPr>
          <p:cNvPr id="34" name="Text Placeholder 12"/>
          <p:cNvSpPr>
            <a:spLocks noGrp="1"/>
          </p:cNvSpPr>
          <p:nvPr>
            <p:ph type="body" sz="quarter" idx="27" hasCustomPrompt="1"/>
          </p:nvPr>
        </p:nvSpPr>
        <p:spPr>
          <a:xfrm>
            <a:off x="482600" y="3939864"/>
            <a:ext cx="502920" cy="498733"/>
          </a:xfrm>
          <a:solidFill>
            <a:schemeClr val="accent3">
              <a:lumMod val="75000"/>
            </a:schemeClr>
          </a:solidFill>
          <a:ln>
            <a:solidFill>
              <a:schemeClr val="accent3"/>
            </a:solidFill>
          </a:ln>
        </p:spPr>
        <p:txBody>
          <a:bodyPr vert="horz" wrap="square" lIns="0" tIns="0" rIns="0" bIns="0" rtlCol="0" anchor="ctr">
            <a:noAutofit/>
          </a:bodyPr>
          <a:lstStyle>
            <a:lvl1pPr marL="171450" indent="-171450" algn="ctr">
              <a:buNone/>
              <a:defRPr lang="en-US" sz="1800" b="0" cap="all" baseline="0">
                <a:solidFill>
                  <a:schemeClr val="bg1"/>
                </a:solidFill>
                <a:latin typeface="FontAwesome" pitchFamily="2" charset="0"/>
              </a:defRPr>
            </a:lvl1pPr>
          </a:lstStyle>
          <a:p>
            <a:pPr marL="0" lvl="0" indent="0"/>
            <a:r>
              <a:rPr lang="en-US"/>
              <a:t></a:t>
            </a:r>
          </a:p>
        </p:txBody>
      </p:sp>
      <p:sp>
        <p:nvSpPr>
          <p:cNvPr id="35" name="Text Placeholder 12"/>
          <p:cNvSpPr>
            <a:spLocks noGrp="1"/>
          </p:cNvSpPr>
          <p:nvPr>
            <p:ph type="body" sz="quarter" idx="28" hasCustomPrompt="1"/>
          </p:nvPr>
        </p:nvSpPr>
        <p:spPr>
          <a:xfrm>
            <a:off x="6565901" y="1419647"/>
            <a:ext cx="502920" cy="498733"/>
          </a:xfrm>
          <a:solidFill>
            <a:schemeClr val="accent4">
              <a:lumMod val="75000"/>
            </a:schemeClr>
          </a:solidFill>
          <a:ln>
            <a:solidFill>
              <a:schemeClr val="accent4"/>
            </a:solidFill>
          </a:ln>
        </p:spPr>
        <p:txBody>
          <a:bodyPr vert="horz" wrap="square" lIns="0" tIns="0" rIns="0" bIns="0" rtlCol="0" anchor="ctr">
            <a:noAutofit/>
          </a:bodyPr>
          <a:lstStyle>
            <a:lvl1pPr marL="171450" indent="-171450" algn="ctr">
              <a:buNone/>
              <a:defRPr lang="en-US" sz="1800" b="0" cap="all" baseline="0">
                <a:solidFill>
                  <a:schemeClr val="bg1"/>
                </a:solidFill>
                <a:latin typeface="FontAwesome" pitchFamily="2" charset="0"/>
              </a:defRPr>
            </a:lvl1pPr>
          </a:lstStyle>
          <a:p>
            <a:pPr marL="0" lvl="0" indent="0"/>
            <a:r>
              <a:rPr lang="en-US"/>
              <a:t></a:t>
            </a:r>
          </a:p>
        </p:txBody>
      </p:sp>
      <p:sp>
        <p:nvSpPr>
          <p:cNvPr id="36" name="Text Placeholder 12"/>
          <p:cNvSpPr>
            <a:spLocks noGrp="1"/>
          </p:cNvSpPr>
          <p:nvPr>
            <p:ph type="body" sz="quarter" idx="29" hasCustomPrompt="1"/>
          </p:nvPr>
        </p:nvSpPr>
        <p:spPr>
          <a:xfrm>
            <a:off x="6565901" y="3939864"/>
            <a:ext cx="502920" cy="498733"/>
          </a:xfrm>
          <a:solidFill>
            <a:schemeClr val="accent5">
              <a:lumMod val="75000"/>
            </a:schemeClr>
          </a:solidFill>
          <a:ln>
            <a:solidFill>
              <a:schemeClr val="accent5"/>
            </a:solidFill>
          </a:ln>
        </p:spPr>
        <p:txBody>
          <a:bodyPr vert="horz" wrap="square" lIns="0" tIns="0" rIns="0" bIns="0" rtlCol="0" anchor="ctr">
            <a:noAutofit/>
          </a:bodyPr>
          <a:lstStyle>
            <a:lvl1pPr marL="171450" indent="-171450" algn="ctr">
              <a:buNone/>
              <a:defRPr lang="en-US" sz="1800" b="0" cap="all" baseline="0">
                <a:solidFill>
                  <a:schemeClr val="bg1"/>
                </a:solidFill>
                <a:latin typeface="FontAwesome" pitchFamily="2" charset="0"/>
              </a:defRPr>
            </a:lvl1pPr>
          </a:lstStyle>
          <a:p>
            <a:pPr marL="0" lvl="0" indent="0"/>
            <a:r>
              <a:rPr lang="en-US"/>
              <a:t></a:t>
            </a:r>
          </a:p>
        </p:txBody>
      </p:sp>
      <p:grpSp>
        <p:nvGrpSpPr>
          <p:cNvPr id="26" name="Group 2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5931341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hart 10">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24" name="Chart Placeholder 8"/>
          <p:cNvSpPr>
            <a:spLocks noGrp="1"/>
          </p:cNvSpPr>
          <p:nvPr>
            <p:ph type="chart" sz="quarter" idx="17"/>
          </p:nvPr>
        </p:nvSpPr>
        <p:spPr>
          <a:xfrm>
            <a:off x="482601" y="1918167"/>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1" y="1419647"/>
            <a:ext cx="5143500" cy="498733"/>
          </a:xfrm>
          <a:solidFill>
            <a:schemeClr val="accent1"/>
          </a:solidFill>
          <a:ln>
            <a:solidFill>
              <a:schemeClr val="accent1"/>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27" name="Chart Placeholder 8"/>
          <p:cNvSpPr>
            <a:spLocks noGrp="1"/>
          </p:cNvSpPr>
          <p:nvPr>
            <p:ph type="chart" sz="quarter" idx="20"/>
          </p:nvPr>
        </p:nvSpPr>
        <p:spPr>
          <a:xfrm>
            <a:off x="6565902" y="1918167"/>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2" y="1419647"/>
            <a:ext cx="5143500" cy="498733"/>
          </a:xfrm>
          <a:solidFill>
            <a:schemeClr val="accent4"/>
          </a:solidFill>
          <a:ln>
            <a:solidFill>
              <a:schemeClr val="accent4"/>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31" name="Chart Placeholder 8"/>
          <p:cNvSpPr>
            <a:spLocks noGrp="1"/>
          </p:cNvSpPr>
          <p:nvPr>
            <p:ph type="chart" sz="quarter" idx="24"/>
          </p:nvPr>
        </p:nvSpPr>
        <p:spPr>
          <a:xfrm>
            <a:off x="482601" y="4450662"/>
            <a:ext cx="11226801"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82601" y="3952142"/>
            <a:ext cx="11226801" cy="498733"/>
          </a:xfrm>
          <a:solidFill>
            <a:schemeClr val="accent5"/>
          </a:solidFill>
          <a:ln>
            <a:solidFill>
              <a:schemeClr val="accent5"/>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2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 name="Rectangle 3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14620812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rt 11">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24" name="Chart Placeholder 8"/>
          <p:cNvSpPr>
            <a:spLocks noGrp="1"/>
          </p:cNvSpPr>
          <p:nvPr>
            <p:ph type="chart" sz="quarter" idx="17"/>
          </p:nvPr>
        </p:nvSpPr>
        <p:spPr>
          <a:xfrm>
            <a:off x="482601" y="1918167"/>
            <a:ext cx="3568699"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1" y="1419647"/>
            <a:ext cx="3568699" cy="498733"/>
          </a:xfrm>
          <a:solidFill>
            <a:schemeClr val="accent1"/>
          </a:solidFill>
          <a:ln>
            <a:solidFill>
              <a:schemeClr val="accent1"/>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27" name="Chart Placeholder 8"/>
          <p:cNvSpPr>
            <a:spLocks noGrp="1"/>
          </p:cNvSpPr>
          <p:nvPr>
            <p:ph type="chart" sz="quarter" idx="20"/>
          </p:nvPr>
        </p:nvSpPr>
        <p:spPr>
          <a:xfrm>
            <a:off x="4311652" y="1918167"/>
            <a:ext cx="3568699"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4311652" y="1419647"/>
            <a:ext cx="3568699" cy="498733"/>
          </a:xfrm>
          <a:solidFill>
            <a:schemeClr val="accent4"/>
          </a:solidFill>
          <a:ln>
            <a:solidFill>
              <a:schemeClr val="accent4"/>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29" name="Chart Placeholder 8"/>
          <p:cNvSpPr>
            <a:spLocks noGrp="1"/>
          </p:cNvSpPr>
          <p:nvPr>
            <p:ph type="chart" sz="quarter" idx="22"/>
          </p:nvPr>
        </p:nvSpPr>
        <p:spPr>
          <a:xfrm>
            <a:off x="482601" y="4438384"/>
            <a:ext cx="3568699"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1" y="3939864"/>
            <a:ext cx="3568699" cy="498733"/>
          </a:xfrm>
          <a:solidFill>
            <a:schemeClr val="accent3"/>
          </a:solidFill>
          <a:ln>
            <a:solidFill>
              <a:schemeClr val="accent3"/>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31" name="Chart Placeholder 8"/>
          <p:cNvSpPr>
            <a:spLocks noGrp="1"/>
          </p:cNvSpPr>
          <p:nvPr>
            <p:ph type="chart" sz="quarter" idx="24"/>
          </p:nvPr>
        </p:nvSpPr>
        <p:spPr>
          <a:xfrm>
            <a:off x="4311652" y="4438384"/>
            <a:ext cx="3568699"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311652" y="3939864"/>
            <a:ext cx="3568699" cy="498733"/>
          </a:xfrm>
          <a:solidFill>
            <a:schemeClr val="accent5"/>
          </a:solidFill>
          <a:ln>
            <a:solidFill>
              <a:schemeClr val="accent5"/>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26" name="Chart Placeholder 8"/>
          <p:cNvSpPr>
            <a:spLocks noGrp="1"/>
          </p:cNvSpPr>
          <p:nvPr>
            <p:ph type="chart" sz="quarter" idx="26"/>
          </p:nvPr>
        </p:nvSpPr>
        <p:spPr>
          <a:xfrm>
            <a:off x="8140703" y="1918167"/>
            <a:ext cx="3568699" cy="1767381"/>
          </a:xfrm>
          <a:solidFill>
            <a:schemeClr val="accent2">
              <a:alpha val="30000"/>
            </a:schemeClr>
          </a:solidFill>
          <a:ln>
            <a:solidFill>
              <a:schemeClr val="accent2"/>
            </a:solidFill>
          </a:ln>
        </p:spPr>
        <p:txBody>
          <a:bodyPr/>
          <a:lstStyle/>
          <a:p>
            <a:endParaRPr lang="en-US"/>
          </a:p>
        </p:txBody>
      </p:sp>
      <p:sp>
        <p:nvSpPr>
          <p:cNvPr id="33" name="Text Placeholder 12"/>
          <p:cNvSpPr>
            <a:spLocks noGrp="1"/>
          </p:cNvSpPr>
          <p:nvPr>
            <p:ph type="body" sz="quarter" idx="27" hasCustomPrompt="1"/>
          </p:nvPr>
        </p:nvSpPr>
        <p:spPr>
          <a:xfrm>
            <a:off x="8140703" y="1419647"/>
            <a:ext cx="3568699" cy="498733"/>
          </a:xfrm>
          <a:solidFill>
            <a:schemeClr val="accent2"/>
          </a:solidFill>
          <a:ln>
            <a:solidFill>
              <a:schemeClr val="accent2"/>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34" name="Chart Placeholder 8"/>
          <p:cNvSpPr>
            <a:spLocks noGrp="1"/>
          </p:cNvSpPr>
          <p:nvPr>
            <p:ph type="chart" sz="quarter" idx="28"/>
          </p:nvPr>
        </p:nvSpPr>
        <p:spPr>
          <a:xfrm>
            <a:off x="8140703" y="4438384"/>
            <a:ext cx="3568699" cy="1767381"/>
          </a:xfrm>
          <a:solidFill>
            <a:schemeClr val="accent6">
              <a:alpha val="30000"/>
            </a:schemeClr>
          </a:solidFill>
          <a:ln>
            <a:solidFill>
              <a:schemeClr val="accent6"/>
            </a:solidFill>
          </a:ln>
        </p:spPr>
        <p:txBody>
          <a:bodyPr/>
          <a:lstStyle/>
          <a:p>
            <a:endParaRPr lang="en-US"/>
          </a:p>
        </p:txBody>
      </p:sp>
      <p:sp>
        <p:nvSpPr>
          <p:cNvPr id="35" name="Text Placeholder 12"/>
          <p:cNvSpPr>
            <a:spLocks noGrp="1"/>
          </p:cNvSpPr>
          <p:nvPr>
            <p:ph type="body" sz="quarter" idx="29" hasCustomPrompt="1"/>
          </p:nvPr>
        </p:nvSpPr>
        <p:spPr>
          <a:xfrm>
            <a:off x="8140703" y="3939864"/>
            <a:ext cx="3568699" cy="498733"/>
          </a:xfrm>
          <a:solidFill>
            <a:schemeClr val="accent6"/>
          </a:solidFill>
          <a:ln>
            <a:solidFill>
              <a:schemeClr val="accent6"/>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grpSp>
        <p:nvGrpSpPr>
          <p:cNvPr id="36" name="Group 3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15880994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art 13">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9" name="Chart Placeholder 8"/>
          <p:cNvSpPr>
            <a:spLocks noGrp="1"/>
          </p:cNvSpPr>
          <p:nvPr>
            <p:ph type="chart" sz="quarter" idx="13"/>
          </p:nvPr>
        </p:nvSpPr>
        <p:spPr>
          <a:xfrm>
            <a:off x="482601" y="2443305"/>
            <a:ext cx="3556001" cy="3117518"/>
          </a:xfrm>
        </p:spPr>
        <p:txBody>
          <a:bodyPr/>
          <a:lstStyle/>
          <a:p>
            <a:endParaRPr lang="en-US"/>
          </a:p>
        </p:txBody>
      </p:sp>
      <p:sp>
        <p:nvSpPr>
          <p:cNvPr id="17" name="Text Placeholder 12"/>
          <p:cNvSpPr>
            <a:spLocks noGrp="1"/>
          </p:cNvSpPr>
          <p:nvPr>
            <p:ph type="body" sz="quarter" idx="15" hasCustomPrompt="1"/>
          </p:nvPr>
        </p:nvSpPr>
        <p:spPr>
          <a:xfrm>
            <a:off x="482599" y="2041112"/>
            <a:ext cx="3556000" cy="341632"/>
          </a:xfrm>
        </p:spPr>
        <p:txBody>
          <a:bodyPr vert="horz" wrap="square" lIns="91440" tIns="45720" rIns="91440" bIns="45720" rtlCol="0" anchor="ctr">
            <a:spAutoFit/>
          </a:bodyPr>
          <a:lstStyle>
            <a:lvl1pPr marL="171450" indent="-171450" algn="ctr">
              <a:buNone/>
              <a:defRPr lang="en-US" sz="1800" b="1" cap="all" baseline="0">
                <a:solidFill>
                  <a:srgbClr val="47464B"/>
                </a:solidFill>
              </a:defRPr>
            </a:lvl1pPr>
          </a:lstStyle>
          <a:p>
            <a:pPr marL="0" lvl="0" indent="0"/>
            <a:r>
              <a:rPr lang="en-US"/>
              <a:t>Insert some title here</a:t>
            </a:r>
          </a:p>
        </p:txBody>
      </p:sp>
      <p:sp>
        <p:nvSpPr>
          <p:cNvPr id="26" name="Chart Placeholder 8"/>
          <p:cNvSpPr>
            <a:spLocks noGrp="1"/>
          </p:cNvSpPr>
          <p:nvPr>
            <p:ph type="chart" sz="quarter" idx="16"/>
          </p:nvPr>
        </p:nvSpPr>
        <p:spPr>
          <a:xfrm>
            <a:off x="4318001" y="2443305"/>
            <a:ext cx="3556001" cy="3117518"/>
          </a:xfrm>
        </p:spPr>
        <p:txBody>
          <a:bodyPr/>
          <a:lstStyle/>
          <a:p>
            <a:endParaRPr lang="en-US"/>
          </a:p>
        </p:txBody>
      </p:sp>
      <p:sp>
        <p:nvSpPr>
          <p:cNvPr id="28" name="Text Placeholder 12"/>
          <p:cNvSpPr>
            <a:spLocks noGrp="1"/>
          </p:cNvSpPr>
          <p:nvPr>
            <p:ph type="body" sz="quarter" idx="18" hasCustomPrompt="1"/>
          </p:nvPr>
        </p:nvSpPr>
        <p:spPr>
          <a:xfrm>
            <a:off x="4318000" y="2041112"/>
            <a:ext cx="3556000" cy="341632"/>
          </a:xfrm>
        </p:spPr>
        <p:txBody>
          <a:bodyPr vert="horz" wrap="square" lIns="91440" tIns="45720" rIns="91440" bIns="45720" rtlCol="0" anchor="ctr">
            <a:spAutoFit/>
          </a:bodyPr>
          <a:lstStyle>
            <a:lvl1pPr marL="171450" indent="-171450" algn="ctr">
              <a:buNone/>
              <a:defRPr lang="en-US" sz="1800" b="1" cap="all" baseline="0">
                <a:solidFill>
                  <a:srgbClr val="47464B"/>
                </a:solidFill>
              </a:defRPr>
            </a:lvl1pPr>
          </a:lstStyle>
          <a:p>
            <a:pPr marL="0" lvl="0" indent="0"/>
            <a:r>
              <a:rPr lang="en-US"/>
              <a:t>Insert some title here</a:t>
            </a:r>
          </a:p>
        </p:txBody>
      </p:sp>
      <p:sp>
        <p:nvSpPr>
          <p:cNvPr id="29" name="Chart Placeholder 8"/>
          <p:cNvSpPr>
            <a:spLocks noGrp="1"/>
          </p:cNvSpPr>
          <p:nvPr>
            <p:ph type="chart" sz="quarter" idx="19"/>
          </p:nvPr>
        </p:nvSpPr>
        <p:spPr>
          <a:xfrm>
            <a:off x="8153401" y="2443305"/>
            <a:ext cx="3556001" cy="3117518"/>
          </a:xfrm>
        </p:spPr>
        <p:txBody>
          <a:bodyPr/>
          <a:lstStyle/>
          <a:p>
            <a:endParaRPr lang="en-US"/>
          </a:p>
        </p:txBody>
      </p:sp>
      <p:sp>
        <p:nvSpPr>
          <p:cNvPr id="31" name="Text Placeholder 12"/>
          <p:cNvSpPr>
            <a:spLocks noGrp="1"/>
          </p:cNvSpPr>
          <p:nvPr>
            <p:ph type="body" sz="quarter" idx="21" hasCustomPrompt="1"/>
          </p:nvPr>
        </p:nvSpPr>
        <p:spPr>
          <a:xfrm>
            <a:off x="8153400" y="2041112"/>
            <a:ext cx="3556000" cy="341632"/>
          </a:xfrm>
        </p:spPr>
        <p:txBody>
          <a:bodyPr vert="horz" wrap="square" lIns="91440" tIns="45720" rIns="91440" bIns="45720" rtlCol="0" anchor="ctr">
            <a:spAutoFit/>
          </a:bodyPr>
          <a:lstStyle>
            <a:lvl1pPr marL="171450" indent="-171450" algn="ctr">
              <a:buNone/>
              <a:defRPr lang="en-US" sz="1800" b="1" cap="all" baseline="0">
                <a:solidFill>
                  <a:srgbClr val="47464B"/>
                </a:solidFill>
              </a:defRPr>
            </a:lvl1pPr>
          </a:lstStyle>
          <a:p>
            <a:pPr marL="0" lvl="0" indent="0"/>
            <a:r>
              <a:rPr lang="en-US"/>
              <a:t>Insert some title here</a:t>
            </a:r>
          </a:p>
        </p:txBody>
      </p:sp>
      <p:sp>
        <p:nvSpPr>
          <p:cNvPr id="23" name="Text Placeholder 12"/>
          <p:cNvSpPr>
            <a:spLocks noGrp="1"/>
          </p:cNvSpPr>
          <p:nvPr>
            <p:ph type="body" sz="quarter" idx="22" hasCustomPrompt="1"/>
          </p:nvPr>
        </p:nvSpPr>
        <p:spPr>
          <a:xfrm>
            <a:off x="1625600" y="3831248"/>
            <a:ext cx="1270001" cy="341632"/>
          </a:xfrm>
        </p:spPr>
        <p:txBody>
          <a:bodyPr vert="horz" wrap="square" lIns="91440" tIns="45720" rIns="91440" bIns="45720" rtlCol="0" anchor="ctr">
            <a:spAutoFit/>
          </a:bodyPr>
          <a:lstStyle>
            <a:lvl1pPr marL="171450" indent="-171450" algn="ctr">
              <a:buNone/>
              <a:defRPr lang="en-US" sz="1800" b="1" cap="all" baseline="0">
                <a:solidFill>
                  <a:srgbClr val="47464B"/>
                </a:solidFill>
              </a:defRPr>
            </a:lvl1pPr>
          </a:lstStyle>
          <a:p>
            <a:pPr marL="0" lvl="0" indent="0"/>
            <a:r>
              <a:rPr lang="en-US"/>
              <a:t>99%</a:t>
            </a:r>
          </a:p>
        </p:txBody>
      </p:sp>
      <p:sp>
        <p:nvSpPr>
          <p:cNvPr id="24" name="Text Placeholder 12"/>
          <p:cNvSpPr>
            <a:spLocks noGrp="1"/>
          </p:cNvSpPr>
          <p:nvPr>
            <p:ph type="body" sz="quarter" idx="23" hasCustomPrompt="1"/>
          </p:nvPr>
        </p:nvSpPr>
        <p:spPr>
          <a:xfrm>
            <a:off x="5461001" y="3831248"/>
            <a:ext cx="1270001" cy="341632"/>
          </a:xfrm>
        </p:spPr>
        <p:txBody>
          <a:bodyPr vert="horz" wrap="square" lIns="91440" tIns="45720" rIns="91440" bIns="45720" rtlCol="0" anchor="ctr">
            <a:spAutoFit/>
          </a:bodyPr>
          <a:lstStyle>
            <a:lvl1pPr marL="171450" indent="-171450" algn="ctr">
              <a:buNone/>
              <a:defRPr lang="en-US" sz="1800" b="1" cap="all" baseline="0">
                <a:solidFill>
                  <a:srgbClr val="47464B"/>
                </a:solidFill>
              </a:defRPr>
            </a:lvl1pPr>
          </a:lstStyle>
          <a:p>
            <a:pPr marL="0" lvl="0" indent="0"/>
            <a:r>
              <a:rPr lang="en-US"/>
              <a:t>99%</a:t>
            </a:r>
          </a:p>
        </p:txBody>
      </p:sp>
      <p:sp>
        <p:nvSpPr>
          <p:cNvPr id="25" name="Text Placeholder 12"/>
          <p:cNvSpPr>
            <a:spLocks noGrp="1"/>
          </p:cNvSpPr>
          <p:nvPr>
            <p:ph type="body" sz="quarter" idx="24" hasCustomPrompt="1"/>
          </p:nvPr>
        </p:nvSpPr>
        <p:spPr>
          <a:xfrm>
            <a:off x="9296401" y="3831248"/>
            <a:ext cx="1270001" cy="341632"/>
          </a:xfrm>
        </p:spPr>
        <p:txBody>
          <a:bodyPr vert="horz" wrap="square" lIns="91440" tIns="45720" rIns="91440" bIns="45720" rtlCol="0" anchor="ctr">
            <a:spAutoFit/>
          </a:bodyPr>
          <a:lstStyle>
            <a:lvl1pPr marL="171450" indent="-171450" algn="ctr">
              <a:buNone/>
              <a:defRPr lang="en-US" sz="1800" b="1" cap="all" baseline="0">
                <a:solidFill>
                  <a:srgbClr val="47464B"/>
                </a:solidFill>
              </a:defRPr>
            </a:lvl1pPr>
          </a:lstStyle>
          <a:p>
            <a:pPr marL="0" lvl="0" indent="0"/>
            <a:r>
              <a:rPr lang="en-US"/>
              <a:t>99%</a:t>
            </a:r>
          </a:p>
        </p:txBody>
      </p:sp>
      <p:grpSp>
        <p:nvGrpSpPr>
          <p:cNvPr id="22" name="Group 21"/>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22871456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hart and mockup">
    <p:spTree>
      <p:nvGrpSpPr>
        <p:cNvPr id="1" name=""/>
        <p:cNvGrpSpPr/>
        <p:nvPr/>
      </p:nvGrpSpPr>
      <p:grpSpPr>
        <a:xfrm>
          <a:off x="0" y="0"/>
          <a:ext cx="0" cy="0"/>
          <a:chOff x="0" y="0"/>
          <a:chExt cx="0" cy="0"/>
        </a:xfrm>
      </p:grpSpPr>
      <p:grpSp>
        <p:nvGrpSpPr>
          <p:cNvPr id="25" name="Group 24"/>
          <p:cNvGrpSpPr/>
          <p:nvPr userDrawn="1"/>
        </p:nvGrpSpPr>
        <p:grpSpPr>
          <a:xfrm>
            <a:off x="1036777" y="1717358"/>
            <a:ext cx="5059199"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grpSp>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47" name="Text Placeholder 2"/>
          <p:cNvSpPr>
            <a:spLocks noGrp="1"/>
          </p:cNvSpPr>
          <p:nvPr>
            <p:ph type="body" idx="19"/>
          </p:nvPr>
        </p:nvSpPr>
        <p:spPr>
          <a:xfrm>
            <a:off x="6565902" y="2640853"/>
            <a:ext cx="5143500" cy="3429324"/>
          </a:xfrm>
        </p:spPr>
        <p:txBody>
          <a:bodyPr>
            <a:normAutofit/>
          </a:bodyPr>
          <a:lstStyle>
            <a:lvl1pPr marL="214313" indent="-214313" algn="just">
              <a:buFont typeface="Arial" panose="020B0604020202020204" pitchFamily="34" charset="0"/>
              <a:buChar char="•"/>
              <a:defRPr sz="1350">
                <a:solidFill>
                  <a:srgbClr val="4746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2"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171450" indent="-171450" algn="ctr">
              <a:buNone/>
              <a:defRPr lang="en-US" sz="1800" b="1" cap="all" baseline="0">
                <a:solidFill>
                  <a:schemeClr val="tx2"/>
                </a:solidFill>
              </a:defRPr>
            </a:lvl1pPr>
          </a:lstStyle>
          <a:p>
            <a:pPr marL="0" lvl="0" indent="0"/>
            <a:r>
              <a:rPr lang="en-US"/>
              <a:t>Insert some title here</a:t>
            </a:r>
          </a:p>
        </p:txBody>
      </p:sp>
      <p:sp>
        <p:nvSpPr>
          <p:cNvPr id="37" name="Chart Placeholder 5"/>
          <p:cNvSpPr>
            <a:spLocks noGrp="1"/>
          </p:cNvSpPr>
          <p:nvPr>
            <p:ph type="chart" sz="quarter" idx="23"/>
          </p:nvPr>
        </p:nvSpPr>
        <p:spPr>
          <a:xfrm>
            <a:off x="1273979" y="1965559"/>
            <a:ext cx="4581144" cy="2587752"/>
          </a:xfrm>
        </p:spPr>
        <p:txBody>
          <a:bodyPr/>
          <a:lstStyle/>
          <a:p>
            <a:endParaRPr lang="en-US"/>
          </a:p>
        </p:txBody>
      </p:sp>
      <p:grpSp>
        <p:nvGrpSpPr>
          <p:cNvPr id="40" name="Group 39"/>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6" name="Rectangle 4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9" name="Rectangle 4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27625196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 block arcs">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27" name="Freeform 26"/>
          <p:cNvSpPr/>
          <p:nvPr/>
        </p:nvSpPr>
        <p:spPr>
          <a:xfrm>
            <a:off x="2060575" y="1614640"/>
            <a:ext cx="3223863"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Freeform 29"/>
          <p:cNvSpPr/>
          <p:nvPr/>
        </p:nvSpPr>
        <p:spPr>
          <a:xfrm rot="10800000">
            <a:off x="4484070" y="3664178"/>
            <a:ext cx="3223863"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Freeform 31"/>
          <p:cNvSpPr/>
          <p:nvPr/>
        </p:nvSpPr>
        <p:spPr>
          <a:xfrm>
            <a:off x="6907563" y="1614640"/>
            <a:ext cx="3223863"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 name="Chart Placeholder 8"/>
          <p:cNvSpPr>
            <a:spLocks noGrp="1" noChangeAspect="1"/>
          </p:cNvSpPr>
          <p:nvPr>
            <p:ph type="chart" sz="quarter" idx="13"/>
          </p:nvPr>
        </p:nvSpPr>
        <p:spPr>
          <a:xfrm>
            <a:off x="2523208" y="2268329"/>
            <a:ext cx="2294627" cy="2011680"/>
          </a:xfrm>
        </p:spPr>
        <p:txBody>
          <a:bodyPr/>
          <a:lstStyle/>
          <a:p>
            <a:endParaRPr lang="en-US"/>
          </a:p>
        </p:txBody>
      </p:sp>
      <p:sp>
        <p:nvSpPr>
          <p:cNvPr id="37" name="Chart Placeholder 8"/>
          <p:cNvSpPr>
            <a:spLocks noGrp="1" noChangeAspect="1"/>
          </p:cNvSpPr>
          <p:nvPr>
            <p:ph type="chart" sz="quarter" idx="22"/>
          </p:nvPr>
        </p:nvSpPr>
        <p:spPr>
          <a:xfrm>
            <a:off x="4950670" y="3358499"/>
            <a:ext cx="2294627"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7" cy="2011680"/>
          </a:xfrm>
        </p:spPr>
        <p:txBody>
          <a:bodyPr/>
          <a:lstStyle/>
          <a:p>
            <a:endParaRPr lang="en-US"/>
          </a:p>
        </p:txBody>
      </p:sp>
      <p:sp>
        <p:nvSpPr>
          <p:cNvPr id="47" name="Text Placeholder 12"/>
          <p:cNvSpPr>
            <a:spLocks noGrp="1"/>
          </p:cNvSpPr>
          <p:nvPr>
            <p:ph type="body" sz="quarter" idx="15" hasCustomPrompt="1"/>
          </p:nvPr>
        </p:nvSpPr>
        <p:spPr>
          <a:xfrm>
            <a:off x="2523209" y="4433756"/>
            <a:ext cx="1727559" cy="590931"/>
          </a:xfrm>
        </p:spPr>
        <p:txBody>
          <a:bodyPr vert="horz" wrap="square" lIns="91440" tIns="45720" rIns="91440" bIns="45720" rtlCol="0" anchor="t">
            <a:spAutoFit/>
          </a:bodyPr>
          <a:lstStyle>
            <a:lvl1pPr marL="171450" indent="-171450" algn="l">
              <a:buNone/>
              <a:defRPr lang="en-US" sz="1800" b="1" cap="all" baseline="0">
                <a:solidFill>
                  <a:srgbClr val="47464B"/>
                </a:solidFill>
              </a:defRPr>
            </a:lvl1pPr>
          </a:lstStyle>
          <a:p>
            <a:pPr marL="0" lvl="0" indent="0"/>
            <a:r>
              <a:rPr lang="en-US"/>
              <a:t>Insert some title here</a:t>
            </a:r>
          </a:p>
        </p:txBody>
      </p:sp>
      <p:sp>
        <p:nvSpPr>
          <p:cNvPr id="48" name="Text Placeholder 12"/>
          <p:cNvSpPr>
            <a:spLocks noGrp="1"/>
          </p:cNvSpPr>
          <p:nvPr>
            <p:ph type="body" sz="quarter" idx="24" hasCustomPrompt="1"/>
          </p:nvPr>
        </p:nvSpPr>
        <p:spPr>
          <a:xfrm>
            <a:off x="7939250" y="4433756"/>
            <a:ext cx="1727559" cy="590931"/>
          </a:xfrm>
        </p:spPr>
        <p:txBody>
          <a:bodyPr vert="horz" wrap="square" lIns="91440" tIns="45720" rIns="91440" bIns="45720" rtlCol="0" anchor="t">
            <a:spAutoFit/>
          </a:bodyPr>
          <a:lstStyle>
            <a:lvl1pPr marL="171450" indent="-171450" algn="r">
              <a:buNone/>
              <a:defRPr lang="en-US" sz="1800" b="1" cap="all" baseline="0">
                <a:solidFill>
                  <a:srgbClr val="47464B"/>
                </a:solidFill>
              </a:defRPr>
            </a:lvl1pPr>
          </a:lstStyle>
          <a:p>
            <a:pPr marL="0" lvl="0" indent="0"/>
            <a:r>
              <a:rPr lang="en-US"/>
              <a:t>Insert some title here</a:t>
            </a:r>
          </a:p>
        </p:txBody>
      </p:sp>
      <p:sp>
        <p:nvSpPr>
          <p:cNvPr id="49" name="Text Placeholder 12"/>
          <p:cNvSpPr>
            <a:spLocks noGrp="1"/>
          </p:cNvSpPr>
          <p:nvPr>
            <p:ph type="body" sz="quarter" idx="25" hasCustomPrompt="1"/>
          </p:nvPr>
        </p:nvSpPr>
        <p:spPr>
          <a:xfrm>
            <a:off x="5232222" y="2683149"/>
            <a:ext cx="1727559" cy="590931"/>
          </a:xfrm>
        </p:spPr>
        <p:txBody>
          <a:bodyPr vert="horz" wrap="square" lIns="91440" tIns="45720" rIns="91440" bIns="45720" rtlCol="0" anchor="b">
            <a:spAutoFit/>
          </a:bodyPr>
          <a:lstStyle>
            <a:lvl1pPr marL="171450" indent="-171450" algn="ctr">
              <a:buNone/>
              <a:defRPr lang="en-US" sz="1800" b="1" cap="all" baseline="0">
                <a:solidFill>
                  <a:srgbClr val="47464B"/>
                </a:solidFill>
              </a:defRPr>
            </a:lvl1pPr>
          </a:lstStyle>
          <a:p>
            <a:pPr marL="0" lvl="0" indent="0"/>
            <a:r>
              <a:rPr lang="en-US"/>
              <a:t>Insert some title here</a:t>
            </a:r>
          </a:p>
        </p:txBody>
      </p:sp>
      <p:sp>
        <p:nvSpPr>
          <p:cNvPr id="50" name="Text Placeholder 29"/>
          <p:cNvSpPr>
            <a:spLocks noGrp="1"/>
          </p:cNvSpPr>
          <p:nvPr>
            <p:ph type="body" sz="quarter" idx="18" hasCustomPrompt="1"/>
          </p:nvPr>
        </p:nvSpPr>
        <p:spPr>
          <a:xfrm>
            <a:off x="2884041" y="1666874"/>
            <a:ext cx="1572963" cy="431800"/>
          </a:xfrm>
        </p:spPr>
        <p:txBody>
          <a:bodyPr anchor="ctr">
            <a:normAutofit/>
          </a:bodyPr>
          <a:lstStyle>
            <a:lvl1pPr marL="0" indent="0" algn="ctr">
              <a:buNone/>
              <a:defRPr sz="1650" b="1">
                <a:solidFill>
                  <a:schemeClr val="bg1"/>
                </a:solidFill>
              </a:defRPr>
            </a:lvl1pPr>
          </a:lstStyle>
          <a:p>
            <a:pPr lvl="0"/>
            <a:r>
              <a:rPr lang="en-US"/>
              <a:t>Date here</a:t>
            </a:r>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1650" b="1">
                <a:solidFill>
                  <a:schemeClr val="bg1"/>
                </a:solidFill>
              </a:defRPr>
            </a:lvl1pPr>
          </a:lstStyle>
          <a:p>
            <a:pPr lvl="0"/>
            <a:r>
              <a:rPr lang="en-US"/>
              <a:t>Date here</a:t>
            </a:r>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1650" b="1">
                <a:solidFill>
                  <a:schemeClr val="bg1"/>
                </a:solidFill>
              </a:defRPr>
            </a:lvl1pPr>
          </a:lstStyle>
          <a:p>
            <a:pPr lvl="0"/>
            <a:r>
              <a:rPr lang="en-US"/>
              <a:t>Date here</a:t>
            </a:r>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 name="Rectangle 3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8443352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block arcs gray">
    <p:spTree>
      <p:nvGrpSpPr>
        <p:cNvPr id="1" name=""/>
        <p:cNvGrpSpPr/>
        <p:nvPr/>
      </p:nvGrpSpPr>
      <p:grpSpPr>
        <a:xfrm>
          <a:off x="0" y="0"/>
          <a:ext cx="0" cy="0"/>
          <a:chOff x="0" y="0"/>
          <a:chExt cx="0" cy="0"/>
        </a:xfrm>
      </p:grpSpPr>
      <p:grpSp>
        <p:nvGrpSpPr>
          <p:cNvPr id="3" name="Group 2"/>
          <p:cNvGrpSpPr/>
          <p:nvPr userDrawn="1"/>
        </p:nvGrpSpPr>
        <p:grpSpPr>
          <a:xfrm>
            <a:off x="2060575" y="1614640"/>
            <a:ext cx="8070851" cy="4356172"/>
            <a:chOff x="2060575" y="1614640"/>
            <a:chExt cx="8070850" cy="4356172"/>
          </a:xfrm>
          <a:gradFill>
            <a:gsLst>
              <a:gs pos="58000">
                <a:srgbClr val="C2C2C2"/>
              </a:gs>
              <a:gs pos="0">
                <a:schemeClr val="bg1">
                  <a:lumMod val="95000"/>
                </a:schemeClr>
              </a:gs>
              <a:gs pos="100000">
                <a:schemeClr val="bg1">
                  <a:lumMod val="50000"/>
                </a:schemeClr>
              </a:gs>
            </a:gsLst>
            <a:lin ang="0" scaled="1"/>
          </a:gradFill>
        </p:grpSpPr>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9" name="Chart Placeholder 8"/>
          <p:cNvSpPr>
            <a:spLocks noGrp="1" noChangeAspect="1"/>
          </p:cNvSpPr>
          <p:nvPr>
            <p:ph type="chart" sz="quarter" idx="13"/>
          </p:nvPr>
        </p:nvSpPr>
        <p:spPr>
          <a:xfrm>
            <a:off x="2523208" y="2268329"/>
            <a:ext cx="2294627" cy="2011680"/>
          </a:xfrm>
        </p:spPr>
        <p:txBody>
          <a:bodyPr/>
          <a:lstStyle/>
          <a:p>
            <a:endParaRPr lang="en-US"/>
          </a:p>
        </p:txBody>
      </p:sp>
      <p:sp>
        <p:nvSpPr>
          <p:cNvPr id="37" name="Chart Placeholder 8"/>
          <p:cNvSpPr>
            <a:spLocks noGrp="1" noChangeAspect="1"/>
          </p:cNvSpPr>
          <p:nvPr>
            <p:ph type="chart" sz="quarter" idx="22"/>
          </p:nvPr>
        </p:nvSpPr>
        <p:spPr>
          <a:xfrm>
            <a:off x="4950670" y="3358499"/>
            <a:ext cx="2294627"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7" cy="2011680"/>
          </a:xfrm>
        </p:spPr>
        <p:txBody>
          <a:bodyPr/>
          <a:lstStyle/>
          <a:p>
            <a:endParaRPr lang="en-US"/>
          </a:p>
        </p:txBody>
      </p:sp>
      <p:sp>
        <p:nvSpPr>
          <p:cNvPr id="47" name="Text Placeholder 12"/>
          <p:cNvSpPr>
            <a:spLocks noGrp="1"/>
          </p:cNvSpPr>
          <p:nvPr>
            <p:ph type="body" sz="quarter" idx="15" hasCustomPrompt="1"/>
          </p:nvPr>
        </p:nvSpPr>
        <p:spPr>
          <a:xfrm>
            <a:off x="2523209" y="4433756"/>
            <a:ext cx="1727559" cy="590931"/>
          </a:xfrm>
        </p:spPr>
        <p:txBody>
          <a:bodyPr vert="horz" wrap="square" lIns="91440" tIns="45720" rIns="91440" bIns="45720" rtlCol="0" anchor="t">
            <a:spAutoFit/>
          </a:bodyPr>
          <a:lstStyle>
            <a:lvl1pPr marL="171450" indent="-171450" algn="l">
              <a:buNone/>
              <a:defRPr lang="en-US" sz="1800" b="1" cap="all" baseline="0">
                <a:solidFill>
                  <a:srgbClr val="47464B"/>
                </a:solidFill>
              </a:defRPr>
            </a:lvl1pPr>
          </a:lstStyle>
          <a:p>
            <a:pPr marL="0" lvl="0" indent="0"/>
            <a:r>
              <a:rPr lang="en-US"/>
              <a:t>Insert some title here</a:t>
            </a:r>
          </a:p>
        </p:txBody>
      </p:sp>
      <p:sp>
        <p:nvSpPr>
          <p:cNvPr id="48" name="Text Placeholder 12"/>
          <p:cNvSpPr>
            <a:spLocks noGrp="1"/>
          </p:cNvSpPr>
          <p:nvPr>
            <p:ph type="body" sz="quarter" idx="24" hasCustomPrompt="1"/>
          </p:nvPr>
        </p:nvSpPr>
        <p:spPr>
          <a:xfrm>
            <a:off x="7939250" y="4433756"/>
            <a:ext cx="1727559" cy="590931"/>
          </a:xfrm>
        </p:spPr>
        <p:txBody>
          <a:bodyPr vert="horz" wrap="square" lIns="91440" tIns="45720" rIns="91440" bIns="45720" rtlCol="0" anchor="t">
            <a:spAutoFit/>
          </a:bodyPr>
          <a:lstStyle>
            <a:lvl1pPr marL="171450" indent="-171450" algn="r">
              <a:buNone/>
              <a:defRPr lang="en-US" sz="1800" b="1" cap="all" baseline="0">
                <a:solidFill>
                  <a:srgbClr val="47464B"/>
                </a:solidFill>
              </a:defRPr>
            </a:lvl1pPr>
          </a:lstStyle>
          <a:p>
            <a:pPr marL="0" lvl="0" indent="0"/>
            <a:r>
              <a:rPr lang="en-US"/>
              <a:t>Insert some title here</a:t>
            </a:r>
          </a:p>
        </p:txBody>
      </p:sp>
      <p:sp>
        <p:nvSpPr>
          <p:cNvPr id="49" name="Text Placeholder 12"/>
          <p:cNvSpPr>
            <a:spLocks noGrp="1"/>
          </p:cNvSpPr>
          <p:nvPr>
            <p:ph type="body" sz="quarter" idx="25" hasCustomPrompt="1"/>
          </p:nvPr>
        </p:nvSpPr>
        <p:spPr>
          <a:xfrm>
            <a:off x="5232222" y="2683149"/>
            <a:ext cx="1727559" cy="590931"/>
          </a:xfrm>
        </p:spPr>
        <p:txBody>
          <a:bodyPr vert="horz" wrap="square" lIns="91440" tIns="45720" rIns="91440" bIns="45720" rtlCol="0" anchor="b">
            <a:spAutoFit/>
          </a:bodyPr>
          <a:lstStyle>
            <a:lvl1pPr marL="171450" indent="-171450" algn="ctr">
              <a:buNone/>
              <a:defRPr lang="en-US" sz="1800" b="1" cap="all" baseline="0">
                <a:solidFill>
                  <a:srgbClr val="47464B"/>
                </a:solidFill>
              </a:defRPr>
            </a:lvl1pPr>
          </a:lstStyle>
          <a:p>
            <a:pPr marL="0" lvl="0" indent="0"/>
            <a:r>
              <a:rPr lang="en-US"/>
              <a:t>Insert some title here</a:t>
            </a:r>
          </a:p>
        </p:txBody>
      </p:sp>
      <p:sp>
        <p:nvSpPr>
          <p:cNvPr id="50" name="Text Placeholder 29"/>
          <p:cNvSpPr>
            <a:spLocks noGrp="1"/>
          </p:cNvSpPr>
          <p:nvPr>
            <p:ph type="body" sz="quarter" idx="18" hasCustomPrompt="1"/>
          </p:nvPr>
        </p:nvSpPr>
        <p:spPr>
          <a:xfrm>
            <a:off x="2884041" y="1666874"/>
            <a:ext cx="1572963" cy="431800"/>
          </a:xfrm>
        </p:spPr>
        <p:txBody>
          <a:bodyPr anchor="ctr">
            <a:normAutofit/>
          </a:bodyPr>
          <a:lstStyle>
            <a:lvl1pPr marL="0" indent="0" algn="ctr">
              <a:buNone/>
              <a:defRPr sz="1650" b="1">
                <a:solidFill>
                  <a:schemeClr val="tx1"/>
                </a:solidFill>
              </a:defRPr>
            </a:lvl1pPr>
          </a:lstStyle>
          <a:p>
            <a:pPr lvl="0"/>
            <a:r>
              <a:rPr lang="en-US"/>
              <a:t>Date here</a:t>
            </a:r>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1650" b="1">
                <a:solidFill>
                  <a:schemeClr val="bg1"/>
                </a:solidFill>
              </a:defRPr>
            </a:lvl1pPr>
          </a:lstStyle>
          <a:p>
            <a:pPr lvl="0"/>
            <a:r>
              <a:rPr lang="en-US"/>
              <a:t>Date here</a:t>
            </a:r>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1650" b="1">
                <a:solidFill>
                  <a:schemeClr val="bg1"/>
                </a:solidFill>
              </a:defRPr>
            </a:lvl1pPr>
          </a:lstStyle>
          <a:p>
            <a:pPr lvl="0"/>
            <a:r>
              <a:rPr lang="en-US"/>
              <a:t>Date here</a:t>
            </a:r>
          </a:p>
        </p:txBody>
      </p:sp>
      <p:grpSp>
        <p:nvGrpSpPr>
          <p:cNvPr id="26" name="Group 25"/>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15423777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block arcs">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27" name="Freeform 26"/>
          <p:cNvSpPr/>
          <p:nvPr/>
        </p:nvSpPr>
        <p:spPr>
          <a:xfrm>
            <a:off x="838201" y="1614640"/>
            <a:ext cx="3223863"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Freeform 29"/>
          <p:cNvSpPr/>
          <p:nvPr/>
        </p:nvSpPr>
        <p:spPr>
          <a:xfrm rot="10800000">
            <a:off x="3261694" y="3664178"/>
            <a:ext cx="3223863"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Freeform 31"/>
          <p:cNvSpPr/>
          <p:nvPr/>
        </p:nvSpPr>
        <p:spPr>
          <a:xfrm>
            <a:off x="5685189" y="1614640"/>
            <a:ext cx="3223863"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 name="Chart Placeholder 8"/>
          <p:cNvSpPr>
            <a:spLocks noGrp="1" noChangeAspect="1"/>
          </p:cNvSpPr>
          <p:nvPr>
            <p:ph type="chart" sz="quarter" idx="13"/>
          </p:nvPr>
        </p:nvSpPr>
        <p:spPr>
          <a:xfrm>
            <a:off x="1300833" y="2268329"/>
            <a:ext cx="2294627"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7" cy="2011680"/>
          </a:xfrm>
        </p:spPr>
        <p:txBody>
          <a:bodyPr/>
          <a:lstStyle/>
          <a:p>
            <a:endParaRPr lang="en-US"/>
          </a:p>
        </p:txBody>
      </p:sp>
      <p:sp>
        <p:nvSpPr>
          <p:cNvPr id="44" name="Chart Placeholder 8"/>
          <p:cNvSpPr>
            <a:spLocks noGrp="1" noChangeAspect="1"/>
          </p:cNvSpPr>
          <p:nvPr>
            <p:ph type="chart" sz="quarter" idx="23"/>
          </p:nvPr>
        </p:nvSpPr>
        <p:spPr>
          <a:xfrm>
            <a:off x="6149805" y="2268329"/>
            <a:ext cx="2294627" cy="2011680"/>
          </a:xfrm>
        </p:spPr>
        <p:txBody>
          <a:bodyPr/>
          <a:lstStyle/>
          <a:p>
            <a:endParaRPr lang="en-US"/>
          </a:p>
        </p:txBody>
      </p:sp>
      <p:sp>
        <p:nvSpPr>
          <p:cNvPr id="47" name="Text Placeholder 12"/>
          <p:cNvSpPr>
            <a:spLocks noGrp="1"/>
          </p:cNvSpPr>
          <p:nvPr>
            <p:ph type="body" sz="quarter" idx="15" hasCustomPrompt="1"/>
          </p:nvPr>
        </p:nvSpPr>
        <p:spPr>
          <a:xfrm>
            <a:off x="1300834" y="4433756"/>
            <a:ext cx="1727559" cy="590931"/>
          </a:xfrm>
        </p:spPr>
        <p:txBody>
          <a:bodyPr vert="horz" wrap="square" lIns="91440" tIns="45720" rIns="91440" bIns="45720" rtlCol="0" anchor="t">
            <a:spAutoFit/>
          </a:bodyPr>
          <a:lstStyle>
            <a:lvl1pPr marL="171450" indent="-171450" algn="l">
              <a:buNone/>
              <a:defRPr lang="en-US" sz="1800" b="1" cap="all" baseline="0">
                <a:solidFill>
                  <a:srgbClr val="47464B"/>
                </a:solidFill>
              </a:defRPr>
            </a:lvl1pPr>
          </a:lstStyle>
          <a:p>
            <a:pPr marL="0" lvl="0" indent="0"/>
            <a:r>
              <a:rPr lang="en-US"/>
              <a:t>Insert some title here</a:t>
            </a:r>
          </a:p>
        </p:txBody>
      </p:sp>
      <p:sp>
        <p:nvSpPr>
          <p:cNvPr id="48" name="Text Placeholder 12"/>
          <p:cNvSpPr>
            <a:spLocks noGrp="1"/>
          </p:cNvSpPr>
          <p:nvPr>
            <p:ph type="body" sz="quarter" idx="24" hasCustomPrompt="1"/>
          </p:nvPr>
        </p:nvSpPr>
        <p:spPr>
          <a:xfrm>
            <a:off x="6441326" y="4433756"/>
            <a:ext cx="1727559" cy="590931"/>
          </a:xfrm>
        </p:spPr>
        <p:txBody>
          <a:bodyPr vert="horz" wrap="square" lIns="91440" tIns="45720" rIns="91440" bIns="45720" rtlCol="0" anchor="t">
            <a:spAutoFit/>
          </a:bodyPr>
          <a:lstStyle>
            <a:lvl1pPr marL="171450" indent="-171450" algn="ctr">
              <a:buNone/>
              <a:defRPr lang="en-US" sz="1800" b="1" cap="all" baseline="0">
                <a:solidFill>
                  <a:srgbClr val="47464B"/>
                </a:solidFill>
              </a:defRPr>
            </a:lvl1pPr>
          </a:lstStyle>
          <a:p>
            <a:pPr marL="0" lvl="0" indent="0"/>
            <a:r>
              <a:rPr lang="en-US"/>
              <a:t>Insert some title here</a:t>
            </a:r>
          </a:p>
        </p:txBody>
      </p:sp>
      <p:sp>
        <p:nvSpPr>
          <p:cNvPr id="49" name="Text Placeholder 12"/>
          <p:cNvSpPr>
            <a:spLocks noGrp="1"/>
          </p:cNvSpPr>
          <p:nvPr>
            <p:ph type="body" sz="quarter" idx="25" hasCustomPrompt="1"/>
          </p:nvPr>
        </p:nvSpPr>
        <p:spPr>
          <a:xfrm>
            <a:off x="4009847" y="2683149"/>
            <a:ext cx="1727559" cy="590931"/>
          </a:xfrm>
        </p:spPr>
        <p:txBody>
          <a:bodyPr vert="horz" wrap="square" lIns="91440" tIns="45720" rIns="91440" bIns="45720" rtlCol="0" anchor="b">
            <a:spAutoFit/>
          </a:bodyPr>
          <a:lstStyle>
            <a:lvl1pPr marL="171450" indent="-171450" algn="ctr">
              <a:buNone/>
              <a:defRPr lang="en-US" sz="1800" b="1" cap="all" baseline="0">
                <a:solidFill>
                  <a:srgbClr val="47464B"/>
                </a:solidFill>
              </a:defRPr>
            </a:lvl1pPr>
          </a:lstStyle>
          <a:p>
            <a:pPr marL="0" lvl="0" indent="0"/>
            <a:r>
              <a:rPr lang="en-US"/>
              <a:t>Insert some title here</a:t>
            </a:r>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1650" b="1">
                <a:solidFill>
                  <a:schemeClr val="bg1"/>
                </a:solidFill>
              </a:defRPr>
            </a:lvl1pPr>
          </a:lstStyle>
          <a:p>
            <a:pPr lvl="0"/>
            <a:r>
              <a:rPr lang="en-US"/>
              <a:t>Date here</a:t>
            </a:r>
          </a:p>
        </p:txBody>
      </p:sp>
      <p:sp>
        <p:nvSpPr>
          <p:cNvPr id="51" name="Text Placeholder 29"/>
          <p:cNvSpPr>
            <a:spLocks noGrp="1"/>
          </p:cNvSpPr>
          <p:nvPr>
            <p:ph type="body" sz="quarter" idx="26" hasCustomPrompt="1"/>
          </p:nvPr>
        </p:nvSpPr>
        <p:spPr>
          <a:xfrm>
            <a:off x="4087143" y="5472835"/>
            <a:ext cx="1572963" cy="431800"/>
          </a:xfrm>
        </p:spPr>
        <p:txBody>
          <a:bodyPr anchor="ctr">
            <a:normAutofit/>
          </a:bodyPr>
          <a:lstStyle>
            <a:lvl1pPr marL="0" indent="0" algn="ctr">
              <a:buNone/>
              <a:defRPr sz="1650" b="1">
                <a:solidFill>
                  <a:schemeClr val="bg1"/>
                </a:solidFill>
              </a:defRPr>
            </a:lvl1pPr>
          </a:lstStyle>
          <a:p>
            <a:pPr lvl="0"/>
            <a:r>
              <a:rPr lang="en-US"/>
              <a:t>Date here</a:t>
            </a:r>
          </a:p>
        </p:txBody>
      </p:sp>
      <p:sp>
        <p:nvSpPr>
          <p:cNvPr id="52" name="Text Placeholder 29"/>
          <p:cNvSpPr>
            <a:spLocks noGrp="1"/>
          </p:cNvSpPr>
          <p:nvPr>
            <p:ph type="body" sz="quarter" idx="27" hasCustomPrompt="1"/>
          </p:nvPr>
        </p:nvSpPr>
        <p:spPr>
          <a:xfrm>
            <a:off x="6510639" y="1666874"/>
            <a:ext cx="1572963" cy="431800"/>
          </a:xfrm>
        </p:spPr>
        <p:txBody>
          <a:bodyPr anchor="ctr">
            <a:normAutofit/>
          </a:bodyPr>
          <a:lstStyle>
            <a:lvl1pPr marL="0" indent="0" algn="ctr">
              <a:buNone/>
              <a:defRPr sz="1650" b="1">
                <a:solidFill>
                  <a:schemeClr val="bg1"/>
                </a:solidFill>
              </a:defRPr>
            </a:lvl1pPr>
          </a:lstStyle>
          <a:p>
            <a:pPr lvl="0"/>
            <a:r>
              <a:rPr lang="en-US"/>
              <a:t>Date here</a:t>
            </a:r>
          </a:p>
        </p:txBody>
      </p:sp>
      <p:sp>
        <p:nvSpPr>
          <p:cNvPr id="25" name="Freeform 24"/>
          <p:cNvSpPr/>
          <p:nvPr userDrawn="1"/>
        </p:nvSpPr>
        <p:spPr>
          <a:xfrm rot="10800000">
            <a:off x="8124653" y="3662231"/>
            <a:ext cx="3223863"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Chart Placeholder 8"/>
          <p:cNvSpPr>
            <a:spLocks noGrp="1" noChangeAspect="1"/>
          </p:cNvSpPr>
          <p:nvPr>
            <p:ph type="chart" sz="quarter" idx="28"/>
          </p:nvPr>
        </p:nvSpPr>
        <p:spPr>
          <a:xfrm>
            <a:off x="8591253" y="3356552"/>
            <a:ext cx="2294627" cy="2011680"/>
          </a:xfrm>
        </p:spPr>
        <p:txBody>
          <a:bodyPr/>
          <a:lstStyle/>
          <a:p>
            <a:endParaRPr lang="en-US"/>
          </a:p>
        </p:txBody>
      </p:sp>
      <p:sp>
        <p:nvSpPr>
          <p:cNvPr id="28" name="Text Placeholder 12"/>
          <p:cNvSpPr>
            <a:spLocks noGrp="1"/>
          </p:cNvSpPr>
          <p:nvPr>
            <p:ph type="body" sz="quarter" idx="29" hasCustomPrompt="1"/>
          </p:nvPr>
        </p:nvSpPr>
        <p:spPr>
          <a:xfrm>
            <a:off x="8872806" y="2681202"/>
            <a:ext cx="1727559" cy="590931"/>
          </a:xfrm>
        </p:spPr>
        <p:txBody>
          <a:bodyPr vert="horz" wrap="square" lIns="91440" tIns="45720" rIns="91440" bIns="45720" rtlCol="0" anchor="b">
            <a:spAutoFit/>
          </a:bodyPr>
          <a:lstStyle>
            <a:lvl1pPr marL="171450" indent="-171450" algn="r">
              <a:buNone/>
              <a:defRPr lang="en-US" sz="1800" b="1" cap="all" baseline="0">
                <a:solidFill>
                  <a:srgbClr val="47464B"/>
                </a:solidFill>
              </a:defRPr>
            </a:lvl1pPr>
          </a:lstStyle>
          <a:p>
            <a:pPr marL="0" lvl="0" indent="0"/>
            <a:r>
              <a:rPr lang="en-US"/>
              <a:t>Insert some title here</a:t>
            </a:r>
          </a:p>
        </p:txBody>
      </p:sp>
      <p:sp>
        <p:nvSpPr>
          <p:cNvPr id="29" name="Text Placeholder 29"/>
          <p:cNvSpPr>
            <a:spLocks noGrp="1"/>
          </p:cNvSpPr>
          <p:nvPr>
            <p:ph type="body" sz="quarter" idx="30" hasCustomPrompt="1"/>
          </p:nvPr>
        </p:nvSpPr>
        <p:spPr>
          <a:xfrm>
            <a:off x="8950101" y="5470888"/>
            <a:ext cx="1572963" cy="431800"/>
          </a:xfrm>
        </p:spPr>
        <p:txBody>
          <a:bodyPr anchor="ctr">
            <a:normAutofit/>
          </a:bodyPr>
          <a:lstStyle>
            <a:lvl1pPr marL="0" indent="0" algn="ctr">
              <a:buNone/>
              <a:defRPr sz="1650" b="1">
                <a:solidFill>
                  <a:schemeClr val="bg1"/>
                </a:solidFill>
              </a:defRPr>
            </a:lvl1pPr>
          </a:lstStyle>
          <a:p>
            <a:pPr lvl="0"/>
            <a:r>
              <a:rPr lang="en-US"/>
              <a:t>Date here</a:t>
            </a:r>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3005832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r>
              <a:rPr lang="en-US">
                <a:solidFill>
                  <a:srgbClr val="273339">
                    <a:tint val="75000"/>
                  </a:srgbClr>
                </a:solidFill>
              </a:rPr>
              <a:t>your date here</a:t>
            </a:r>
          </a:p>
        </p:txBody>
      </p:sp>
      <p:sp>
        <p:nvSpPr>
          <p:cNvPr id="4" name="Footer Placeholder 3"/>
          <p:cNvSpPr>
            <a:spLocks noGrp="1"/>
          </p:cNvSpPr>
          <p:nvPr>
            <p:ph type="ftr" sz="quarter" idx="11"/>
          </p:nvPr>
        </p:nvSpPr>
        <p:spPr/>
        <p:txBody>
          <a:bodyPr/>
          <a:lstStyle/>
          <a:p>
            <a:r>
              <a:rPr lang="en-US">
                <a:solidFill>
                  <a:srgbClr val="273339">
                    <a:tint val="75000"/>
                  </a:srgbClr>
                </a:solidFill>
              </a:rPr>
              <a:t>större - a multipurpose PowerPoint template</a:t>
            </a:r>
          </a:p>
        </p:txBody>
      </p:sp>
      <p:sp>
        <p:nvSpPr>
          <p:cNvPr id="5" name="Slide Number Placeholder 4"/>
          <p:cNvSpPr>
            <a:spLocks noGrp="1"/>
          </p:cNvSpPr>
          <p:nvPr>
            <p:ph type="sldNum" sz="quarter" idx="12"/>
          </p:nvPr>
        </p:nvSpPr>
        <p:spPr/>
        <p:txBody>
          <a:bodyPr/>
          <a:lstStyle/>
          <a:p>
            <a:fld id="{6E18DBF4-37B7-4C4F-9728-A1C100B177EE}" type="slidenum">
              <a:rPr lang="en-US" smtClean="0">
                <a:solidFill>
                  <a:srgbClr val="273339">
                    <a:tint val="75000"/>
                  </a:srgbClr>
                </a:solidFill>
              </a:rPr>
              <a:pPr/>
              <a:t>‹Nº›</a:t>
            </a:fld>
            <a:endParaRPr lang="en-US">
              <a:solidFill>
                <a:srgbClr val="273339">
                  <a:tint val="75000"/>
                </a:srgbClr>
              </a:solidFill>
            </a:endParaRPr>
          </a:p>
        </p:txBody>
      </p:sp>
    </p:spTree>
    <p:extLst>
      <p:ext uri="{BB962C8B-B14F-4D97-AF65-F5344CB8AC3E}">
        <p14:creationId xmlns:p14="http://schemas.microsoft.com/office/powerpoint/2010/main" xmlns="" val="2910802908"/>
      </p:ext>
    </p:extLst>
  </p:cSld>
  <p:clrMapOvr>
    <a:masterClrMapping/>
  </p:clrMapOvr>
  <p:hf hdr="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block arcs gray">
    <p:spTree>
      <p:nvGrpSpPr>
        <p:cNvPr id="1" name=""/>
        <p:cNvGrpSpPr/>
        <p:nvPr/>
      </p:nvGrpSpPr>
      <p:grpSpPr>
        <a:xfrm>
          <a:off x="0" y="0"/>
          <a:ext cx="0" cy="0"/>
          <a:chOff x="0" y="0"/>
          <a:chExt cx="0" cy="0"/>
        </a:xfrm>
      </p:grpSpPr>
      <p:grpSp>
        <p:nvGrpSpPr>
          <p:cNvPr id="3" name="Group 2"/>
          <p:cNvGrpSpPr/>
          <p:nvPr userDrawn="1"/>
        </p:nvGrpSpPr>
        <p:grpSpPr>
          <a:xfrm>
            <a:off x="838200" y="1614640"/>
            <a:ext cx="10510315" cy="4356172"/>
            <a:chOff x="838200" y="1614640"/>
            <a:chExt cx="10510314" cy="4356172"/>
          </a:xfrm>
          <a:gradFill flip="none" rotWithShape="1">
            <a:gsLst>
              <a:gs pos="58000">
                <a:srgbClr val="C2C2C2"/>
              </a:gs>
              <a:gs pos="0">
                <a:schemeClr val="bg1">
                  <a:lumMod val="95000"/>
                </a:schemeClr>
              </a:gs>
              <a:gs pos="100000">
                <a:schemeClr val="bg1">
                  <a:lumMod val="50000"/>
                </a:schemeClr>
              </a:gs>
            </a:gsLst>
            <a:lin ang="0" scaled="1"/>
            <a:tileRect/>
          </a:gradFill>
        </p:grpSpPr>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9" name="Chart Placeholder 8"/>
          <p:cNvSpPr>
            <a:spLocks noGrp="1" noChangeAspect="1"/>
          </p:cNvSpPr>
          <p:nvPr>
            <p:ph type="chart" sz="quarter" idx="13"/>
          </p:nvPr>
        </p:nvSpPr>
        <p:spPr>
          <a:xfrm>
            <a:off x="1300833" y="2268329"/>
            <a:ext cx="2294627"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7" cy="2011680"/>
          </a:xfrm>
        </p:spPr>
        <p:txBody>
          <a:bodyPr/>
          <a:lstStyle/>
          <a:p>
            <a:endParaRPr lang="en-US"/>
          </a:p>
        </p:txBody>
      </p:sp>
      <p:sp>
        <p:nvSpPr>
          <p:cNvPr id="44" name="Chart Placeholder 8"/>
          <p:cNvSpPr>
            <a:spLocks noGrp="1" noChangeAspect="1"/>
          </p:cNvSpPr>
          <p:nvPr>
            <p:ph type="chart" sz="quarter" idx="23"/>
          </p:nvPr>
        </p:nvSpPr>
        <p:spPr>
          <a:xfrm>
            <a:off x="6149805" y="2268329"/>
            <a:ext cx="2294627" cy="2011680"/>
          </a:xfrm>
        </p:spPr>
        <p:txBody>
          <a:bodyPr/>
          <a:lstStyle/>
          <a:p>
            <a:endParaRPr lang="en-US"/>
          </a:p>
        </p:txBody>
      </p:sp>
      <p:sp>
        <p:nvSpPr>
          <p:cNvPr id="47" name="Text Placeholder 12"/>
          <p:cNvSpPr>
            <a:spLocks noGrp="1"/>
          </p:cNvSpPr>
          <p:nvPr>
            <p:ph type="body" sz="quarter" idx="15" hasCustomPrompt="1"/>
          </p:nvPr>
        </p:nvSpPr>
        <p:spPr>
          <a:xfrm>
            <a:off x="1300834" y="4433756"/>
            <a:ext cx="1727559" cy="590931"/>
          </a:xfrm>
        </p:spPr>
        <p:txBody>
          <a:bodyPr vert="horz" wrap="square" lIns="91440" tIns="45720" rIns="91440" bIns="45720" rtlCol="0" anchor="t">
            <a:spAutoFit/>
          </a:bodyPr>
          <a:lstStyle>
            <a:lvl1pPr marL="171450" indent="-171450" algn="l">
              <a:buNone/>
              <a:defRPr lang="en-US" sz="1800" b="1" cap="all" baseline="0">
                <a:solidFill>
                  <a:srgbClr val="47464B"/>
                </a:solidFill>
              </a:defRPr>
            </a:lvl1pPr>
          </a:lstStyle>
          <a:p>
            <a:pPr marL="0" lvl="0" indent="0"/>
            <a:r>
              <a:rPr lang="en-US"/>
              <a:t>Insert some title here</a:t>
            </a:r>
          </a:p>
        </p:txBody>
      </p:sp>
      <p:sp>
        <p:nvSpPr>
          <p:cNvPr id="48" name="Text Placeholder 12"/>
          <p:cNvSpPr>
            <a:spLocks noGrp="1"/>
          </p:cNvSpPr>
          <p:nvPr>
            <p:ph type="body" sz="quarter" idx="24" hasCustomPrompt="1"/>
          </p:nvPr>
        </p:nvSpPr>
        <p:spPr>
          <a:xfrm>
            <a:off x="6441326" y="4433756"/>
            <a:ext cx="1727559" cy="590931"/>
          </a:xfrm>
        </p:spPr>
        <p:txBody>
          <a:bodyPr vert="horz" wrap="square" lIns="91440" tIns="45720" rIns="91440" bIns="45720" rtlCol="0" anchor="t">
            <a:spAutoFit/>
          </a:bodyPr>
          <a:lstStyle>
            <a:lvl1pPr marL="171450" indent="-171450" algn="ctr">
              <a:buNone/>
              <a:defRPr lang="en-US" sz="1800" b="1" cap="all" baseline="0">
                <a:solidFill>
                  <a:srgbClr val="47464B"/>
                </a:solidFill>
              </a:defRPr>
            </a:lvl1pPr>
          </a:lstStyle>
          <a:p>
            <a:pPr marL="0" lvl="0" indent="0"/>
            <a:r>
              <a:rPr lang="en-US"/>
              <a:t>Insert some title here</a:t>
            </a:r>
          </a:p>
        </p:txBody>
      </p:sp>
      <p:sp>
        <p:nvSpPr>
          <p:cNvPr id="49" name="Text Placeholder 12"/>
          <p:cNvSpPr>
            <a:spLocks noGrp="1"/>
          </p:cNvSpPr>
          <p:nvPr>
            <p:ph type="body" sz="quarter" idx="25" hasCustomPrompt="1"/>
          </p:nvPr>
        </p:nvSpPr>
        <p:spPr>
          <a:xfrm>
            <a:off x="4009847" y="2683149"/>
            <a:ext cx="1727559" cy="590931"/>
          </a:xfrm>
        </p:spPr>
        <p:txBody>
          <a:bodyPr vert="horz" wrap="square" lIns="91440" tIns="45720" rIns="91440" bIns="45720" rtlCol="0" anchor="b">
            <a:spAutoFit/>
          </a:bodyPr>
          <a:lstStyle>
            <a:lvl1pPr marL="171450" indent="-171450" algn="ctr">
              <a:buNone/>
              <a:defRPr lang="en-US" sz="1800" b="1" cap="all" baseline="0">
                <a:solidFill>
                  <a:srgbClr val="47464B"/>
                </a:solidFill>
              </a:defRPr>
            </a:lvl1pPr>
          </a:lstStyle>
          <a:p>
            <a:pPr marL="0" lvl="0" indent="0"/>
            <a:r>
              <a:rPr lang="en-US"/>
              <a:t>Insert some title here</a:t>
            </a:r>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1650" b="1">
                <a:solidFill>
                  <a:schemeClr val="tx1"/>
                </a:solidFill>
              </a:defRPr>
            </a:lvl1pPr>
          </a:lstStyle>
          <a:p>
            <a:pPr lvl="0"/>
            <a:r>
              <a:rPr lang="en-US"/>
              <a:t>Date here</a:t>
            </a:r>
          </a:p>
        </p:txBody>
      </p:sp>
      <p:sp>
        <p:nvSpPr>
          <p:cNvPr id="51" name="Text Placeholder 29"/>
          <p:cNvSpPr>
            <a:spLocks noGrp="1"/>
          </p:cNvSpPr>
          <p:nvPr>
            <p:ph type="body" sz="quarter" idx="26" hasCustomPrompt="1"/>
          </p:nvPr>
        </p:nvSpPr>
        <p:spPr>
          <a:xfrm>
            <a:off x="4087143" y="5472835"/>
            <a:ext cx="1572963" cy="431800"/>
          </a:xfrm>
        </p:spPr>
        <p:txBody>
          <a:bodyPr anchor="ctr">
            <a:normAutofit/>
          </a:bodyPr>
          <a:lstStyle>
            <a:lvl1pPr marL="0" indent="0" algn="ctr">
              <a:buNone/>
              <a:defRPr sz="1650" b="1">
                <a:solidFill>
                  <a:schemeClr val="tx1"/>
                </a:solidFill>
              </a:defRPr>
            </a:lvl1pPr>
          </a:lstStyle>
          <a:p>
            <a:pPr lvl="0"/>
            <a:r>
              <a:rPr lang="en-US"/>
              <a:t>Date here</a:t>
            </a:r>
          </a:p>
        </p:txBody>
      </p:sp>
      <p:sp>
        <p:nvSpPr>
          <p:cNvPr id="52" name="Text Placeholder 29"/>
          <p:cNvSpPr>
            <a:spLocks noGrp="1"/>
          </p:cNvSpPr>
          <p:nvPr>
            <p:ph type="body" sz="quarter" idx="27" hasCustomPrompt="1"/>
          </p:nvPr>
        </p:nvSpPr>
        <p:spPr>
          <a:xfrm>
            <a:off x="6510639" y="1666874"/>
            <a:ext cx="1572963" cy="431800"/>
          </a:xfrm>
        </p:spPr>
        <p:txBody>
          <a:bodyPr anchor="ctr">
            <a:normAutofit/>
          </a:bodyPr>
          <a:lstStyle>
            <a:lvl1pPr marL="0" indent="0" algn="ctr">
              <a:buNone/>
              <a:defRPr sz="1650" b="1">
                <a:solidFill>
                  <a:schemeClr val="tx1"/>
                </a:solidFill>
              </a:defRPr>
            </a:lvl1pPr>
          </a:lstStyle>
          <a:p>
            <a:pPr lvl="0"/>
            <a:r>
              <a:rPr lang="en-US"/>
              <a:t>Date here</a:t>
            </a:r>
          </a:p>
        </p:txBody>
      </p:sp>
      <p:sp>
        <p:nvSpPr>
          <p:cNvPr id="26" name="Chart Placeholder 8"/>
          <p:cNvSpPr>
            <a:spLocks noGrp="1" noChangeAspect="1"/>
          </p:cNvSpPr>
          <p:nvPr>
            <p:ph type="chart" sz="quarter" idx="28"/>
          </p:nvPr>
        </p:nvSpPr>
        <p:spPr>
          <a:xfrm>
            <a:off x="8591253" y="3356552"/>
            <a:ext cx="2294627" cy="2011680"/>
          </a:xfrm>
        </p:spPr>
        <p:txBody>
          <a:bodyPr/>
          <a:lstStyle/>
          <a:p>
            <a:endParaRPr lang="en-US"/>
          </a:p>
        </p:txBody>
      </p:sp>
      <p:sp>
        <p:nvSpPr>
          <p:cNvPr id="28" name="Text Placeholder 12"/>
          <p:cNvSpPr>
            <a:spLocks noGrp="1"/>
          </p:cNvSpPr>
          <p:nvPr>
            <p:ph type="body" sz="quarter" idx="29" hasCustomPrompt="1"/>
          </p:nvPr>
        </p:nvSpPr>
        <p:spPr>
          <a:xfrm>
            <a:off x="8872806" y="2681202"/>
            <a:ext cx="1727559" cy="590931"/>
          </a:xfrm>
        </p:spPr>
        <p:txBody>
          <a:bodyPr vert="horz" wrap="square" lIns="91440" tIns="45720" rIns="91440" bIns="45720" rtlCol="0" anchor="b">
            <a:spAutoFit/>
          </a:bodyPr>
          <a:lstStyle>
            <a:lvl1pPr marL="171450" indent="-171450" algn="r">
              <a:buNone/>
              <a:defRPr lang="en-US" sz="1800" b="1" cap="all" baseline="0">
                <a:solidFill>
                  <a:srgbClr val="47464B"/>
                </a:solidFill>
              </a:defRPr>
            </a:lvl1pPr>
          </a:lstStyle>
          <a:p>
            <a:pPr marL="0" lvl="0" indent="0"/>
            <a:r>
              <a:rPr lang="en-US"/>
              <a:t>Insert some title here</a:t>
            </a:r>
          </a:p>
        </p:txBody>
      </p:sp>
      <p:sp>
        <p:nvSpPr>
          <p:cNvPr id="29" name="Text Placeholder 29"/>
          <p:cNvSpPr>
            <a:spLocks noGrp="1"/>
          </p:cNvSpPr>
          <p:nvPr>
            <p:ph type="body" sz="quarter" idx="30" hasCustomPrompt="1"/>
          </p:nvPr>
        </p:nvSpPr>
        <p:spPr>
          <a:xfrm>
            <a:off x="8950101" y="5470888"/>
            <a:ext cx="1572963" cy="431800"/>
          </a:xfrm>
        </p:spPr>
        <p:txBody>
          <a:bodyPr anchor="ctr">
            <a:normAutofit/>
          </a:bodyPr>
          <a:lstStyle>
            <a:lvl1pPr marL="0" indent="0" algn="ctr">
              <a:buNone/>
              <a:defRPr sz="1650" b="1">
                <a:solidFill>
                  <a:schemeClr val="bg1"/>
                </a:solidFill>
              </a:defRPr>
            </a:lvl1pPr>
          </a:lstStyle>
          <a:p>
            <a:pPr lvl="0"/>
            <a:r>
              <a:rPr lang="en-US"/>
              <a:t>Date here</a:t>
            </a:r>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39708567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atrix 1">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6" name="Text Placeholder 5"/>
          <p:cNvSpPr>
            <a:spLocks noGrp="1"/>
          </p:cNvSpPr>
          <p:nvPr userDrawn="1">
            <p:ph type="body" sz="quarter" idx="25"/>
          </p:nvPr>
        </p:nvSpPr>
        <p:spPr>
          <a:xfrm>
            <a:off x="482599" y="1992954"/>
            <a:ext cx="5613400" cy="1815764"/>
          </a:xfrm>
          <a:solidFill>
            <a:schemeClr val="bg1">
              <a:lumMod val="95000"/>
            </a:schemeClr>
          </a:solidFill>
          <a:ln>
            <a:solidFill>
              <a:schemeClr val="bg1">
                <a:lumMod val="85000"/>
              </a:schemeClr>
            </a:solidFill>
          </a:ln>
        </p:spPr>
        <p:txBody>
          <a:bodyPr tIns="182880">
            <a:normAutofit/>
          </a:bodyPr>
          <a:lstStyle>
            <a:lvl1pPr>
              <a:defRPr sz="1800">
                <a:solidFill>
                  <a:schemeClr val="bg2">
                    <a:lumMod val="75000"/>
                  </a:schemeClr>
                </a:solidFill>
              </a:defRPr>
            </a:lvl1pPr>
            <a:lvl2pPr>
              <a:defRPr sz="1500">
                <a:solidFill>
                  <a:schemeClr val="bg2">
                    <a:lumMod val="75000"/>
                  </a:schemeClr>
                </a:solidFill>
              </a:defRPr>
            </a:lvl2pPr>
            <a:lvl3pPr>
              <a:defRPr sz="1350">
                <a:solidFill>
                  <a:schemeClr val="bg2">
                    <a:lumMod val="75000"/>
                  </a:schemeClr>
                </a:solidFill>
              </a:defRPr>
            </a:lvl3pPr>
            <a:lvl4pPr>
              <a:defRPr sz="1200">
                <a:solidFill>
                  <a:schemeClr val="bg2">
                    <a:lumMod val="75000"/>
                  </a:schemeClr>
                </a:solidFill>
              </a:defRPr>
            </a:lvl4pPr>
            <a:lvl5pPr>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5"/>
          <p:cNvSpPr>
            <a:spLocks noGrp="1"/>
          </p:cNvSpPr>
          <p:nvPr>
            <p:ph type="body" sz="quarter" idx="26"/>
          </p:nvPr>
        </p:nvSpPr>
        <p:spPr>
          <a:xfrm>
            <a:off x="482599" y="4277942"/>
            <a:ext cx="5613400" cy="1802097"/>
          </a:xfrm>
          <a:ln>
            <a:solidFill>
              <a:schemeClr val="bg1">
                <a:lumMod val="85000"/>
              </a:schemeClr>
            </a:solidFill>
          </a:ln>
        </p:spPr>
        <p:txBody>
          <a:bodyPr tIns="182880">
            <a:normAutofit/>
          </a:bodyPr>
          <a:lstStyle>
            <a:lvl1pPr>
              <a:defRPr sz="1800">
                <a:solidFill>
                  <a:schemeClr val="bg2">
                    <a:lumMod val="75000"/>
                  </a:schemeClr>
                </a:solidFill>
              </a:defRPr>
            </a:lvl1pPr>
            <a:lvl2pPr>
              <a:defRPr sz="1500">
                <a:solidFill>
                  <a:schemeClr val="bg2">
                    <a:lumMod val="75000"/>
                  </a:schemeClr>
                </a:solidFill>
              </a:defRPr>
            </a:lvl2pPr>
            <a:lvl3pPr>
              <a:defRPr sz="1350">
                <a:solidFill>
                  <a:schemeClr val="bg2">
                    <a:lumMod val="75000"/>
                  </a:schemeClr>
                </a:solidFill>
              </a:defRPr>
            </a:lvl3pPr>
            <a:lvl4pPr>
              <a:defRPr sz="1200">
                <a:solidFill>
                  <a:schemeClr val="bg2">
                    <a:lumMod val="75000"/>
                  </a:schemeClr>
                </a:solidFill>
              </a:defRPr>
            </a:lvl4pPr>
            <a:lvl5pPr>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Text Placeholder 5"/>
          <p:cNvSpPr>
            <a:spLocks noGrp="1"/>
          </p:cNvSpPr>
          <p:nvPr userDrawn="1">
            <p:ph type="body" sz="quarter" idx="27"/>
          </p:nvPr>
        </p:nvSpPr>
        <p:spPr>
          <a:xfrm>
            <a:off x="6096001" y="1992954"/>
            <a:ext cx="5613400" cy="1815764"/>
          </a:xfrm>
          <a:ln>
            <a:solidFill>
              <a:schemeClr val="bg1">
                <a:lumMod val="85000"/>
              </a:schemeClr>
            </a:solidFill>
          </a:ln>
        </p:spPr>
        <p:txBody>
          <a:bodyPr tIns="182880">
            <a:normAutofit/>
          </a:bodyPr>
          <a:lstStyle>
            <a:lvl1pPr>
              <a:defRPr sz="1800">
                <a:solidFill>
                  <a:schemeClr val="bg2">
                    <a:lumMod val="75000"/>
                  </a:schemeClr>
                </a:solidFill>
              </a:defRPr>
            </a:lvl1pPr>
            <a:lvl2pPr>
              <a:defRPr sz="1500">
                <a:solidFill>
                  <a:schemeClr val="bg2">
                    <a:lumMod val="75000"/>
                  </a:schemeClr>
                </a:solidFill>
              </a:defRPr>
            </a:lvl2pPr>
            <a:lvl3pPr>
              <a:defRPr sz="1350">
                <a:solidFill>
                  <a:schemeClr val="bg2">
                    <a:lumMod val="75000"/>
                  </a:schemeClr>
                </a:solidFill>
              </a:defRPr>
            </a:lvl3pPr>
            <a:lvl4pPr>
              <a:defRPr sz="1200">
                <a:solidFill>
                  <a:schemeClr val="bg2">
                    <a:lumMod val="75000"/>
                  </a:schemeClr>
                </a:solidFill>
              </a:defRPr>
            </a:lvl4pPr>
            <a:lvl5pPr>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5"/>
          <p:cNvSpPr>
            <a:spLocks noGrp="1"/>
          </p:cNvSpPr>
          <p:nvPr userDrawn="1">
            <p:ph type="body" sz="quarter" idx="28"/>
          </p:nvPr>
        </p:nvSpPr>
        <p:spPr>
          <a:xfrm>
            <a:off x="6096001" y="4277942"/>
            <a:ext cx="5613400" cy="1802097"/>
          </a:xfrm>
          <a:solidFill>
            <a:schemeClr val="bg1">
              <a:lumMod val="95000"/>
            </a:schemeClr>
          </a:solidFill>
          <a:ln>
            <a:solidFill>
              <a:schemeClr val="bg1">
                <a:lumMod val="85000"/>
              </a:schemeClr>
            </a:solidFill>
          </a:ln>
        </p:spPr>
        <p:txBody>
          <a:bodyPr tIns="182880">
            <a:normAutofit/>
          </a:bodyPr>
          <a:lstStyle>
            <a:lvl1pPr>
              <a:defRPr sz="1800">
                <a:solidFill>
                  <a:schemeClr val="bg2">
                    <a:lumMod val="75000"/>
                  </a:schemeClr>
                </a:solidFill>
              </a:defRPr>
            </a:lvl1pPr>
            <a:lvl2pPr>
              <a:defRPr sz="1500">
                <a:solidFill>
                  <a:schemeClr val="bg2">
                    <a:lumMod val="75000"/>
                  </a:schemeClr>
                </a:solidFill>
              </a:defRPr>
            </a:lvl2pPr>
            <a:lvl3pPr>
              <a:defRPr sz="1350">
                <a:solidFill>
                  <a:schemeClr val="bg2">
                    <a:lumMod val="75000"/>
                  </a:schemeClr>
                </a:solidFill>
              </a:defRPr>
            </a:lvl3pPr>
            <a:lvl4pPr>
              <a:defRPr sz="1200">
                <a:solidFill>
                  <a:schemeClr val="bg2">
                    <a:lumMod val="75000"/>
                  </a:schemeClr>
                </a:solidFill>
              </a:defRPr>
            </a:lvl4pPr>
            <a:lvl5pPr>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12"/>
          <p:cNvSpPr>
            <a:spLocks noGrp="1"/>
          </p:cNvSpPr>
          <p:nvPr userDrawn="1">
            <p:ph type="body" sz="quarter" idx="23" hasCustomPrompt="1"/>
          </p:nvPr>
        </p:nvSpPr>
        <p:spPr>
          <a:xfrm>
            <a:off x="482601" y="3875314"/>
            <a:ext cx="5613401" cy="420914"/>
          </a:xfrm>
          <a:solidFill>
            <a:schemeClr val="accent4"/>
          </a:solidFill>
          <a:ln>
            <a:solidFill>
              <a:schemeClr val="accent4"/>
            </a:solidFill>
          </a:ln>
        </p:spPr>
        <p:txBody>
          <a:bodyPr vert="horz" wrap="square" lIns="0" tIns="0" rIns="0" bIns="0" rtlCol="0" anchor="ctr">
            <a:noAutofit/>
          </a:bodyPr>
          <a:lstStyle>
            <a:lvl1pPr marL="171450" indent="-171450" algn="ctr">
              <a:buNone/>
              <a:defRPr lang="en-US" sz="1800" b="1" cap="all" baseline="0">
                <a:solidFill>
                  <a:schemeClr val="tx2"/>
                </a:solidFill>
              </a:defRPr>
            </a:lvl1pPr>
          </a:lstStyle>
          <a:p>
            <a:pPr marL="0" lvl="0" indent="0"/>
            <a:r>
              <a:rPr lang="en-US"/>
              <a:t>Insert some title here</a:t>
            </a:r>
          </a:p>
        </p:txBody>
      </p:sp>
      <p:sp>
        <p:nvSpPr>
          <p:cNvPr id="32" name="Text Placeholder 12"/>
          <p:cNvSpPr>
            <a:spLocks noGrp="1"/>
          </p:cNvSpPr>
          <p:nvPr userDrawn="1">
            <p:ph type="body" sz="quarter" idx="24" hasCustomPrompt="1"/>
          </p:nvPr>
        </p:nvSpPr>
        <p:spPr>
          <a:xfrm>
            <a:off x="6096001" y="3875314"/>
            <a:ext cx="5613401" cy="420914"/>
          </a:xfrm>
          <a:solidFill>
            <a:schemeClr val="accent5"/>
          </a:solidFill>
          <a:ln>
            <a:solidFill>
              <a:schemeClr val="accent5"/>
            </a:solidFill>
          </a:ln>
        </p:spPr>
        <p:txBody>
          <a:bodyPr vert="horz" wrap="square" lIns="0" tIns="0" rIns="0" bIns="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29" name="Text Placeholder 12"/>
          <p:cNvSpPr>
            <a:spLocks noGrp="1"/>
          </p:cNvSpPr>
          <p:nvPr userDrawn="1">
            <p:ph type="body" sz="quarter" idx="21" hasCustomPrompt="1"/>
          </p:nvPr>
        </p:nvSpPr>
        <p:spPr>
          <a:xfrm>
            <a:off x="482601" y="1581184"/>
            <a:ext cx="5613401" cy="420914"/>
          </a:xfrm>
          <a:solidFill>
            <a:schemeClr val="accent1"/>
          </a:solidFill>
          <a:ln>
            <a:solidFill>
              <a:schemeClr val="accent1"/>
            </a:solidFill>
          </a:ln>
        </p:spPr>
        <p:txBody>
          <a:bodyPr vert="horz" wrap="square" lIns="0" tIns="0" rIns="0" bIns="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30" name="Text Placeholder 12"/>
          <p:cNvSpPr>
            <a:spLocks noGrp="1"/>
          </p:cNvSpPr>
          <p:nvPr userDrawn="1">
            <p:ph type="body" sz="quarter" idx="22" hasCustomPrompt="1"/>
          </p:nvPr>
        </p:nvSpPr>
        <p:spPr>
          <a:xfrm>
            <a:off x="6096001" y="1581184"/>
            <a:ext cx="5613401" cy="420914"/>
          </a:xfrm>
          <a:solidFill>
            <a:schemeClr val="accent3"/>
          </a:solidFill>
          <a:ln>
            <a:solidFill>
              <a:schemeClr val="accent3"/>
            </a:solidFill>
          </a:ln>
        </p:spPr>
        <p:txBody>
          <a:bodyPr vert="horz" wrap="square" lIns="0" tIns="0" rIns="0" bIns="0" rtlCol="0" anchor="ctr">
            <a:noAutofit/>
          </a:bodyPr>
          <a:lstStyle>
            <a:lvl1pPr marL="171450" indent="-171450" algn="ctr">
              <a:buNone/>
              <a:defRPr lang="en-US" sz="1800" b="1" cap="all" baseline="0">
                <a:solidFill>
                  <a:schemeClr val="tx2"/>
                </a:solidFill>
              </a:defRPr>
            </a:lvl1pPr>
          </a:lstStyle>
          <a:p>
            <a:pPr marL="0" lvl="0" indent="0"/>
            <a:r>
              <a:rPr lang="en-US"/>
              <a:t>Insert some title here</a:t>
            </a:r>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5485659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atrix 2">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25" name="Rectangle 24"/>
          <p:cNvSpPr/>
          <p:nvPr/>
        </p:nvSpPr>
        <p:spPr>
          <a:xfrm>
            <a:off x="482601" y="1452153"/>
            <a:ext cx="5613401" cy="232257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p:nvSpPr>
        <p:spPr>
          <a:xfrm>
            <a:off x="482601" y="3902747"/>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p:nvSpPr>
        <p:spPr>
          <a:xfrm>
            <a:off x="6096001" y="1452153"/>
            <a:ext cx="5613401" cy="2322576"/>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p:nvSpPr>
        <p:spPr>
          <a:xfrm>
            <a:off x="6096001" y="3902747"/>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Text Placeholder 12"/>
          <p:cNvSpPr>
            <a:spLocks noGrp="1"/>
          </p:cNvSpPr>
          <p:nvPr userDrawn="1">
            <p:ph type="body" sz="quarter" idx="21" hasCustomPrompt="1"/>
          </p:nvPr>
        </p:nvSpPr>
        <p:spPr>
          <a:xfrm rot="16200000">
            <a:off x="-287709" y="2222461"/>
            <a:ext cx="2322576" cy="781960"/>
          </a:xfrm>
          <a:solidFill>
            <a:schemeClr val="accent1"/>
          </a:solidFill>
          <a:ln>
            <a:solidFill>
              <a:schemeClr val="accent1"/>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34" name="Text Placeholder 12"/>
          <p:cNvSpPr>
            <a:spLocks noGrp="1"/>
          </p:cNvSpPr>
          <p:nvPr userDrawn="1">
            <p:ph type="body" sz="quarter" idx="22" hasCustomPrompt="1"/>
          </p:nvPr>
        </p:nvSpPr>
        <p:spPr>
          <a:xfrm rot="16200000">
            <a:off x="-287563" y="4672908"/>
            <a:ext cx="2322285" cy="781960"/>
          </a:xfrm>
          <a:solidFill>
            <a:schemeClr val="accent3"/>
          </a:solidFill>
          <a:ln>
            <a:solidFill>
              <a:schemeClr val="accent3"/>
            </a:solidFill>
          </a:ln>
        </p:spPr>
        <p:txBody>
          <a:bodyPr vert="horz" wrap="square" lIns="91440" tIns="45720" rIns="91440" bIns="45720" rtlCol="0" anchor="ctr">
            <a:noAutofit/>
          </a:bodyPr>
          <a:lstStyle>
            <a:lvl1pPr marL="171450" indent="-171450" algn="ctr">
              <a:buNone/>
              <a:defRPr lang="en-US" sz="1800" b="1" cap="all" baseline="0">
                <a:solidFill>
                  <a:schemeClr val="tx2"/>
                </a:solidFill>
              </a:defRPr>
            </a:lvl1pPr>
          </a:lstStyle>
          <a:p>
            <a:pPr marL="0" lvl="0" indent="0"/>
            <a:r>
              <a:rPr lang="en-US"/>
              <a:t>Insert some title here</a:t>
            </a:r>
          </a:p>
        </p:txBody>
      </p:sp>
      <p:sp>
        <p:nvSpPr>
          <p:cNvPr id="35" name="Text Placeholder 12"/>
          <p:cNvSpPr>
            <a:spLocks noGrp="1"/>
          </p:cNvSpPr>
          <p:nvPr>
            <p:ph type="body" sz="quarter" idx="23" hasCustomPrompt="1"/>
          </p:nvPr>
        </p:nvSpPr>
        <p:spPr>
          <a:xfrm rot="16200000">
            <a:off x="5325692" y="2222462"/>
            <a:ext cx="2322576" cy="781960"/>
          </a:xfrm>
          <a:solidFill>
            <a:schemeClr val="accent4"/>
          </a:solidFill>
          <a:ln>
            <a:solidFill>
              <a:schemeClr val="accent4"/>
            </a:solidFill>
          </a:ln>
        </p:spPr>
        <p:txBody>
          <a:bodyPr vert="horz" wrap="square" lIns="91440" tIns="45720" rIns="91440" bIns="45720" rtlCol="0" anchor="ctr">
            <a:noAutofit/>
          </a:bodyPr>
          <a:lstStyle>
            <a:lvl1pPr marL="171450" indent="-171450" algn="ctr">
              <a:buNone/>
              <a:defRPr lang="en-US" sz="1800" b="1" cap="all" baseline="0">
                <a:solidFill>
                  <a:schemeClr val="tx2"/>
                </a:solidFill>
              </a:defRPr>
            </a:lvl1pPr>
          </a:lstStyle>
          <a:p>
            <a:pPr marL="0" lvl="0" indent="0"/>
            <a:r>
              <a:rPr lang="en-US"/>
              <a:t>Insert some title here</a:t>
            </a:r>
          </a:p>
        </p:txBody>
      </p:sp>
      <p:sp>
        <p:nvSpPr>
          <p:cNvPr id="36" name="Text Placeholder 12"/>
          <p:cNvSpPr>
            <a:spLocks noGrp="1"/>
          </p:cNvSpPr>
          <p:nvPr>
            <p:ph type="body" sz="quarter" idx="24" hasCustomPrompt="1"/>
          </p:nvPr>
        </p:nvSpPr>
        <p:spPr>
          <a:xfrm rot="16200000">
            <a:off x="5325839" y="4672908"/>
            <a:ext cx="2322285" cy="781960"/>
          </a:xfrm>
          <a:solidFill>
            <a:schemeClr val="accent5"/>
          </a:solidFill>
          <a:ln>
            <a:solidFill>
              <a:schemeClr val="accent5"/>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cxnSp>
        <p:nvCxnSpPr>
          <p:cNvPr id="6" name="Straight Connector 5"/>
          <p:cNvCxnSpPr/>
          <p:nvPr userDrawn="1"/>
        </p:nvCxnSpPr>
        <p:spPr>
          <a:xfrm>
            <a:off x="482599" y="1452153"/>
            <a:ext cx="781960" cy="93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5"/>
          <p:cNvSpPr>
            <a:spLocks noGrp="1"/>
          </p:cNvSpPr>
          <p:nvPr>
            <p:ph type="body" sz="quarter" idx="26"/>
          </p:nvPr>
        </p:nvSpPr>
        <p:spPr>
          <a:xfrm>
            <a:off x="1264560" y="3902745"/>
            <a:ext cx="4831440" cy="2322576"/>
          </a:xfrm>
          <a:noFill/>
          <a:ln>
            <a:noFill/>
          </a:ln>
        </p:spPr>
        <p:txBody>
          <a:bodyPr tIns="182880">
            <a:normAutofit/>
          </a:bodyPr>
          <a:lstStyle>
            <a:lvl1pPr>
              <a:defRPr sz="1800">
                <a:solidFill>
                  <a:schemeClr val="bg2">
                    <a:lumMod val="75000"/>
                  </a:schemeClr>
                </a:solidFill>
              </a:defRPr>
            </a:lvl1pPr>
            <a:lvl2pPr>
              <a:defRPr sz="1500">
                <a:solidFill>
                  <a:schemeClr val="bg2">
                    <a:lumMod val="75000"/>
                  </a:schemeClr>
                </a:solidFill>
              </a:defRPr>
            </a:lvl2pPr>
            <a:lvl3pPr>
              <a:defRPr sz="1350">
                <a:solidFill>
                  <a:schemeClr val="bg2">
                    <a:lumMod val="75000"/>
                  </a:schemeClr>
                </a:solidFill>
              </a:defRPr>
            </a:lvl3pPr>
            <a:lvl4pPr>
              <a:defRPr sz="1200">
                <a:solidFill>
                  <a:schemeClr val="bg2">
                    <a:lumMod val="75000"/>
                  </a:schemeClr>
                </a:solidFill>
              </a:defRPr>
            </a:lvl4pPr>
            <a:lvl5pPr>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Text Placeholder 5"/>
          <p:cNvSpPr>
            <a:spLocks noGrp="1"/>
          </p:cNvSpPr>
          <p:nvPr>
            <p:ph type="body" sz="quarter" idx="28"/>
          </p:nvPr>
        </p:nvSpPr>
        <p:spPr>
          <a:xfrm>
            <a:off x="6877961" y="3902745"/>
            <a:ext cx="4831440" cy="2322576"/>
          </a:xfrm>
          <a:noFill/>
          <a:ln>
            <a:noFill/>
          </a:ln>
        </p:spPr>
        <p:txBody>
          <a:bodyPr tIns="182880">
            <a:normAutofit/>
          </a:bodyPr>
          <a:lstStyle>
            <a:lvl1pPr>
              <a:defRPr sz="1800">
                <a:solidFill>
                  <a:schemeClr val="bg2">
                    <a:lumMod val="75000"/>
                  </a:schemeClr>
                </a:solidFill>
              </a:defRPr>
            </a:lvl1pPr>
            <a:lvl2pPr>
              <a:defRPr sz="1500">
                <a:solidFill>
                  <a:schemeClr val="bg2">
                    <a:lumMod val="75000"/>
                  </a:schemeClr>
                </a:solidFill>
              </a:defRPr>
            </a:lvl2pPr>
            <a:lvl3pPr>
              <a:defRPr sz="1350">
                <a:solidFill>
                  <a:schemeClr val="bg2">
                    <a:lumMod val="75000"/>
                  </a:schemeClr>
                </a:solidFill>
              </a:defRPr>
            </a:lvl3pPr>
            <a:lvl4pPr>
              <a:defRPr sz="1200">
                <a:solidFill>
                  <a:schemeClr val="bg2">
                    <a:lumMod val="75000"/>
                  </a:schemeClr>
                </a:solidFill>
              </a:defRPr>
            </a:lvl4pPr>
            <a:lvl5pPr>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 name="Text Placeholder 5"/>
          <p:cNvSpPr>
            <a:spLocks noGrp="1"/>
          </p:cNvSpPr>
          <p:nvPr>
            <p:ph type="body" sz="quarter" idx="25"/>
          </p:nvPr>
        </p:nvSpPr>
        <p:spPr>
          <a:xfrm>
            <a:off x="1264560" y="1452153"/>
            <a:ext cx="4831440" cy="2322576"/>
          </a:xfrm>
          <a:noFill/>
          <a:ln>
            <a:noFill/>
          </a:ln>
        </p:spPr>
        <p:txBody>
          <a:bodyPr tIns="182880">
            <a:normAutofit/>
          </a:bodyPr>
          <a:lstStyle>
            <a:lvl1pPr>
              <a:defRPr sz="1800">
                <a:solidFill>
                  <a:schemeClr val="bg2">
                    <a:lumMod val="75000"/>
                  </a:schemeClr>
                </a:solidFill>
              </a:defRPr>
            </a:lvl1pPr>
            <a:lvl2pPr>
              <a:defRPr sz="1500">
                <a:solidFill>
                  <a:schemeClr val="bg2">
                    <a:lumMod val="75000"/>
                  </a:schemeClr>
                </a:solidFill>
              </a:defRPr>
            </a:lvl2pPr>
            <a:lvl3pPr>
              <a:defRPr sz="1350">
                <a:solidFill>
                  <a:schemeClr val="bg2">
                    <a:lumMod val="75000"/>
                  </a:schemeClr>
                </a:solidFill>
              </a:defRPr>
            </a:lvl3pPr>
            <a:lvl4pPr>
              <a:defRPr sz="1200">
                <a:solidFill>
                  <a:schemeClr val="bg2">
                    <a:lumMod val="75000"/>
                  </a:schemeClr>
                </a:solidFill>
              </a:defRPr>
            </a:lvl4pPr>
            <a:lvl5pPr>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Text Placeholder 5"/>
          <p:cNvSpPr>
            <a:spLocks noGrp="1"/>
          </p:cNvSpPr>
          <p:nvPr>
            <p:ph type="body" sz="quarter" idx="27"/>
          </p:nvPr>
        </p:nvSpPr>
        <p:spPr>
          <a:xfrm>
            <a:off x="6877961" y="1452153"/>
            <a:ext cx="4831440" cy="2322576"/>
          </a:xfrm>
          <a:noFill/>
          <a:ln>
            <a:noFill/>
          </a:ln>
        </p:spPr>
        <p:txBody>
          <a:bodyPr tIns="182880">
            <a:normAutofit/>
          </a:bodyPr>
          <a:lstStyle>
            <a:lvl1pPr>
              <a:defRPr sz="1800">
                <a:solidFill>
                  <a:schemeClr val="bg2">
                    <a:lumMod val="75000"/>
                  </a:schemeClr>
                </a:solidFill>
              </a:defRPr>
            </a:lvl1pPr>
            <a:lvl2pPr>
              <a:defRPr sz="1500">
                <a:solidFill>
                  <a:schemeClr val="bg2">
                    <a:lumMod val="75000"/>
                  </a:schemeClr>
                </a:solidFill>
              </a:defRPr>
            </a:lvl2pPr>
            <a:lvl3pPr>
              <a:defRPr sz="1350">
                <a:solidFill>
                  <a:schemeClr val="bg2">
                    <a:lumMod val="75000"/>
                  </a:schemeClr>
                </a:solidFill>
              </a:defRPr>
            </a:lvl3pPr>
            <a:lvl4pPr>
              <a:defRPr sz="1200">
                <a:solidFill>
                  <a:schemeClr val="bg2">
                    <a:lumMod val="75000"/>
                  </a:schemeClr>
                </a:solidFill>
              </a:defRPr>
            </a:lvl4pPr>
            <a:lvl5pPr>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0" name="Group 29"/>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29865864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atrix 3">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25" name="Rectangle 24"/>
          <p:cNvSpPr/>
          <p:nvPr/>
        </p:nvSpPr>
        <p:spPr>
          <a:xfrm>
            <a:off x="482601" y="1553030"/>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p:nvSpPr>
        <p:spPr>
          <a:xfrm>
            <a:off x="482601" y="3875316"/>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p:nvSpPr>
        <p:spPr>
          <a:xfrm>
            <a:off x="6096001" y="1553030"/>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p:nvSpPr>
        <p:spPr>
          <a:xfrm>
            <a:off x="6096001" y="3875316"/>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Text Placeholder 12"/>
          <p:cNvSpPr>
            <a:spLocks noGrp="1"/>
          </p:cNvSpPr>
          <p:nvPr userDrawn="1">
            <p:ph type="body" sz="quarter" idx="21" hasCustomPrompt="1"/>
          </p:nvPr>
        </p:nvSpPr>
        <p:spPr>
          <a:xfrm rot="16200000">
            <a:off x="-287563" y="2323191"/>
            <a:ext cx="2322285" cy="781960"/>
          </a:xfrm>
          <a:solidFill>
            <a:schemeClr val="accent1"/>
          </a:solidFill>
          <a:ln>
            <a:noFill/>
          </a:ln>
        </p:spPr>
        <p:txBody>
          <a:bodyPr vert="horz" wrap="square" lIns="91440" tIns="45720" rIns="91440" bIns="45720" rtlCol="0" anchor="ctr">
            <a:noAutofit/>
          </a:bodyPr>
          <a:lstStyle>
            <a:lvl1pPr marL="171450" indent="-171450" algn="ctr">
              <a:buNone/>
              <a:defRPr lang="en-US" sz="1800" b="1" cap="all" baseline="0">
                <a:solidFill>
                  <a:schemeClr val="tx2"/>
                </a:solidFill>
              </a:defRPr>
            </a:lvl1pPr>
          </a:lstStyle>
          <a:p>
            <a:pPr marL="0" lvl="0" indent="0"/>
            <a:r>
              <a:rPr lang="en-US"/>
              <a:t>Insert some title here</a:t>
            </a:r>
          </a:p>
        </p:txBody>
      </p:sp>
      <p:sp>
        <p:nvSpPr>
          <p:cNvPr id="34" name="Text Placeholder 12"/>
          <p:cNvSpPr>
            <a:spLocks noGrp="1"/>
          </p:cNvSpPr>
          <p:nvPr userDrawn="1">
            <p:ph type="body" sz="quarter" idx="22" hasCustomPrompt="1"/>
          </p:nvPr>
        </p:nvSpPr>
        <p:spPr>
          <a:xfrm rot="16200000">
            <a:off x="-287563" y="4645476"/>
            <a:ext cx="2322285" cy="781960"/>
          </a:xfrm>
          <a:solidFill>
            <a:schemeClr val="accent2"/>
          </a:solidFill>
          <a:ln>
            <a:no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31" name="Text Placeholder 12"/>
          <p:cNvSpPr>
            <a:spLocks noGrp="1"/>
          </p:cNvSpPr>
          <p:nvPr>
            <p:ph type="body" sz="quarter" idx="24" hasCustomPrompt="1"/>
          </p:nvPr>
        </p:nvSpPr>
        <p:spPr>
          <a:xfrm rot="5400000">
            <a:off x="10157279" y="2323192"/>
            <a:ext cx="2322285" cy="781960"/>
          </a:xfrm>
          <a:solidFill>
            <a:schemeClr val="accent3"/>
          </a:solidFill>
          <a:ln>
            <a:noFill/>
          </a:ln>
        </p:spPr>
        <p:txBody>
          <a:bodyPr vert="horz" wrap="square" lIns="91440" tIns="45720" rIns="91440" bIns="45720" rtlCol="0" anchor="ctr">
            <a:noAutofit/>
          </a:bodyPr>
          <a:lstStyle>
            <a:lvl1pPr marL="171450" indent="-171450" algn="ctr">
              <a:buNone/>
              <a:defRPr lang="en-US" sz="1800" b="1" cap="all" baseline="0">
                <a:solidFill>
                  <a:schemeClr val="tx2"/>
                </a:solidFill>
              </a:defRPr>
            </a:lvl1pPr>
          </a:lstStyle>
          <a:p>
            <a:pPr marL="0" lvl="0" indent="0"/>
            <a:r>
              <a:rPr lang="en-US"/>
              <a:t>Insert some title here</a:t>
            </a:r>
          </a:p>
        </p:txBody>
      </p:sp>
      <p:sp>
        <p:nvSpPr>
          <p:cNvPr id="37" name="Text Placeholder 12"/>
          <p:cNvSpPr>
            <a:spLocks noGrp="1"/>
          </p:cNvSpPr>
          <p:nvPr>
            <p:ph type="body" sz="quarter" idx="25" hasCustomPrompt="1"/>
          </p:nvPr>
        </p:nvSpPr>
        <p:spPr>
          <a:xfrm rot="5400000">
            <a:off x="10157279" y="4645476"/>
            <a:ext cx="2322285" cy="781960"/>
          </a:xfrm>
          <a:solidFill>
            <a:schemeClr val="accent4"/>
          </a:solidFill>
          <a:ln>
            <a:noFill/>
          </a:ln>
        </p:spPr>
        <p:txBody>
          <a:bodyPr vert="horz" wrap="square" lIns="91440" tIns="45720" rIns="91440" bIns="45720" rtlCol="0" anchor="ctr">
            <a:noAutofit/>
          </a:bodyPr>
          <a:lstStyle>
            <a:lvl1pPr marL="171450" indent="-171450" algn="ctr">
              <a:buNone/>
              <a:defRPr lang="en-US" sz="1800" b="1" cap="all" baseline="0">
                <a:solidFill>
                  <a:schemeClr val="tx2"/>
                </a:solidFill>
              </a:defRPr>
            </a:lvl1pPr>
          </a:lstStyle>
          <a:p>
            <a:pPr marL="0" lvl="0" indent="0"/>
            <a:r>
              <a:rPr lang="en-US"/>
              <a:t>Insert some title here</a:t>
            </a:r>
          </a:p>
        </p:txBody>
      </p:sp>
      <p:sp>
        <p:nvSpPr>
          <p:cNvPr id="38" name="Text Placeholder 5"/>
          <p:cNvSpPr>
            <a:spLocks noGrp="1"/>
          </p:cNvSpPr>
          <p:nvPr>
            <p:ph type="body" sz="quarter" idx="27"/>
          </p:nvPr>
        </p:nvSpPr>
        <p:spPr>
          <a:xfrm>
            <a:off x="1264561" y="1572041"/>
            <a:ext cx="4025897" cy="2303049"/>
          </a:xfrm>
        </p:spPr>
        <p:txBody>
          <a:bodyPr tIns="182880" rIns="0">
            <a:normAutofit/>
          </a:bodyPr>
          <a:lstStyle>
            <a:lvl1pPr>
              <a:defRPr sz="1800">
                <a:solidFill>
                  <a:schemeClr val="bg2">
                    <a:lumMod val="75000"/>
                  </a:schemeClr>
                </a:solidFill>
              </a:defRPr>
            </a:lvl1pPr>
            <a:lvl2pPr>
              <a:defRPr sz="1500">
                <a:solidFill>
                  <a:schemeClr val="bg2">
                    <a:lumMod val="75000"/>
                  </a:schemeClr>
                </a:solidFill>
              </a:defRPr>
            </a:lvl2pPr>
            <a:lvl3pPr>
              <a:defRPr sz="1350">
                <a:solidFill>
                  <a:schemeClr val="bg2">
                    <a:lumMod val="75000"/>
                  </a:schemeClr>
                </a:solidFill>
              </a:defRPr>
            </a:lvl3pPr>
            <a:lvl4pPr>
              <a:defRPr sz="1200">
                <a:solidFill>
                  <a:schemeClr val="bg2">
                    <a:lumMod val="75000"/>
                  </a:schemeClr>
                </a:solidFill>
              </a:defRPr>
            </a:lvl4pPr>
            <a:lvl5pPr>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5"/>
          <p:cNvSpPr>
            <a:spLocks noGrp="1"/>
          </p:cNvSpPr>
          <p:nvPr>
            <p:ph type="body" sz="quarter" idx="28"/>
          </p:nvPr>
        </p:nvSpPr>
        <p:spPr>
          <a:xfrm>
            <a:off x="1264561" y="3894552"/>
            <a:ext cx="4025897" cy="2303049"/>
          </a:xfrm>
        </p:spPr>
        <p:txBody>
          <a:bodyPr tIns="182880" rIns="0">
            <a:normAutofit/>
          </a:bodyPr>
          <a:lstStyle>
            <a:lvl1pPr>
              <a:defRPr sz="1800">
                <a:solidFill>
                  <a:schemeClr val="bg2">
                    <a:lumMod val="75000"/>
                  </a:schemeClr>
                </a:solidFill>
              </a:defRPr>
            </a:lvl1pPr>
            <a:lvl2pPr>
              <a:defRPr sz="1500">
                <a:solidFill>
                  <a:schemeClr val="bg2">
                    <a:lumMod val="75000"/>
                  </a:schemeClr>
                </a:solidFill>
              </a:defRPr>
            </a:lvl2pPr>
            <a:lvl3pPr>
              <a:defRPr sz="1350">
                <a:solidFill>
                  <a:schemeClr val="bg2">
                    <a:lumMod val="75000"/>
                  </a:schemeClr>
                </a:solidFill>
              </a:defRPr>
            </a:lvl3pPr>
            <a:lvl4pPr>
              <a:defRPr sz="1200">
                <a:solidFill>
                  <a:schemeClr val="bg2">
                    <a:lumMod val="75000"/>
                  </a:schemeClr>
                </a:solidFill>
              </a:defRPr>
            </a:lvl4pPr>
            <a:lvl5pPr>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5"/>
          <p:cNvSpPr>
            <a:spLocks noGrp="1"/>
          </p:cNvSpPr>
          <p:nvPr>
            <p:ph type="body" sz="quarter" idx="29"/>
          </p:nvPr>
        </p:nvSpPr>
        <p:spPr>
          <a:xfrm>
            <a:off x="6900861" y="1572041"/>
            <a:ext cx="4026579" cy="2303049"/>
          </a:xfrm>
        </p:spPr>
        <p:txBody>
          <a:bodyPr tIns="182880" rIns="0">
            <a:normAutofit/>
          </a:bodyPr>
          <a:lstStyle>
            <a:lvl1pPr>
              <a:defRPr sz="1800">
                <a:solidFill>
                  <a:schemeClr val="bg2">
                    <a:lumMod val="75000"/>
                  </a:schemeClr>
                </a:solidFill>
              </a:defRPr>
            </a:lvl1pPr>
            <a:lvl2pPr>
              <a:defRPr sz="1500">
                <a:solidFill>
                  <a:schemeClr val="bg2">
                    <a:lumMod val="75000"/>
                  </a:schemeClr>
                </a:solidFill>
              </a:defRPr>
            </a:lvl2pPr>
            <a:lvl3pPr>
              <a:defRPr sz="1350">
                <a:solidFill>
                  <a:schemeClr val="bg2">
                    <a:lumMod val="75000"/>
                  </a:schemeClr>
                </a:solidFill>
              </a:defRPr>
            </a:lvl3pPr>
            <a:lvl4pPr>
              <a:defRPr sz="1200">
                <a:solidFill>
                  <a:schemeClr val="bg2">
                    <a:lumMod val="75000"/>
                  </a:schemeClr>
                </a:solidFill>
              </a:defRPr>
            </a:lvl4pPr>
            <a:lvl5pPr>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5"/>
          <p:cNvSpPr>
            <a:spLocks noGrp="1"/>
          </p:cNvSpPr>
          <p:nvPr>
            <p:ph type="body" sz="quarter" idx="30"/>
          </p:nvPr>
        </p:nvSpPr>
        <p:spPr>
          <a:xfrm>
            <a:off x="6900861" y="3894552"/>
            <a:ext cx="4026579" cy="2303049"/>
          </a:xfrm>
        </p:spPr>
        <p:txBody>
          <a:bodyPr tIns="182880" rIns="0">
            <a:normAutofit/>
          </a:bodyPr>
          <a:lstStyle>
            <a:lvl1pPr>
              <a:defRPr sz="1800">
                <a:solidFill>
                  <a:schemeClr val="bg2">
                    <a:lumMod val="75000"/>
                  </a:schemeClr>
                </a:solidFill>
              </a:defRPr>
            </a:lvl1pPr>
            <a:lvl2pPr>
              <a:defRPr sz="1500">
                <a:solidFill>
                  <a:schemeClr val="bg2">
                    <a:lumMod val="75000"/>
                  </a:schemeClr>
                </a:solidFill>
              </a:defRPr>
            </a:lvl2pPr>
            <a:lvl3pPr>
              <a:defRPr sz="1350">
                <a:solidFill>
                  <a:schemeClr val="bg2">
                    <a:lumMod val="75000"/>
                  </a:schemeClr>
                </a:solidFill>
              </a:defRPr>
            </a:lvl3pPr>
            <a:lvl4pPr>
              <a:defRPr sz="1200">
                <a:solidFill>
                  <a:schemeClr val="bg2">
                    <a:lumMod val="75000"/>
                  </a:schemeClr>
                </a:solidFill>
              </a:defRPr>
            </a:lvl4pPr>
            <a:lvl5pPr>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26" hasCustomPrompt="1"/>
          </p:nvPr>
        </p:nvSpPr>
        <p:spPr>
          <a:xfrm>
            <a:off x="5291139" y="3060700"/>
            <a:ext cx="1609725" cy="1611313"/>
          </a:xfrm>
          <a:prstGeom prst="ellipse">
            <a:avLst/>
          </a:prstGeom>
          <a:solidFill>
            <a:schemeClr val="bg1"/>
          </a:solidFill>
          <a:ln>
            <a:solidFill>
              <a:schemeClr val="bg1">
                <a:lumMod val="85000"/>
              </a:schemeClr>
            </a:solidFill>
          </a:ln>
        </p:spPr>
        <p:txBody>
          <a:bodyPr lIns="0" rIns="0" anchor="ctr">
            <a:normAutofit/>
          </a:bodyPr>
          <a:lstStyle>
            <a:lvl1pPr marL="0" indent="0" algn="ctr">
              <a:buNone/>
              <a:defRPr sz="1500" b="1" cap="all" baseline="0">
                <a:solidFill>
                  <a:schemeClr val="accent5"/>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a:t>Strategy</a:t>
            </a:r>
          </a:p>
        </p:txBody>
      </p:sp>
      <p:grpSp>
        <p:nvGrpSpPr>
          <p:cNvPr id="30" name="Group 29"/>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26268857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matrix 4">
    <p:spTree>
      <p:nvGrpSpPr>
        <p:cNvPr id="1" name=""/>
        <p:cNvGrpSpPr/>
        <p:nvPr/>
      </p:nvGrpSpPr>
      <p:grpSpPr>
        <a:xfrm>
          <a:off x="0" y="0"/>
          <a:ext cx="0" cy="0"/>
          <a:chOff x="0" y="0"/>
          <a:chExt cx="0" cy="0"/>
        </a:xfrm>
      </p:grpSpPr>
      <p:sp>
        <p:nvSpPr>
          <p:cNvPr id="31" name="Text Placeholder 12"/>
          <p:cNvSpPr>
            <a:spLocks noGrp="1"/>
          </p:cNvSpPr>
          <p:nvPr>
            <p:ph type="body" sz="quarter" idx="33" hasCustomPrompt="1"/>
          </p:nvPr>
        </p:nvSpPr>
        <p:spPr>
          <a:xfrm rot="16200000">
            <a:off x="-127688" y="2741910"/>
            <a:ext cx="2002536" cy="781960"/>
          </a:xfrm>
          <a:prstGeom prst="snip1Rect">
            <a:avLst/>
          </a:prstGeom>
          <a:solidFill>
            <a:schemeClr val="accent1"/>
          </a:solidFill>
          <a:ln>
            <a:solidFill>
              <a:schemeClr val="accent1"/>
            </a:solidFill>
          </a:ln>
        </p:spPr>
        <p:txBody>
          <a:bodyPr vert="horz" wrap="square" lIns="0" tIns="45720" rIns="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25" name="Rectangle 24"/>
          <p:cNvSpPr/>
          <p:nvPr/>
        </p:nvSpPr>
        <p:spPr>
          <a:xfrm>
            <a:off x="1264560" y="2056884"/>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p:nvSpPr>
        <p:spPr>
          <a:xfrm>
            <a:off x="1264560" y="4134447"/>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p:nvSpPr>
        <p:spPr>
          <a:xfrm>
            <a:off x="6486980" y="2056884"/>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p:nvSpPr>
        <p:spPr>
          <a:xfrm>
            <a:off x="6486980" y="4134447"/>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Text Placeholder 12"/>
          <p:cNvSpPr>
            <a:spLocks noGrp="1"/>
          </p:cNvSpPr>
          <p:nvPr userDrawn="1">
            <p:ph type="body" sz="quarter" idx="22" hasCustomPrompt="1"/>
          </p:nvPr>
        </p:nvSpPr>
        <p:spPr>
          <a:xfrm rot="16200000">
            <a:off x="-165203" y="4782246"/>
            <a:ext cx="2077565" cy="781960"/>
          </a:xfrm>
          <a:prstGeom prst="snip1Rect">
            <a:avLst/>
          </a:prstGeom>
          <a:solidFill>
            <a:schemeClr val="accent2"/>
          </a:solidFill>
          <a:ln>
            <a:solidFill>
              <a:schemeClr val="accent2"/>
            </a:solidFill>
          </a:ln>
        </p:spPr>
        <p:txBody>
          <a:bodyPr vert="horz" wrap="square" lIns="0" tIns="45720" rIns="0" bIns="4572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30" name="Text Placeholder 12"/>
          <p:cNvSpPr>
            <a:spLocks noGrp="1"/>
          </p:cNvSpPr>
          <p:nvPr userDrawn="1">
            <p:ph type="body" sz="quarter" idx="31" hasCustomPrompt="1"/>
          </p:nvPr>
        </p:nvSpPr>
        <p:spPr>
          <a:xfrm>
            <a:off x="1264561" y="1359189"/>
            <a:ext cx="5222420" cy="772434"/>
          </a:xfrm>
          <a:prstGeom prst="snip1Rect">
            <a:avLst/>
          </a:prstGeom>
          <a:solidFill>
            <a:schemeClr val="accent4"/>
          </a:solidFill>
          <a:ln>
            <a:solidFill>
              <a:schemeClr val="accent4"/>
            </a:solidFill>
          </a:ln>
        </p:spPr>
        <p:txBody>
          <a:bodyPr vert="horz" wrap="square" lIns="0" tIns="0" rIns="0" bIns="0" rtlCol="0" anchor="ctr">
            <a:noAutofit/>
          </a:bodyPr>
          <a:lstStyle>
            <a:lvl1pPr marL="171450" indent="-171450" algn="ctr">
              <a:buNone/>
              <a:defRPr lang="en-US" sz="1800" b="1" cap="all" baseline="0">
                <a:solidFill>
                  <a:schemeClr val="bg1"/>
                </a:solidFill>
              </a:defRPr>
            </a:lvl1pPr>
          </a:lstStyle>
          <a:p>
            <a:pPr marL="0" lvl="0" indent="0"/>
            <a:r>
              <a:rPr lang="en-US"/>
              <a:t>Insert some title here</a:t>
            </a:r>
          </a:p>
        </p:txBody>
      </p:sp>
      <p:sp>
        <p:nvSpPr>
          <p:cNvPr id="32" name="Text Placeholder 12"/>
          <p:cNvSpPr>
            <a:spLocks noGrp="1"/>
          </p:cNvSpPr>
          <p:nvPr userDrawn="1">
            <p:ph type="body" sz="quarter" idx="32" hasCustomPrompt="1"/>
          </p:nvPr>
        </p:nvSpPr>
        <p:spPr>
          <a:xfrm>
            <a:off x="6486981" y="1359189"/>
            <a:ext cx="5222420" cy="772434"/>
          </a:xfrm>
          <a:prstGeom prst="snip1Rect">
            <a:avLst/>
          </a:prstGeom>
          <a:solidFill>
            <a:schemeClr val="accent3"/>
          </a:solidFill>
          <a:ln>
            <a:solidFill>
              <a:schemeClr val="accent3"/>
            </a:solidFill>
          </a:ln>
        </p:spPr>
        <p:txBody>
          <a:bodyPr vert="horz" wrap="square" lIns="0" tIns="0" rIns="0" bIns="0" rtlCol="0" anchor="ctr">
            <a:noAutofit/>
          </a:bodyPr>
          <a:lstStyle>
            <a:lvl1pPr marL="171450" indent="-171450" algn="ctr">
              <a:buNone/>
              <a:defRPr lang="en-US" sz="1800" b="1" cap="all" baseline="0">
                <a:solidFill>
                  <a:schemeClr val="tx2"/>
                </a:solidFill>
              </a:defRPr>
            </a:lvl1pPr>
          </a:lstStyle>
          <a:p>
            <a:pPr marL="0" lvl="0" indent="0"/>
            <a:r>
              <a:rPr lang="en-US"/>
              <a:t>Insert some title here</a:t>
            </a:r>
          </a:p>
        </p:txBody>
      </p:sp>
      <p:sp>
        <p:nvSpPr>
          <p:cNvPr id="52" name="Text Placeholder 5"/>
          <p:cNvSpPr>
            <a:spLocks noGrp="1"/>
          </p:cNvSpPr>
          <p:nvPr>
            <p:ph type="body" sz="quarter" idx="28"/>
          </p:nvPr>
        </p:nvSpPr>
        <p:spPr>
          <a:xfrm>
            <a:off x="1264561" y="4153457"/>
            <a:ext cx="5222420" cy="2058552"/>
          </a:xfrm>
        </p:spPr>
        <p:txBody>
          <a:bodyPr tIns="182880" rIns="182880">
            <a:normAutofit/>
          </a:bodyPr>
          <a:lstStyle>
            <a:lvl1pPr>
              <a:defRPr sz="1800">
                <a:solidFill>
                  <a:schemeClr val="bg2">
                    <a:lumMod val="75000"/>
                  </a:schemeClr>
                </a:solidFill>
              </a:defRPr>
            </a:lvl1pPr>
            <a:lvl2pPr>
              <a:defRPr sz="1500">
                <a:solidFill>
                  <a:schemeClr val="bg2">
                    <a:lumMod val="75000"/>
                  </a:schemeClr>
                </a:solidFill>
              </a:defRPr>
            </a:lvl2pPr>
            <a:lvl3pPr>
              <a:defRPr sz="1350">
                <a:solidFill>
                  <a:schemeClr val="bg2">
                    <a:lumMod val="75000"/>
                  </a:schemeClr>
                </a:solidFill>
              </a:defRPr>
            </a:lvl3pPr>
            <a:lvl4pPr>
              <a:defRPr sz="1200">
                <a:solidFill>
                  <a:schemeClr val="bg2">
                    <a:lumMod val="75000"/>
                  </a:schemeClr>
                </a:solidFill>
              </a:defRPr>
            </a:lvl4pPr>
            <a:lvl5pPr>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 name="Text Placeholder 5"/>
          <p:cNvSpPr>
            <a:spLocks noGrp="1"/>
          </p:cNvSpPr>
          <p:nvPr>
            <p:ph type="body" sz="quarter" idx="29"/>
          </p:nvPr>
        </p:nvSpPr>
        <p:spPr>
          <a:xfrm>
            <a:off x="6486981" y="2150632"/>
            <a:ext cx="5222420" cy="1983812"/>
          </a:xfrm>
        </p:spPr>
        <p:txBody>
          <a:bodyPr tIns="182880" rIns="182880">
            <a:normAutofit/>
          </a:bodyPr>
          <a:lstStyle>
            <a:lvl1pPr>
              <a:defRPr sz="1800">
                <a:solidFill>
                  <a:schemeClr val="bg2">
                    <a:lumMod val="75000"/>
                  </a:schemeClr>
                </a:solidFill>
              </a:defRPr>
            </a:lvl1pPr>
            <a:lvl2pPr>
              <a:defRPr sz="1500">
                <a:solidFill>
                  <a:schemeClr val="bg2">
                    <a:lumMod val="75000"/>
                  </a:schemeClr>
                </a:solidFill>
              </a:defRPr>
            </a:lvl2pPr>
            <a:lvl3pPr>
              <a:defRPr sz="1350">
                <a:solidFill>
                  <a:schemeClr val="bg2">
                    <a:lumMod val="75000"/>
                  </a:schemeClr>
                </a:solidFill>
              </a:defRPr>
            </a:lvl3pPr>
            <a:lvl4pPr>
              <a:defRPr sz="1200">
                <a:solidFill>
                  <a:schemeClr val="bg2">
                    <a:lumMod val="75000"/>
                  </a:schemeClr>
                </a:solidFill>
              </a:defRPr>
            </a:lvl4pPr>
            <a:lvl5pPr>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 name="Text Placeholder 5"/>
          <p:cNvSpPr>
            <a:spLocks noGrp="1"/>
          </p:cNvSpPr>
          <p:nvPr>
            <p:ph type="body" sz="quarter" idx="30"/>
          </p:nvPr>
        </p:nvSpPr>
        <p:spPr>
          <a:xfrm>
            <a:off x="6486981" y="4153457"/>
            <a:ext cx="5222420" cy="2058552"/>
          </a:xfrm>
        </p:spPr>
        <p:txBody>
          <a:bodyPr tIns="182880" rIns="182880">
            <a:normAutofit/>
          </a:bodyPr>
          <a:lstStyle>
            <a:lvl1pPr>
              <a:defRPr sz="1800">
                <a:solidFill>
                  <a:schemeClr val="bg2">
                    <a:lumMod val="75000"/>
                  </a:schemeClr>
                </a:solidFill>
              </a:defRPr>
            </a:lvl1pPr>
            <a:lvl2pPr>
              <a:defRPr sz="1500">
                <a:solidFill>
                  <a:schemeClr val="bg2">
                    <a:lumMod val="75000"/>
                  </a:schemeClr>
                </a:solidFill>
              </a:defRPr>
            </a:lvl2pPr>
            <a:lvl3pPr>
              <a:defRPr sz="1350">
                <a:solidFill>
                  <a:schemeClr val="bg2">
                    <a:lumMod val="75000"/>
                  </a:schemeClr>
                </a:solidFill>
              </a:defRPr>
            </a:lvl3pPr>
            <a:lvl4pPr>
              <a:defRPr sz="1200">
                <a:solidFill>
                  <a:schemeClr val="bg2">
                    <a:lumMod val="75000"/>
                  </a:schemeClr>
                </a:solidFill>
              </a:defRPr>
            </a:lvl4pPr>
            <a:lvl5pPr>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 name="Text Placeholder 5"/>
          <p:cNvSpPr>
            <a:spLocks noGrp="1"/>
          </p:cNvSpPr>
          <p:nvPr>
            <p:ph type="body" sz="quarter" idx="27"/>
          </p:nvPr>
        </p:nvSpPr>
        <p:spPr>
          <a:xfrm>
            <a:off x="1264561" y="2150632"/>
            <a:ext cx="5222420" cy="1983812"/>
          </a:xfrm>
        </p:spPr>
        <p:txBody>
          <a:bodyPr tIns="182880" rIns="182880">
            <a:normAutofit/>
          </a:bodyPr>
          <a:lstStyle>
            <a:lvl1pPr>
              <a:defRPr sz="1800">
                <a:solidFill>
                  <a:schemeClr val="bg2">
                    <a:lumMod val="75000"/>
                  </a:schemeClr>
                </a:solidFill>
              </a:defRPr>
            </a:lvl1pPr>
            <a:lvl2pPr>
              <a:defRPr sz="1500">
                <a:solidFill>
                  <a:schemeClr val="bg2">
                    <a:lumMod val="75000"/>
                  </a:schemeClr>
                </a:solidFill>
              </a:defRPr>
            </a:lvl2pPr>
            <a:lvl3pPr>
              <a:defRPr sz="1350">
                <a:solidFill>
                  <a:schemeClr val="bg2">
                    <a:lumMod val="75000"/>
                  </a:schemeClr>
                </a:solidFill>
              </a:defRPr>
            </a:lvl3pPr>
            <a:lvl4pPr>
              <a:defRPr sz="1200">
                <a:solidFill>
                  <a:schemeClr val="bg2">
                    <a:lumMod val="75000"/>
                  </a:schemeClr>
                </a:solidFill>
              </a:defRPr>
            </a:lvl4pPr>
            <a:lvl5pPr>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9" name="Group 28"/>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11540022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grpSp>
        <p:nvGrpSpPr>
          <p:cNvPr id="11" name="Group 10"/>
          <p:cNvGrpSpPr/>
          <p:nvPr userDrawn="1"/>
        </p:nvGrpSpPr>
        <p:grpSpPr>
          <a:xfrm>
            <a:off x="3743558" y="1545751"/>
            <a:ext cx="4704887" cy="4666258"/>
            <a:chOff x="1581543" y="1298448"/>
            <a:chExt cx="4704887" cy="4666258"/>
          </a:xfrm>
        </p:grpSpPr>
        <p:grpSp>
          <p:nvGrpSpPr>
            <p:cNvPr id="10" name="Group 9"/>
            <p:cNvGrpSpPr/>
            <p:nvPr userDrawn="1"/>
          </p:nvGrpSpPr>
          <p:grpSpPr>
            <a:xfrm>
              <a:off x="1581543" y="1298448"/>
              <a:ext cx="2266926" cy="4662029"/>
              <a:chOff x="1581543" y="1298448"/>
              <a:chExt cx="2266926" cy="4662029"/>
            </a:xfrm>
          </p:grpSpPr>
          <p:sp>
            <p:nvSpPr>
              <p:cNvPr id="9" name="Teardrop 8"/>
              <p:cNvSpPr/>
              <p:nvPr userDrawn="1"/>
            </p:nvSpPr>
            <p:spPr>
              <a:xfrm rot="5400000">
                <a:off x="1581543" y="1298448"/>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 name="Teardrop 38"/>
              <p:cNvSpPr/>
              <p:nvPr userDrawn="1"/>
            </p:nvSpPr>
            <p:spPr>
              <a:xfrm>
                <a:off x="1581543" y="3693551"/>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grpSp>
          <p:nvGrpSpPr>
            <p:cNvPr id="40" name="Group 39"/>
            <p:cNvGrpSpPr/>
            <p:nvPr userDrawn="1"/>
          </p:nvGrpSpPr>
          <p:grpSpPr>
            <a:xfrm rot="10800000">
              <a:off x="4006919" y="1302677"/>
              <a:ext cx="2279511" cy="4662029"/>
              <a:chOff x="1581543" y="1298448"/>
              <a:chExt cx="2279511" cy="4662029"/>
            </a:xfrm>
          </p:grpSpPr>
          <p:sp>
            <p:nvSpPr>
              <p:cNvPr id="41" name="Teardrop 40"/>
              <p:cNvSpPr/>
              <p:nvPr userDrawn="1"/>
            </p:nvSpPr>
            <p:spPr>
              <a:xfrm rot="5400000">
                <a:off x="1594128" y="1298448"/>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2" name="Teardrop 41"/>
              <p:cNvSpPr/>
              <p:nvPr userDrawn="1"/>
            </p:nvSpPr>
            <p:spPr>
              <a:xfrm>
                <a:off x="1581543" y="3693551"/>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grpSp>
      <p:sp>
        <p:nvSpPr>
          <p:cNvPr id="49" name="Text Placeholder 13"/>
          <p:cNvSpPr>
            <a:spLocks noGrp="1"/>
          </p:cNvSpPr>
          <p:nvPr>
            <p:ph type="body" sz="quarter" idx="13"/>
          </p:nvPr>
        </p:nvSpPr>
        <p:spPr>
          <a:xfrm>
            <a:off x="3914912" y="1721082"/>
            <a:ext cx="1920240" cy="1920240"/>
          </a:xfrm>
          <a:prstGeom prst="ellipse">
            <a:avLst/>
          </a:prstGeom>
          <a:solidFill>
            <a:schemeClr val="bg1">
              <a:lumMod val="95000"/>
            </a:schemeClr>
          </a:solidFill>
          <a:ln w="28575">
            <a:solidFill>
              <a:schemeClr val="accent1">
                <a:lumMod val="75000"/>
              </a:schemeClr>
            </a:solidFill>
          </a:ln>
        </p:spPr>
        <p:txBody>
          <a:bodyPr>
            <a:normAutofit/>
          </a:bodyPr>
          <a:lstStyle>
            <a:lvl1pPr marL="0" indent="0" algn="ctr">
              <a:buNone/>
              <a:defRPr sz="1200"/>
            </a:lvl1pPr>
          </a:lstStyle>
          <a:p>
            <a:pPr lvl="0"/>
            <a:endParaRPr lang="en-US"/>
          </a:p>
        </p:txBody>
      </p:sp>
      <p:sp>
        <p:nvSpPr>
          <p:cNvPr id="50" name="Text Placeholder 13"/>
          <p:cNvSpPr>
            <a:spLocks noGrp="1"/>
          </p:cNvSpPr>
          <p:nvPr>
            <p:ph type="body" sz="quarter" idx="14"/>
          </p:nvPr>
        </p:nvSpPr>
        <p:spPr>
          <a:xfrm>
            <a:off x="6344264" y="1721082"/>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200"/>
            </a:lvl1pPr>
          </a:lstStyle>
          <a:p>
            <a:pPr lvl="0"/>
            <a:endParaRPr lang="en-US"/>
          </a:p>
        </p:txBody>
      </p:sp>
      <p:sp>
        <p:nvSpPr>
          <p:cNvPr id="51" name="Text Placeholder 13"/>
          <p:cNvSpPr>
            <a:spLocks noGrp="1"/>
          </p:cNvSpPr>
          <p:nvPr>
            <p:ph type="body" sz="quarter" idx="15"/>
          </p:nvPr>
        </p:nvSpPr>
        <p:spPr>
          <a:xfrm>
            <a:off x="3914912" y="4116185"/>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200"/>
            </a:lvl1pPr>
          </a:lstStyle>
          <a:p>
            <a:pPr lvl="0"/>
            <a:endParaRPr lang="en-US"/>
          </a:p>
        </p:txBody>
      </p:sp>
      <p:sp>
        <p:nvSpPr>
          <p:cNvPr id="56" name="Text Placeholder 13"/>
          <p:cNvSpPr>
            <a:spLocks noGrp="1"/>
          </p:cNvSpPr>
          <p:nvPr>
            <p:ph type="body" sz="quarter" idx="16"/>
          </p:nvPr>
        </p:nvSpPr>
        <p:spPr>
          <a:xfrm>
            <a:off x="6344264" y="4116185"/>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200"/>
            </a:lvl1pPr>
          </a:lstStyle>
          <a:p>
            <a:pPr lvl="0"/>
            <a:endParaRPr lang="en-US"/>
          </a:p>
        </p:txBody>
      </p:sp>
      <p:sp>
        <p:nvSpPr>
          <p:cNvPr id="15" name="TextBox 14"/>
          <p:cNvSpPr txBox="1"/>
          <p:nvPr userDrawn="1"/>
        </p:nvSpPr>
        <p:spPr>
          <a:xfrm>
            <a:off x="5616767" y="3303256"/>
            <a:ext cx="348172" cy="507831"/>
          </a:xfrm>
          <a:prstGeom prst="rect">
            <a:avLst/>
          </a:prstGeom>
          <a:noFill/>
        </p:spPr>
        <p:txBody>
          <a:bodyPr wrap="none" rtlCol="0" anchor="ctr">
            <a:spAutoFit/>
          </a:bodyPr>
          <a:lstStyle/>
          <a:p>
            <a:pPr algn="ctr"/>
            <a:r>
              <a:rPr lang="en-US" sz="2700" b="1">
                <a:solidFill>
                  <a:srgbClr val="0095CD">
                    <a:lumMod val="20000"/>
                    <a:lumOff val="80000"/>
                  </a:srgbClr>
                </a:solidFill>
              </a:rPr>
              <a:t>S</a:t>
            </a:r>
          </a:p>
        </p:txBody>
      </p:sp>
      <p:sp>
        <p:nvSpPr>
          <p:cNvPr id="57" name="TextBox 56"/>
          <p:cNvSpPr txBox="1"/>
          <p:nvPr userDrawn="1"/>
        </p:nvSpPr>
        <p:spPr>
          <a:xfrm>
            <a:off x="6181459" y="3303256"/>
            <a:ext cx="498855" cy="507831"/>
          </a:xfrm>
          <a:prstGeom prst="rect">
            <a:avLst/>
          </a:prstGeom>
          <a:noFill/>
        </p:spPr>
        <p:txBody>
          <a:bodyPr wrap="none" rtlCol="0" anchor="ctr">
            <a:spAutoFit/>
          </a:bodyPr>
          <a:lstStyle/>
          <a:p>
            <a:pPr algn="ctr"/>
            <a:r>
              <a:rPr lang="en-US" sz="2700" b="1">
                <a:solidFill>
                  <a:srgbClr val="F17C3F">
                    <a:lumMod val="40000"/>
                    <a:lumOff val="60000"/>
                  </a:srgbClr>
                </a:solidFill>
              </a:rPr>
              <a:t>W</a:t>
            </a:r>
          </a:p>
        </p:txBody>
      </p:sp>
      <p:sp>
        <p:nvSpPr>
          <p:cNvPr id="58" name="TextBox 57"/>
          <p:cNvSpPr txBox="1"/>
          <p:nvPr userDrawn="1"/>
        </p:nvSpPr>
        <p:spPr>
          <a:xfrm>
            <a:off x="5562065" y="3961987"/>
            <a:ext cx="418704" cy="507831"/>
          </a:xfrm>
          <a:prstGeom prst="rect">
            <a:avLst/>
          </a:prstGeom>
          <a:noFill/>
        </p:spPr>
        <p:txBody>
          <a:bodyPr wrap="none" rtlCol="0" anchor="ctr">
            <a:spAutoFit/>
          </a:bodyPr>
          <a:lstStyle/>
          <a:p>
            <a:pPr algn="ctr"/>
            <a:r>
              <a:rPr lang="en-US" sz="2700" b="1">
                <a:solidFill>
                  <a:srgbClr val="7BB21B">
                    <a:lumMod val="40000"/>
                    <a:lumOff val="60000"/>
                  </a:srgbClr>
                </a:solidFill>
              </a:rPr>
              <a:t>O</a:t>
            </a:r>
          </a:p>
        </p:txBody>
      </p:sp>
      <p:sp>
        <p:nvSpPr>
          <p:cNvPr id="59" name="TextBox 58"/>
          <p:cNvSpPr txBox="1"/>
          <p:nvPr userDrawn="1"/>
        </p:nvSpPr>
        <p:spPr>
          <a:xfrm>
            <a:off x="6240775" y="3961987"/>
            <a:ext cx="356188" cy="507831"/>
          </a:xfrm>
          <a:prstGeom prst="rect">
            <a:avLst/>
          </a:prstGeom>
          <a:noFill/>
        </p:spPr>
        <p:txBody>
          <a:bodyPr wrap="none" rtlCol="0" anchor="ctr">
            <a:spAutoFit/>
          </a:bodyPr>
          <a:lstStyle/>
          <a:p>
            <a:pPr algn="ctr"/>
            <a:r>
              <a:rPr lang="en-US" sz="2700" b="1">
                <a:solidFill>
                  <a:srgbClr val="9D1217">
                    <a:lumMod val="20000"/>
                    <a:lumOff val="80000"/>
                  </a:srgbClr>
                </a:solidFill>
              </a:rPr>
              <a:t>T</a:t>
            </a:r>
          </a:p>
        </p:txBody>
      </p:sp>
      <p:grpSp>
        <p:nvGrpSpPr>
          <p:cNvPr id="28" name="Group 27"/>
          <p:cNvGrpSpPr/>
          <p:nvPr userDrawn="1"/>
        </p:nvGrpSpPr>
        <p:grpSpPr>
          <a:xfrm>
            <a:off x="0" y="6766560"/>
            <a:ext cx="12192000" cy="91440"/>
            <a:chOff x="0" y="4480421"/>
            <a:chExt cx="12192000" cy="91440"/>
          </a:xfrm>
        </p:grpSpPr>
        <p:sp>
          <p:nvSpPr>
            <p:cNvPr id="29" name="Rectangle 28"/>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40620098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wot strengths">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9" name="Teardrop 8"/>
          <p:cNvSpPr/>
          <p:nvPr userDrawn="1"/>
        </p:nvSpPr>
        <p:spPr>
          <a:xfrm rot="5400000">
            <a:off x="8270776" y="2746873"/>
            <a:ext cx="2266926" cy="226692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9" name="Text Placeholder 13"/>
          <p:cNvSpPr>
            <a:spLocks noGrp="1"/>
          </p:cNvSpPr>
          <p:nvPr userDrawn="1">
            <p:ph type="body" sz="quarter" idx="13" hasCustomPrompt="1"/>
          </p:nvPr>
        </p:nvSpPr>
        <p:spPr>
          <a:xfrm>
            <a:off x="8429224" y="2922203"/>
            <a:ext cx="1920240" cy="1920240"/>
          </a:xfrm>
          <a:prstGeom prst="ellipse">
            <a:avLst/>
          </a:prstGeom>
          <a:solidFill>
            <a:schemeClr val="bg1">
              <a:lumMod val="95000"/>
            </a:schemeClr>
          </a:solidFill>
          <a:ln w="28575">
            <a:solidFill>
              <a:schemeClr val="accent1">
                <a:lumMod val="75000"/>
              </a:schemeClr>
            </a:solidFill>
          </a:ln>
        </p:spPr>
        <p:txBody>
          <a:bodyPr lIns="0" rIns="0">
            <a:normAutofit/>
          </a:bodyPr>
          <a:lstStyle>
            <a:lvl1pPr marL="0" indent="0" algn="ctr">
              <a:buFont typeface="Arial" panose="020B0604020202020204" pitchFamily="34" charset="0"/>
              <a:buNone/>
              <a:defRPr sz="1200" baseline="0"/>
            </a:lvl1pPr>
          </a:lstStyle>
          <a:p>
            <a:pPr lvl="0"/>
            <a:r>
              <a:rPr lang="en-US"/>
              <a:t>List main strengths here</a:t>
            </a:r>
          </a:p>
        </p:txBody>
      </p:sp>
      <p:sp>
        <p:nvSpPr>
          <p:cNvPr id="15" name="TextBox 14"/>
          <p:cNvSpPr txBox="1"/>
          <p:nvPr userDrawn="1"/>
        </p:nvSpPr>
        <p:spPr>
          <a:xfrm>
            <a:off x="10205171" y="4500808"/>
            <a:ext cx="348172" cy="507831"/>
          </a:xfrm>
          <a:prstGeom prst="rect">
            <a:avLst/>
          </a:prstGeom>
          <a:noFill/>
        </p:spPr>
        <p:txBody>
          <a:bodyPr wrap="none" rtlCol="0" anchor="ctr">
            <a:spAutoFit/>
          </a:bodyPr>
          <a:lstStyle/>
          <a:p>
            <a:pPr algn="ctr"/>
            <a:r>
              <a:rPr lang="en-US" sz="2700" b="1">
                <a:solidFill>
                  <a:srgbClr val="0095CD">
                    <a:lumMod val="20000"/>
                    <a:lumOff val="80000"/>
                  </a:srgbClr>
                </a:solidFill>
              </a:rPr>
              <a:t>S</a:t>
            </a:r>
          </a:p>
        </p:txBody>
      </p:sp>
      <p:sp>
        <p:nvSpPr>
          <p:cNvPr id="39" name="Teardrop 38"/>
          <p:cNvSpPr/>
          <p:nvPr userDrawn="1"/>
        </p:nvSpPr>
        <p:spPr>
          <a:xfrm>
            <a:off x="9403917" y="5076110"/>
            <a:ext cx="1133784" cy="1133784"/>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solidFill>
                <a:prstClr val="white"/>
              </a:solidFill>
            </a:endParaRPr>
          </a:p>
        </p:txBody>
      </p:sp>
      <p:sp>
        <p:nvSpPr>
          <p:cNvPr id="41" name="Teardrop 40"/>
          <p:cNvSpPr/>
          <p:nvPr userDrawn="1"/>
        </p:nvSpPr>
        <p:spPr>
          <a:xfrm rot="16200000">
            <a:off x="10616948" y="5078225"/>
            <a:ext cx="1133784" cy="1133784"/>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solidFill>
                <a:prstClr val="white"/>
              </a:solidFill>
            </a:endParaRPr>
          </a:p>
        </p:txBody>
      </p:sp>
      <p:sp>
        <p:nvSpPr>
          <p:cNvPr id="42" name="Teardrop 41"/>
          <p:cNvSpPr/>
          <p:nvPr userDrawn="1"/>
        </p:nvSpPr>
        <p:spPr>
          <a:xfrm rot="10800000">
            <a:off x="10623243" y="3880335"/>
            <a:ext cx="1133784" cy="1133784"/>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solidFill>
                <a:prstClr val="white"/>
              </a:solidFill>
            </a:endParaRPr>
          </a:p>
        </p:txBody>
      </p:sp>
      <p:sp>
        <p:nvSpPr>
          <p:cNvPr id="57" name="TextBox 56"/>
          <p:cNvSpPr txBox="1"/>
          <p:nvPr userDrawn="1"/>
        </p:nvSpPr>
        <p:spPr>
          <a:xfrm>
            <a:off x="10586224" y="4734171"/>
            <a:ext cx="341760" cy="300082"/>
          </a:xfrm>
          <a:prstGeom prst="rect">
            <a:avLst/>
          </a:prstGeom>
          <a:noFill/>
        </p:spPr>
        <p:txBody>
          <a:bodyPr wrap="none" rtlCol="0" anchor="ctr">
            <a:spAutoFit/>
          </a:bodyPr>
          <a:lstStyle/>
          <a:p>
            <a:pPr algn="ctr"/>
            <a:r>
              <a:rPr lang="en-US" sz="1350" b="1">
                <a:solidFill>
                  <a:srgbClr val="F17C3F">
                    <a:lumMod val="40000"/>
                    <a:lumOff val="60000"/>
                  </a:srgbClr>
                </a:solidFill>
              </a:rPr>
              <a:t>W</a:t>
            </a:r>
          </a:p>
        </p:txBody>
      </p:sp>
      <p:sp>
        <p:nvSpPr>
          <p:cNvPr id="58" name="TextBox 57"/>
          <p:cNvSpPr txBox="1"/>
          <p:nvPr userDrawn="1"/>
        </p:nvSpPr>
        <p:spPr>
          <a:xfrm>
            <a:off x="10267292" y="5063630"/>
            <a:ext cx="301686" cy="300082"/>
          </a:xfrm>
          <a:prstGeom prst="rect">
            <a:avLst/>
          </a:prstGeom>
          <a:noFill/>
        </p:spPr>
        <p:txBody>
          <a:bodyPr wrap="none" rtlCol="0" anchor="ctr">
            <a:spAutoFit/>
          </a:bodyPr>
          <a:lstStyle/>
          <a:p>
            <a:pPr algn="ctr"/>
            <a:r>
              <a:rPr lang="en-US" sz="1350" b="1">
                <a:solidFill>
                  <a:srgbClr val="7BB21B">
                    <a:lumMod val="40000"/>
                    <a:lumOff val="60000"/>
                  </a:srgbClr>
                </a:solidFill>
              </a:rPr>
              <a:t>O</a:t>
            </a:r>
          </a:p>
        </p:txBody>
      </p:sp>
      <p:sp>
        <p:nvSpPr>
          <p:cNvPr id="59" name="TextBox 58"/>
          <p:cNvSpPr txBox="1"/>
          <p:nvPr userDrawn="1"/>
        </p:nvSpPr>
        <p:spPr>
          <a:xfrm>
            <a:off x="10607140" y="5063630"/>
            <a:ext cx="269625" cy="300082"/>
          </a:xfrm>
          <a:prstGeom prst="rect">
            <a:avLst/>
          </a:prstGeom>
          <a:noFill/>
        </p:spPr>
        <p:txBody>
          <a:bodyPr wrap="none" rtlCol="0" anchor="ctr">
            <a:spAutoFit/>
          </a:bodyPr>
          <a:lstStyle/>
          <a:p>
            <a:pPr algn="ctr"/>
            <a:r>
              <a:rPr lang="en-US" sz="1350" b="1">
                <a:solidFill>
                  <a:srgbClr val="9D1217">
                    <a:lumMod val="20000"/>
                    <a:lumOff val="80000"/>
                  </a:srgbClr>
                </a:solidFill>
              </a:rPr>
              <a:t>T</a:t>
            </a:r>
          </a:p>
        </p:txBody>
      </p:sp>
      <p:sp>
        <p:nvSpPr>
          <p:cNvPr id="6" name="Text Placeholder 5"/>
          <p:cNvSpPr>
            <a:spLocks noGrp="1"/>
          </p:cNvSpPr>
          <p:nvPr userDrawn="1">
            <p:ph type="body" sz="quarter" idx="14"/>
          </p:nvPr>
        </p:nvSpPr>
        <p:spPr>
          <a:xfrm>
            <a:off x="482600" y="2438400"/>
            <a:ext cx="7670800" cy="3771900"/>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2"/>
          <p:cNvSpPr>
            <a:spLocks noGrp="1"/>
          </p:cNvSpPr>
          <p:nvPr userDrawn="1">
            <p:ph type="body" sz="quarter" idx="18" hasCustomPrompt="1"/>
          </p:nvPr>
        </p:nvSpPr>
        <p:spPr>
          <a:xfrm>
            <a:off x="482600" y="1709859"/>
            <a:ext cx="7670800" cy="498733"/>
          </a:xfrm>
          <a:solidFill>
            <a:schemeClr val="accent1"/>
          </a:solidFill>
          <a:ln>
            <a:solidFill>
              <a:schemeClr val="accent1"/>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STRENGTHS</a:t>
            </a: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9546298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wot weaknesses">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2"/>
          <p:cNvSpPr>
            <a:spLocks noGrp="1"/>
          </p:cNvSpPr>
          <p:nvPr>
            <p:ph type="body" sz="quarter" idx="18" hasCustomPrompt="1"/>
          </p:nvPr>
        </p:nvSpPr>
        <p:spPr>
          <a:xfrm>
            <a:off x="4038600" y="1673283"/>
            <a:ext cx="7670800" cy="498733"/>
          </a:xfrm>
          <a:solidFill>
            <a:schemeClr val="accent3"/>
          </a:solidFill>
          <a:ln>
            <a:solidFill>
              <a:schemeClr val="accent3"/>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Weaknesses</a:t>
            </a:r>
          </a:p>
        </p:txBody>
      </p:sp>
      <p:sp>
        <p:nvSpPr>
          <p:cNvPr id="34" name="Teardrop 33"/>
          <p:cNvSpPr/>
          <p:nvPr userDrawn="1"/>
        </p:nvSpPr>
        <p:spPr>
          <a:xfrm rot="5400000">
            <a:off x="278098" y="3889879"/>
            <a:ext cx="1132779" cy="1132291"/>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 name="Teardrop 34"/>
          <p:cNvSpPr/>
          <p:nvPr userDrawn="1"/>
        </p:nvSpPr>
        <p:spPr>
          <a:xfrm>
            <a:off x="272055" y="5086465"/>
            <a:ext cx="1132291"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Teardrop 35"/>
          <p:cNvSpPr/>
          <p:nvPr userDrawn="1"/>
        </p:nvSpPr>
        <p:spPr>
          <a:xfrm rot="16200000">
            <a:off x="1483244" y="5088821"/>
            <a:ext cx="1132779" cy="1132291"/>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 name="TextBox 36"/>
          <p:cNvSpPr txBox="1"/>
          <p:nvPr userDrawn="1"/>
        </p:nvSpPr>
        <p:spPr>
          <a:xfrm>
            <a:off x="1118320" y="5063630"/>
            <a:ext cx="301686" cy="300082"/>
          </a:xfrm>
          <a:prstGeom prst="rect">
            <a:avLst/>
          </a:prstGeom>
          <a:noFill/>
        </p:spPr>
        <p:txBody>
          <a:bodyPr wrap="none" rtlCol="0" anchor="ctr">
            <a:spAutoFit/>
          </a:bodyPr>
          <a:lstStyle/>
          <a:p>
            <a:pPr algn="ctr"/>
            <a:r>
              <a:rPr lang="en-US" sz="1350" b="1">
                <a:solidFill>
                  <a:srgbClr val="7BB21B">
                    <a:lumMod val="40000"/>
                    <a:lumOff val="60000"/>
                  </a:srgbClr>
                </a:solidFill>
              </a:rPr>
              <a:t>O</a:t>
            </a:r>
          </a:p>
        </p:txBody>
      </p:sp>
      <p:sp>
        <p:nvSpPr>
          <p:cNvPr id="38" name="TextBox 37"/>
          <p:cNvSpPr txBox="1"/>
          <p:nvPr userDrawn="1"/>
        </p:nvSpPr>
        <p:spPr>
          <a:xfrm>
            <a:off x="1465985" y="5063630"/>
            <a:ext cx="269625" cy="300082"/>
          </a:xfrm>
          <a:prstGeom prst="rect">
            <a:avLst/>
          </a:prstGeom>
          <a:noFill/>
        </p:spPr>
        <p:txBody>
          <a:bodyPr wrap="none" rtlCol="0" anchor="ctr">
            <a:spAutoFit/>
          </a:bodyPr>
          <a:lstStyle/>
          <a:p>
            <a:pPr algn="ctr"/>
            <a:r>
              <a:rPr lang="en-US" sz="1350" b="1">
                <a:solidFill>
                  <a:srgbClr val="9D1217">
                    <a:lumMod val="20000"/>
                    <a:lumOff val="80000"/>
                  </a:srgbClr>
                </a:solidFill>
              </a:rPr>
              <a:t>T</a:t>
            </a:r>
          </a:p>
        </p:txBody>
      </p:sp>
      <p:sp>
        <p:nvSpPr>
          <p:cNvPr id="40" name="TextBox 39"/>
          <p:cNvSpPr txBox="1"/>
          <p:nvPr userDrawn="1"/>
        </p:nvSpPr>
        <p:spPr>
          <a:xfrm>
            <a:off x="1135952" y="4742612"/>
            <a:ext cx="266420" cy="300082"/>
          </a:xfrm>
          <a:prstGeom prst="rect">
            <a:avLst/>
          </a:prstGeom>
          <a:noFill/>
        </p:spPr>
        <p:txBody>
          <a:bodyPr wrap="none" rtlCol="0" anchor="ctr">
            <a:spAutoFit/>
          </a:bodyPr>
          <a:lstStyle/>
          <a:p>
            <a:pPr algn="ctr"/>
            <a:r>
              <a:rPr lang="en-US" sz="1350" b="1">
                <a:solidFill>
                  <a:srgbClr val="0095CD">
                    <a:lumMod val="20000"/>
                    <a:lumOff val="80000"/>
                  </a:srgbClr>
                </a:solidFill>
              </a:rPr>
              <a:t>S</a:t>
            </a:r>
          </a:p>
        </p:txBody>
      </p:sp>
      <p:sp>
        <p:nvSpPr>
          <p:cNvPr id="43" name="Teardrop 42"/>
          <p:cNvSpPr/>
          <p:nvPr userDrawn="1"/>
        </p:nvSpPr>
        <p:spPr>
          <a:xfrm rot="10800000">
            <a:off x="1482315" y="2755337"/>
            <a:ext cx="2266927"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4" name="Text Placeholder 13"/>
          <p:cNvSpPr>
            <a:spLocks noGrp="1"/>
          </p:cNvSpPr>
          <p:nvPr>
            <p:ph type="body" sz="quarter" idx="20"/>
          </p:nvPr>
        </p:nvSpPr>
        <p:spPr>
          <a:xfrm>
            <a:off x="1645061" y="2926439"/>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200"/>
            </a:lvl1pPr>
          </a:lstStyle>
          <a:p>
            <a:pPr lvl="0"/>
            <a:endParaRPr lang="en-US"/>
          </a:p>
        </p:txBody>
      </p:sp>
      <p:sp>
        <p:nvSpPr>
          <p:cNvPr id="45" name="TextBox 44"/>
          <p:cNvSpPr txBox="1"/>
          <p:nvPr userDrawn="1"/>
        </p:nvSpPr>
        <p:spPr>
          <a:xfrm>
            <a:off x="1487073" y="4565588"/>
            <a:ext cx="498855" cy="507831"/>
          </a:xfrm>
          <a:prstGeom prst="rect">
            <a:avLst/>
          </a:prstGeom>
          <a:noFill/>
        </p:spPr>
        <p:txBody>
          <a:bodyPr wrap="none" rtlCol="0" anchor="ctr">
            <a:spAutoFit/>
          </a:bodyPr>
          <a:lstStyle>
            <a:defPPr>
              <a:defRPr lang="en-US"/>
            </a:defPPr>
            <a:lvl1pPr algn="ctr">
              <a:defRPr b="1">
                <a:solidFill>
                  <a:schemeClr val="accent3">
                    <a:lumMod val="40000"/>
                    <a:lumOff val="60000"/>
                  </a:schemeClr>
                </a:solidFill>
              </a:defRPr>
            </a:lvl1pPr>
          </a:lstStyle>
          <a:p>
            <a:r>
              <a:rPr lang="en-US" sz="2700">
                <a:solidFill>
                  <a:srgbClr val="F17C3F">
                    <a:lumMod val="40000"/>
                    <a:lumOff val="60000"/>
                  </a:srgbClr>
                </a:solidFill>
              </a:rPr>
              <a:t>W</a:t>
            </a: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6873210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wot opportunities">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6" name="Text Placeholder 5"/>
          <p:cNvSpPr>
            <a:spLocks noGrp="1"/>
          </p:cNvSpPr>
          <p:nvPr>
            <p:ph type="body" sz="quarter" idx="14"/>
          </p:nvPr>
        </p:nvSpPr>
        <p:spPr>
          <a:xfrm>
            <a:off x="482600" y="2438400"/>
            <a:ext cx="7670800" cy="3771900"/>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2"/>
          <p:cNvSpPr>
            <a:spLocks noGrp="1"/>
          </p:cNvSpPr>
          <p:nvPr>
            <p:ph type="body" sz="quarter" idx="18" hasCustomPrompt="1"/>
          </p:nvPr>
        </p:nvSpPr>
        <p:spPr>
          <a:xfrm>
            <a:off x="482600" y="1709859"/>
            <a:ext cx="7670800" cy="498733"/>
          </a:xfrm>
          <a:solidFill>
            <a:schemeClr val="accent4"/>
          </a:solidFill>
          <a:ln>
            <a:solidFill>
              <a:schemeClr val="accent4"/>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Opportunities</a:t>
            </a:r>
          </a:p>
        </p:txBody>
      </p:sp>
      <p:sp>
        <p:nvSpPr>
          <p:cNvPr id="26" name="Teardrop 25"/>
          <p:cNvSpPr/>
          <p:nvPr userDrawn="1"/>
        </p:nvSpPr>
        <p:spPr>
          <a:xfrm rot="5400000">
            <a:off x="9419252" y="2755944"/>
            <a:ext cx="1132779" cy="1132291"/>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Teardrop 26"/>
          <p:cNvSpPr/>
          <p:nvPr userDrawn="1"/>
        </p:nvSpPr>
        <p:spPr>
          <a:xfrm rot="16200000">
            <a:off x="10624399" y="3954886"/>
            <a:ext cx="1132779" cy="1132291"/>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Teardrop 27"/>
          <p:cNvSpPr/>
          <p:nvPr userDrawn="1"/>
        </p:nvSpPr>
        <p:spPr>
          <a:xfrm rot="10800000">
            <a:off x="10630927" y="2757815"/>
            <a:ext cx="1132291"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TextBox 28"/>
          <p:cNvSpPr txBox="1"/>
          <p:nvPr userDrawn="1"/>
        </p:nvSpPr>
        <p:spPr>
          <a:xfrm>
            <a:off x="10586224" y="3608677"/>
            <a:ext cx="341760" cy="300082"/>
          </a:xfrm>
          <a:prstGeom prst="rect">
            <a:avLst/>
          </a:prstGeom>
          <a:noFill/>
        </p:spPr>
        <p:txBody>
          <a:bodyPr wrap="none" rtlCol="0" anchor="ctr">
            <a:spAutoFit/>
          </a:bodyPr>
          <a:lstStyle/>
          <a:p>
            <a:pPr algn="ctr"/>
            <a:r>
              <a:rPr lang="en-US" sz="1350" b="1">
                <a:solidFill>
                  <a:srgbClr val="F17C3F">
                    <a:lumMod val="40000"/>
                    <a:lumOff val="60000"/>
                  </a:srgbClr>
                </a:solidFill>
              </a:rPr>
              <a:t>W</a:t>
            </a:r>
          </a:p>
        </p:txBody>
      </p:sp>
      <p:sp>
        <p:nvSpPr>
          <p:cNvPr id="30" name="TextBox 29"/>
          <p:cNvSpPr txBox="1"/>
          <p:nvPr userDrawn="1"/>
        </p:nvSpPr>
        <p:spPr>
          <a:xfrm>
            <a:off x="10607140" y="3929695"/>
            <a:ext cx="269625" cy="300082"/>
          </a:xfrm>
          <a:prstGeom prst="rect">
            <a:avLst/>
          </a:prstGeom>
          <a:noFill/>
        </p:spPr>
        <p:txBody>
          <a:bodyPr wrap="none" rtlCol="0" anchor="ctr">
            <a:spAutoFit/>
          </a:bodyPr>
          <a:lstStyle/>
          <a:p>
            <a:pPr algn="ctr"/>
            <a:r>
              <a:rPr lang="en-US" sz="1350" b="1">
                <a:solidFill>
                  <a:srgbClr val="9D1217">
                    <a:lumMod val="20000"/>
                    <a:lumOff val="80000"/>
                  </a:srgbClr>
                </a:solidFill>
              </a:rPr>
              <a:t>T</a:t>
            </a:r>
          </a:p>
        </p:txBody>
      </p:sp>
      <p:sp>
        <p:nvSpPr>
          <p:cNvPr id="31" name="TextBox 30"/>
          <p:cNvSpPr txBox="1"/>
          <p:nvPr userDrawn="1"/>
        </p:nvSpPr>
        <p:spPr>
          <a:xfrm>
            <a:off x="10246046" y="3608677"/>
            <a:ext cx="266420" cy="300082"/>
          </a:xfrm>
          <a:prstGeom prst="rect">
            <a:avLst/>
          </a:prstGeom>
          <a:noFill/>
        </p:spPr>
        <p:txBody>
          <a:bodyPr wrap="none" rtlCol="0" anchor="ctr">
            <a:spAutoFit/>
          </a:bodyPr>
          <a:lstStyle/>
          <a:p>
            <a:pPr algn="ctr"/>
            <a:r>
              <a:rPr lang="en-US" sz="1350" b="1">
                <a:solidFill>
                  <a:srgbClr val="0095CD">
                    <a:lumMod val="20000"/>
                    <a:lumOff val="80000"/>
                  </a:srgbClr>
                </a:solidFill>
              </a:rPr>
              <a:t>S</a:t>
            </a:r>
          </a:p>
        </p:txBody>
      </p:sp>
      <p:sp>
        <p:nvSpPr>
          <p:cNvPr id="32" name="Teardrop 31"/>
          <p:cNvSpPr/>
          <p:nvPr userDrawn="1"/>
        </p:nvSpPr>
        <p:spPr>
          <a:xfrm>
            <a:off x="8284861" y="3952528"/>
            <a:ext cx="2266927"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Text Placeholder 13"/>
          <p:cNvSpPr>
            <a:spLocks noGrp="1"/>
          </p:cNvSpPr>
          <p:nvPr>
            <p:ph type="body" sz="quarter" idx="15"/>
          </p:nvPr>
        </p:nvSpPr>
        <p:spPr>
          <a:xfrm>
            <a:off x="8449928" y="4127859"/>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200"/>
            </a:lvl1pPr>
          </a:lstStyle>
          <a:p>
            <a:pPr lvl="0"/>
            <a:endParaRPr lang="en-US"/>
          </a:p>
        </p:txBody>
      </p:sp>
      <p:sp>
        <p:nvSpPr>
          <p:cNvPr id="35" name="TextBox 34"/>
          <p:cNvSpPr txBox="1"/>
          <p:nvPr userDrawn="1"/>
        </p:nvSpPr>
        <p:spPr>
          <a:xfrm>
            <a:off x="10078191" y="3908119"/>
            <a:ext cx="418704" cy="507831"/>
          </a:xfrm>
          <a:prstGeom prst="rect">
            <a:avLst/>
          </a:prstGeom>
          <a:noFill/>
        </p:spPr>
        <p:txBody>
          <a:bodyPr wrap="none" rtlCol="0" anchor="ctr">
            <a:spAutoFit/>
          </a:bodyPr>
          <a:lstStyle>
            <a:defPPr>
              <a:defRPr lang="en-US"/>
            </a:defPPr>
            <a:lvl1pPr algn="ctr">
              <a:defRPr b="1">
                <a:solidFill>
                  <a:schemeClr val="accent4">
                    <a:lumMod val="40000"/>
                    <a:lumOff val="60000"/>
                  </a:schemeClr>
                </a:solidFill>
              </a:defRPr>
            </a:lvl1pPr>
          </a:lstStyle>
          <a:p>
            <a:r>
              <a:rPr lang="en-US" sz="2700">
                <a:solidFill>
                  <a:srgbClr val="7BB21B">
                    <a:lumMod val="40000"/>
                    <a:lumOff val="60000"/>
                  </a:srgbClr>
                </a:solidFill>
              </a:rPr>
              <a:t>O</a:t>
            </a:r>
          </a:p>
        </p:txBody>
      </p:sp>
      <p:grpSp>
        <p:nvGrpSpPr>
          <p:cNvPr id="24" name="Group 2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14749878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wot threats">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2"/>
          <p:cNvSpPr>
            <a:spLocks noGrp="1"/>
          </p:cNvSpPr>
          <p:nvPr>
            <p:ph type="body" sz="quarter" idx="18" hasCustomPrompt="1"/>
          </p:nvPr>
        </p:nvSpPr>
        <p:spPr>
          <a:xfrm>
            <a:off x="4038600" y="1709859"/>
            <a:ext cx="7670800" cy="498733"/>
          </a:xfrm>
          <a:solidFill>
            <a:schemeClr val="accent6"/>
          </a:solidFill>
          <a:ln>
            <a:solidFill>
              <a:schemeClr val="accent6"/>
            </a:solid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Threats</a:t>
            </a:r>
          </a:p>
        </p:txBody>
      </p:sp>
      <p:sp>
        <p:nvSpPr>
          <p:cNvPr id="39" name="Teardrop 38"/>
          <p:cNvSpPr/>
          <p:nvPr userDrawn="1"/>
        </p:nvSpPr>
        <p:spPr>
          <a:xfrm rot="5400000">
            <a:off x="271812" y="2755087"/>
            <a:ext cx="1132779" cy="1132291"/>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 name="Teardrop 40"/>
          <p:cNvSpPr/>
          <p:nvPr userDrawn="1"/>
        </p:nvSpPr>
        <p:spPr>
          <a:xfrm>
            <a:off x="272056" y="3951673"/>
            <a:ext cx="1132291"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2" name="Teardrop 41"/>
          <p:cNvSpPr/>
          <p:nvPr userDrawn="1"/>
        </p:nvSpPr>
        <p:spPr>
          <a:xfrm rot="10800000">
            <a:off x="1489773" y="2756958"/>
            <a:ext cx="1132291"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5" name="TextBox 44"/>
          <p:cNvSpPr txBox="1"/>
          <p:nvPr userDrawn="1"/>
        </p:nvSpPr>
        <p:spPr>
          <a:xfrm>
            <a:off x="1445071" y="3607820"/>
            <a:ext cx="341760" cy="300082"/>
          </a:xfrm>
          <a:prstGeom prst="rect">
            <a:avLst/>
          </a:prstGeom>
          <a:noFill/>
        </p:spPr>
        <p:txBody>
          <a:bodyPr wrap="none" rtlCol="0" anchor="ctr">
            <a:spAutoFit/>
          </a:bodyPr>
          <a:lstStyle/>
          <a:p>
            <a:pPr algn="ctr"/>
            <a:r>
              <a:rPr lang="en-US" sz="1350" b="1">
                <a:solidFill>
                  <a:srgbClr val="F17C3F">
                    <a:lumMod val="40000"/>
                    <a:lumOff val="60000"/>
                  </a:srgbClr>
                </a:solidFill>
              </a:rPr>
              <a:t>W</a:t>
            </a:r>
          </a:p>
        </p:txBody>
      </p:sp>
      <p:sp>
        <p:nvSpPr>
          <p:cNvPr id="46" name="TextBox 45"/>
          <p:cNvSpPr txBox="1"/>
          <p:nvPr userDrawn="1"/>
        </p:nvSpPr>
        <p:spPr>
          <a:xfrm>
            <a:off x="1118320" y="3928838"/>
            <a:ext cx="301686" cy="300082"/>
          </a:xfrm>
          <a:prstGeom prst="rect">
            <a:avLst/>
          </a:prstGeom>
          <a:noFill/>
        </p:spPr>
        <p:txBody>
          <a:bodyPr wrap="none" rtlCol="0" anchor="ctr">
            <a:spAutoFit/>
          </a:bodyPr>
          <a:lstStyle/>
          <a:p>
            <a:pPr algn="ctr"/>
            <a:r>
              <a:rPr lang="en-US" sz="1350" b="1">
                <a:solidFill>
                  <a:srgbClr val="7BB21B">
                    <a:lumMod val="40000"/>
                    <a:lumOff val="60000"/>
                  </a:srgbClr>
                </a:solidFill>
              </a:rPr>
              <a:t>O</a:t>
            </a:r>
          </a:p>
        </p:txBody>
      </p:sp>
      <p:sp>
        <p:nvSpPr>
          <p:cNvPr id="47" name="TextBox 46"/>
          <p:cNvSpPr txBox="1"/>
          <p:nvPr userDrawn="1"/>
        </p:nvSpPr>
        <p:spPr>
          <a:xfrm>
            <a:off x="1135952" y="3607820"/>
            <a:ext cx="266420" cy="300082"/>
          </a:xfrm>
          <a:prstGeom prst="rect">
            <a:avLst/>
          </a:prstGeom>
          <a:noFill/>
        </p:spPr>
        <p:txBody>
          <a:bodyPr wrap="none" rtlCol="0" anchor="ctr">
            <a:spAutoFit/>
          </a:bodyPr>
          <a:lstStyle/>
          <a:p>
            <a:pPr algn="ctr"/>
            <a:r>
              <a:rPr lang="en-US" sz="1350" b="1">
                <a:solidFill>
                  <a:srgbClr val="0095CD">
                    <a:lumMod val="20000"/>
                    <a:lumOff val="80000"/>
                  </a:srgbClr>
                </a:solidFill>
              </a:rPr>
              <a:t>S</a:t>
            </a:r>
          </a:p>
        </p:txBody>
      </p:sp>
      <p:sp>
        <p:nvSpPr>
          <p:cNvPr id="48" name="Teardrop 47"/>
          <p:cNvSpPr/>
          <p:nvPr userDrawn="1"/>
        </p:nvSpPr>
        <p:spPr>
          <a:xfrm rot="16200000">
            <a:off x="1482316" y="3951672"/>
            <a:ext cx="2266926" cy="2266927"/>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9" name="Text Placeholder 13"/>
          <p:cNvSpPr>
            <a:spLocks noGrp="1"/>
          </p:cNvSpPr>
          <p:nvPr>
            <p:ph type="body" sz="quarter" idx="16"/>
          </p:nvPr>
        </p:nvSpPr>
        <p:spPr>
          <a:xfrm>
            <a:off x="1657647" y="4122773"/>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200"/>
            </a:lvl1pPr>
          </a:lstStyle>
          <a:p>
            <a:pPr lvl="0"/>
            <a:endParaRPr lang="en-US"/>
          </a:p>
        </p:txBody>
      </p:sp>
      <p:sp>
        <p:nvSpPr>
          <p:cNvPr id="50" name="TextBox 49"/>
          <p:cNvSpPr txBox="1"/>
          <p:nvPr userDrawn="1"/>
        </p:nvSpPr>
        <p:spPr>
          <a:xfrm>
            <a:off x="1503558" y="3909804"/>
            <a:ext cx="356188" cy="507831"/>
          </a:xfrm>
          <a:prstGeom prst="rect">
            <a:avLst/>
          </a:prstGeom>
          <a:noFill/>
        </p:spPr>
        <p:txBody>
          <a:bodyPr wrap="none" rtlCol="0" anchor="ctr">
            <a:spAutoFit/>
          </a:bodyPr>
          <a:lstStyle/>
          <a:p>
            <a:pPr algn="ctr"/>
            <a:r>
              <a:rPr lang="en-US" sz="2700" b="1">
                <a:solidFill>
                  <a:srgbClr val="9D1217">
                    <a:lumMod val="20000"/>
                    <a:lumOff val="80000"/>
                  </a:srgbClr>
                </a:solidFill>
              </a:rPr>
              <a:t>T</a:t>
            </a: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2845931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srgbClr val="273339">
                    <a:tint val="75000"/>
                  </a:srgbClr>
                </a:solidFill>
              </a:rPr>
              <a:t>your date here</a:t>
            </a:r>
          </a:p>
        </p:txBody>
      </p:sp>
      <p:sp>
        <p:nvSpPr>
          <p:cNvPr id="3" name="Footer Placeholder 2"/>
          <p:cNvSpPr>
            <a:spLocks noGrp="1"/>
          </p:cNvSpPr>
          <p:nvPr>
            <p:ph type="ftr" sz="quarter" idx="11"/>
          </p:nvPr>
        </p:nvSpPr>
        <p:spPr/>
        <p:txBody>
          <a:bodyPr/>
          <a:lstStyle/>
          <a:p>
            <a:r>
              <a:rPr lang="en-US">
                <a:solidFill>
                  <a:srgbClr val="273339">
                    <a:tint val="75000"/>
                  </a:srgbClr>
                </a:solidFill>
              </a:rPr>
              <a:t>större - a multipurpose PowerPoint template</a:t>
            </a:r>
          </a:p>
        </p:txBody>
      </p:sp>
      <p:sp>
        <p:nvSpPr>
          <p:cNvPr id="4" name="Slide Number Placeholder 3"/>
          <p:cNvSpPr>
            <a:spLocks noGrp="1"/>
          </p:cNvSpPr>
          <p:nvPr>
            <p:ph type="sldNum" sz="quarter" idx="12"/>
          </p:nvPr>
        </p:nvSpPr>
        <p:spPr/>
        <p:txBody>
          <a:bodyPr/>
          <a:lstStyle/>
          <a:p>
            <a:fld id="{6E18DBF4-37B7-4C4F-9728-A1C100B177EE}" type="slidenum">
              <a:rPr lang="en-US" smtClean="0">
                <a:solidFill>
                  <a:srgbClr val="273339">
                    <a:tint val="75000"/>
                  </a:srgbClr>
                </a:solidFill>
              </a:rPr>
              <a:pPr/>
              <a:t>‹Nº›</a:t>
            </a:fld>
            <a:endParaRPr lang="en-US">
              <a:solidFill>
                <a:srgbClr val="273339">
                  <a:tint val="75000"/>
                </a:srgbClr>
              </a:solidFill>
            </a:endParaRPr>
          </a:p>
        </p:txBody>
      </p:sp>
    </p:spTree>
    <p:extLst>
      <p:ext uri="{BB962C8B-B14F-4D97-AF65-F5344CB8AC3E}">
        <p14:creationId xmlns:p14="http://schemas.microsoft.com/office/powerpoint/2010/main" xmlns="" val="697203660"/>
      </p:ext>
    </p:extLst>
  </p:cSld>
  <p:clrMapOvr>
    <a:masterClrMapping/>
  </p:clrMapOvr>
  <p:hf hdr="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 hexagons">
    <p:spTree>
      <p:nvGrpSpPr>
        <p:cNvPr id="1" name=""/>
        <p:cNvGrpSpPr/>
        <p:nvPr/>
      </p:nvGrpSpPr>
      <p:grpSpPr>
        <a:xfrm>
          <a:off x="0" y="0"/>
          <a:ext cx="0" cy="0"/>
          <a:chOff x="0" y="0"/>
          <a:chExt cx="0" cy="0"/>
        </a:xfrm>
      </p:grpSpPr>
      <p:cxnSp>
        <p:nvCxnSpPr>
          <p:cNvPr id="32" name="Straight Connector 31"/>
          <p:cNvCxnSpPr/>
          <p:nvPr userDrawn="1"/>
        </p:nvCxnSpPr>
        <p:spPr>
          <a:xfrm flipH="1" flipV="1">
            <a:off x="2952751" y="2047878"/>
            <a:ext cx="6276975" cy="35813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flipV="1">
            <a:off x="2962275" y="1981200"/>
            <a:ext cx="6267451" cy="36385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userDrawn="1"/>
        </p:nvGrpSpPr>
        <p:grpSpPr>
          <a:xfrm>
            <a:off x="6886811" y="1395987"/>
            <a:ext cx="2828103" cy="4860167"/>
            <a:chOff x="2477087" y="1395985"/>
            <a:chExt cx="2828102" cy="4860167"/>
          </a:xfrm>
        </p:grpSpPr>
        <p:sp>
          <p:nvSpPr>
            <p:cNvPr id="61" name="Hexagon 60"/>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2" name="Hexagon 61"/>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grpSp>
        <p:nvGrpSpPr>
          <p:cNvPr id="16" name="Group 15"/>
          <p:cNvGrpSpPr/>
          <p:nvPr userDrawn="1"/>
        </p:nvGrpSpPr>
        <p:grpSpPr>
          <a:xfrm>
            <a:off x="2477087" y="1395987"/>
            <a:ext cx="2828103" cy="4860167"/>
            <a:chOff x="2477087" y="1395985"/>
            <a:chExt cx="2828102" cy="4860167"/>
          </a:xfrm>
        </p:grpSpPr>
        <p:sp>
          <p:nvSpPr>
            <p:cNvPr id="58" name="Hexagon 57"/>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9" name="Hexagon 58"/>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35" name="Text Placeholder 11"/>
          <p:cNvSpPr>
            <a:spLocks noGrp="1"/>
          </p:cNvSpPr>
          <p:nvPr>
            <p:ph type="body" sz="quarter" idx="13" hasCustomPrompt="1"/>
          </p:nvPr>
        </p:nvSpPr>
        <p:spPr>
          <a:xfrm>
            <a:off x="4839067" y="2735279"/>
            <a:ext cx="2514600" cy="2167128"/>
          </a:xfrm>
          <a:prstGeom prst="hexagon">
            <a:avLst/>
          </a:prstGeom>
          <a:solidFill>
            <a:schemeClr val="accent3"/>
          </a:solidFill>
        </p:spPr>
        <p:txBody>
          <a:bodyPr anchor="ctr">
            <a:normAutofit/>
          </a:bodyPr>
          <a:lstStyle>
            <a:lvl1pPr marL="0" indent="0" algn="ctr">
              <a:buNone/>
              <a:defRPr sz="1800" b="1" baseline="0">
                <a:solidFill>
                  <a:schemeClr val="bg1"/>
                </a:solidFill>
              </a:defRPr>
            </a:lvl1pPr>
          </a:lstStyle>
          <a:p>
            <a:pPr lvl="0"/>
            <a:r>
              <a:rPr lang="en-US"/>
              <a:t>TITLE</a:t>
            </a:r>
          </a:p>
        </p:txBody>
      </p:sp>
      <p:sp>
        <p:nvSpPr>
          <p:cNvPr id="43" name="Text Placeholder 11"/>
          <p:cNvSpPr>
            <a:spLocks noGrp="1"/>
          </p:cNvSpPr>
          <p:nvPr>
            <p:ph type="body" sz="quarter" idx="14" hasCustomPrompt="1"/>
          </p:nvPr>
        </p:nvSpPr>
        <p:spPr>
          <a:xfrm>
            <a:off x="2633837" y="1531076"/>
            <a:ext cx="2514600" cy="2167128"/>
          </a:xfrm>
          <a:prstGeom prst="hexagon">
            <a:avLst/>
          </a:prstGeom>
          <a:solidFill>
            <a:schemeClr val="accent1"/>
          </a:solidFill>
        </p:spPr>
        <p:txBody>
          <a:bodyPr anchor="ctr">
            <a:normAutofit/>
          </a:bodyPr>
          <a:lstStyle>
            <a:lvl1pPr marL="0" indent="0" algn="ctr">
              <a:buNone/>
              <a:defRPr sz="1800" b="1" baseline="0">
                <a:solidFill>
                  <a:schemeClr val="bg1"/>
                </a:solidFill>
              </a:defRPr>
            </a:lvl1pPr>
          </a:lstStyle>
          <a:p>
            <a:pPr lvl="0"/>
            <a:r>
              <a:rPr lang="en-US"/>
              <a:t>Title 1</a:t>
            </a:r>
          </a:p>
        </p:txBody>
      </p:sp>
      <p:sp>
        <p:nvSpPr>
          <p:cNvPr id="44" name="Text Placeholder 11"/>
          <p:cNvSpPr>
            <a:spLocks noGrp="1"/>
          </p:cNvSpPr>
          <p:nvPr>
            <p:ph type="body" sz="quarter" idx="15" hasCustomPrompt="1"/>
          </p:nvPr>
        </p:nvSpPr>
        <p:spPr>
          <a:xfrm>
            <a:off x="7043563" y="1531076"/>
            <a:ext cx="2514600" cy="2167128"/>
          </a:xfrm>
          <a:prstGeom prst="hexagon">
            <a:avLst/>
          </a:prstGeom>
          <a:solidFill>
            <a:schemeClr val="accent4"/>
          </a:solidFill>
        </p:spPr>
        <p:txBody>
          <a:bodyPr anchor="ctr">
            <a:normAutofit/>
          </a:bodyPr>
          <a:lstStyle>
            <a:lvl1pPr marL="0" indent="0" algn="ctr">
              <a:buNone/>
              <a:defRPr sz="1800" b="1" baseline="0">
                <a:solidFill>
                  <a:schemeClr val="bg1"/>
                </a:solidFill>
              </a:defRPr>
            </a:lvl1pPr>
          </a:lstStyle>
          <a:p>
            <a:pPr lvl="0"/>
            <a:r>
              <a:rPr lang="en-US"/>
              <a:t>Title 2</a:t>
            </a:r>
          </a:p>
        </p:txBody>
      </p:sp>
      <p:sp>
        <p:nvSpPr>
          <p:cNvPr id="51" name="Text Placeholder 11"/>
          <p:cNvSpPr>
            <a:spLocks noGrp="1"/>
          </p:cNvSpPr>
          <p:nvPr>
            <p:ph type="body" sz="quarter" idx="16" hasCustomPrompt="1"/>
          </p:nvPr>
        </p:nvSpPr>
        <p:spPr>
          <a:xfrm>
            <a:off x="2633837" y="3945895"/>
            <a:ext cx="2514600" cy="2167128"/>
          </a:xfrm>
          <a:prstGeom prst="hexagon">
            <a:avLst/>
          </a:prstGeom>
          <a:solidFill>
            <a:schemeClr val="accent2"/>
          </a:solidFill>
        </p:spPr>
        <p:txBody>
          <a:bodyPr anchor="ctr">
            <a:normAutofit/>
          </a:bodyPr>
          <a:lstStyle>
            <a:lvl1pPr marL="0" indent="0" algn="ctr">
              <a:buNone/>
              <a:defRPr sz="1800" b="1" baseline="0">
                <a:solidFill>
                  <a:schemeClr val="bg1"/>
                </a:solidFill>
              </a:defRPr>
            </a:lvl1pPr>
          </a:lstStyle>
          <a:p>
            <a:pPr lvl="0"/>
            <a:r>
              <a:rPr lang="en-US"/>
              <a:t>Title 3</a:t>
            </a:r>
          </a:p>
        </p:txBody>
      </p:sp>
      <p:sp>
        <p:nvSpPr>
          <p:cNvPr id="52" name="Text Placeholder 11"/>
          <p:cNvSpPr>
            <a:spLocks noGrp="1"/>
          </p:cNvSpPr>
          <p:nvPr>
            <p:ph type="body" sz="quarter" idx="17" hasCustomPrompt="1"/>
          </p:nvPr>
        </p:nvSpPr>
        <p:spPr>
          <a:xfrm>
            <a:off x="7043563" y="3945895"/>
            <a:ext cx="2514600" cy="2167128"/>
          </a:xfrm>
          <a:prstGeom prst="hexagon">
            <a:avLst/>
          </a:prstGeom>
          <a:solidFill>
            <a:schemeClr val="accent5"/>
          </a:solidFill>
        </p:spPr>
        <p:txBody>
          <a:bodyPr anchor="ctr">
            <a:normAutofit/>
          </a:bodyPr>
          <a:lstStyle>
            <a:lvl1pPr marL="0" indent="0" algn="ctr">
              <a:buNone/>
              <a:defRPr sz="1800" b="1" baseline="0">
                <a:solidFill>
                  <a:schemeClr val="bg1"/>
                </a:solidFill>
              </a:defRPr>
            </a:lvl1pPr>
          </a:lstStyle>
          <a:p>
            <a:pPr lvl="0"/>
            <a:r>
              <a:rPr lang="en-US"/>
              <a:t>Title 4</a:t>
            </a:r>
          </a:p>
        </p:txBody>
      </p:sp>
      <p:sp>
        <p:nvSpPr>
          <p:cNvPr id="14" name="Text Placeholder 13"/>
          <p:cNvSpPr>
            <a:spLocks noGrp="1"/>
          </p:cNvSpPr>
          <p:nvPr>
            <p:ph type="body" sz="quarter" idx="18" hasCustomPrompt="1"/>
          </p:nvPr>
        </p:nvSpPr>
        <p:spPr>
          <a:xfrm>
            <a:off x="201051" y="1533015"/>
            <a:ext cx="2279651" cy="2165188"/>
          </a:xfrm>
        </p:spPr>
        <p:txBody>
          <a:bodyPr>
            <a:normAutofit/>
          </a:bodyPr>
          <a:lstStyle>
            <a:lvl1pPr>
              <a:defRPr sz="1050" baseline="0">
                <a:solidFill>
                  <a:schemeClr val="accent1">
                    <a:lumMod val="75000"/>
                  </a:schemeClr>
                </a:solidFill>
              </a:defRPr>
            </a:lvl1pPr>
          </a:lstStyle>
          <a:p>
            <a:pPr lvl="0"/>
            <a:r>
              <a:rPr lang="en-US"/>
              <a:t>List items for Title 1</a:t>
            </a:r>
          </a:p>
        </p:txBody>
      </p:sp>
      <p:sp>
        <p:nvSpPr>
          <p:cNvPr id="54" name="Text Placeholder 13"/>
          <p:cNvSpPr>
            <a:spLocks noGrp="1"/>
          </p:cNvSpPr>
          <p:nvPr>
            <p:ph type="body" sz="quarter" idx="20" hasCustomPrompt="1"/>
          </p:nvPr>
        </p:nvSpPr>
        <p:spPr>
          <a:xfrm>
            <a:off x="5305190" y="1283385"/>
            <a:ext cx="1581623" cy="1452164"/>
          </a:xfrm>
        </p:spPr>
        <p:txBody>
          <a:bodyPr>
            <a:normAutofit/>
          </a:bodyPr>
          <a:lstStyle>
            <a:lvl1pPr>
              <a:defRPr sz="1050" baseline="0">
                <a:solidFill>
                  <a:schemeClr val="accent3">
                    <a:lumMod val="75000"/>
                  </a:schemeClr>
                </a:solidFill>
              </a:defRPr>
            </a:lvl1pPr>
          </a:lstStyle>
          <a:p>
            <a:pPr lvl="0"/>
            <a:r>
              <a:rPr lang="en-US"/>
              <a:t>List items for TITLE</a:t>
            </a:r>
          </a:p>
        </p:txBody>
      </p:sp>
      <p:sp>
        <p:nvSpPr>
          <p:cNvPr id="55" name="Text Placeholder 13"/>
          <p:cNvSpPr>
            <a:spLocks noGrp="1"/>
          </p:cNvSpPr>
          <p:nvPr>
            <p:ph type="body" sz="quarter" idx="21" hasCustomPrompt="1"/>
          </p:nvPr>
        </p:nvSpPr>
        <p:spPr>
          <a:xfrm>
            <a:off x="9714912" y="1533016"/>
            <a:ext cx="2279651" cy="2165189"/>
          </a:xfrm>
        </p:spPr>
        <p:txBody>
          <a:bodyPr>
            <a:normAutofit/>
          </a:bodyPr>
          <a:lstStyle>
            <a:lvl1pPr>
              <a:defRPr sz="1050" baseline="0">
                <a:solidFill>
                  <a:schemeClr val="accent4">
                    <a:lumMod val="75000"/>
                  </a:schemeClr>
                </a:solidFill>
              </a:defRPr>
            </a:lvl1pPr>
          </a:lstStyle>
          <a:p>
            <a:pPr lvl="0"/>
            <a:r>
              <a:rPr lang="en-US"/>
              <a:t>List items for Title 2</a:t>
            </a:r>
          </a:p>
        </p:txBody>
      </p:sp>
      <p:sp>
        <p:nvSpPr>
          <p:cNvPr id="56" name="Text Placeholder 13"/>
          <p:cNvSpPr>
            <a:spLocks noGrp="1"/>
          </p:cNvSpPr>
          <p:nvPr>
            <p:ph type="body" sz="quarter" idx="22" hasCustomPrompt="1"/>
          </p:nvPr>
        </p:nvSpPr>
        <p:spPr>
          <a:xfrm>
            <a:off x="201051" y="3957340"/>
            <a:ext cx="2279651" cy="2165188"/>
          </a:xfrm>
        </p:spPr>
        <p:txBody>
          <a:bodyPr>
            <a:normAutofit/>
          </a:bodyPr>
          <a:lstStyle>
            <a:lvl1pPr>
              <a:defRPr sz="1050" baseline="0"/>
            </a:lvl1pPr>
          </a:lstStyle>
          <a:p>
            <a:pPr lvl="0"/>
            <a:r>
              <a:rPr lang="en-US"/>
              <a:t>List items for Title 3</a:t>
            </a:r>
          </a:p>
        </p:txBody>
      </p:sp>
      <p:sp>
        <p:nvSpPr>
          <p:cNvPr id="57" name="Text Placeholder 13"/>
          <p:cNvSpPr>
            <a:spLocks noGrp="1"/>
          </p:cNvSpPr>
          <p:nvPr>
            <p:ph type="body" sz="quarter" idx="23" hasCustomPrompt="1"/>
          </p:nvPr>
        </p:nvSpPr>
        <p:spPr>
          <a:xfrm>
            <a:off x="9714912" y="3957341"/>
            <a:ext cx="2279651" cy="2165189"/>
          </a:xfrm>
        </p:spPr>
        <p:txBody>
          <a:bodyPr>
            <a:normAutofit/>
          </a:bodyPr>
          <a:lstStyle>
            <a:lvl1pPr>
              <a:defRPr sz="1050" baseline="0">
                <a:solidFill>
                  <a:schemeClr val="accent5"/>
                </a:solidFill>
              </a:defRPr>
            </a:lvl1pPr>
          </a:lstStyle>
          <a:p>
            <a:pPr lvl="0"/>
            <a:r>
              <a:rPr lang="en-US"/>
              <a:t>List items for Title 4</a:t>
            </a:r>
          </a:p>
        </p:txBody>
      </p:sp>
      <p:sp>
        <p:nvSpPr>
          <p:cNvPr id="63" name="Text Placeholder 13"/>
          <p:cNvSpPr>
            <a:spLocks noGrp="1"/>
          </p:cNvSpPr>
          <p:nvPr>
            <p:ph type="body" sz="quarter" idx="24" hasCustomPrompt="1"/>
          </p:nvPr>
        </p:nvSpPr>
        <p:spPr>
          <a:xfrm>
            <a:off x="5305190" y="4958177"/>
            <a:ext cx="1581623" cy="1452164"/>
          </a:xfrm>
        </p:spPr>
        <p:txBody>
          <a:bodyPr>
            <a:normAutofit/>
          </a:bodyPr>
          <a:lstStyle>
            <a:lvl1pPr>
              <a:defRPr sz="1050" baseline="0">
                <a:solidFill>
                  <a:schemeClr val="accent3">
                    <a:lumMod val="75000"/>
                  </a:schemeClr>
                </a:solidFill>
              </a:defRPr>
            </a:lvl1pPr>
          </a:lstStyle>
          <a:p>
            <a:pPr lvl="0"/>
            <a:r>
              <a:rPr lang="en-US"/>
              <a:t>List items for TITLE</a:t>
            </a:r>
          </a:p>
        </p:txBody>
      </p:sp>
      <p:grpSp>
        <p:nvGrpSpPr>
          <p:cNvPr id="34" name="Group 3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6283753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 titles and lists">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99" name="Text Placeholder 13"/>
          <p:cNvSpPr>
            <a:spLocks noGrp="1"/>
          </p:cNvSpPr>
          <p:nvPr>
            <p:ph type="body" sz="quarter" idx="18" hasCustomPrompt="1"/>
          </p:nvPr>
        </p:nvSpPr>
        <p:spPr>
          <a:xfrm>
            <a:off x="301517" y="1533015"/>
            <a:ext cx="2279651" cy="2165188"/>
          </a:xfrm>
        </p:spPr>
        <p:txBody>
          <a:bodyPr tIns="640080">
            <a:normAutofit/>
          </a:bodyPr>
          <a:lstStyle>
            <a:lvl1pPr>
              <a:defRPr sz="1050" baseline="0">
                <a:solidFill>
                  <a:schemeClr val="accent1"/>
                </a:solidFill>
              </a:defRPr>
            </a:lvl1pPr>
          </a:lstStyle>
          <a:p>
            <a:pPr lvl="0"/>
            <a:r>
              <a:rPr lang="en-US"/>
              <a:t>List items for Title 1</a:t>
            </a:r>
          </a:p>
        </p:txBody>
      </p:sp>
      <p:sp>
        <p:nvSpPr>
          <p:cNvPr id="100" name="Text Placeholder 13"/>
          <p:cNvSpPr>
            <a:spLocks noGrp="1"/>
          </p:cNvSpPr>
          <p:nvPr>
            <p:ph type="body" sz="quarter" idx="21" hasCustomPrompt="1"/>
          </p:nvPr>
        </p:nvSpPr>
        <p:spPr>
          <a:xfrm>
            <a:off x="9652448" y="1533016"/>
            <a:ext cx="2279651" cy="2165189"/>
          </a:xfrm>
        </p:spPr>
        <p:txBody>
          <a:bodyPr vert="horz" lIns="91440" tIns="640080" rIns="91440" bIns="45720" rtlCol="0">
            <a:normAutofit/>
          </a:bodyPr>
          <a:lstStyle>
            <a:lvl1pPr>
              <a:defRPr lang="en-US" sz="1050" baseline="0">
                <a:solidFill>
                  <a:schemeClr val="accent1"/>
                </a:solidFill>
              </a:defRPr>
            </a:lvl1pPr>
          </a:lstStyle>
          <a:p>
            <a:pPr lvl="0"/>
            <a:r>
              <a:rPr lang="en-US"/>
              <a:t>List items for Title 2</a:t>
            </a:r>
          </a:p>
        </p:txBody>
      </p:sp>
      <p:sp>
        <p:nvSpPr>
          <p:cNvPr id="101" name="Text Placeholder 13"/>
          <p:cNvSpPr>
            <a:spLocks noGrp="1"/>
          </p:cNvSpPr>
          <p:nvPr>
            <p:ph type="body" sz="quarter" idx="22" hasCustomPrompt="1"/>
          </p:nvPr>
        </p:nvSpPr>
        <p:spPr>
          <a:xfrm>
            <a:off x="301517" y="3957340"/>
            <a:ext cx="2279651" cy="2165188"/>
          </a:xfrm>
        </p:spPr>
        <p:txBody>
          <a:bodyPr vert="horz" lIns="91440" tIns="640080" rIns="91440" bIns="45720" rtlCol="0">
            <a:normAutofit/>
          </a:bodyPr>
          <a:lstStyle>
            <a:lvl1pPr>
              <a:defRPr lang="en-US" sz="1050" baseline="0">
                <a:solidFill>
                  <a:schemeClr val="accent1"/>
                </a:solidFill>
              </a:defRPr>
            </a:lvl1pPr>
          </a:lstStyle>
          <a:p>
            <a:pPr lvl="0"/>
            <a:r>
              <a:rPr lang="en-US"/>
              <a:t>List items for Title 3</a:t>
            </a:r>
          </a:p>
        </p:txBody>
      </p:sp>
      <p:sp>
        <p:nvSpPr>
          <p:cNvPr id="102" name="Text Placeholder 13"/>
          <p:cNvSpPr>
            <a:spLocks noGrp="1"/>
          </p:cNvSpPr>
          <p:nvPr>
            <p:ph type="body" sz="quarter" idx="23" hasCustomPrompt="1"/>
          </p:nvPr>
        </p:nvSpPr>
        <p:spPr>
          <a:xfrm>
            <a:off x="9652448" y="3957341"/>
            <a:ext cx="2279651" cy="2165189"/>
          </a:xfrm>
        </p:spPr>
        <p:txBody>
          <a:bodyPr vert="horz" lIns="91440" tIns="640080" rIns="91440" bIns="45720" rtlCol="0">
            <a:normAutofit/>
          </a:bodyPr>
          <a:lstStyle>
            <a:lvl1pPr>
              <a:defRPr lang="en-US" sz="1050" baseline="0">
                <a:solidFill>
                  <a:schemeClr val="accent1"/>
                </a:solidFill>
              </a:defRPr>
            </a:lvl1pPr>
          </a:lstStyle>
          <a:p>
            <a:pPr lvl="0"/>
            <a:r>
              <a:rPr lang="en-US"/>
              <a:t>List items for Title 4</a:t>
            </a:r>
          </a:p>
        </p:txBody>
      </p:sp>
      <p:sp>
        <p:nvSpPr>
          <p:cNvPr id="106" name="Text Placeholder 12"/>
          <p:cNvSpPr>
            <a:spLocks noGrp="1"/>
          </p:cNvSpPr>
          <p:nvPr>
            <p:ph type="body" sz="quarter" idx="24" hasCustomPrompt="1"/>
          </p:nvPr>
        </p:nvSpPr>
        <p:spPr>
          <a:xfrm>
            <a:off x="301517" y="1533015"/>
            <a:ext cx="2279651" cy="496954"/>
          </a:xfrm>
          <a:solidFill>
            <a:schemeClr val="accent1"/>
          </a:solidFill>
          <a:ln>
            <a:noFill/>
          </a:ln>
        </p:spPr>
        <p:txBody>
          <a:bodyPr vert="horz" wrap="square" lIns="91440" tIns="45720" rIns="91440" bIns="45720" rtlCol="0" anchor="ctr">
            <a:noAutofit/>
          </a:bodyPr>
          <a:lstStyle>
            <a:lvl1pPr marL="171450" indent="-171450" algn="ctr">
              <a:buNone/>
              <a:defRPr lang="en-US" sz="1050" b="1" cap="all" baseline="0">
                <a:solidFill>
                  <a:schemeClr val="bg1"/>
                </a:solidFill>
              </a:defRPr>
            </a:lvl1pPr>
          </a:lstStyle>
          <a:p>
            <a:pPr marL="0" lvl="0" indent="0"/>
            <a:r>
              <a:rPr lang="en-US"/>
              <a:t>Title 1</a:t>
            </a:r>
          </a:p>
        </p:txBody>
      </p:sp>
      <p:sp>
        <p:nvSpPr>
          <p:cNvPr id="107" name="Text Placeholder 12"/>
          <p:cNvSpPr>
            <a:spLocks noGrp="1"/>
          </p:cNvSpPr>
          <p:nvPr>
            <p:ph type="body" sz="quarter" idx="25" hasCustomPrompt="1"/>
          </p:nvPr>
        </p:nvSpPr>
        <p:spPr>
          <a:xfrm>
            <a:off x="301517" y="3957340"/>
            <a:ext cx="2279651" cy="496954"/>
          </a:xfrm>
          <a:solidFill>
            <a:schemeClr val="accent1"/>
          </a:solidFill>
          <a:ln>
            <a:noFill/>
          </a:ln>
        </p:spPr>
        <p:txBody>
          <a:bodyPr vert="horz" wrap="square" lIns="91440" tIns="45720" rIns="91440" bIns="45720" rtlCol="0" anchor="ctr">
            <a:noAutofit/>
          </a:bodyPr>
          <a:lstStyle>
            <a:lvl1pPr marL="171450" indent="-171450" algn="ctr">
              <a:buNone/>
              <a:defRPr lang="en-US" sz="1050" b="1" cap="all" baseline="0">
                <a:solidFill>
                  <a:schemeClr val="bg1"/>
                </a:solidFill>
              </a:defRPr>
            </a:lvl1pPr>
          </a:lstStyle>
          <a:p>
            <a:pPr marL="0" lvl="0" indent="0"/>
            <a:r>
              <a:rPr lang="en-US"/>
              <a:t>Title 3</a:t>
            </a:r>
          </a:p>
        </p:txBody>
      </p:sp>
      <p:sp>
        <p:nvSpPr>
          <p:cNvPr id="108" name="Text Placeholder 12"/>
          <p:cNvSpPr>
            <a:spLocks noGrp="1"/>
          </p:cNvSpPr>
          <p:nvPr>
            <p:ph type="body" sz="quarter" idx="26" hasCustomPrompt="1"/>
          </p:nvPr>
        </p:nvSpPr>
        <p:spPr>
          <a:xfrm>
            <a:off x="9652448" y="1533014"/>
            <a:ext cx="2279651" cy="496954"/>
          </a:xfrm>
          <a:solidFill>
            <a:schemeClr val="accent1"/>
          </a:solidFill>
          <a:ln>
            <a:noFill/>
          </a:ln>
        </p:spPr>
        <p:txBody>
          <a:bodyPr vert="horz" wrap="square" lIns="91440" tIns="45720" rIns="91440" bIns="45720" rtlCol="0" anchor="ctr">
            <a:noAutofit/>
          </a:bodyPr>
          <a:lstStyle>
            <a:lvl1pPr marL="171450" indent="-171450" algn="ctr">
              <a:buNone/>
              <a:defRPr lang="en-US" sz="1050" b="1" cap="all" baseline="0">
                <a:solidFill>
                  <a:schemeClr val="bg1"/>
                </a:solidFill>
              </a:defRPr>
            </a:lvl1pPr>
          </a:lstStyle>
          <a:p>
            <a:pPr marL="0" lvl="0" indent="0"/>
            <a:r>
              <a:rPr lang="en-US"/>
              <a:t>Title 2</a:t>
            </a:r>
          </a:p>
        </p:txBody>
      </p:sp>
      <p:sp>
        <p:nvSpPr>
          <p:cNvPr id="109" name="Text Placeholder 12"/>
          <p:cNvSpPr>
            <a:spLocks noGrp="1"/>
          </p:cNvSpPr>
          <p:nvPr>
            <p:ph type="body" sz="quarter" idx="27" hasCustomPrompt="1"/>
          </p:nvPr>
        </p:nvSpPr>
        <p:spPr>
          <a:xfrm>
            <a:off x="9652448" y="3957339"/>
            <a:ext cx="2279651" cy="496954"/>
          </a:xfrm>
          <a:solidFill>
            <a:schemeClr val="accent1"/>
          </a:solidFill>
          <a:ln>
            <a:noFill/>
          </a:ln>
        </p:spPr>
        <p:txBody>
          <a:bodyPr vert="horz" wrap="square" lIns="91440" tIns="45720" rIns="91440" bIns="45720" rtlCol="0" anchor="ctr">
            <a:noAutofit/>
          </a:bodyPr>
          <a:lstStyle>
            <a:lvl1pPr marL="171450" indent="-171450" algn="ctr">
              <a:buNone/>
              <a:defRPr lang="en-US" sz="1050" b="1" cap="all" baseline="0">
                <a:solidFill>
                  <a:schemeClr val="bg1"/>
                </a:solidFill>
              </a:defRPr>
            </a:lvl1pPr>
          </a:lstStyle>
          <a:p>
            <a:pPr marL="0" lvl="0" indent="0"/>
            <a:r>
              <a:rPr lang="en-US"/>
              <a:t>Title 4</a:t>
            </a:r>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33623104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atrix with titles">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24" name="Text Placeholder 13"/>
          <p:cNvSpPr>
            <a:spLocks noGrp="1"/>
          </p:cNvSpPr>
          <p:nvPr>
            <p:ph type="body" sz="quarter" idx="18" hasCustomPrompt="1"/>
          </p:nvPr>
        </p:nvSpPr>
        <p:spPr>
          <a:xfrm>
            <a:off x="1275617" y="2275983"/>
            <a:ext cx="4488883" cy="1667734"/>
          </a:xfrm>
        </p:spPr>
        <p:txBody>
          <a:bodyPr tIns="640080">
            <a:normAutofit/>
          </a:bodyPr>
          <a:lstStyle>
            <a:lvl1pPr>
              <a:defRPr sz="1050" baseline="0">
                <a:solidFill>
                  <a:schemeClr val="accent1"/>
                </a:solidFill>
              </a:defRPr>
            </a:lvl1pPr>
          </a:lstStyle>
          <a:p>
            <a:pPr lvl="0"/>
            <a:r>
              <a:rPr lang="en-US"/>
              <a:t>List items for Title 1</a:t>
            </a:r>
          </a:p>
        </p:txBody>
      </p:sp>
      <p:sp>
        <p:nvSpPr>
          <p:cNvPr id="25" name="Text Placeholder 13"/>
          <p:cNvSpPr>
            <a:spLocks noGrp="1"/>
          </p:cNvSpPr>
          <p:nvPr>
            <p:ph type="body" sz="quarter" idx="21" hasCustomPrompt="1"/>
          </p:nvPr>
        </p:nvSpPr>
        <p:spPr>
          <a:xfrm>
            <a:off x="6486965" y="2275984"/>
            <a:ext cx="4488883" cy="1667735"/>
          </a:xfrm>
        </p:spPr>
        <p:txBody>
          <a:bodyPr vert="horz" lIns="91440" tIns="640080" rIns="91440" bIns="45720" rtlCol="0">
            <a:normAutofit/>
          </a:bodyPr>
          <a:lstStyle>
            <a:lvl1pPr>
              <a:defRPr lang="en-US" sz="1050" baseline="0">
                <a:solidFill>
                  <a:schemeClr val="tx2"/>
                </a:solidFill>
              </a:defRPr>
            </a:lvl1pPr>
          </a:lstStyle>
          <a:p>
            <a:pPr lvl="0"/>
            <a:r>
              <a:rPr lang="en-US"/>
              <a:t>List items for Title 2</a:t>
            </a:r>
          </a:p>
        </p:txBody>
      </p:sp>
      <p:sp>
        <p:nvSpPr>
          <p:cNvPr id="26" name="Text Placeholder 13"/>
          <p:cNvSpPr>
            <a:spLocks noGrp="1"/>
          </p:cNvSpPr>
          <p:nvPr>
            <p:ph type="body" sz="quarter" idx="22" hasCustomPrompt="1"/>
          </p:nvPr>
        </p:nvSpPr>
        <p:spPr>
          <a:xfrm>
            <a:off x="1275617" y="4469484"/>
            <a:ext cx="4488883" cy="1667734"/>
          </a:xfrm>
        </p:spPr>
        <p:txBody>
          <a:bodyPr vert="horz" lIns="91440" tIns="640080" rIns="91440" bIns="45720" rtlCol="0">
            <a:normAutofit/>
          </a:bodyPr>
          <a:lstStyle>
            <a:lvl1pPr>
              <a:defRPr lang="en-US" sz="1050" baseline="0">
                <a:solidFill>
                  <a:schemeClr val="accent3"/>
                </a:solidFill>
              </a:defRPr>
            </a:lvl1pPr>
          </a:lstStyle>
          <a:p>
            <a:pPr lvl="0"/>
            <a:r>
              <a:rPr lang="en-US"/>
              <a:t>List items for Title 3</a:t>
            </a:r>
          </a:p>
        </p:txBody>
      </p:sp>
      <p:sp>
        <p:nvSpPr>
          <p:cNvPr id="27" name="Text Placeholder 13"/>
          <p:cNvSpPr>
            <a:spLocks noGrp="1"/>
          </p:cNvSpPr>
          <p:nvPr>
            <p:ph type="body" sz="quarter" idx="23" hasCustomPrompt="1"/>
          </p:nvPr>
        </p:nvSpPr>
        <p:spPr>
          <a:xfrm>
            <a:off x="6486965" y="4469485"/>
            <a:ext cx="4488883" cy="1667735"/>
          </a:xfrm>
        </p:spPr>
        <p:txBody>
          <a:bodyPr vert="horz" lIns="91440" tIns="640080" rIns="91440" bIns="45720" rtlCol="0">
            <a:normAutofit/>
          </a:bodyPr>
          <a:lstStyle>
            <a:lvl1pPr>
              <a:defRPr lang="en-US" sz="1050" baseline="0">
                <a:solidFill>
                  <a:schemeClr val="accent4"/>
                </a:solidFill>
              </a:defRPr>
            </a:lvl1pPr>
          </a:lstStyle>
          <a:p>
            <a:pPr lvl="0"/>
            <a:r>
              <a:rPr lang="en-US"/>
              <a:t>List items for Title 4</a:t>
            </a:r>
          </a:p>
        </p:txBody>
      </p:sp>
      <p:sp>
        <p:nvSpPr>
          <p:cNvPr id="28" name="Text Placeholder 12"/>
          <p:cNvSpPr>
            <a:spLocks noGrp="1"/>
          </p:cNvSpPr>
          <p:nvPr>
            <p:ph type="body" sz="quarter" idx="24" hasCustomPrompt="1"/>
          </p:nvPr>
        </p:nvSpPr>
        <p:spPr>
          <a:xfrm>
            <a:off x="1275617" y="2275983"/>
            <a:ext cx="4488883" cy="496954"/>
          </a:xfrm>
          <a:solidFill>
            <a:schemeClr val="accent1"/>
          </a:solidFill>
          <a:ln>
            <a:no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Title 1</a:t>
            </a:r>
          </a:p>
        </p:txBody>
      </p:sp>
      <p:sp>
        <p:nvSpPr>
          <p:cNvPr id="29" name="Text Placeholder 12"/>
          <p:cNvSpPr>
            <a:spLocks noGrp="1"/>
          </p:cNvSpPr>
          <p:nvPr>
            <p:ph type="body" sz="quarter" idx="25" hasCustomPrompt="1"/>
          </p:nvPr>
        </p:nvSpPr>
        <p:spPr>
          <a:xfrm>
            <a:off x="1275617" y="4469484"/>
            <a:ext cx="4488883" cy="496954"/>
          </a:xfrm>
          <a:solidFill>
            <a:schemeClr val="accent3"/>
          </a:solidFill>
          <a:ln>
            <a:no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Title 3</a:t>
            </a:r>
          </a:p>
        </p:txBody>
      </p:sp>
      <p:sp>
        <p:nvSpPr>
          <p:cNvPr id="30" name="Text Placeholder 12"/>
          <p:cNvSpPr>
            <a:spLocks noGrp="1"/>
          </p:cNvSpPr>
          <p:nvPr>
            <p:ph type="body" sz="quarter" idx="26" hasCustomPrompt="1"/>
          </p:nvPr>
        </p:nvSpPr>
        <p:spPr>
          <a:xfrm>
            <a:off x="6486965" y="2275982"/>
            <a:ext cx="4488883" cy="496954"/>
          </a:xfrm>
          <a:solidFill>
            <a:schemeClr val="accent2"/>
          </a:solidFill>
          <a:ln>
            <a:no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Title 2</a:t>
            </a:r>
          </a:p>
        </p:txBody>
      </p:sp>
      <p:sp>
        <p:nvSpPr>
          <p:cNvPr id="31" name="Text Placeholder 12"/>
          <p:cNvSpPr>
            <a:spLocks noGrp="1"/>
          </p:cNvSpPr>
          <p:nvPr>
            <p:ph type="body" sz="quarter" idx="27" hasCustomPrompt="1"/>
          </p:nvPr>
        </p:nvSpPr>
        <p:spPr>
          <a:xfrm>
            <a:off x="6486965" y="4469483"/>
            <a:ext cx="4488883" cy="496954"/>
          </a:xfrm>
          <a:solidFill>
            <a:schemeClr val="accent4"/>
          </a:solidFill>
          <a:ln>
            <a:noFill/>
          </a:ln>
        </p:spPr>
        <p:txBody>
          <a:bodyPr vert="horz" wrap="square" lIns="91440" tIns="45720" rIns="91440" bIns="45720" rtlCol="0" anchor="ctr">
            <a:noAutofit/>
          </a:bodyPr>
          <a:lstStyle>
            <a:lvl1pPr marL="171450" indent="-171450" algn="ctr">
              <a:buNone/>
              <a:defRPr lang="en-US" sz="1800" b="1" cap="all" baseline="0">
                <a:solidFill>
                  <a:schemeClr val="bg1"/>
                </a:solidFill>
              </a:defRPr>
            </a:lvl1pPr>
          </a:lstStyle>
          <a:p>
            <a:pPr marL="0" lvl="0" indent="0"/>
            <a:r>
              <a:rPr lang="en-US"/>
              <a:t>Title 4</a:t>
            </a:r>
          </a:p>
        </p:txBody>
      </p:sp>
      <p:grpSp>
        <p:nvGrpSpPr>
          <p:cNvPr id="32" name="Group 31"/>
          <p:cNvGrpSpPr/>
          <p:nvPr userDrawn="1"/>
        </p:nvGrpSpPr>
        <p:grpSpPr>
          <a:xfrm>
            <a:off x="1155574" y="2173119"/>
            <a:ext cx="9880855" cy="4123944"/>
            <a:chOff x="1155573" y="2173119"/>
            <a:chExt cx="9880854" cy="4123944"/>
          </a:xfrm>
        </p:grpSpPr>
        <p:cxnSp>
          <p:nvCxnSpPr>
            <p:cNvPr id="10" name="Straight Connector 9"/>
            <p:cNvCxnSpPr/>
            <p:nvPr userDrawn="1"/>
          </p:nvCxnSpPr>
          <p:spPr>
            <a:xfrm>
              <a:off x="6096000" y="2173119"/>
              <a:ext cx="0" cy="4123944"/>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155573" y="4235091"/>
              <a:ext cx="9880854" cy="0"/>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Text Placeholder 15"/>
          <p:cNvSpPr>
            <a:spLocks noGrp="1"/>
          </p:cNvSpPr>
          <p:nvPr>
            <p:ph type="body" sz="quarter" idx="28" hasCustomPrompt="1"/>
          </p:nvPr>
        </p:nvSpPr>
        <p:spPr>
          <a:xfrm rot="16200000">
            <a:off x="-1475587" y="3897028"/>
            <a:ext cx="3861238" cy="619151"/>
          </a:xfrm>
        </p:spPr>
        <p:txBody>
          <a:bodyPr anchor="ctr"/>
          <a:lstStyle>
            <a:lvl1pPr marL="0" indent="0" algn="ctr">
              <a:buNone/>
              <a:defRPr cap="all" baseline="0"/>
            </a:lvl1pPr>
          </a:lstStyle>
          <a:p>
            <a:pPr lvl="0"/>
            <a:r>
              <a:rPr lang="en-US"/>
              <a:t>Title</a:t>
            </a:r>
          </a:p>
        </p:txBody>
      </p:sp>
      <p:sp>
        <p:nvSpPr>
          <p:cNvPr id="40" name="Text Placeholder 15"/>
          <p:cNvSpPr>
            <a:spLocks noGrp="1"/>
          </p:cNvSpPr>
          <p:nvPr>
            <p:ph type="body" sz="quarter" idx="29" hasCustomPrompt="1"/>
          </p:nvPr>
        </p:nvSpPr>
        <p:spPr>
          <a:xfrm>
            <a:off x="1275617" y="1888241"/>
            <a:ext cx="4488883" cy="387743"/>
          </a:xfrm>
        </p:spPr>
        <p:txBody>
          <a:bodyPr anchor="ctr">
            <a:noAutofit/>
          </a:bodyPr>
          <a:lstStyle>
            <a:lvl1pPr marL="0" indent="0" algn="ctr">
              <a:buNone/>
              <a:defRPr sz="1500"/>
            </a:lvl1pPr>
          </a:lstStyle>
          <a:p>
            <a:pPr lvl="0"/>
            <a:r>
              <a:rPr lang="en-US"/>
              <a:t>Subtitle</a:t>
            </a:r>
          </a:p>
        </p:txBody>
      </p:sp>
      <p:sp>
        <p:nvSpPr>
          <p:cNvPr id="41" name="Text Placeholder 15"/>
          <p:cNvSpPr>
            <a:spLocks noGrp="1"/>
          </p:cNvSpPr>
          <p:nvPr>
            <p:ph type="body" sz="quarter" idx="30" hasCustomPrompt="1"/>
          </p:nvPr>
        </p:nvSpPr>
        <p:spPr>
          <a:xfrm>
            <a:off x="1275618" y="1209790"/>
            <a:ext cx="9700231" cy="619151"/>
          </a:xfrm>
        </p:spPr>
        <p:txBody>
          <a:bodyPr anchor="ctr"/>
          <a:lstStyle>
            <a:lvl1pPr marL="0" indent="0" algn="ctr">
              <a:buNone/>
              <a:defRPr cap="all" baseline="0"/>
            </a:lvl1pPr>
          </a:lstStyle>
          <a:p>
            <a:pPr lvl="0"/>
            <a:r>
              <a:rPr lang="en-US"/>
              <a:t>Title</a:t>
            </a:r>
          </a:p>
        </p:txBody>
      </p:sp>
      <p:sp>
        <p:nvSpPr>
          <p:cNvPr id="42" name="Text Placeholder 15"/>
          <p:cNvSpPr>
            <a:spLocks noGrp="1"/>
          </p:cNvSpPr>
          <p:nvPr>
            <p:ph type="body" sz="quarter" idx="31" hasCustomPrompt="1"/>
          </p:nvPr>
        </p:nvSpPr>
        <p:spPr>
          <a:xfrm>
            <a:off x="6486965" y="1888241"/>
            <a:ext cx="4488883" cy="387743"/>
          </a:xfrm>
        </p:spPr>
        <p:txBody>
          <a:bodyPr anchor="ctr">
            <a:noAutofit/>
          </a:bodyPr>
          <a:lstStyle>
            <a:lvl1pPr marL="0" indent="0" algn="ctr">
              <a:buNone/>
              <a:defRPr sz="1500"/>
            </a:lvl1pPr>
          </a:lstStyle>
          <a:p>
            <a:pPr lvl="0"/>
            <a:r>
              <a:rPr lang="en-US"/>
              <a:t>Subtitle</a:t>
            </a:r>
          </a:p>
        </p:txBody>
      </p:sp>
      <p:sp>
        <p:nvSpPr>
          <p:cNvPr id="44" name="Text Placeholder 15"/>
          <p:cNvSpPr>
            <a:spLocks noGrp="1"/>
          </p:cNvSpPr>
          <p:nvPr>
            <p:ph type="body" sz="quarter" idx="32" hasCustomPrompt="1"/>
          </p:nvPr>
        </p:nvSpPr>
        <p:spPr>
          <a:xfrm rot="16200000">
            <a:off x="186246" y="2915979"/>
            <a:ext cx="1667735" cy="387743"/>
          </a:xfrm>
        </p:spPr>
        <p:txBody>
          <a:bodyPr anchor="ctr">
            <a:noAutofit/>
          </a:bodyPr>
          <a:lstStyle>
            <a:lvl1pPr marL="0" indent="0" algn="ctr">
              <a:buNone/>
              <a:defRPr sz="1500"/>
            </a:lvl1pPr>
          </a:lstStyle>
          <a:p>
            <a:pPr lvl="0"/>
            <a:r>
              <a:rPr lang="en-US"/>
              <a:t>Subtitle</a:t>
            </a:r>
          </a:p>
        </p:txBody>
      </p:sp>
      <p:sp>
        <p:nvSpPr>
          <p:cNvPr id="45" name="Text Placeholder 15"/>
          <p:cNvSpPr>
            <a:spLocks noGrp="1"/>
          </p:cNvSpPr>
          <p:nvPr>
            <p:ph type="body" sz="quarter" idx="33" hasCustomPrompt="1"/>
          </p:nvPr>
        </p:nvSpPr>
        <p:spPr>
          <a:xfrm rot="16200000">
            <a:off x="186245" y="5109481"/>
            <a:ext cx="1667735" cy="387743"/>
          </a:xfrm>
        </p:spPr>
        <p:txBody>
          <a:bodyPr anchor="ctr">
            <a:noAutofit/>
          </a:bodyPr>
          <a:lstStyle>
            <a:lvl1pPr marL="0" indent="0" algn="ctr">
              <a:buNone/>
              <a:defRPr sz="1500"/>
            </a:lvl1pPr>
          </a:lstStyle>
          <a:p>
            <a:pPr lvl="0"/>
            <a:r>
              <a:rPr lang="en-US"/>
              <a:t>Subtitle</a:t>
            </a:r>
          </a:p>
        </p:txBody>
      </p:sp>
      <p:sp>
        <p:nvSpPr>
          <p:cNvPr id="17" name="Oval 16"/>
          <p:cNvSpPr/>
          <p:nvPr userDrawn="1"/>
        </p:nvSpPr>
        <p:spPr>
          <a:xfrm>
            <a:off x="5917679" y="4056769"/>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srgbClr val="273339"/>
              </a:solidFill>
            </a:endParaRPr>
          </a:p>
        </p:txBody>
      </p:sp>
      <p:grpSp>
        <p:nvGrpSpPr>
          <p:cNvPr id="34" name="Group 33"/>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20960394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x3 matrix">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26" name="Text Placeholder 13"/>
          <p:cNvSpPr>
            <a:spLocks noGrp="1"/>
          </p:cNvSpPr>
          <p:nvPr>
            <p:ph type="body" sz="quarter" idx="22" hasCustomPrompt="1"/>
          </p:nvPr>
        </p:nvSpPr>
        <p:spPr>
          <a:xfrm>
            <a:off x="1275616" y="4902777"/>
            <a:ext cx="3108960" cy="1234440"/>
          </a:xfrm>
        </p:spPr>
        <p:txBody>
          <a:bodyPr vert="horz" lIns="91440" tIns="365760" rIns="91440" bIns="45720" rtlCol="0">
            <a:normAutofit/>
          </a:bodyPr>
          <a:lstStyle>
            <a:lvl1pPr>
              <a:defRPr lang="en-US" sz="1050" baseline="0">
                <a:solidFill>
                  <a:schemeClr val="bg2">
                    <a:lumMod val="75000"/>
                  </a:schemeClr>
                </a:solidFill>
              </a:defRPr>
            </a:lvl1pPr>
          </a:lstStyle>
          <a:p>
            <a:pPr lvl="0"/>
            <a:r>
              <a:rPr lang="en-US"/>
              <a:t>List items</a:t>
            </a:r>
          </a:p>
        </p:txBody>
      </p:sp>
      <p:sp>
        <p:nvSpPr>
          <p:cNvPr id="16" name="Text Placeholder 15"/>
          <p:cNvSpPr>
            <a:spLocks noGrp="1"/>
          </p:cNvSpPr>
          <p:nvPr>
            <p:ph type="body" sz="quarter" idx="28" hasCustomPrompt="1"/>
          </p:nvPr>
        </p:nvSpPr>
        <p:spPr>
          <a:xfrm rot="16200000">
            <a:off x="-1475587" y="3897028"/>
            <a:ext cx="3861238" cy="619151"/>
          </a:xfrm>
        </p:spPr>
        <p:txBody>
          <a:bodyPr anchor="ctr"/>
          <a:lstStyle>
            <a:lvl1pPr marL="0" indent="0" algn="ctr">
              <a:buNone/>
              <a:defRPr cap="all" baseline="0"/>
            </a:lvl1pPr>
          </a:lstStyle>
          <a:p>
            <a:pPr lvl="0"/>
            <a:r>
              <a:rPr lang="en-US"/>
              <a:t>Title</a:t>
            </a:r>
          </a:p>
        </p:txBody>
      </p:sp>
      <p:sp>
        <p:nvSpPr>
          <p:cNvPr id="40" name="Text Placeholder 15"/>
          <p:cNvSpPr>
            <a:spLocks noGrp="1"/>
          </p:cNvSpPr>
          <p:nvPr>
            <p:ph type="body" sz="quarter" idx="29" hasCustomPrompt="1"/>
          </p:nvPr>
        </p:nvSpPr>
        <p:spPr>
          <a:xfrm>
            <a:off x="1275617" y="1860808"/>
            <a:ext cx="3108960" cy="387743"/>
          </a:xfrm>
        </p:spPr>
        <p:txBody>
          <a:bodyPr anchor="ctr">
            <a:noAutofit/>
          </a:bodyPr>
          <a:lstStyle>
            <a:lvl1pPr marL="0" indent="0" algn="ctr">
              <a:buNone/>
              <a:defRPr sz="1500"/>
            </a:lvl1pPr>
          </a:lstStyle>
          <a:p>
            <a:pPr lvl="0"/>
            <a:r>
              <a:rPr lang="en-US"/>
              <a:t>Subtitle</a:t>
            </a:r>
          </a:p>
        </p:txBody>
      </p:sp>
      <p:sp>
        <p:nvSpPr>
          <p:cNvPr id="41" name="Text Placeholder 15"/>
          <p:cNvSpPr>
            <a:spLocks noGrp="1"/>
          </p:cNvSpPr>
          <p:nvPr>
            <p:ph type="body" sz="quarter" idx="30" hasCustomPrompt="1"/>
          </p:nvPr>
        </p:nvSpPr>
        <p:spPr>
          <a:xfrm>
            <a:off x="1275616" y="1209790"/>
            <a:ext cx="9700232" cy="619151"/>
          </a:xfrm>
        </p:spPr>
        <p:txBody>
          <a:bodyPr anchor="ctr"/>
          <a:lstStyle>
            <a:lvl1pPr marL="0" indent="0" algn="ctr">
              <a:buNone/>
              <a:defRPr cap="all" baseline="0"/>
            </a:lvl1pPr>
          </a:lstStyle>
          <a:p>
            <a:pPr lvl="0"/>
            <a:r>
              <a:rPr lang="en-US"/>
              <a:t>Title</a:t>
            </a:r>
          </a:p>
        </p:txBody>
      </p:sp>
      <p:sp>
        <p:nvSpPr>
          <p:cNvPr id="42" name="Text Placeholder 15"/>
          <p:cNvSpPr>
            <a:spLocks noGrp="1"/>
          </p:cNvSpPr>
          <p:nvPr>
            <p:ph type="body" sz="quarter" idx="31" hasCustomPrompt="1"/>
          </p:nvPr>
        </p:nvSpPr>
        <p:spPr>
          <a:xfrm>
            <a:off x="7866888" y="1860808"/>
            <a:ext cx="3108960" cy="387743"/>
          </a:xfrm>
        </p:spPr>
        <p:txBody>
          <a:bodyPr anchor="ctr">
            <a:noAutofit/>
          </a:bodyPr>
          <a:lstStyle>
            <a:lvl1pPr marL="0" indent="0" algn="ctr">
              <a:buNone/>
              <a:defRPr sz="1500"/>
            </a:lvl1pPr>
          </a:lstStyle>
          <a:p>
            <a:pPr lvl="0"/>
            <a:r>
              <a:rPr lang="en-US"/>
              <a:t>Subtitle</a:t>
            </a:r>
          </a:p>
        </p:txBody>
      </p:sp>
      <p:sp>
        <p:nvSpPr>
          <p:cNvPr id="45" name="Text Placeholder 15"/>
          <p:cNvSpPr>
            <a:spLocks noGrp="1"/>
          </p:cNvSpPr>
          <p:nvPr>
            <p:ph type="body" sz="quarter" idx="33" hasCustomPrompt="1"/>
          </p:nvPr>
        </p:nvSpPr>
        <p:spPr>
          <a:xfrm rot="16200000">
            <a:off x="402895" y="5326127"/>
            <a:ext cx="1234440" cy="387743"/>
          </a:xfrm>
        </p:spPr>
        <p:txBody>
          <a:bodyPr anchor="ctr">
            <a:noAutofit/>
          </a:bodyPr>
          <a:lstStyle>
            <a:lvl1pPr marL="0" indent="0" algn="ctr">
              <a:buNone/>
              <a:defRPr sz="1500"/>
            </a:lvl1pPr>
          </a:lstStyle>
          <a:p>
            <a:pPr lvl="0"/>
            <a:r>
              <a:rPr lang="en-US"/>
              <a:t>Subtitle</a:t>
            </a:r>
          </a:p>
        </p:txBody>
      </p:sp>
      <p:sp>
        <p:nvSpPr>
          <p:cNvPr id="49" name="Text Placeholder 13"/>
          <p:cNvSpPr>
            <a:spLocks noGrp="1"/>
          </p:cNvSpPr>
          <p:nvPr>
            <p:ph type="body" sz="quarter" idx="34" hasCustomPrompt="1"/>
          </p:nvPr>
        </p:nvSpPr>
        <p:spPr>
          <a:xfrm>
            <a:off x="1275616" y="2275982"/>
            <a:ext cx="3108960" cy="1234440"/>
          </a:xfrm>
        </p:spPr>
        <p:txBody>
          <a:bodyPr vert="horz" lIns="91440" tIns="365760" rIns="91440" bIns="45720" rtlCol="0">
            <a:normAutofit/>
          </a:bodyPr>
          <a:lstStyle>
            <a:lvl1pPr>
              <a:defRPr lang="en-US" sz="1050" baseline="0">
                <a:solidFill>
                  <a:schemeClr val="bg2">
                    <a:lumMod val="75000"/>
                  </a:schemeClr>
                </a:solidFill>
              </a:defRPr>
            </a:lvl1pPr>
          </a:lstStyle>
          <a:p>
            <a:pPr lvl="0"/>
            <a:r>
              <a:rPr lang="en-US"/>
              <a:t>List items</a:t>
            </a:r>
          </a:p>
        </p:txBody>
      </p:sp>
      <p:sp>
        <p:nvSpPr>
          <p:cNvPr id="50" name="Text Placeholder 15"/>
          <p:cNvSpPr>
            <a:spLocks noGrp="1"/>
          </p:cNvSpPr>
          <p:nvPr>
            <p:ph type="body" sz="quarter" idx="35" hasCustomPrompt="1"/>
          </p:nvPr>
        </p:nvSpPr>
        <p:spPr>
          <a:xfrm rot="16200000">
            <a:off x="402895" y="2699332"/>
            <a:ext cx="1234440" cy="387743"/>
          </a:xfrm>
        </p:spPr>
        <p:txBody>
          <a:bodyPr anchor="ctr">
            <a:noAutofit/>
          </a:bodyPr>
          <a:lstStyle>
            <a:lvl1pPr marL="0" indent="0" algn="ctr">
              <a:buNone/>
              <a:defRPr sz="1500"/>
            </a:lvl1pPr>
          </a:lstStyle>
          <a:p>
            <a:pPr lvl="0"/>
            <a:r>
              <a:rPr lang="en-US"/>
              <a:t>Subtitle</a:t>
            </a:r>
          </a:p>
        </p:txBody>
      </p:sp>
      <p:sp>
        <p:nvSpPr>
          <p:cNvPr id="51" name="Text Placeholder 13"/>
          <p:cNvSpPr>
            <a:spLocks noGrp="1"/>
          </p:cNvSpPr>
          <p:nvPr>
            <p:ph type="body" sz="quarter" idx="36" hasCustomPrompt="1"/>
          </p:nvPr>
        </p:nvSpPr>
        <p:spPr>
          <a:xfrm>
            <a:off x="1275617" y="3590099"/>
            <a:ext cx="3108960" cy="1234440"/>
          </a:xfrm>
        </p:spPr>
        <p:txBody>
          <a:bodyPr vert="horz" lIns="91440" tIns="365760" rIns="91440" bIns="45720" rtlCol="0">
            <a:normAutofit/>
          </a:bodyPr>
          <a:lstStyle>
            <a:lvl1pPr>
              <a:defRPr lang="en-US" sz="1050" baseline="0">
                <a:solidFill>
                  <a:schemeClr val="bg2">
                    <a:lumMod val="75000"/>
                  </a:schemeClr>
                </a:solidFill>
              </a:defRPr>
            </a:lvl1pPr>
          </a:lstStyle>
          <a:p>
            <a:pPr lvl="0"/>
            <a:r>
              <a:rPr lang="en-US"/>
              <a:t>List items</a:t>
            </a:r>
          </a:p>
        </p:txBody>
      </p:sp>
      <p:sp>
        <p:nvSpPr>
          <p:cNvPr id="52" name="Text Placeholder 15"/>
          <p:cNvSpPr>
            <a:spLocks noGrp="1"/>
          </p:cNvSpPr>
          <p:nvPr>
            <p:ph type="body" sz="quarter" idx="37" hasCustomPrompt="1"/>
          </p:nvPr>
        </p:nvSpPr>
        <p:spPr>
          <a:xfrm rot="16200000">
            <a:off x="402895" y="4013449"/>
            <a:ext cx="1234440" cy="387743"/>
          </a:xfrm>
        </p:spPr>
        <p:txBody>
          <a:bodyPr anchor="ctr">
            <a:noAutofit/>
          </a:bodyPr>
          <a:lstStyle>
            <a:lvl1pPr marL="0" indent="0" algn="ctr">
              <a:buNone/>
              <a:defRPr sz="1500"/>
            </a:lvl1pPr>
          </a:lstStyle>
          <a:p>
            <a:pPr lvl="0"/>
            <a:r>
              <a:rPr lang="en-US"/>
              <a:t>Subtitle</a:t>
            </a:r>
          </a:p>
        </p:txBody>
      </p:sp>
      <p:sp>
        <p:nvSpPr>
          <p:cNvPr id="59" name="Text Placeholder 13"/>
          <p:cNvSpPr>
            <a:spLocks noGrp="1"/>
          </p:cNvSpPr>
          <p:nvPr>
            <p:ph type="body" sz="quarter" idx="43" hasCustomPrompt="1"/>
          </p:nvPr>
        </p:nvSpPr>
        <p:spPr>
          <a:xfrm>
            <a:off x="7866888" y="4902777"/>
            <a:ext cx="3108960" cy="1234440"/>
          </a:xfrm>
        </p:spPr>
        <p:txBody>
          <a:bodyPr vert="horz" lIns="91440" tIns="365760" rIns="91440" bIns="45720" rtlCol="0">
            <a:normAutofit/>
          </a:bodyPr>
          <a:lstStyle>
            <a:lvl1pPr>
              <a:defRPr lang="en-US" sz="1050" baseline="0">
                <a:solidFill>
                  <a:schemeClr val="bg2">
                    <a:lumMod val="75000"/>
                  </a:schemeClr>
                </a:solidFill>
              </a:defRPr>
            </a:lvl1pPr>
          </a:lstStyle>
          <a:p>
            <a:pPr lvl="0"/>
            <a:r>
              <a:rPr lang="en-US"/>
              <a:t>List items</a:t>
            </a:r>
          </a:p>
        </p:txBody>
      </p:sp>
      <p:sp>
        <p:nvSpPr>
          <p:cNvPr id="60" name="Text Placeholder 13"/>
          <p:cNvSpPr>
            <a:spLocks noGrp="1"/>
          </p:cNvSpPr>
          <p:nvPr>
            <p:ph type="body" sz="quarter" idx="44" hasCustomPrompt="1"/>
          </p:nvPr>
        </p:nvSpPr>
        <p:spPr>
          <a:xfrm>
            <a:off x="7866888" y="2272087"/>
            <a:ext cx="3108960" cy="1234440"/>
          </a:xfrm>
        </p:spPr>
        <p:txBody>
          <a:bodyPr vert="horz" lIns="91440" tIns="365760" rIns="91440" bIns="45720" rtlCol="0">
            <a:normAutofit/>
          </a:bodyPr>
          <a:lstStyle>
            <a:lvl1pPr>
              <a:defRPr lang="en-US" sz="1050" baseline="0">
                <a:solidFill>
                  <a:schemeClr val="bg2">
                    <a:lumMod val="75000"/>
                  </a:schemeClr>
                </a:solidFill>
              </a:defRPr>
            </a:lvl1pPr>
          </a:lstStyle>
          <a:p>
            <a:pPr lvl="0"/>
            <a:r>
              <a:rPr lang="en-US"/>
              <a:t>List items</a:t>
            </a:r>
          </a:p>
        </p:txBody>
      </p:sp>
      <p:sp>
        <p:nvSpPr>
          <p:cNvPr id="61" name="Text Placeholder 13"/>
          <p:cNvSpPr>
            <a:spLocks noGrp="1"/>
          </p:cNvSpPr>
          <p:nvPr>
            <p:ph type="body" sz="quarter" idx="45" hasCustomPrompt="1"/>
          </p:nvPr>
        </p:nvSpPr>
        <p:spPr>
          <a:xfrm>
            <a:off x="7866888" y="3590099"/>
            <a:ext cx="3108960" cy="1234440"/>
          </a:xfrm>
        </p:spPr>
        <p:txBody>
          <a:bodyPr vert="horz" lIns="91440" tIns="365760" rIns="91440" bIns="45720" rtlCol="0">
            <a:normAutofit/>
          </a:bodyPr>
          <a:lstStyle>
            <a:lvl1pPr>
              <a:defRPr lang="en-US" sz="1050" baseline="0">
                <a:solidFill>
                  <a:schemeClr val="bg2">
                    <a:lumMod val="75000"/>
                  </a:schemeClr>
                </a:solidFill>
              </a:defRPr>
            </a:lvl1pPr>
          </a:lstStyle>
          <a:p>
            <a:pPr lvl="0"/>
            <a:r>
              <a:rPr lang="en-US"/>
              <a:t>List items</a:t>
            </a:r>
          </a:p>
        </p:txBody>
      </p:sp>
      <p:sp>
        <p:nvSpPr>
          <p:cNvPr id="63" name="Text Placeholder 13"/>
          <p:cNvSpPr>
            <a:spLocks noGrp="1"/>
          </p:cNvSpPr>
          <p:nvPr>
            <p:ph type="body" sz="quarter" idx="46" hasCustomPrompt="1"/>
          </p:nvPr>
        </p:nvSpPr>
        <p:spPr>
          <a:xfrm>
            <a:off x="4541520" y="2272087"/>
            <a:ext cx="3108960" cy="1234440"/>
          </a:xfrm>
        </p:spPr>
        <p:txBody>
          <a:bodyPr vert="horz" lIns="91440" tIns="365760" rIns="91440" bIns="45720" rtlCol="0">
            <a:normAutofit/>
          </a:bodyPr>
          <a:lstStyle>
            <a:lvl1pPr>
              <a:defRPr lang="en-US" sz="1050" baseline="0">
                <a:solidFill>
                  <a:schemeClr val="bg2">
                    <a:lumMod val="75000"/>
                  </a:schemeClr>
                </a:solidFill>
              </a:defRPr>
            </a:lvl1pPr>
          </a:lstStyle>
          <a:p>
            <a:pPr lvl="0"/>
            <a:r>
              <a:rPr lang="en-US"/>
              <a:t>List items</a:t>
            </a:r>
          </a:p>
        </p:txBody>
      </p:sp>
      <p:sp>
        <p:nvSpPr>
          <p:cNvPr id="64" name="Text Placeholder 13"/>
          <p:cNvSpPr>
            <a:spLocks noGrp="1"/>
          </p:cNvSpPr>
          <p:nvPr>
            <p:ph type="body" sz="quarter" idx="47" hasCustomPrompt="1"/>
          </p:nvPr>
        </p:nvSpPr>
        <p:spPr>
          <a:xfrm>
            <a:off x="4548392" y="3590099"/>
            <a:ext cx="3108960" cy="1234440"/>
          </a:xfrm>
        </p:spPr>
        <p:txBody>
          <a:bodyPr vert="horz" lIns="91440" tIns="365760" rIns="91440" bIns="45720" rtlCol="0">
            <a:normAutofit/>
          </a:bodyPr>
          <a:lstStyle>
            <a:lvl1pPr>
              <a:defRPr lang="en-US" sz="1050" baseline="0">
                <a:solidFill>
                  <a:schemeClr val="bg2">
                    <a:lumMod val="75000"/>
                  </a:schemeClr>
                </a:solidFill>
              </a:defRPr>
            </a:lvl1pPr>
          </a:lstStyle>
          <a:p>
            <a:pPr lvl="0"/>
            <a:r>
              <a:rPr lang="en-US"/>
              <a:t>List items</a:t>
            </a:r>
          </a:p>
        </p:txBody>
      </p:sp>
      <p:sp>
        <p:nvSpPr>
          <p:cNvPr id="65" name="Text Placeholder 13"/>
          <p:cNvSpPr>
            <a:spLocks noGrp="1"/>
          </p:cNvSpPr>
          <p:nvPr>
            <p:ph type="body" sz="quarter" idx="48" hasCustomPrompt="1"/>
          </p:nvPr>
        </p:nvSpPr>
        <p:spPr>
          <a:xfrm>
            <a:off x="4548392" y="4902777"/>
            <a:ext cx="3108960" cy="1234440"/>
          </a:xfrm>
        </p:spPr>
        <p:txBody>
          <a:bodyPr vert="horz" lIns="91440" tIns="365760" rIns="91440" bIns="45720" rtlCol="0">
            <a:normAutofit/>
          </a:bodyPr>
          <a:lstStyle>
            <a:lvl1pPr>
              <a:defRPr lang="en-US" sz="1050" baseline="0">
                <a:solidFill>
                  <a:schemeClr val="bg2">
                    <a:lumMod val="75000"/>
                  </a:schemeClr>
                </a:solidFill>
              </a:defRPr>
            </a:lvl1pPr>
          </a:lstStyle>
          <a:p>
            <a:pPr lvl="0"/>
            <a:r>
              <a:rPr lang="en-US"/>
              <a:t>List items</a:t>
            </a:r>
          </a:p>
        </p:txBody>
      </p:sp>
      <p:sp>
        <p:nvSpPr>
          <p:cNvPr id="66" name="Text Placeholder 15"/>
          <p:cNvSpPr>
            <a:spLocks noGrp="1"/>
          </p:cNvSpPr>
          <p:nvPr>
            <p:ph type="body" sz="quarter" idx="49" hasCustomPrompt="1"/>
          </p:nvPr>
        </p:nvSpPr>
        <p:spPr>
          <a:xfrm>
            <a:off x="4541520" y="1860808"/>
            <a:ext cx="3108960" cy="387743"/>
          </a:xfrm>
        </p:spPr>
        <p:txBody>
          <a:bodyPr anchor="ctr">
            <a:noAutofit/>
          </a:bodyPr>
          <a:lstStyle>
            <a:lvl1pPr marL="0" indent="0" algn="ctr">
              <a:buNone/>
              <a:defRPr sz="1500"/>
            </a:lvl1pPr>
          </a:lstStyle>
          <a:p>
            <a:pPr lvl="0"/>
            <a:r>
              <a:rPr lang="en-US"/>
              <a:t>Subtitle</a:t>
            </a:r>
          </a:p>
        </p:txBody>
      </p:sp>
      <p:cxnSp>
        <p:nvCxnSpPr>
          <p:cNvPr id="67" name="Straight Connector 66"/>
          <p:cNvCxnSpPr/>
          <p:nvPr userDrawn="1"/>
        </p:nvCxnSpPr>
        <p:spPr>
          <a:xfrm>
            <a:off x="11346928" y="1888239"/>
            <a:ext cx="0" cy="4422714"/>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826245" y="6261228"/>
            <a:ext cx="10527556" cy="0"/>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Oval 68"/>
          <p:cNvSpPr/>
          <p:nvPr userDrawn="1"/>
        </p:nvSpPr>
        <p:spPr>
          <a:xfrm>
            <a:off x="11168607" y="6082906"/>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srgbClr val="273339"/>
              </a:solidFill>
            </a:endParaRPr>
          </a:p>
        </p:txBody>
      </p:sp>
      <p:sp>
        <p:nvSpPr>
          <p:cNvPr id="70" name="Text Placeholder 12"/>
          <p:cNvSpPr>
            <a:spLocks noGrp="1"/>
          </p:cNvSpPr>
          <p:nvPr>
            <p:ph type="body" sz="quarter" idx="24" hasCustomPrompt="1"/>
          </p:nvPr>
        </p:nvSpPr>
        <p:spPr>
          <a:xfrm>
            <a:off x="1275618" y="2275983"/>
            <a:ext cx="3108959" cy="283062"/>
          </a:xfrm>
          <a:solidFill>
            <a:schemeClr val="accent1"/>
          </a:solidFill>
          <a:ln>
            <a:noFill/>
          </a:ln>
        </p:spPr>
        <p:txBody>
          <a:bodyPr vert="horz" wrap="square" lIns="91440" tIns="45720" rIns="91440" bIns="45720" rtlCol="0" anchor="ctr">
            <a:noAutofit/>
          </a:bodyPr>
          <a:lstStyle>
            <a:lvl1pPr marL="171450" indent="-171450" algn="ctr">
              <a:buNone/>
              <a:defRPr lang="en-US" sz="1200" b="1" cap="all" baseline="0">
                <a:solidFill>
                  <a:schemeClr val="bg1"/>
                </a:solidFill>
              </a:defRPr>
            </a:lvl1pPr>
          </a:lstStyle>
          <a:p>
            <a:pPr marL="0" lvl="0" indent="0"/>
            <a:r>
              <a:rPr lang="en-US"/>
              <a:t>Title</a:t>
            </a:r>
          </a:p>
        </p:txBody>
      </p:sp>
      <p:sp>
        <p:nvSpPr>
          <p:cNvPr id="71" name="Text Placeholder 12"/>
          <p:cNvSpPr>
            <a:spLocks noGrp="1"/>
          </p:cNvSpPr>
          <p:nvPr>
            <p:ph type="body" sz="quarter" idx="50" hasCustomPrompt="1"/>
          </p:nvPr>
        </p:nvSpPr>
        <p:spPr>
          <a:xfrm>
            <a:off x="1275618" y="3590099"/>
            <a:ext cx="3108959" cy="283062"/>
          </a:xfrm>
          <a:solidFill>
            <a:schemeClr val="accent1"/>
          </a:solidFill>
          <a:ln>
            <a:noFill/>
          </a:ln>
        </p:spPr>
        <p:txBody>
          <a:bodyPr vert="horz" wrap="square" lIns="91440" tIns="45720" rIns="91440" bIns="45720" rtlCol="0" anchor="ctr">
            <a:noAutofit/>
          </a:bodyPr>
          <a:lstStyle>
            <a:lvl1pPr marL="171450" indent="-171450" algn="ctr">
              <a:buNone/>
              <a:defRPr lang="en-US" sz="1200" b="1" cap="all" baseline="0">
                <a:solidFill>
                  <a:schemeClr val="bg1"/>
                </a:solidFill>
              </a:defRPr>
            </a:lvl1pPr>
          </a:lstStyle>
          <a:p>
            <a:pPr marL="0" lvl="0" indent="0"/>
            <a:r>
              <a:rPr lang="en-US"/>
              <a:t>Title</a:t>
            </a:r>
          </a:p>
        </p:txBody>
      </p:sp>
      <p:sp>
        <p:nvSpPr>
          <p:cNvPr id="72" name="Text Placeholder 12"/>
          <p:cNvSpPr>
            <a:spLocks noGrp="1"/>
          </p:cNvSpPr>
          <p:nvPr>
            <p:ph type="body" sz="quarter" idx="51" hasCustomPrompt="1"/>
          </p:nvPr>
        </p:nvSpPr>
        <p:spPr>
          <a:xfrm>
            <a:off x="1315230" y="4902777"/>
            <a:ext cx="3108959" cy="283062"/>
          </a:xfrm>
          <a:solidFill>
            <a:schemeClr val="accent4"/>
          </a:solidFill>
          <a:ln>
            <a:noFill/>
          </a:ln>
        </p:spPr>
        <p:txBody>
          <a:bodyPr vert="horz" wrap="square" lIns="91440" tIns="45720" rIns="91440" bIns="45720" rtlCol="0" anchor="ctr">
            <a:noAutofit/>
          </a:bodyPr>
          <a:lstStyle>
            <a:lvl1pPr marL="171450" indent="-171450" algn="ctr">
              <a:buNone/>
              <a:defRPr lang="en-US" sz="1200" b="1" cap="all" baseline="0">
                <a:solidFill>
                  <a:schemeClr val="bg1"/>
                </a:solidFill>
              </a:defRPr>
            </a:lvl1pPr>
          </a:lstStyle>
          <a:p>
            <a:pPr marL="0" lvl="0" indent="0"/>
            <a:r>
              <a:rPr lang="en-US"/>
              <a:t>Title</a:t>
            </a:r>
          </a:p>
        </p:txBody>
      </p:sp>
      <p:sp>
        <p:nvSpPr>
          <p:cNvPr id="73" name="Text Placeholder 12"/>
          <p:cNvSpPr>
            <a:spLocks noGrp="1"/>
          </p:cNvSpPr>
          <p:nvPr>
            <p:ph type="body" sz="quarter" idx="52" hasCustomPrompt="1"/>
          </p:nvPr>
        </p:nvSpPr>
        <p:spPr>
          <a:xfrm>
            <a:off x="4548394" y="2275982"/>
            <a:ext cx="3108959" cy="283062"/>
          </a:xfrm>
          <a:solidFill>
            <a:schemeClr val="accent1"/>
          </a:solidFill>
          <a:ln>
            <a:noFill/>
          </a:ln>
        </p:spPr>
        <p:txBody>
          <a:bodyPr vert="horz" wrap="square" lIns="91440" tIns="45720" rIns="91440" bIns="45720" rtlCol="0" anchor="ctr">
            <a:noAutofit/>
          </a:bodyPr>
          <a:lstStyle>
            <a:lvl1pPr marL="171450" indent="-171450" algn="ctr">
              <a:buNone/>
              <a:defRPr lang="en-US" sz="1200" b="1" cap="all" baseline="0">
                <a:solidFill>
                  <a:schemeClr val="bg1"/>
                </a:solidFill>
              </a:defRPr>
            </a:lvl1pPr>
          </a:lstStyle>
          <a:p>
            <a:pPr marL="0" lvl="0" indent="0"/>
            <a:r>
              <a:rPr lang="en-US"/>
              <a:t>Title</a:t>
            </a:r>
          </a:p>
        </p:txBody>
      </p:sp>
      <p:sp>
        <p:nvSpPr>
          <p:cNvPr id="74" name="Text Placeholder 12"/>
          <p:cNvSpPr>
            <a:spLocks noGrp="1"/>
          </p:cNvSpPr>
          <p:nvPr>
            <p:ph type="body" sz="quarter" idx="53" hasCustomPrompt="1"/>
          </p:nvPr>
        </p:nvSpPr>
        <p:spPr>
          <a:xfrm>
            <a:off x="4548394" y="3590099"/>
            <a:ext cx="3108959" cy="283062"/>
          </a:xfrm>
          <a:solidFill>
            <a:schemeClr val="accent4"/>
          </a:solidFill>
          <a:ln>
            <a:noFill/>
          </a:ln>
        </p:spPr>
        <p:txBody>
          <a:bodyPr vert="horz" wrap="square" lIns="91440" tIns="45720" rIns="91440" bIns="45720" rtlCol="0" anchor="ctr">
            <a:noAutofit/>
          </a:bodyPr>
          <a:lstStyle>
            <a:lvl1pPr marL="171450" indent="-171450" algn="ctr">
              <a:buNone/>
              <a:defRPr lang="en-US" sz="1200" b="1" cap="all" baseline="0">
                <a:solidFill>
                  <a:schemeClr val="bg1"/>
                </a:solidFill>
              </a:defRPr>
            </a:lvl1pPr>
          </a:lstStyle>
          <a:p>
            <a:pPr marL="0" lvl="0" indent="0"/>
            <a:r>
              <a:rPr lang="en-US"/>
              <a:t>Title</a:t>
            </a:r>
          </a:p>
        </p:txBody>
      </p:sp>
      <p:sp>
        <p:nvSpPr>
          <p:cNvPr id="75" name="Text Placeholder 12"/>
          <p:cNvSpPr>
            <a:spLocks noGrp="1"/>
          </p:cNvSpPr>
          <p:nvPr>
            <p:ph type="body" sz="quarter" idx="54" hasCustomPrompt="1"/>
          </p:nvPr>
        </p:nvSpPr>
        <p:spPr>
          <a:xfrm>
            <a:off x="4548394" y="4902777"/>
            <a:ext cx="3108959" cy="283062"/>
          </a:xfrm>
          <a:solidFill>
            <a:schemeClr val="accent3"/>
          </a:solidFill>
          <a:ln>
            <a:noFill/>
          </a:ln>
        </p:spPr>
        <p:txBody>
          <a:bodyPr vert="horz" wrap="square" lIns="91440" tIns="45720" rIns="91440" bIns="45720" rtlCol="0" anchor="ctr">
            <a:noAutofit/>
          </a:bodyPr>
          <a:lstStyle>
            <a:lvl1pPr marL="171450" indent="-171450" algn="ctr">
              <a:buNone/>
              <a:defRPr lang="en-US" sz="1200" b="1" cap="all" baseline="0">
                <a:solidFill>
                  <a:schemeClr val="bg1"/>
                </a:solidFill>
              </a:defRPr>
            </a:lvl1pPr>
          </a:lstStyle>
          <a:p>
            <a:pPr marL="0" lvl="0" indent="0"/>
            <a:r>
              <a:rPr lang="en-US"/>
              <a:t>Title</a:t>
            </a:r>
          </a:p>
        </p:txBody>
      </p:sp>
      <p:sp>
        <p:nvSpPr>
          <p:cNvPr id="76" name="Text Placeholder 12"/>
          <p:cNvSpPr>
            <a:spLocks noGrp="1"/>
          </p:cNvSpPr>
          <p:nvPr>
            <p:ph type="body" sz="quarter" idx="55" hasCustomPrompt="1"/>
          </p:nvPr>
        </p:nvSpPr>
        <p:spPr>
          <a:xfrm>
            <a:off x="7866890" y="2275982"/>
            <a:ext cx="3108959" cy="283062"/>
          </a:xfrm>
          <a:solidFill>
            <a:schemeClr val="accent4"/>
          </a:solidFill>
          <a:ln>
            <a:noFill/>
          </a:ln>
        </p:spPr>
        <p:txBody>
          <a:bodyPr vert="horz" wrap="square" lIns="91440" tIns="45720" rIns="91440" bIns="45720" rtlCol="0" anchor="ctr">
            <a:noAutofit/>
          </a:bodyPr>
          <a:lstStyle>
            <a:lvl1pPr marL="171450" indent="-171450" algn="ctr">
              <a:buNone/>
              <a:defRPr lang="en-US" sz="1200" b="1" cap="all" baseline="0">
                <a:solidFill>
                  <a:schemeClr val="bg1"/>
                </a:solidFill>
              </a:defRPr>
            </a:lvl1pPr>
          </a:lstStyle>
          <a:p>
            <a:pPr marL="0" lvl="0" indent="0"/>
            <a:r>
              <a:rPr lang="en-US"/>
              <a:t>Title</a:t>
            </a:r>
          </a:p>
        </p:txBody>
      </p:sp>
      <p:sp>
        <p:nvSpPr>
          <p:cNvPr id="77" name="Text Placeholder 12"/>
          <p:cNvSpPr>
            <a:spLocks noGrp="1"/>
          </p:cNvSpPr>
          <p:nvPr>
            <p:ph type="body" sz="quarter" idx="56" hasCustomPrompt="1"/>
          </p:nvPr>
        </p:nvSpPr>
        <p:spPr>
          <a:xfrm>
            <a:off x="7866890" y="3590099"/>
            <a:ext cx="3108959" cy="283062"/>
          </a:xfrm>
          <a:solidFill>
            <a:schemeClr val="accent3"/>
          </a:solidFill>
          <a:ln>
            <a:noFill/>
          </a:ln>
        </p:spPr>
        <p:txBody>
          <a:bodyPr vert="horz" wrap="square" lIns="91440" tIns="45720" rIns="91440" bIns="45720" rtlCol="0" anchor="ctr">
            <a:noAutofit/>
          </a:bodyPr>
          <a:lstStyle>
            <a:lvl1pPr marL="171450" indent="-171450" algn="ctr">
              <a:buNone/>
              <a:defRPr lang="en-US" sz="1200" b="1" cap="all" baseline="0">
                <a:solidFill>
                  <a:schemeClr val="bg1"/>
                </a:solidFill>
              </a:defRPr>
            </a:lvl1pPr>
          </a:lstStyle>
          <a:p>
            <a:pPr marL="0" lvl="0" indent="0"/>
            <a:r>
              <a:rPr lang="en-US"/>
              <a:t>Title</a:t>
            </a:r>
          </a:p>
        </p:txBody>
      </p:sp>
      <p:sp>
        <p:nvSpPr>
          <p:cNvPr id="78" name="Text Placeholder 12"/>
          <p:cNvSpPr>
            <a:spLocks noGrp="1"/>
          </p:cNvSpPr>
          <p:nvPr>
            <p:ph type="body" sz="quarter" idx="57" hasCustomPrompt="1"/>
          </p:nvPr>
        </p:nvSpPr>
        <p:spPr>
          <a:xfrm>
            <a:off x="7866890" y="4902777"/>
            <a:ext cx="3108959" cy="283062"/>
          </a:xfrm>
          <a:solidFill>
            <a:schemeClr val="accent3"/>
          </a:solidFill>
          <a:ln>
            <a:noFill/>
          </a:ln>
        </p:spPr>
        <p:txBody>
          <a:bodyPr vert="horz" wrap="square" lIns="91440" tIns="45720" rIns="91440" bIns="45720" rtlCol="0" anchor="ctr">
            <a:noAutofit/>
          </a:bodyPr>
          <a:lstStyle>
            <a:lvl1pPr marL="171450" indent="-171450" algn="ctr">
              <a:buNone/>
              <a:defRPr lang="en-US" sz="1200" b="1" cap="all" baseline="0">
                <a:solidFill>
                  <a:schemeClr val="bg1"/>
                </a:solidFill>
              </a:defRPr>
            </a:lvl1pPr>
          </a:lstStyle>
          <a:p>
            <a:pPr marL="0" lvl="0" indent="0"/>
            <a:r>
              <a:rPr lang="en-US"/>
              <a:t>Title</a:t>
            </a:r>
          </a:p>
        </p:txBody>
      </p:sp>
      <p:grpSp>
        <p:nvGrpSpPr>
          <p:cNvPr id="43" name="Group 42"/>
          <p:cNvGrpSpPr/>
          <p:nvPr userDrawn="1"/>
        </p:nvGrpSpPr>
        <p:grpSpPr>
          <a:xfrm>
            <a:off x="0" y="6766560"/>
            <a:ext cx="12192000" cy="91440"/>
            <a:chOff x="0" y="4480421"/>
            <a:chExt cx="12192000" cy="91440"/>
          </a:xfrm>
        </p:grpSpPr>
        <p:sp>
          <p:nvSpPr>
            <p:cNvPr id="44" name="Rectangle 4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6" name="Rectangle 4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7" name="Rectangle 4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8" name="Rectangle 4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3" name="Rectangle 5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18878861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ishbone 4 causes">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47" name="Text Placeholder 13"/>
          <p:cNvSpPr>
            <a:spLocks noGrp="1"/>
          </p:cNvSpPr>
          <p:nvPr>
            <p:ph type="body" sz="quarter" idx="22" hasCustomPrompt="1"/>
          </p:nvPr>
        </p:nvSpPr>
        <p:spPr>
          <a:xfrm>
            <a:off x="6547499" y="4239384"/>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1</a:t>
            </a:r>
          </a:p>
        </p:txBody>
      </p:sp>
      <p:sp>
        <p:nvSpPr>
          <p:cNvPr id="54" name="Text Placeholder 13"/>
          <p:cNvSpPr>
            <a:spLocks noGrp="1"/>
          </p:cNvSpPr>
          <p:nvPr>
            <p:ph type="body" sz="quarter" idx="27" hasCustomPrompt="1"/>
          </p:nvPr>
        </p:nvSpPr>
        <p:spPr>
          <a:xfrm>
            <a:off x="5970731" y="4915848"/>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2</a:t>
            </a:r>
          </a:p>
        </p:txBody>
      </p:sp>
      <p:sp>
        <p:nvSpPr>
          <p:cNvPr id="55" name="Text Placeholder 13"/>
          <p:cNvSpPr>
            <a:spLocks noGrp="1"/>
          </p:cNvSpPr>
          <p:nvPr>
            <p:ph type="body" sz="quarter" idx="28" hasCustomPrompt="1"/>
          </p:nvPr>
        </p:nvSpPr>
        <p:spPr>
          <a:xfrm>
            <a:off x="5393963" y="5592311"/>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3</a:t>
            </a:r>
          </a:p>
        </p:txBody>
      </p:sp>
      <p:sp>
        <p:nvSpPr>
          <p:cNvPr id="56" name="Text Placeholder 13"/>
          <p:cNvSpPr>
            <a:spLocks noGrp="1"/>
          </p:cNvSpPr>
          <p:nvPr>
            <p:ph type="body" sz="quarter" idx="29" hasCustomPrompt="1"/>
          </p:nvPr>
        </p:nvSpPr>
        <p:spPr>
          <a:xfrm>
            <a:off x="3722263" y="4239384"/>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1</a:t>
            </a:r>
          </a:p>
        </p:txBody>
      </p:sp>
      <p:sp>
        <p:nvSpPr>
          <p:cNvPr id="57" name="Text Placeholder 13"/>
          <p:cNvSpPr>
            <a:spLocks noGrp="1"/>
          </p:cNvSpPr>
          <p:nvPr>
            <p:ph type="body" sz="quarter" idx="30" hasCustomPrompt="1"/>
          </p:nvPr>
        </p:nvSpPr>
        <p:spPr>
          <a:xfrm>
            <a:off x="3145495" y="4915848"/>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2</a:t>
            </a:r>
          </a:p>
        </p:txBody>
      </p:sp>
      <p:sp>
        <p:nvSpPr>
          <p:cNvPr id="58" name="Text Placeholder 13"/>
          <p:cNvSpPr>
            <a:spLocks noGrp="1"/>
          </p:cNvSpPr>
          <p:nvPr>
            <p:ph type="body" sz="quarter" idx="31" hasCustomPrompt="1"/>
          </p:nvPr>
        </p:nvSpPr>
        <p:spPr>
          <a:xfrm>
            <a:off x="2568727" y="5592311"/>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3</a:t>
            </a:r>
          </a:p>
        </p:txBody>
      </p:sp>
      <p:sp>
        <p:nvSpPr>
          <p:cNvPr id="90" name="Text Placeholder 12"/>
          <p:cNvSpPr>
            <a:spLocks noGrp="1"/>
          </p:cNvSpPr>
          <p:nvPr>
            <p:ph type="body" sz="quarter" idx="32" hasCustomPrompt="1"/>
          </p:nvPr>
        </p:nvSpPr>
        <p:spPr>
          <a:xfrm rot="18900000">
            <a:off x="3536016"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a:buNone/>
              <a:defRPr lang="en-US" sz="1350" b="1" cap="none" baseline="0">
                <a:solidFill>
                  <a:schemeClr val="bg1"/>
                </a:solidFill>
              </a:defRPr>
            </a:lvl1pPr>
          </a:lstStyle>
          <a:p>
            <a:pPr marL="0" lvl="0" indent="0"/>
            <a:r>
              <a:rPr lang="en-US"/>
              <a:t>Category 3</a:t>
            </a:r>
          </a:p>
        </p:txBody>
      </p:sp>
      <p:sp>
        <p:nvSpPr>
          <p:cNvPr id="91" name="Text Placeholder 12"/>
          <p:cNvSpPr>
            <a:spLocks noGrp="1"/>
          </p:cNvSpPr>
          <p:nvPr>
            <p:ph type="body" sz="quarter" idx="33" hasCustomPrompt="1"/>
          </p:nvPr>
        </p:nvSpPr>
        <p:spPr>
          <a:xfrm rot="18900000">
            <a:off x="6432663"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a:buNone/>
              <a:defRPr lang="en-US" sz="1350" b="1" cap="none" baseline="0">
                <a:solidFill>
                  <a:schemeClr val="bg1"/>
                </a:solidFill>
              </a:defRPr>
            </a:lvl1pPr>
          </a:lstStyle>
          <a:p>
            <a:pPr marL="0" lvl="0" indent="0"/>
            <a:r>
              <a:rPr lang="en-US"/>
              <a:t>Category 4</a:t>
            </a:r>
          </a:p>
        </p:txBody>
      </p:sp>
      <p:sp>
        <p:nvSpPr>
          <p:cNvPr id="92" name="Text Placeholder 12"/>
          <p:cNvSpPr>
            <a:spLocks noGrp="1"/>
          </p:cNvSpPr>
          <p:nvPr>
            <p:ph type="body" sz="quarter" idx="34" hasCustomPrompt="1"/>
          </p:nvPr>
        </p:nvSpPr>
        <p:spPr>
          <a:xfrm rot="2700000">
            <a:off x="6432663"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a:buNone/>
              <a:defRPr lang="en-US" sz="1350" b="1" cap="none" baseline="0">
                <a:solidFill>
                  <a:schemeClr val="bg1"/>
                </a:solidFill>
              </a:defRPr>
            </a:lvl1pPr>
          </a:lstStyle>
          <a:p>
            <a:pPr marL="0" lvl="0" indent="0"/>
            <a:r>
              <a:rPr lang="en-US"/>
              <a:t>Category 2</a:t>
            </a:r>
          </a:p>
        </p:txBody>
      </p:sp>
      <p:sp>
        <p:nvSpPr>
          <p:cNvPr id="93" name="Text Placeholder 12"/>
          <p:cNvSpPr>
            <a:spLocks noGrp="1"/>
          </p:cNvSpPr>
          <p:nvPr>
            <p:ph type="body" sz="quarter" idx="35" hasCustomPrompt="1"/>
          </p:nvPr>
        </p:nvSpPr>
        <p:spPr>
          <a:xfrm rot="2700000">
            <a:off x="3536016"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a:buNone/>
              <a:defRPr lang="en-US" sz="1350" b="1" cap="none" baseline="0">
                <a:solidFill>
                  <a:schemeClr val="bg1"/>
                </a:solidFill>
              </a:defRPr>
            </a:lvl1pPr>
          </a:lstStyle>
          <a:p>
            <a:pPr marL="0" lvl="0" indent="0"/>
            <a:r>
              <a:rPr lang="en-US"/>
              <a:t>Category 1</a:t>
            </a:r>
          </a:p>
        </p:txBody>
      </p:sp>
      <p:sp>
        <p:nvSpPr>
          <p:cNvPr id="106" name="Text Placeholder 13"/>
          <p:cNvSpPr>
            <a:spLocks noGrp="1"/>
          </p:cNvSpPr>
          <p:nvPr>
            <p:ph type="body" sz="quarter" idx="36" hasCustomPrompt="1"/>
          </p:nvPr>
        </p:nvSpPr>
        <p:spPr>
          <a:xfrm>
            <a:off x="2568727" y="1484667"/>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1</a:t>
            </a:r>
          </a:p>
        </p:txBody>
      </p:sp>
      <p:sp>
        <p:nvSpPr>
          <p:cNvPr id="107" name="Text Placeholder 13"/>
          <p:cNvSpPr>
            <a:spLocks noGrp="1"/>
          </p:cNvSpPr>
          <p:nvPr>
            <p:ph type="body" sz="quarter" idx="37" hasCustomPrompt="1"/>
          </p:nvPr>
        </p:nvSpPr>
        <p:spPr>
          <a:xfrm>
            <a:off x="3145495" y="2161131"/>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2</a:t>
            </a:r>
          </a:p>
        </p:txBody>
      </p:sp>
      <p:sp>
        <p:nvSpPr>
          <p:cNvPr id="108" name="Text Placeholder 13"/>
          <p:cNvSpPr>
            <a:spLocks noGrp="1"/>
          </p:cNvSpPr>
          <p:nvPr>
            <p:ph type="body" sz="quarter" idx="38" hasCustomPrompt="1"/>
          </p:nvPr>
        </p:nvSpPr>
        <p:spPr>
          <a:xfrm>
            <a:off x="3722263" y="2837594"/>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3</a:t>
            </a:r>
          </a:p>
        </p:txBody>
      </p:sp>
      <p:sp>
        <p:nvSpPr>
          <p:cNvPr id="112" name="Text Placeholder 13"/>
          <p:cNvSpPr>
            <a:spLocks noGrp="1"/>
          </p:cNvSpPr>
          <p:nvPr>
            <p:ph type="body" sz="quarter" idx="39" hasCustomPrompt="1"/>
          </p:nvPr>
        </p:nvSpPr>
        <p:spPr>
          <a:xfrm>
            <a:off x="5393963" y="1496712"/>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1</a:t>
            </a:r>
          </a:p>
        </p:txBody>
      </p:sp>
      <p:sp>
        <p:nvSpPr>
          <p:cNvPr id="113" name="Text Placeholder 13"/>
          <p:cNvSpPr>
            <a:spLocks noGrp="1"/>
          </p:cNvSpPr>
          <p:nvPr>
            <p:ph type="body" sz="quarter" idx="40" hasCustomPrompt="1"/>
          </p:nvPr>
        </p:nvSpPr>
        <p:spPr>
          <a:xfrm>
            <a:off x="5970731" y="2173176"/>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2</a:t>
            </a:r>
          </a:p>
        </p:txBody>
      </p:sp>
      <p:sp>
        <p:nvSpPr>
          <p:cNvPr id="114" name="Text Placeholder 13"/>
          <p:cNvSpPr>
            <a:spLocks noGrp="1"/>
          </p:cNvSpPr>
          <p:nvPr>
            <p:ph type="body" sz="quarter" idx="41" hasCustomPrompt="1"/>
          </p:nvPr>
        </p:nvSpPr>
        <p:spPr>
          <a:xfrm>
            <a:off x="6547499" y="2849639"/>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3</a:t>
            </a:r>
          </a:p>
        </p:txBody>
      </p:sp>
      <p:sp>
        <p:nvSpPr>
          <p:cNvPr id="118" name="Text Placeholder 13"/>
          <p:cNvSpPr>
            <a:spLocks noGrp="1"/>
          </p:cNvSpPr>
          <p:nvPr>
            <p:ph type="body" sz="quarter" idx="42" hasCustomPrompt="1"/>
          </p:nvPr>
        </p:nvSpPr>
        <p:spPr>
          <a:xfrm>
            <a:off x="409003" y="2843881"/>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1</a:t>
            </a:r>
          </a:p>
        </p:txBody>
      </p:sp>
      <p:sp>
        <p:nvSpPr>
          <p:cNvPr id="119" name="Text Placeholder 13"/>
          <p:cNvSpPr>
            <a:spLocks noGrp="1"/>
          </p:cNvSpPr>
          <p:nvPr>
            <p:ph type="body" sz="quarter" idx="43" hasCustomPrompt="1"/>
          </p:nvPr>
        </p:nvSpPr>
        <p:spPr>
          <a:xfrm>
            <a:off x="401193" y="3540749"/>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2</a:t>
            </a:r>
          </a:p>
        </p:txBody>
      </p:sp>
      <p:sp>
        <p:nvSpPr>
          <p:cNvPr id="120" name="Text Placeholder 13"/>
          <p:cNvSpPr>
            <a:spLocks noGrp="1"/>
          </p:cNvSpPr>
          <p:nvPr>
            <p:ph type="body" sz="quarter" idx="44" hasCustomPrompt="1"/>
          </p:nvPr>
        </p:nvSpPr>
        <p:spPr>
          <a:xfrm>
            <a:off x="401193" y="4237619"/>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3</a:t>
            </a:r>
          </a:p>
        </p:txBody>
      </p:sp>
      <p:sp>
        <p:nvSpPr>
          <p:cNvPr id="121" name="Text Placeholder 12"/>
          <p:cNvSpPr>
            <a:spLocks noGrp="1"/>
          </p:cNvSpPr>
          <p:nvPr>
            <p:ph type="body" sz="quarter" idx="45" hasCustomPrompt="1"/>
          </p:nvPr>
        </p:nvSpPr>
        <p:spPr>
          <a:xfrm>
            <a:off x="1865376" y="3581099"/>
            <a:ext cx="1225296" cy="475488"/>
          </a:xfrm>
          <a:prstGeom prst="rightArrow">
            <a:avLst>
              <a:gd name="adj1" fmla="val 60684"/>
              <a:gd name="adj2" fmla="val 50000"/>
            </a:avLst>
          </a:prstGeom>
          <a:solidFill>
            <a:schemeClr val="accent4"/>
          </a:solidFill>
          <a:ln>
            <a:noFill/>
          </a:ln>
        </p:spPr>
        <p:txBody>
          <a:bodyPr vert="horz" wrap="square" lIns="91440" tIns="45720" rIns="91440" bIns="45720" rtlCol="0" anchor="ctr">
            <a:noAutofit/>
          </a:bodyPr>
          <a:lstStyle>
            <a:lvl1pPr marL="171450" indent="-171450" algn="ctr">
              <a:buNone/>
              <a:defRPr lang="en-US" sz="1200" b="1" cap="none" baseline="0">
                <a:solidFill>
                  <a:schemeClr val="bg1"/>
                </a:solidFill>
              </a:defRPr>
            </a:lvl1pPr>
          </a:lstStyle>
          <a:p>
            <a:pPr marL="0" lvl="0" indent="0"/>
            <a:r>
              <a:rPr lang="en-US"/>
              <a:t>Item</a:t>
            </a:r>
          </a:p>
        </p:txBody>
      </p:sp>
      <p:sp>
        <p:nvSpPr>
          <p:cNvPr id="125" name="Text Placeholder 12"/>
          <p:cNvSpPr>
            <a:spLocks noGrp="1"/>
          </p:cNvSpPr>
          <p:nvPr>
            <p:ph type="body" sz="quarter" idx="46" hasCustomPrompt="1"/>
          </p:nvPr>
        </p:nvSpPr>
        <p:spPr>
          <a:xfrm>
            <a:off x="3090672" y="3624716"/>
            <a:ext cx="6519672" cy="384048"/>
          </a:xfrm>
          <a:prstGeom prst="homePlate">
            <a:avLst/>
          </a:prstGeom>
          <a:solidFill>
            <a:schemeClr val="accent2"/>
          </a:solidFill>
          <a:ln>
            <a:noFill/>
          </a:ln>
        </p:spPr>
        <p:txBody>
          <a:bodyPr vert="horz" wrap="square" lIns="91440" tIns="45720" rIns="91440" bIns="45720" rtlCol="0" anchor="ctr">
            <a:noAutofit/>
          </a:bodyPr>
          <a:lstStyle>
            <a:lvl1pPr marL="171450" indent="-171450" algn="ctr">
              <a:buNone/>
              <a:defRPr lang="en-US" sz="1350" b="1" cap="none" baseline="0">
                <a:solidFill>
                  <a:schemeClr val="bg1"/>
                </a:solidFill>
              </a:defRPr>
            </a:lvl1pPr>
          </a:lstStyle>
          <a:p>
            <a:pPr marL="0" lvl="0" indent="0"/>
            <a:r>
              <a:rPr lang="en-US"/>
              <a:t>Cause &amp; Effect Fishbone Diagram</a:t>
            </a:r>
          </a:p>
        </p:txBody>
      </p:sp>
      <p:sp>
        <p:nvSpPr>
          <p:cNvPr id="129" name="Text Placeholder 128"/>
          <p:cNvSpPr>
            <a:spLocks noGrp="1"/>
          </p:cNvSpPr>
          <p:nvPr>
            <p:ph type="body" sz="quarter" idx="48" hasCustomPrompt="1"/>
          </p:nvPr>
        </p:nvSpPr>
        <p:spPr>
          <a:xfrm>
            <a:off x="9637781" y="3654639"/>
            <a:ext cx="2281936" cy="320857"/>
          </a:xfrm>
          <a:solidFill>
            <a:schemeClr val="accent3"/>
          </a:solidFill>
        </p:spPr>
        <p:txBody>
          <a:bodyPr wrap="square" anchor="ctr">
            <a:spAutoFit/>
          </a:bodyPr>
          <a:lstStyle>
            <a:lvl1pPr marL="0" indent="0" algn="ctr">
              <a:buNone/>
              <a:defRPr sz="1650" b="1" cap="all" baseline="0">
                <a:solidFill>
                  <a:schemeClr val="bg1"/>
                </a:solidFill>
              </a:defRPr>
            </a:lvl1pPr>
          </a:lstStyle>
          <a:p>
            <a:pPr lvl="0"/>
            <a:r>
              <a:rPr lang="en-US"/>
              <a:t>Effect</a:t>
            </a:r>
          </a:p>
        </p:txBody>
      </p:sp>
      <p:grpSp>
        <p:nvGrpSpPr>
          <p:cNvPr id="35" name="Group 34"/>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37867700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ishbone 6 causes">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47" name="Text Placeholder 13"/>
          <p:cNvSpPr>
            <a:spLocks noGrp="1"/>
          </p:cNvSpPr>
          <p:nvPr>
            <p:ph type="body" sz="quarter" idx="22" hasCustomPrompt="1"/>
          </p:nvPr>
        </p:nvSpPr>
        <p:spPr>
          <a:xfrm>
            <a:off x="6703909" y="4239384"/>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1</a:t>
            </a:r>
          </a:p>
        </p:txBody>
      </p:sp>
      <p:sp>
        <p:nvSpPr>
          <p:cNvPr id="54" name="Text Placeholder 13"/>
          <p:cNvSpPr>
            <a:spLocks noGrp="1"/>
          </p:cNvSpPr>
          <p:nvPr>
            <p:ph type="body" sz="quarter" idx="27" hasCustomPrompt="1"/>
          </p:nvPr>
        </p:nvSpPr>
        <p:spPr>
          <a:xfrm>
            <a:off x="6127139" y="4915848"/>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2</a:t>
            </a:r>
          </a:p>
        </p:txBody>
      </p:sp>
      <p:sp>
        <p:nvSpPr>
          <p:cNvPr id="55" name="Text Placeholder 13"/>
          <p:cNvSpPr>
            <a:spLocks noGrp="1"/>
          </p:cNvSpPr>
          <p:nvPr>
            <p:ph type="body" sz="quarter" idx="28" hasCustomPrompt="1"/>
          </p:nvPr>
        </p:nvSpPr>
        <p:spPr>
          <a:xfrm>
            <a:off x="5550371" y="5592311"/>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3</a:t>
            </a:r>
          </a:p>
        </p:txBody>
      </p:sp>
      <p:sp>
        <p:nvSpPr>
          <p:cNvPr id="56" name="Text Placeholder 13"/>
          <p:cNvSpPr>
            <a:spLocks noGrp="1"/>
          </p:cNvSpPr>
          <p:nvPr>
            <p:ph type="body" sz="quarter" idx="29" hasCustomPrompt="1"/>
          </p:nvPr>
        </p:nvSpPr>
        <p:spPr>
          <a:xfrm>
            <a:off x="3878673" y="4239384"/>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1</a:t>
            </a:r>
          </a:p>
        </p:txBody>
      </p:sp>
      <p:sp>
        <p:nvSpPr>
          <p:cNvPr id="57" name="Text Placeholder 13"/>
          <p:cNvSpPr>
            <a:spLocks noGrp="1"/>
          </p:cNvSpPr>
          <p:nvPr>
            <p:ph type="body" sz="quarter" idx="30" hasCustomPrompt="1"/>
          </p:nvPr>
        </p:nvSpPr>
        <p:spPr>
          <a:xfrm>
            <a:off x="3301903" y="4915848"/>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2</a:t>
            </a:r>
          </a:p>
        </p:txBody>
      </p:sp>
      <p:sp>
        <p:nvSpPr>
          <p:cNvPr id="58" name="Text Placeholder 13"/>
          <p:cNvSpPr>
            <a:spLocks noGrp="1"/>
          </p:cNvSpPr>
          <p:nvPr>
            <p:ph type="body" sz="quarter" idx="31" hasCustomPrompt="1"/>
          </p:nvPr>
        </p:nvSpPr>
        <p:spPr>
          <a:xfrm>
            <a:off x="2725135" y="5592311"/>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3</a:t>
            </a:r>
          </a:p>
        </p:txBody>
      </p:sp>
      <p:sp>
        <p:nvSpPr>
          <p:cNvPr id="90" name="Text Placeholder 12"/>
          <p:cNvSpPr>
            <a:spLocks noGrp="1"/>
          </p:cNvSpPr>
          <p:nvPr>
            <p:ph type="body" sz="quarter" idx="32" hasCustomPrompt="1"/>
          </p:nvPr>
        </p:nvSpPr>
        <p:spPr>
          <a:xfrm rot="18900000">
            <a:off x="3692425"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a:buNone/>
              <a:defRPr lang="en-US" sz="1350" b="1" cap="none" baseline="0">
                <a:solidFill>
                  <a:schemeClr val="bg1"/>
                </a:solidFill>
              </a:defRPr>
            </a:lvl1pPr>
          </a:lstStyle>
          <a:p>
            <a:pPr marL="0" lvl="0" indent="0"/>
            <a:r>
              <a:rPr lang="en-US"/>
              <a:t>Category 3</a:t>
            </a:r>
          </a:p>
        </p:txBody>
      </p:sp>
      <p:sp>
        <p:nvSpPr>
          <p:cNvPr id="91" name="Text Placeholder 12"/>
          <p:cNvSpPr>
            <a:spLocks noGrp="1"/>
          </p:cNvSpPr>
          <p:nvPr>
            <p:ph type="body" sz="quarter" idx="33" hasCustomPrompt="1"/>
          </p:nvPr>
        </p:nvSpPr>
        <p:spPr>
          <a:xfrm rot="18900000">
            <a:off x="6589071"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a:buNone/>
              <a:defRPr lang="en-US" sz="1350" b="1" cap="none" baseline="0">
                <a:solidFill>
                  <a:schemeClr val="bg1"/>
                </a:solidFill>
              </a:defRPr>
            </a:lvl1pPr>
          </a:lstStyle>
          <a:p>
            <a:pPr marL="0" lvl="0" indent="0"/>
            <a:r>
              <a:rPr lang="en-US"/>
              <a:t>Category 4</a:t>
            </a:r>
          </a:p>
        </p:txBody>
      </p:sp>
      <p:sp>
        <p:nvSpPr>
          <p:cNvPr id="92" name="Text Placeholder 12"/>
          <p:cNvSpPr>
            <a:spLocks noGrp="1"/>
          </p:cNvSpPr>
          <p:nvPr>
            <p:ph type="body" sz="quarter" idx="34" hasCustomPrompt="1"/>
          </p:nvPr>
        </p:nvSpPr>
        <p:spPr>
          <a:xfrm rot="2700000">
            <a:off x="6589071"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a:buNone/>
              <a:defRPr lang="en-US" sz="1350" b="1" cap="none" baseline="0">
                <a:solidFill>
                  <a:schemeClr val="bg1"/>
                </a:solidFill>
              </a:defRPr>
            </a:lvl1pPr>
          </a:lstStyle>
          <a:p>
            <a:pPr marL="0" lvl="0" indent="0"/>
            <a:r>
              <a:rPr lang="en-US"/>
              <a:t>Category 2</a:t>
            </a:r>
          </a:p>
        </p:txBody>
      </p:sp>
      <p:sp>
        <p:nvSpPr>
          <p:cNvPr id="93" name="Text Placeholder 12"/>
          <p:cNvSpPr>
            <a:spLocks noGrp="1"/>
          </p:cNvSpPr>
          <p:nvPr>
            <p:ph type="body" sz="quarter" idx="35" hasCustomPrompt="1"/>
          </p:nvPr>
        </p:nvSpPr>
        <p:spPr>
          <a:xfrm rot="2700000">
            <a:off x="3692425"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a:buNone/>
              <a:defRPr lang="en-US" sz="1350" b="1" cap="none" baseline="0">
                <a:solidFill>
                  <a:schemeClr val="bg1"/>
                </a:solidFill>
              </a:defRPr>
            </a:lvl1pPr>
          </a:lstStyle>
          <a:p>
            <a:pPr marL="0" lvl="0" indent="0"/>
            <a:r>
              <a:rPr lang="en-US"/>
              <a:t>Category 1</a:t>
            </a:r>
          </a:p>
        </p:txBody>
      </p:sp>
      <p:sp>
        <p:nvSpPr>
          <p:cNvPr id="106" name="Text Placeholder 13"/>
          <p:cNvSpPr>
            <a:spLocks noGrp="1"/>
          </p:cNvSpPr>
          <p:nvPr>
            <p:ph type="body" sz="quarter" idx="36" hasCustomPrompt="1"/>
          </p:nvPr>
        </p:nvSpPr>
        <p:spPr>
          <a:xfrm>
            <a:off x="2725135" y="1484667"/>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1</a:t>
            </a:r>
          </a:p>
        </p:txBody>
      </p:sp>
      <p:sp>
        <p:nvSpPr>
          <p:cNvPr id="107" name="Text Placeholder 13"/>
          <p:cNvSpPr>
            <a:spLocks noGrp="1"/>
          </p:cNvSpPr>
          <p:nvPr>
            <p:ph type="body" sz="quarter" idx="37" hasCustomPrompt="1"/>
          </p:nvPr>
        </p:nvSpPr>
        <p:spPr>
          <a:xfrm>
            <a:off x="3301903" y="2161131"/>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2</a:t>
            </a:r>
          </a:p>
        </p:txBody>
      </p:sp>
      <p:sp>
        <p:nvSpPr>
          <p:cNvPr id="108" name="Text Placeholder 13"/>
          <p:cNvSpPr>
            <a:spLocks noGrp="1"/>
          </p:cNvSpPr>
          <p:nvPr>
            <p:ph type="body" sz="quarter" idx="38" hasCustomPrompt="1"/>
          </p:nvPr>
        </p:nvSpPr>
        <p:spPr>
          <a:xfrm>
            <a:off x="3878673" y="2837594"/>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3</a:t>
            </a:r>
          </a:p>
        </p:txBody>
      </p:sp>
      <p:sp>
        <p:nvSpPr>
          <p:cNvPr id="112" name="Text Placeholder 13"/>
          <p:cNvSpPr>
            <a:spLocks noGrp="1"/>
          </p:cNvSpPr>
          <p:nvPr>
            <p:ph type="body" sz="quarter" idx="39" hasCustomPrompt="1"/>
          </p:nvPr>
        </p:nvSpPr>
        <p:spPr>
          <a:xfrm>
            <a:off x="5550371" y="1496712"/>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1</a:t>
            </a:r>
          </a:p>
        </p:txBody>
      </p:sp>
      <p:sp>
        <p:nvSpPr>
          <p:cNvPr id="113" name="Text Placeholder 13"/>
          <p:cNvSpPr>
            <a:spLocks noGrp="1"/>
          </p:cNvSpPr>
          <p:nvPr>
            <p:ph type="body" sz="quarter" idx="40" hasCustomPrompt="1"/>
          </p:nvPr>
        </p:nvSpPr>
        <p:spPr>
          <a:xfrm>
            <a:off x="6127139" y="2173176"/>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2</a:t>
            </a:r>
          </a:p>
        </p:txBody>
      </p:sp>
      <p:sp>
        <p:nvSpPr>
          <p:cNvPr id="114" name="Text Placeholder 13"/>
          <p:cNvSpPr>
            <a:spLocks noGrp="1"/>
          </p:cNvSpPr>
          <p:nvPr>
            <p:ph type="body" sz="quarter" idx="41" hasCustomPrompt="1"/>
          </p:nvPr>
        </p:nvSpPr>
        <p:spPr>
          <a:xfrm>
            <a:off x="6703909" y="2849639"/>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3</a:t>
            </a:r>
          </a:p>
        </p:txBody>
      </p:sp>
      <p:sp>
        <p:nvSpPr>
          <p:cNvPr id="129" name="Text Placeholder 128"/>
          <p:cNvSpPr>
            <a:spLocks noGrp="1"/>
          </p:cNvSpPr>
          <p:nvPr>
            <p:ph type="body" sz="quarter" idx="48" hasCustomPrompt="1"/>
          </p:nvPr>
        </p:nvSpPr>
        <p:spPr>
          <a:xfrm>
            <a:off x="9637781" y="3654639"/>
            <a:ext cx="2281936" cy="320857"/>
          </a:xfrm>
          <a:solidFill>
            <a:schemeClr val="accent3"/>
          </a:solidFill>
        </p:spPr>
        <p:txBody>
          <a:bodyPr wrap="square" anchor="ctr">
            <a:spAutoFit/>
          </a:bodyPr>
          <a:lstStyle>
            <a:lvl1pPr marL="0" indent="0" algn="ctr">
              <a:buNone/>
              <a:defRPr sz="1650" b="1" cap="all" baseline="0">
                <a:solidFill>
                  <a:schemeClr val="bg1"/>
                </a:solidFill>
              </a:defRPr>
            </a:lvl1pPr>
          </a:lstStyle>
          <a:p>
            <a:pPr lvl="0"/>
            <a:r>
              <a:rPr lang="en-US"/>
              <a:t>Effect</a:t>
            </a:r>
          </a:p>
        </p:txBody>
      </p:sp>
      <p:sp>
        <p:nvSpPr>
          <p:cNvPr id="36" name="Text Placeholder 13"/>
          <p:cNvSpPr>
            <a:spLocks noGrp="1"/>
          </p:cNvSpPr>
          <p:nvPr>
            <p:ph type="body" sz="quarter" idx="49" hasCustomPrompt="1"/>
          </p:nvPr>
        </p:nvSpPr>
        <p:spPr>
          <a:xfrm>
            <a:off x="1312518" y="4239384"/>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1</a:t>
            </a:r>
          </a:p>
        </p:txBody>
      </p:sp>
      <p:sp>
        <p:nvSpPr>
          <p:cNvPr id="37" name="Text Placeholder 13"/>
          <p:cNvSpPr>
            <a:spLocks noGrp="1"/>
          </p:cNvSpPr>
          <p:nvPr>
            <p:ph type="body" sz="quarter" idx="50" hasCustomPrompt="1"/>
          </p:nvPr>
        </p:nvSpPr>
        <p:spPr>
          <a:xfrm>
            <a:off x="735749" y="4915848"/>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2</a:t>
            </a:r>
          </a:p>
        </p:txBody>
      </p:sp>
      <p:sp>
        <p:nvSpPr>
          <p:cNvPr id="38" name="Text Placeholder 13"/>
          <p:cNvSpPr>
            <a:spLocks noGrp="1"/>
          </p:cNvSpPr>
          <p:nvPr>
            <p:ph type="body" sz="quarter" idx="51" hasCustomPrompt="1"/>
          </p:nvPr>
        </p:nvSpPr>
        <p:spPr>
          <a:xfrm>
            <a:off x="158981" y="5592311"/>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3</a:t>
            </a:r>
          </a:p>
        </p:txBody>
      </p:sp>
      <p:sp>
        <p:nvSpPr>
          <p:cNvPr id="39" name="Text Placeholder 12"/>
          <p:cNvSpPr>
            <a:spLocks noGrp="1"/>
          </p:cNvSpPr>
          <p:nvPr>
            <p:ph type="body" sz="quarter" idx="52" hasCustomPrompt="1"/>
          </p:nvPr>
        </p:nvSpPr>
        <p:spPr>
          <a:xfrm rot="18900000">
            <a:off x="1126271"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a:buNone/>
              <a:defRPr lang="en-US" sz="1350" b="1" cap="none" baseline="0">
                <a:solidFill>
                  <a:schemeClr val="bg1"/>
                </a:solidFill>
              </a:defRPr>
            </a:lvl1pPr>
          </a:lstStyle>
          <a:p>
            <a:pPr marL="0" lvl="0" indent="0"/>
            <a:r>
              <a:rPr lang="en-US"/>
              <a:t>Category 3</a:t>
            </a:r>
          </a:p>
        </p:txBody>
      </p:sp>
      <p:sp>
        <p:nvSpPr>
          <p:cNvPr id="40" name="Text Placeholder 12"/>
          <p:cNvSpPr>
            <a:spLocks noGrp="1"/>
          </p:cNvSpPr>
          <p:nvPr>
            <p:ph type="body" sz="quarter" idx="53" hasCustomPrompt="1"/>
          </p:nvPr>
        </p:nvSpPr>
        <p:spPr>
          <a:xfrm rot="2700000">
            <a:off x="1126271"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a:buNone/>
              <a:defRPr lang="en-US" sz="1350" b="1" cap="none" baseline="0">
                <a:solidFill>
                  <a:schemeClr val="bg1"/>
                </a:solidFill>
              </a:defRPr>
            </a:lvl1pPr>
          </a:lstStyle>
          <a:p>
            <a:pPr marL="0" lvl="0" indent="0"/>
            <a:r>
              <a:rPr lang="en-US"/>
              <a:t>Category 1</a:t>
            </a:r>
          </a:p>
        </p:txBody>
      </p:sp>
      <p:sp>
        <p:nvSpPr>
          <p:cNvPr id="41" name="Text Placeholder 13"/>
          <p:cNvSpPr>
            <a:spLocks noGrp="1"/>
          </p:cNvSpPr>
          <p:nvPr>
            <p:ph type="body" sz="quarter" idx="54" hasCustomPrompt="1"/>
          </p:nvPr>
        </p:nvSpPr>
        <p:spPr>
          <a:xfrm>
            <a:off x="158981" y="1484667"/>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1</a:t>
            </a:r>
          </a:p>
        </p:txBody>
      </p:sp>
      <p:sp>
        <p:nvSpPr>
          <p:cNvPr id="42" name="Text Placeholder 13"/>
          <p:cNvSpPr>
            <a:spLocks noGrp="1"/>
          </p:cNvSpPr>
          <p:nvPr>
            <p:ph type="body" sz="quarter" idx="55" hasCustomPrompt="1"/>
          </p:nvPr>
        </p:nvSpPr>
        <p:spPr>
          <a:xfrm>
            <a:off x="735749" y="2161131"/>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2</a:t>
            </a:r>
          </a:p>
        </p:txBody>
      </p:sp>
      <p:sp>
        <p:nvSpPr>
          <p:cNvPr id="44" name="Text Placeholder 13"/>
          <p:cNvSpPr>
            <a:spLocks noGrp="1"/>
          </p:cNvSpPr>
          <p:nvPr>
            <p:ph type="body" sz="quarter" idx="56" hasCustomPrompt="1"/>
          </p:nvPr>
        </p:nvSpPr>
        <p:spPr>
          <a:xfrm>
            <a:off x="1312518" y="2837594"/>
            <a:ext cx="1164308" cy="556191"/>
          </a:xfrm>
          <a:solidFill>
            <a:schemeClr val="bg2">
              <a:lumMod val="20000"/>
              <a:lumOff val="80000"/>
            </a:schemeClr>
          </a:solidFill>
        </p:spPr>
        <p:txBody>
          <a:bodyPr vert="horz" lIns="91440" tIns="91440" rIns="91440" bIns="91440" rtlCol="0">
            <a:normAutofit/>
          </a:bodyPr>
          <a:lstStyle>
            <a:lvl1pPr>
              <a:defRPr lang="en-US" sz="1050" baseline="0">
                <a:solidFill>
                  <a:schemeClr val="bg2">
                    <a:lumMod val="75000"/>
                  </a:schemeClr>
                </a:solidFill>
              </a:defRPr>
            </a:lvl1pPr>
          </a:lstStyle>
          <a:p>
            <a:pPr lvl="0"/>
            <a:r>
              <a:rPr lang="en-US"/>
              <a:t>Cause 3</a:t>
            </a:r>
          </a:p>
        </p:txBody>
      </p:sp>
      <p:sp>
        <p:nvSpPr>
          <p:cNvPr id="45" name="Text Placeholder 12"/>
          <p:cNvSpPr>
            <a:spLocks noGrp="1"/>
          </p:cNvSpPr>
          <p:nvPr>
            <p:ph type="body" sz="quarter" idx="46" hasCustomPrompt="1"/>
          </p:nvPr>
        </p:nvSpPr>
        <p:spPr>
          <a:xfrm>
            <a:off x="1323289" y="3624716"/>
            <a:ext cx="8287056" cy="384048"/>
          </a:xfrm>
          <a:prstGeom prst="homePlate">
            <a:avLst/>
          </a:prstGeom>
          <a:solidFill>
            <a:schemeClr val="accent2"/>
          </a:solidFill>
          <a:ln>
            <a:noFill/>
          </a:ln>
        </p:spPr>
        <p:txBody>
          <a:bodyPr vert="horz" wrap="square" lIns="91440" tIns="45720" rIns="91440" bIns="45720" rtlCol="0" anchor="ctr">
            <a:noAutofit/>
          </a:bodyPr>
          <a:lstStyle>
            <a:lvl1pPr marL="171450" indent="-171450" algn="ctr">
              <a:buNone/>
              <a:defRPr lang="en-US" sz="1350" b="1" cap="none" baseline="0">
                <a:solidFill>
                  <a:schemeClr val="bg1"/>
                </a:solidFill>
              </a:defRPr>
            </a:lvl1pPr>
          </a:lstStyle>
          <a:p>
            <a:pPr marL="0" lvl="0" indent="0"/>
            <a:r>
              <a:rPr lang="en-US"/>
              <a:t>Cause &amp; Effect Fishbone Diagram</a:t>
            </a:r>
          </a:p>
        </p:txBody>
      </p:sp>
      <p:grpSp>
        <p:nvGrpSpPr>
          <p:cNvPr id="43" name="Group 42"/>
          <p:cNvGrpSpPr/>
          <p:nvPr userDrawn="1"/>
        </p:nvGrpSpPr>
        <p:grpSpPr>
          <a:xfrm>
            <a:off x="0" y="6766560"/>
            <a:ext cx="12192000" cy="91440"/>
            <a:chOff x="0" y="4480421"/>
            <a:chExt cx="12192000" cy="91440"/>
          </a:xfrm>
        </p:grpSpPr>
        <p:sp>
          <p:nvSpPr>
            <p:cNvPr id="46" name="Rectangle 4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8" name="Rectangle 4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9" name="Rectangle 4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0" name="Rectangle 4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1" name="Rectangle 5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25278059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050" baseline="0">
                <a:solidFill>
                  <a:schemeClr val="accent2"/>
                </a:solidFill>
              </a:defRPr>
            </a:lvl1pPr>
          </a:lstStyle>
          <a:p>
            <a:pPr lvl="0"/>
            <a:r>
              <a:rPr lang="en-US"/>
              <a:t>List items for Title 1</a:t>
            </a:r>
          </a:p>
        </p:txBody>
      </p:sp>
      <p:sp>
        <p:nvSpPr>
          <p:cNvPr id="48" name="Text Placeholder 12"/>
          <p:cNvSpPr>
            <a:spLocks noGrp="1"/>
          </p:cNvSpPr>
          <p:nvPr>
            <p:ph type="body" sz="quarter" idx="24" hasCustomPrompt="1"/>
          </p:nvPr>
        </p:nvSpPr>
        <p:spPr>
          <a:xfrm>
            <a:off x="482600" y="1780296"/>
            <a:ext cx="2594864" cy="607243"/>
          </a:xfrm>
          <a:solidFill>
            <a:schemeClr val="accent4"/>
          </a:solidFill>
          <a:ln>
            <a:noFill/>
          </a:ln>
        </p:spPr>
        <p:txBody>
          <a:bodyPr vert="horz" wrap="square" lIns="91440" tIns="45720" rIns="91440" bIns="45720" rtlCol="0" anchor="ctr">
            <a:noAutofit/>
          </a:bodyPr>
          <a:lstStyle>
            <a:lvl1pPr marL="171450" indent="-171450" algn="ctr">
              <a:buNone/>
              <a:defRPr lang="en-US" sz="1650" b="1" cap="all" baseline="0">
                <a:solidFill>
                  <a:schemeClr val="bg1"/>
                </a:solidFill>
              </a:defRPr>
            </a:lvl1pPr>
          </a:lstStyle>
          <a:p>
            <a:pPr marL="0" lvl="0" indent="0"/>
            <a:r>
              <a:rPr lang="en-US"/>
              <a:t>Option 1</a:t>
            </a:r>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100" b="1" baseline="0">
                <a:solidFill>
                  <a:schemeClr val="accent2"/>
                </a:solidFill>
              </a:defRPr>
            </a:lvl1pPr>
          </a:lstStyle>
          <a:p>
            <a:pPr lvl="0"/>
            <a:r>
              <a:rPr lang="en-US"/>
              <a:t>Price Here</a:t>
            </a:r>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1500" b="0" baseline="0">
                <a:solidFill>
                  <a:schemeClr val="accent2"/>
                </a:solidFill>
              </a:defRPr>
            </a:lvl1pPr>
          </a:lstStyle>
          <a:p>
            <a:pPr lvl="0"/>
            <a:r>
              <a:rPr lang="en-US"/>
              <a:t>Price:</a:t>
            </a:r>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050" baseline="0">
                <a:solidFill>
                  <a:schemeClr val="accent2"/>
                </a:solidFill>
              </a:defRPr>
            </a:lvl1pPr>
          </a:lstStyle>
          <a:p>
            <a:pPr lvl="0"/>
            <a:r>
              <a:rPr lang="en-US"/>
              <a:t>List items for Title 1</a:t>
            </a:r>
          </a:p>
        </p:txBody>
      </p:sp>
      <p:sp>
        <p:nvSpPr>
          <p:cNvPr id="52" name="Text Placeholder 12"/>
          <p:cNvSpPr>
            <a:spLocks noGrp="1"/>
          </p:cNvSpPr>
          <p:nvPr>
            <p:ph type="body" sz="quarter" idx="28" hasCustomPrompt="1"/>
          </p:nvPr>
        </p:nvSpPr>
        <p:spPr>
          <a:xfrm>
            <a:off x="9114537" y="1780296"/>
            <a:ext cx="2594864" cy="607243"/>
          </a:xfrm>
          <a:solidFill>
            <a:schemeClr val="accent5"/>
          </a:solidFill>
          <a:ln>
            <a:noFill/>
          </a:ln>
        </p:spPr>
        <p:txBody>
          <a:bodyPr vert="horz" wrap="square" lIns="91440" tIns="45720" rIns="91440" bIns="45720" rtlCol="0" anchor="ctr">
            <a:noAutofit/>
          </a:bodyPr>
          <a:lstStyle>
            <a:lvl1pPr marL="171450" indent="-171450" algn="ctr">
              <a:buNone/>
              <a:defRPr lang="en-US" sz="1650" b="1" cap="all" baseline="0">
                <a:solidFill>
                  <a:schemeClr val="bg1"/>
                </a:solidFill>
              </a:defRPr>
            </a:lvl1pPr>
          </a:lstStyle>
          <a:p>
            <a:pPr marL="0" lvl="0" indent="0"/>
            <a:r>
              <a:rPr lang="en-US"/>
              <a:t>Option 4</a:t>
            </a:r>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100" b="1" baseline="0">
                <a:solidFill>
                  <a:schemeClr val="accent2"/>
                </a:solidFill>
              </a:defRPr>
            </a:lvl1pPr>
          </a:lstStyle>
          <a:p>
            <a:pPr lvl="0"/>
            <a:r>
              <a:rPr lang="en-US"/>
              <a:t>Price Here</a:t>
            </a:r>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1500" b="0" baseline="0">
                <a:solidFill>
                  <a:schemeClr val="accent2"/>
                </a:solidFill>
              </a:defRPr>
            </a:lvl1pPr>
          </a:lstStyle>
          <a:p>
            <a:pPr lvl="0"/>
            <a:r>
              <a:rPr lang="en-US"/>
              <a:t>Price:</a:t>
            </a:r>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050" baseline="0">
                <a:solidFill>
                  <a:schemeClr val="accent2"/>
                </a:solidFill>
              </a:defRPr>
            </a:lvl1pPr>
          </a:lstStyle>
          <a:p>
            <a:pPr lvl="0"/>
            <a:r>
              <a:rPr lang="en-US"/>
              <a:t>List items for Title 1</a:t>
            </a:r>
          </a:p>
        </p:txBody>
      </p:sp>
      <p:sp>
        <p:nvSpPr>
          <p:cNvPr id="62" name="Text Placeholder 12"/>
          <p:cNvSpPr>
            <a:spLocks noGrp="1"/>
          </p:cNvSpPr>
          <p:nvPr>
            <p:ph type="body" sz="quarter" idx="32" hasCustomPrompt="1"/>
          </p:nvPr>
        </p:nvSpPr>
        <p:spPr>
          <a:xfrm>
            <a:off x="6237224" y="1780296"/>
            <a:ext cx="2594864" cy="607243"/>
          </a:xfrm>
          <a:solidFill>
            <a:schemeClr val="accent3"/>
          </a:solidFill>
          <a:ln>
            <a:noFill/>
          </a:ln>
        </p:spPr>
        <p:txBody>
          <a:bodyPr vert="horz" wrap="square" lIns="91440" tIns="45720" rIns="91440" bIns="45720" rtlCol="0" anchor="ctr">
            <a:noAutofit/>
          </a:bodyPr>
          <a:lstStyle>
            <a:lvl1pPr marL="171450" indent="-171450" algn="ctr">
              <a:buNone/>
              <a:defRPr lang="en-US" sz="1650" b="1" cap="all" baseline="0">
                <a:solidFill>
                  <a:schemeClr val="bg1"/>
                </a:solidFill>
              </a:defRPr>
            </a:lvl1pPr>
          </a:lstStyle>
          <a:p>
            <a:pPr marL="0" lvl="0" indent="0"/>
            <a:r>
              <a:rPr lang="en-US"/>
              <a:t>Option 3</a:t>
            </a:r>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100" b="1" baseline="0">
                <a:solidFill>
                  <a:schemeClr val="accent2"/>
                </a:solidFill>
              </a:defRPr>
            </a:lvl1pPr>
          </a:lstStyle>
          <a:p>
            <a:pPr lvl="0"/>
            <a:r>
              <a:rPr lang="en-US"/>
              <a:t>Price Here</a:t>
            </a:r>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1500" b="0" baseline="0">
                <a:solidFill>
                  <a:schemeClr val="accent2"/>
                </a:solidFill>
              </a:defRPr>
            </a:lvl1pPr>
          </a:lstStyle>
          <a:p>
            <a:pPr lvl="0"/>
            <a:r>
              <a:rPr lang="en-US"/>
              <a:t>Price:</a:t>
            </a:r>
          </a:p>
        </p:txBody>
      </p:sp>
      <p:sp>
        <p:nvSpPr>
          <p:cNvPr id="66" name="Text Placeholder 13"/>
          <p:cNvSpPr>
            <a:spLocks noGrp="1"/>
          </p:cNvSpPr>
          <p:nvPr>
            <p:ph type="body" sz="quarter" idx="35" hasCustomPrompt="1"/>
          </p:nvPr>
        </p:nvSpPr>
        <p:spPr>
          <a:xfrm>
            <a:off x="3359912" y="2034398"/>
            <a:ext cx="2594864" cy="2574178"/>
          </a:xfrm>
          <a:solidFill>
            <a:schemeClr val="tx2">
              <a:lumMod val="40000"/>
              <a:lumOff val="60000"/>
            </a:schemeClr>
          </a:solidFill>
        </p:spPr>
        <p:txBody>
          <a:bodyPr tIns="640080">
            <a:normAutofit/>
          </a:bodyPr>
          <a:lstStyle>
            <a:lvl1pPr>
              <a:defRPr sz="1050" baseline="0">
                <a:solidFill>
                  <a:schemeClr val="accent2"/>
                </a:solidFill>
              </a:defRPr>
            </a:lvl1pPr>
          </a:lstStyle>
          <a:p>
            <a:pPr lvl="0"/>
            <a:r>
              <a:rPr lang="en-US"/>
              <a:t>List items for Title 1</a:t>
            </a:r>
          </a:p>
        </p:txBody>
      </p:sp>
      <p:sp>
        <p:nvSpPr>
          <p:cNvPr id="67" name="Text Placeholder 12"/>
          <p:cNvSpPr>
            <a:spLocks noGrp="1"/>
          </p:cNvSpPr>
          <p:nvPr>
            <p:ph type="body" sz="quarter" idx="36" hasCustomPrompt="1"/>
          </p:nvPr>
        </p:nvSpPr>
        <p:spPr>
          <a:xfrm>
            <a:off x="3359912" y="1780296"/>
            <a:ext cx="2594864" cy="607243"/>
          </a:xfrm>
          <a:solidFill>
            <a:schemeClr val="accent1"/>
          </a:solidFill>
          <a:ln>
            <a:noFill/>
          </a:ln>
        </p:spPr>
        <p:txBody>
          <a:bodyPr vert="horz" wrap="square" lIns="91440" tIns="45720" rIns="91440" bIns="45720" rtlCol="0" anchor="ctr">
            <a:noAutofit/>
          </a:bodyPr>
          <a:lstStyle>
            <a:lvl1pPr marL="171450" indent="-171450" algn="ctr">
              <a:buNone/>
              <a:defRPr lang="en-US" sz="1650" b="1" cap="all" baseline="0">
                <a:solidFill>
                  <a:schemeClr val="bg1"/>
                </a:solidFill>
              </a:defRPr>
            </a:lvl1pPr>
          </a:lstStyle>
          <a:p>
            <a:pPr marL="0" lvl="0" indent="0"/>
            <a:r>
              <a:rPr lang="en-US"/>
              <a:t>Option 2</a:t>
            </a:r>
          </a:p>
        </p:txBody>
      </p:sp>
      <p:sp>
        <p:nvSpPr>
          <p:cNvPr id="68" name="Text Placeholder 13"/>
          <p:cNvSpPr>
            <a:spLocks noGrp="1"/>
          </p:cNvSpPr>
          <p:nvPr>
            <p:ph type="body" sz="quarter" idx="37"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100" b="1" baseline="0">
                <a:solidFill>
                  <a:schemeClr val="accent2"/>
                </a:solidFill>
              </a:defRPr>
            </a:lvl1pPr>
          </a:lstStyle>
          <a:p>
            <a:pPr lvl="0"/>
            <a:r>
              <a:rPr lang="en-US"/>
              <a:t>Price Here</a:t>
            </a:r>
          </a:p>
        </p:txBody>
      </p:sp>
      <p:sp>
        <p:nvSpPr>
          <p:cNvPr id="69" name="Text Placeholder 13"/>
          <p:cNvSpPr>
            <a:spLocks noGrp="1"/>
          </p:cNvSpPr>
          <p:nvPr>
            <p:ph type="body" sz="quarter" idx="38"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1500" b="0" baseline="0">
                <a:solidFill>
                  <a:schemeClr val="accent2"/>
                </a:solidFill>
              </a:defRPr>
            </a:lvl1pPr>
          </a:lstStyle>
          <a:p>
            <a:pPr lvl="0"/>
            <a:r>
              <a:rPr lang="en-US"/>
              <a:t>Price:</a:t>
            </a:r>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27934823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050" baseline="0">
                <a:solidFill>
                  <a:schemeClr val="accent2"/>
                </a:solidFill>
              </a:defRPr>
            </a:lvl1pPr>
          </a:lstStyle>
          <a:p>
            <a:pPr lvl="0"/>
            <a:r>
              <a:rPr lang="en-US"/>
              <a:t>List items for Title 1</a:t>
            </a:r>
          </a:p>
        </p:txBody>
      </p:sp>
      <p:sp>
        <p:nvSpPr>
          <p:cNvPr id="48" name="Text Placeholder 12"/>
          <p:cNvSpPr>
            <a:spLocks noGrp="1"/>
          </p:cNvSpPr>
          <p:nvPr>
            <p:ph type="body" sz="quarter" idx="24" hasCustomPrompt="1"/>
          </p:nvPr>
        </p:nvSpPr>
        <p:spPr>
          <a:xfrm>
            <a:off x="482600" y="1780296"/>
            <a:ext cx="2594864" cy="607243"/>
          </a:xfrm>
          <a:solidFill>
            <a:schemeClr val="accent4"/>
          </a:solidFill>
          <a:ln>
            <a:noFill/>
          </a:ln>
        </p:spPr>
        <p:txBody>
          <a:bodyPr vert="horz" wrap="square" lIns="91440" tIns="45720" rIns="91440" bIns="45720" rtlCol="0" anchor="ctr">
            <a:noAutofit/>
          </a:bodyPr>
          <a:lstStyle>
            <a:lvl1pPr marL="171450" indent="-171450" algn="ctr">
              <a:buNone/>
              <a:defRPr lang="en-US" sz="1650" b="1" cap="all" baseline="0">
                <a:solidFill>
                  <a:schemeClr val="bg1"/>
                </a:solidFill>
              </a:defRPr>
            </a:lvl1pPr>
          </a:lstStyle>
          <a:p>
            <a:pPr marL="0" lvl="0" indent="0"/>
            <a:r>
              <a:rPr lang="en-US"/>
              <a:t>Option 1</a:t>
            </a:r>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100" b="1" baseline="0">
                <a:solidFill>
                  <a:schemeClr val="accent2"/>
                </a:solidFill>
              </a:defRPr>
            </a:lvl1pPr>
          </a:lstStyle>
          <a:p>
            <a:pPr lvl="0"/>
            <a:r>
              <a:rPr lang="en-US"/>
              <a:t>Price Here</a:t>
            </a:r>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1500" b="0" baseline="0">
                <a:solidFill>
                  <a:schemeClr val="accent2"/>
                </a:solidFill>
              </a:defRPr>
            </a:lvl1pPr>
          </a:lstStyle>
          <a:p>
            <a:pPr lvl="0"/>
            <a:r>
              <a:rPr lang="en-US"/>
              <a:t>Price:</a:t>
            </a:r>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050" baseline="0">
                <a:solidFill>
                  <a:schemeClr val="accent2"/>
                </a:solidFill>
              </a:defRPr>
            </a:lvl1pPr>
          </a:lstStyle>
          <a:p>
            <a:pPr lvl="0"/>
            <a:r>
              <a:rPr lang="en-US"/>
              <a:t>List items for Title 1</a:t>
            </a:r>
          </a:p>
        </p:txBody>
      </p:sp>
      <p:sp>
        <p:nvSpPr>
          <p:cNvPr id="52" name="Text Placeholder 12"/>
          <p:cNvSpPr>
            <a:spLocks noGrp="1"/>
          </p:cNvSpPr>
          <p:nvPr>
            <p:ph type="body" sz="quarter" idx="28" hasCustomPrompt="1"/>
          </p:nvPr>
        </p:nvSpPr>
        <p:spPr>
          <a:xfrm>
            <a:off x="9114537" y="1780296"/>
            <a:ext cx="2594864" cy="607243"/>
          </a:xfrm>
          <a:solidFill>
            <a:schemeClr val="accent5"/>
          </a:solidFill>
          <a:ln>
            <a:noFill/>
          </a:ln>
        </p:spPr>
        <p:txBody>
          <a:bodyPr vert="horz" wrap="square" lIns="91440" tIns="45720" rIns="91440" bIns="45720" rtlCol="0" anchor="ctr">
            <a:noAutofit/>
          </a:bodyPr>
          <a:lstStyle>
            <a:lvl1pPr marL="171450" indent="-171450" algn="ctr">
              <a:buNone/>
              <a:defRPr lang="en-US" sz="1650" b="1" cap="all" baseline="0">
                <a:solidFill>
                  <a:schemeClr val="bg1"/>
                </a:solidFill>
              </a:defRPr>
            </a:lvl1pPr>
          </a:lstStyle>
          <a:p>
            <a:pPr marL="0" lvl="0" indent="0"/>
            <a:r>
              <a:rPr lang="en-US"/>
              <a:t>Option 4</a:t>
            </a:r>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100" b="1" baseline="0">
                <a:solidFill>
                  <a:schemeClr val="accent2"/>
                </a:solidFill>
              </a:defRPr>
            </a:lvl1pPr>
          </a:lstStyle>
          <a:p>
            <a:pPr lvl="0"/>
            <a:r>
              <a:rPr lang="en-US"/>
              <a:t>Price Here</a:t>
            </a:r>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1500" b="0" baseline="0">
                <a:solidFill>
                  <a:schemeClr val="accent2"/>
                </a:solidFill>
              </a:defRPr>
            </a:lvl1pPr>
          </a:lstStyle>
          <a:p>
            <a:pPr lvl="0"/>
            <a:r>
              <a:rPr lang="en-US"/>
              <a:t>Price:</a:t>
            </a:r>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050" baseline="0">
                <a:solidFill>
                  <a:schemeClr val="accent2"/>
                </a:solidFill>
              </a:defRPr>
            </a:lvl1pPr>
          </a:lstStyle>
          <a:p>
            <a:pPr lvl="0"/>
            <a:r>
              <a:rPr lang="en-US"/>
              <a:t>List items for Title 1</a:t>
            </a:r>
          </a:p>
        </p:txBody>
      </p:sp>
      <p:sp>
        <p:nvSpPr>
          <p:cNvPr id="62" name="Text Placeholder 12"/>
          <p:cNvSpPr>
            <a:spLocks noGrp="1"/>
          </p:cNvSpPr>
          <p:nvPr>
            <p:ph type="body" sz="quarter" idx="32" hasCustomPrompt="1"/>
          </p:nvPr>
        </p:nvSpPr>
        <p:spPr>
          <a:xfrm>
            <a:off x="6237224" y="1780296"/>
            <a:ext cx="2594864" cy="607243"/>
          </a:xfrm>
          <a:solidFill>
            <a:schemeClr val="accent3"/>
          </a:solidFill>
          <a:ln>
            <a:noFill/>
          </a:ln>
        </p:spPr>
        <p:txBody>
          <a:bodyPr vert="horz" wrap="square" lIns="91440" tIns="45720" rIns="91440" bIns="45720" rtlCol="0" anchor="ctr">
            <a:noAutofit/>
          </a:bodyPr>
          <a:lstStyle>
            <a:lvl1pPr marL="171450" indent="-171450" algn="ctr">
              <a:buNone/>
              <a:defRPr lang="en-US" sz="1650" b="1" cap="all" baseline="0">
                <a:solidFill>
                  <a:schemeClr val="bg1"/>
                </a:solidFill>
              </a:defRPr>
            </a:lvl1pPr>
          </a:lstStyle>
          <a:p>
            <a:pPr marL="0" lvl="0" indent="0"/>
            <a:r>
              <a:rPr lang="en-US"/>
              <a:t>Option 3</a:t>
            </a:r>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100" b="1" baseline="0">
                <a:solidFill>
                  <a:schemeClr val="accent2"/>
                </a:solidFill>
              </a:defRPr>
            </a:lvl1pPr>
          </a:lstStyle>
          <a:p>
            <a:pPr lvl="0"/>
            <a:r>
              <a:rPr lang="en-US"/>
              <a:t>Price Here</a:t>
            </a:r>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1500" b="0" baseline="0">
                <a:solidFill>
                  <a:schemeClr val="accent2"/>
                </a:solidFill>
              </a:defRPr>
            </a:lvl1pPr>
          </a:lstStyle>
          <a:p>
            <a:pPr lvl="0"/>
            <a:r>
              <a:rPr lang="en-US"/>
              <a:t>Price:</a:t>
            </a:r>
          </a:p>
        </p:txBody>
      </p:sp>
      <p:sp>
        <p:nvSpPr>
          <p:cNvPr id="66" name="Text Placeholder 13"/>
          <p:cNvSpPr>
            <a:spLocks noGrp="1"/>
          </p:cNvSpPr>
          <p:nvPr>
            <p:ph type="body" sz="quarter" idx="35" hasCustomPrompt="1"/>
          </p:nvPr>
        </p:nvSpPr>
        <p:spPr>
          <a:xfrm>
            <a:off x="2864770" y="2034398"/>
            <a:ext cx="3585151" cy="2961648"/>
          </a:xfrm>
          <a:solidFill>
            <a:schemeClr val="tx2">
              <a:lumMod val="40000"/>
              <a:lumOff val="60000"/>
            </a:schemeClr>
          </a:solidFill>
        </p:spPr>
        <p:txBody>
          <a:bodyPr tIns="640080">
            <a:normAutofit/>
          </a:bodyPr>
          <a:lstStyle>
            <a:lvl1pPr>
              <a:defRPr sz="1350" baseline="0">
                <a:solidFill>
                  <a:schemeClr val="accent2"/>
                </a:solidFill>
              </a:defRPr>
            </a:lvl1pPr>
          </a:lstStyle>
          <a:p>
            <a:pPr lvl="0"/>
            <a:r>
              <a:rPr lang="en-US"/>
              <a:t>List items for Title 1</a:t>
            </a:r>
          </a:p>
        </p:txBody>
      </p:sp>
      <p:sp>
        <p:nvSpPr>
          <p:cNvPr id="67" name="Text Placeholder 12"/>
          <p:cNvSpPr>
            <a:spLocks noGrp="1"/>
          </p:cNvSpPr>
          <p:nvPr>
            <p:ph type="body" sz="quarter" idx="36" hasCustomPrompt="1"/>
          </p:nvPr>
        </p:nvSpPr>
        <p:spPr>
          <a:xfrm>
            <a:off x="2864770" y="1548553"/>
            <a:ext cx="3585151" cy="838987"/>
          </a:xfrm>
          <a:solidFill>
            <a:schemeClr val="accent1"/>
          </a:solidFill>
          <a:ln>
            <a:noFill/>
          </a:ln>
        </p:spPr>
        <p:txBody>
          <a:bodyPr vert="horz" wrap="square" lIns="91440" tIns="45720" rIns="91440" bIns="45720" rtlCol="0" anchor="ctr">
            <a:noAutofit/>
          </a:bodyPr>
          <a:lstStyle>
            <a:lvl1pPr marL="171450" indent="-171450" algn="ctr">
              <a:buNone/>
              <a:defRPr lang="en-US" sz="2700" b="1" cap="all" baseline="0">
                <a:solidFill>
                  <a:schemeClr val="bg1"/>
                </a:solidFill>
              </a:defRPr>
            </a:lvl1pPr>
          </a:lstStyle>
          <a:p>
            <a:pPr marL="0" lvl="0" indent="0"/>
            <a:r>
              <a:rPr lang="en-US"/>
              <a:t>Option 2</a:t>
            </a:r>
          </a:p>
        </p:txBody>
      </p:sp>
      <p:sp>
        <p:nvSpPr>
          <p:cNvPr id="68" name="Text Placeholder 13"/>
          <p:cNvSpPr>
            <a:spLocks noGrp="1"/>
          </p:cNvSpPr>
          <p:nvPr>
            <p:ph type="body" sz="quarter" idx="37" hasCustomPrompt="1"/>
          </p:nvPr>
        </p:nvSpPr>
        <p:spPr>
          <a:xfrm>
            <a:off x="2864770" y="5506854"/>
            <a:ext cx="3585151" cy="783448"/>
          </a:xfrm>
          <a:solidFill>
            <a:schemeClr val="tx2">
              <a:lumMod val="40000"/>
              <a:lumOff val="60000"/>
            </a:schemeClr>
          </a:solidFill>
        </p:spPr>
        <p:txBody>
          <a:bodyPr tIns="91440" bIns="91440" anchor="ctr">
            <a:normAutofit/>
          </a:bodyPr>
          <a:lstStyle>
            <a:lvl1pPr marL="0" indent="0" algn="ctr">
              <a:buNone/>
              <a:defRPr sz="2700" b="1" baseline="0">
                <a:solidFill>
                  <a:schemeClr val="accent2"/>
                </a:solidFill>
              </a:defRPr>
            </a:lvl1pPr>
          </a:lstStyle>
          <a:p>
            <a:pPr lvl="0"/>
            <a:r>
              <a:rPr lang="en-US"/>
              <a:t>Price Here</a:t>
            </a:r>
          </a:p>
        </p:txBody>
      </p:sp>
      <p:sp>
        <p:nvSpPr>
          <p:cNvPr id="69" name="Text Placeholder 13"/>
          <p:cNvSpPr>
            <a:spLocks noGrp="1"/>
          </p:cNvSpPr>
          <p:nvPr>
            <p:ph type="body" sz="quarter" idx="38" hasCustomPrompt="1"/>
          </p:nvPr>
        </p:nvSpPr>
        <p:spPr>
          <a:xfrm>
            <a:off x="2864770" y="5129878"/>
            <a:ext cx="3585151" cy="387470"/>
          </a:xfrm>
          <a:solidFill>
            <a:schemeClr val="tx2">
              <a:lumMod val="20000"/>
              <a:lumOff val="80000"/>
            </a:schemeClr>
          </a:solidFill>
        </p:spPr>
        <p:txBody>
          <a:bodyPr tIns="91440" bIns="91440" anchor="ctr">
            <a:noAutofit/>
          </a:bodyPr>
          <a:lstStyle>
            <a:lvl1pPr marL="0" indent="0" algn="ctr">
              <a:buNone/>
              <a:defRPr sz="2100" b="0" baseline="0">
                <a:solidFill>
                  <a:schemeClr val="accent2"/>
                </a:solidFill>
              </a:defRPr>
            </a:lvl1pPr>
          </a:lstStyle>
          <a:p>
            <a:pPr lvl="0"/>
            <a:r>
              <a:rPr lang="en-US"/>
              <a:t>Price:</a:t>
            </a:r>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10086291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able 3">
    <p:spTree>
      <p:nvGrpSpPr>
        <p:cNvPr id="1" name=""/>
        <p:cNvGrpSpPr/>
        <p:nvPr/>
      </p:nvGrpSpPr>
      <p:grpSpPr>
        <a:xfrm>
          <a:off x="0" y="0"/>
          <a:ext cx="0" cy="0"/>
          <a:chOff x="0" y="0"/>
          <a:chExt cx="0" cy="0"/>
        </a:xfrm>
      </p:grpSpPr>
      <p:sp>
        <p:nvSpPr>
          <p:cNvPr id="35" name="Text Placeholder 13"/>
          <p:cNvSpPr>
            <a:spLocks noGrp="1"/>
          </p:cNvSpPr>
          <p:nvPr>
            <p:ph type="body" sz="quarter" idx="39" hasCustomPrompt="1"/>
          </p:nvPr>
        </p:nvSpPr>
        <p:spPr>
          <a:xfrm>
            <a:off x="3359912" y="2034398"/>
            <a:ext cx="2594864" cy="2574178"/>
          </a:xfrm>
          <a:solidFill>
            <a:schemeClr val="tx2">
              <a:lumMod val="40000"/>
              <a:lumOff val="60000"/>
            </a:schemeClr>
          </a:solidFill>
        </p:spPr>
        <p:txBody>
          <a:bodyPr tIns="640080">
            <a:normAutofit/>
          </a:bodyPr>
          <a:lstStyle>
            <a:lvl1pPr>
              <a:defRPr sz="1050" baseline="0">
                <a:solidFill>
                  <a:schemeClr val="accent2"/>
                </a:solidFill>
              </a:defRPr>
            </a:lvl1pPr>
          </a:lstStyle>
          <a:p>
            <a:pPr lvl="0"/>
            <a:r>
              <a:rPr lang="en-US"/>
              <a:t>List items for Title 1</a:t>
            </a:r>
          </a:p>
        </p:txBody>
      </p:sp>
      <p:sp>
        <p:nvSpPr>
          <p:cNvPr id="36" name="Text Placeholder 12"/>
          <p:cNvSpPr>
            <a:spLocks noGrp="1"/>
          </p:cNvSpPr>
          <p:nvPr>
            <p:ph type="body" sz="quarter" idx="40" hasCustomPrompt="1"/>
          </p:nvPr>
        </p:nvSpPr>
        <p:spPr>
          <a:xfrm>
            <a:off x="3359912" y="1780296"/>
            <a:ext cx="2594864" cy="607243"/>
          </a:xfrm>
          <a:solidFill>
            <a:schemeClr val="accent1"/>
          </a:solidFill>
          <a:ln>
            <a:noFill/>
          </a:ln>
        </p:spPr>
        <p:txBody>
          <a:bodyPr vert="horz" wrap="square" lIns="91440" tIns="45720" rIns="91440" bIns="45720" rtlCol="0" anchor="ctr">
            <a:noAutofit/>
          </a:bodyPr>
          <a:lstStyle>
            <a:lvl1pPr marL="171450" indent="-171450" algn="ctr">
              <a:buNone/>
              <a:defRPr lang="en-US" sz="1650" b="1" cap="all" baseline="0">
                <a:solidFill>
                  <a:schemeClr val="bg1"/>
                </a:solidFill>
              </a:defRPr>
            </a:lvl1pPr>
          </a:lstStyle>
          <a:p>
            <a:pPr marL="0" lvl="0" indent="0"/>
            <a:r>
              <a:rPr lang="en-US"/>
              <a:t>Option 2</a:t>
            </a:r>
          </a:p>
        </p:txBody>
      </p:sp>
      <p:sp>
        <p:nvSpPr>
          <p:cNvPr id="37" name="Text Placeholder 13"/>
          <p:cNvSpPr>
            <a:spLocks noGrp="1"/>
          </p:cNvSpPr>
          <p:nvPr>
            <p:ph type="body" sz="quarter" idx="41"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100" b="1" baseline="0">
                <a:solidFill>
                  <a:schemeClr val="accent2"/>
                </a:solidFill>
              </a:defRPr>
            </a:lvl1pPr>
          </a:lstStyle>
          <a:p>
            <a:pPr lvl="0"/>
            <a:r>
              <a:rPr lang="en-US"/>
              <a:t>Price Here</a:t>
            </a:r>
          </a:p>
        </p:txBody>
      </p:sp>
      <p:sp>
        <p:nvSpPr>
          <p:cNvPr id="38" name="Text Placeholder 13"/>
          <p:cNvSpPr>
            <a:spLocks noGrp="1"/>
          </p:cNvSpPr>
          <p:nvPr>
            <p:ph type="body" sz="quarter" idx="42"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1500" b="0" baseline="0">
                <a:solidFill>
                  <a:schemeClr val="accent2"/>
                </a:solidFill>
              </a:defRPr>
            </a:lvl1pPr>
          </a:lstStyle>
          <a:p>
            <a:pPr lvl="0"/>
            <a:r>
              <a:rPr lang="en-US"/>
              <a:t>Price:</a:t>
            </a:r>
          </a:p>
        </p:txBody>
      </p:sp>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050" baseline="0">
                <a:solidFill>
                  <a:schemeClr val="accent2"/>
                </a:solidFill>
              </a:defRPr>
            </a:lvl1pPr>
          </a:lstStyle>
          <a:p>
            <a:pPr lvl="0"/>
            <a:r>
              <a:rPr lang="en-US"/>
              <a:t>List items for Title 1</a:t>
            </a:r>
          </a:p>
        </p:txBody>
      </p:sp>
      <p:sp>
        <p:nvSpPr>
          <p:cNvPr id="48" name="Text Placeholder 12"/>
          <p:cNvSpPr>
            <a:spLocks noGrp="1"/>
          </p:cNvSpPr>
          <p:nvPr>
            <p:ph type="body" sz="quarter" idx="24" hasCustomPrompt="1"/>
          </p:nvPr>
        </p:nvSpPr>
        <p:spPr>
          <a:xfrm>
            <a:off x="482600" y="1780296"/>
            <a:ext cx="2594864" cy="607243"/>
          </a:xfrm>
          <a:solidFill>
            <a:schemeClr val="accent4"/>
          </a:solidFill>
          <a:ln>
            <a:noFill/>
          </a:ln>
        </p:spPr>
        <p:txBody>
          <a:bodyPr vert="horz" wrap="square" lIns="91440" tIns="45720" rIns="91440" bIns="45720" rtlCol="0" anchor="ctr">
            <a:noAutofit/>
          </a:bodyPr>
          <a:lstStyle>
            <a:lvl1pPr marL="171450" indent="-171450" algn="ctr">
              <a:buNone/>
              <a:defRPr lang="en-US" sz="1650" b="1" cap="all" baseline="0">
                <a:solidFill>
                  <a:schemeClr val="bg1"/>
                </a:solidFill>
              </a:defRPr>
            </a:lvl1pPr>
          </a:lstStyle>
          <a:p>
            <a:pPr marL="0" lvl="0" indent="0"/>
            <a:r>
              <a:rPr lang="en-US"/>
              <a:t>Option 1</a:t>
            </a:r>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100" b="1" baseline="0">
                <a:solidFill>
                  <a:schemeClr val="accent2"/>
                </a:solidFill>
              </a:defRPr>
            </a:lvl1pPr>
          </a:lstStyle>
          <a:p>
            <a:pPr lvl="0"/>
            <a:r>
              <a:rPr lang="en-US"/>
              <a:t>Price Here</a:t>
            </a:r>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1500" b="0" baseline="0">
                <a:solidFill>
                  <a:schemeClr val="accent2"/>
                </a:solidFill>
              </a:defRPr>
            </a:lvl1pPr>
          </a:lstStyle>
          <a:p>
            <a:pPr lvl="0"/>
            <a:r>
              <a:rPr lang="en-US"/>
              <a:t>Price:</a:t>
            </a:r>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050" baseline="0">
                <a:solidFill>
                  <a:schemeClr val="accent2"/>
                </a:solidFill>
              </a:defRPr>
            </a:lvl1pPr>
          </a:lstStyle>
          <a:p>
            <a:pPr lvl="0"/>
            <a:r>
              <a:rPr lang="en-US"/>
              <a:t>List items for Title 1</a:t>
            </a:r>
          </a:p>
        </p:txBody>
      </p:sp>
      <p:sp>
        <p:nvSpPr>
          <p:cNvPr id="52" name="Text Placeholder 12"/>
          <p:cNvSpPr>
            <a:spLocks noGrp="1"/>
          </p:cNvSpPr>
          <p:nvPr>
            <p:ph type="body" sz="quarter" idx="28" hasCustomPrompt="1"/>
          </p:nvPr>
        </p:nvSpPr>
        <p:spPr>
          <a:xfrm>
            <a:off x="9114537" y="1780296"/>
            <a:ext cx="2594864" cy="607243"/>
          </a:xfrm>
          <a:solidFill>
            <a:schemeClr val="accent5"/>
          </a:solidFill>
          <a:ln>
            <a:noFill/>
          </a:ln>
        </p:spPr>
        <p:txBody>
          <a:bodyPr vert="horz" wrap="square" lIns="91440" tIns="45720" rIns="91440" bIns="45720" rtlCol="0" anchor="ctr">
            <a:noAutofit/>
          </a:bodyPr>
          <a:lstStyle>
            <a:lvl1pPr marL="171450" indent="-171450" algn="ctr">
              <a:buNone/>
              <a:defRPr lang="en-US" sz="1650" b="1" cap="all" baseline="0">
                <a:solidFill>
                  <a:schemeClr val="bg1"/>
                </a:solidFill>
              </a:defRPr>
            </a:lvl1pPr>
          </a:lstStyle>
          <a:p>
            <a:pPr marL="0" lvl="0" indent="0"/>
            <a:r>
              <a:rPr lang="en-US"/>
              <a:t>Option 4</a:t>
            </a:r>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100" b="1" baseline="0">
                <a:solidFill>
                  <a:schemeClr val="accent2"/>
                </a:solidFill>
              </a:defRPr>
            </a:lvl1pPr>
          </a:lstStyle>
          <a:p>
            <a:pPr lvl="0"/>
            <a:r>
              <a:rPr lang="en-US"/>
              <a:t>Price Here</a:t>
            </a:r>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1500" b="0" baseline="0">
                <a:solidFill>
                  <a:schemeClr val="accent2"/>
                </a:solidFill>
              </a:defRPr>
            </a:lvl1pPr>
          </a:lstStyle>
          <a:p>
            <a:pPr lvl="0"/>
            <a:r>
              <a:rPr lang="en-US"/>
              <a:t>Price:</a:t>
            </a:r>
          </a:p>
        </p:txBody>
      </p:sp>
      <p:sp>
        <p:nvSpPr>
          <p:cNvPr id="66" name="Text Placeholder 13"/>
          <p:cNvSpPr>
            <a:spLocks noGrp="1"/>
          </p:cNvSpPr>
          <p:nvPr>
            <p:ph type="body" sz="quarter" idx="35" hasCustomPrompt="1"/>
          </p:nvPr>
        </p:nvSpPr>
        <p:spPr>
          <a:xfrm>
            <a:off x="5742082" y="2034398"/>
            <a:ext cx="3585151" cy="2961648"/>
          </a:xfrm>
          <a:solidFill>
            <a:schemeClr val="tx2">
              <a:lumMod val="40000"/>
              <a:lumOff val="60000"/>
            </a:schemeClr>
          </a:solidFill>
        </p:spPr>
        <p:txBody>
          <a:bodyPr tIns="640080">
            <a:normAutofit/>
          </a:bodyPr>
          <a:lstStyle>
            <a:lvl1pPr>
              <a:defRPr sz="1350" baseline="0">
                <a:solidFill>
                  <a:schemeClr val="accent2"/>
                </a:solidFill>
              </a:defRPr>
            </a:lvl1pPr>
          </a:lstStyle>
          <a:p>
            <a:pPr lvl="0"/>
            <a:r>
              <a:rPr lang="en-US"/>
              <a:t>List items for Title 1</a:t>
            </a:r>
          </a:p>
        </p:txBody>
      </p:sp>
      <p:sp>
        <p:nvSpPr>
          <p:cNvPr id="67" name="Text Placeholder 12"/>
          <p:cNvSpPr>
            <a:spLocks noGrp="1"/>
          </p:cNvSpPr>
          <p:nvPr>
            <p:ph type="body" sz="quarter" idx="36" hasCustomPrompt="1"/>
          </p:nvPr>
        </p:nvSpPr>
        <p:spPr>
          <a:xfrm>
            <a:off x="5742082" y="1548553"/>
            <a:ext cx="3585151" cy="838987"/>
          </a:xfrm>
          <a:solidFill>
            <a:schemeClr val="accent3"/>
          </a:solidFill>
          <a:ln>
            <a:noFill/>
          </a:ln>
        </p:spPr>
        <p:txBody>
          <a:bodyPr vert="horz" wrap="square" lIns="91440" tIns="45720" rIns="91440" bIns="45720" rtlCol="0" anchor="ctr">
            <a:noAutofit/>
          </a:bodyPr>
          <a:lstStyle>
            <a:lvl1pPr marL="171450" indent="-171450" algn="ctr">
              <a:buNone/>
              <a:defRPr lang="en-US" sz="2700" b="1" cap="all" baseline="0">
                <a:solidFill>
                  <a:schemeClr val="bg1"/>
                </a:solidFill>
              </a:defRPr>
            </a:lvl1pPr>
          </a:lstStyle>
          <a:p>
            <a:pPr marL="0" lvl="0" indent="0"/>
            <a:r>
              <a:rPr lang="en-US"/>
              <a:t>Option 3</a:t>
            </a:r>
          </a:p>
        </p:txBody>
      </p:sp>
      <p:sp>
        <p:nvSpPr>
          <p:cNvPr id="68" name="Text Placeholder 13"/>
          <p:cNvSpPr>
            <a:spLocks noGrp="1"/>
          </p:cNvSpPr>
          <p:nvPr>
            <p:ph type="body" sz="quarter" idx="37" hasCustomPrompt="1"/>
          </p:nvPr>
        </p:nvSpPr>
        <p:spPr>
          <a:xfrm>
            <a:off x="5742082" y="5506854"/>
            <a:ext cx="3585151" cy="783448"/>
          </a:xfrm>
          <a:solidFill>
            <a:schemeClr val="tx2">
              <a:lumMod val="40000"/>
              <a:lumOff val="60000"/>
            </a:schemeClr>
          </a:solidFill>
        </p:spPr>
        <p:txBody>
          <a:bodyPr tIns="91440" bIns="91440" anchor="ctr">
            <a:normAutofit/>
          </a:bodyPr>
          <a:lstStyle>
            <a:lvl1pPr marL="0" indent="0" algn="ctr">
              <a:buNone/>
              <a:defRPr sz="2700" b="1" baseline="0">
                <a:solidFill>
                  <a:schemeClr val="accent2"/>
                </a:solidFill>
              </a:defRPr>
            </a:lvl1pPr>
          </a:lstStyle>
          <a:p>
            <a:pPr lvl="0"/>
            <a:r>
              <a:rPr lang="en-US"/>
              <a:t>Price Here</a:t>
            </a:r>
          </a:p>
        </p:txBody>
      </p:sp>
      <p:sp>
        <p:nvSpPr>
          <p:cNvPr id="69" name="Text Placeholder 13"/>
          <p:cNvSpPr>
            <a:spLocks noGrp="1"/>
          </p:cNvSpPr>
          <p:nvPr>
            <p:ph type="body" sz="quarter" idx="38" hasCustomPrompt="1"/>
          </p:nvPr>
        </p:nvSpPr>
        <p:spPr>
          <a:xfrm>
            <a:off x="5742082" y="5129878"/>
            <a:ext cx="3585151" cy="387470"/>
          </a:xfrm>
          <a:solidFill>
            <a:schemeClr val="tx2">
              <a:lumMod val="20000"/>
              <a:lumOff val="80000"/>
            </a:schemeClr>
          </a:solidFill>
        </p:spPr>
        <p:txBody>
          <a:bodyPr tIns="91440" bIns="91440" anchor="ctr">
            <a:noAutofit/>
          </a:bodyPr>
          <a:lstStyle>
            <a:lvl1pPr marL="0" indent="0" algn="ctr">
              <a:buNone/>
              <a:defRPr sz="2100" b="0" baseline="0">
                <a:solidFill>
                  <a:schemeClr val="accent2"/>
                </a:solidFill>
              </a:defRPr>
            </a:lvl1pPr>
          </a:lstStyle>
          <a:p>
            <a:pPr lvl="0"/>
            <a:r>
              <a:rPr lang="en-US"/>
              <a:t>Price:</a:t>
            </a:r>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9044822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able 4">
    <p:spTree>
      <p:nvGrpSpPr>
        <p:cNvPr id="1" name=""/>
        <p:cNvGrpSpPr/>
        <p:nvPr/>
      </p:nvGrpSpPr>
      <p:grpSpPr>
        <a:xfrm>
          <a:off x="0" y="0"/>
          <a:ext cx="0" cy="0"/>
          <a:chOff x="0" y="0"/>
          <a:chExt cx="0" cy="0"/>
        </a:xfrm>
      </p:grpSpPr>
      <p:sp>
        <p:nvSpPr>
          <p:cNvPr id="6" name="Rectangle 5"/>
          <p:cNvSpPr/>
          <p:nvPr userDrawn="1"/>
        </p:nvSpPr>
        <p:spPr>
          <a:xfrm>
            <a:off x="482600"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5" name="Rectangle 74"/>
          <p:cNvSpPr/>
          <p:nvPr userDrawn="1"/>
        </p:nvSpPr>
        <p:spPr>
          <a:xfrm>
            <a:off x="4474972"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6" name="Rectangle 75"/>
          <p:cNvSpPr/>
          <p:nvPr userDrawn="1"/>
        </p:nvSpPr>
        <p:spPr>
          <a:xfrm>
            <a:off x="8467344"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31" name="Text Placeholder 12"/>
          <p:cNvSpPr>
            <a:spLocks noGrp="1"/>
          </p:cNvSpPr>
          <p:nvPr>
            <p:ph type="body" sz="quarter" idx="24" hasCustomPrompt="1"/>
          </p:nvPr>
        </p:nvSpPr>
        <p:spPr>
          <a:xfrm>
            <a:off x="482600" y="1780296"/>
            <a:ext cx="3242056" cy="607243"/>
          </a:xfrm>
          <a:noFill/>
          <a:ln>
            <a:noFill/>
          </a:ln>
        </p:spPr>
        <p:txBody>
          <a:bodyPr vert="horz" wrap="square" lIns="91440" tIns="45720" rIns="91440" bIns="45720" rtlCol="0" anchor="ctr">
            <a:noAutofit/>
          </a:bodyPr>
          <a:lstStyle>
            <a:lvl1pPr marL="171450" indent="-171450" algn="ctr">
              <a:buNone/>
              <a:defRPr lang="en-US" sz="1200" b="1" cap="all" baseline="0">
                <a:solidFill>
                  <a:schemeClr val="bg2"/>
                </a:solidFill>
              </a:defRPr>
            </a:lvl1pPr>
          </a:lstStyle>
          <a:p>
            <a:pPr marL="0" lvl="0" indent="0"/>
            <a:r>
              <a:rPr lang="en-US"/>
              <a:t>Option 1</a:t>
            </a:r>
          </a:p>
        </p:txBody>
      </p:sp>
      <p:sp>
        <p:nvSpPr>
          <p:cNvPr id="32" name="Text Placeholder 13"/>
          <p:cNvSpPr>
            <a:spLocks noGrp="1"/>
          </p:cNvSpPr>
          <p:nvPr>
            <p:ph type="body" sz="quarter" idx="25" hasCustomPrompt="1"/>
          </p:nvPr>
        </p:nvSpPr>
        <p:spPr>
          <a:xfrm>
            <a:off x="482600" y="2406549"/>
            <a:ext cx="3242056" cy="783448"/>
          </a:xfrm>
          <a:noFill/>
        </p:spPr>
        <p:txBody>
          <a:bodyPr tIns="91440" bIns="91440" anchor="ctr">
            <a:normAutofit/>
          </a:bodyPr>
          <a:lstStyle>
            <a:lvl1pPr marL="0" indent="0" algn="ctr">
              <a:buNone/>
              <a:defRPr sz="2100" b="1" baseline="0">
                <a:solidFill>
                  <a:schemeClr val="tx1"/>
                </a:solidFill>
              </a:defRPr>
            </a:lvl1pPr>
          </a:lstStyle>
          <a:p>
            <a:pPr lvl="0"/>
            <a:r>
              <a:rPr lang="en-US"/>
              <a:t>Price Here</a:t>
            </a:r>
          </a:p>
        </p:txBody>
      </p:sp>
      <p:sp>
        <p:nvSpPr>
          <p:cNvPr id="34" name="Text Placeholder 13"/>
          <p:cNvSpPr>
            <a:spLocks noGrp="1"/>
          </p:cNvSpPr>
          <p:nvPr>
            <p:ph type="body" sz="quarter" idx="26" hasCustomPrompt="1"/>
          </p:nvPr>
        </p:nvSpPr>
        <p:spPr>
          <a:xfrm>
            <a:off x="482600" y="3192136"/>
            <a:ext cx="3242056" cy="387470"/>
          </a:xfrm>
          <a:noFill/>
        </p:spPr>
        <p:txBody>
          <a:bodyPr tIns="91440" bIns="91440" anchor="ctr">
            <a:noAutofit/>
          </a:bodyPr>
          <a:lstStyle>
            <a:lvl1pPr marL="0" indent="0" algn="ctr">
              <a:buNone/>
              <a:defRPr sz="1200" b="0" baseline="0">
                <a:solidFill>
                  <a:schemeClr val="bg2">
                    <a:lumMod val="75000"/>
                  </a:schemeClr>
                </a:solidFill>
              </a:defRPr>
            </a:lvl1pPr>
          </a:lstStyle>
          <a:p>
            <a:pPr lvl="0"/>
            <a:r>
              <a:rPr lang="en-US"/>
              <a:t>Attribute 1</a:t>
            </a:r>
          </a:p>
        </p:txBody>
      </p:sp>
      <p:sp>
        <p:nvSpPr>
          <p:cNvPr id="40" name="Text Placeholder 12"/>
          <p:cNvSpPr>
            <a:spLocks noGrp="1"/>
          </p:cNvSpPr>
          <p:nvPr>
            <p:ph type="body" sz="quarter" idx="28" hasCustomPrompt="1"/>
          </p:nvPr>
        </p:nvSpPr>
        <p:spPr>
          <a:xfrm>
            <a:off x="8467345" y="1780296"/>
            <a:ext cx="3242056" cy="607243"/>
          </a:xfrm>
          <a:noFill/>
          <a:ln>
            <a:noFill/>
          </a:ln>
        </p:spPr>
        <p:txBody>
          <a:bodyPr vert="horz" wrap="square" lIns="91440" tIns="45720" rIns="91440" bIns="45720" rtlCol="0" anchor="ctr">
            <a:noAutofit/>
          </a:bodyPr>
          <a:lstStyle>
            <a:lvl1pPr marL="171450" indent="-171450" algn="ctr">
              <a:buNone/>
              <a:defRPr lang="en-US" sz="1200" b="1" cap="all" baseline="0">
                <a:solidFill>
                  <a:schemeClr val="bg2"/>
                </a:solidFill>
              </a:defRPr>
            </a:lvl1pPr>
          </a:lstStyle>
          <a:p>
            <a:pPr marL="0" lvl="0" indent="0"/>
            <a:r>
              <a:rPr lang="en-US"/>
              <a:t>Option 3</a:t>
            </a:r>
          </a:p>
        </p:txBody>
      </p:sp>
      <p:sp>
        <p:nvSpPr>
          <p:cNvPr id="41" name="Text Placeholder 13"/>
          <p:cNvSpPr>
            <a:spLocks noGrp="1"/>
          </p:cNvSpPr>
          <p:nvPr>
            <p:ph type="body" sz="quarter" idx="29" hasCustomPrompt="1"/>
          </p:nvPr>
        </p:nvSpPr>
        <p:spPr>
          <a:xfrm>
            <a:off x="8467345" y="2406549"/>
            <a:ext cx="3242056" cy="783448"/>
          </a:xfrm>
          <a:noFill/>
        </p:spPr>
        <p:txBody>
          <a:bodyPr tIns="91440" bIns="91440" anchor="ctr">
            <a:normAutofit/>
          </a:bodyPr>
          <a:lstStyle>
            <a:lvl1pPr marL="0" indent="0" algn="ctr">
              <a:buNone/>
              <a:defRPr sz="2100" b="1" baseline="0">
                <a:solidFill>
                  <a:schemeClr val="tx1"/>
                </a:solidFill>
              </a:defRPr>
            </a:lvl1pPr>
          </a:lstStyle>
          <a:p>
            <a:pPr lvl="0"/>
            <a:r>
              <a:rPr lang="en-US"/>
              <a:t>Price Here</a:t>
            </a:r>
          </a:p>
        </p:txBody>
      </p:sp>
      <p:sp>
        <p:nvSpPr>
          <p:cNvPr id="42" name="Text Placeholder 13"/>
          <p:cNvSpPr>
            <a:spLocks noGrp="1"/>
          </p:cNvSpPr>
          <p:nvPr>
            <p:ph type="body" sz="quarter" idx="30" hasCustomPrompt="1"/>
          </p:nvPr>
        </p:nvSpPr>
        <p:spPr>
          <a:xfrm>
            <a:off x="8467345" y="3192136"/>
            <a:ext cx="3242056" cy="387470"/>
          </a:xfrm>
          <a:noFill/>
        </p:spPr>
        <p:txBody>
          <a:bodyPr tIns="91440" bIns="91440" anchor="ctr">
            <a:noAutofit/>
          </a:bodyPr>
          <a:lstStyle>
            <a:lvl1pPr marL="0" indent="0" algn="ctr">
              <a:buNone/>
              <a:defRPr sz="1200" b="0" baseline="0">
                <a:solidFill>
                  <a:schemeClr val="bg2">
                    <a:lumMod val="75000"/>
                  </a:schemeClr>
                </a:solidFill>
              </a:defRPr>
            </a:lvl1pPr>
          </a:lstStyle>
          <a:p>
            <a:pPr lvl="0"/>
            <a:r>
              <a:rPr lang="en-US"/>
              <a:t>Attribute 1</a:t>
            </a:r>
          </a:p>
        </p:txBody>
      </p:sp>
      <p:sp>
        <p:nvSpPr>
          <p:cNvPr id="55" name="Text Placeholder 12"/>
          <p:cNvSpPr>
            <a:spLocks noGrp="1"/>
          </p:cNvSpPr>
          <p:nvPr>
            <p:ph type="body" sz="quarter" idx="36" hasCustomPrompt="1"/>
          </p:nvPr>
        </p:nvSpPr>
        <p:spPr>
          <a:xfrm>
            <a:off x="4474972" y="1780296"/>
            <a:ext cx="3242056" cy="607243"/>
          </a:xfrm>
          <a:noFill/>
          <a:ln>
            <a:noFill/>
          </a:ln>
        </p:spPr>
        <p:txBody>
          <a:bodyPr vert="horz" wrap="square" lIns="91440" tIns="45720" rIns="91440" bIns="45720" rtlCol="0" anchor="ctr">
            <a:noAutofit/>
          </a:bodyPr>
          <a:lstStyle>
            <a:lvl1pPr marL="171450" indent="-171450" algn="ctr">
              <a:buNone/>
              <a:defRPr lang="en-US" sz="1200" b="1" cap="all" baseline="0">
                <a:solidFill>
                  <a:schemeClr val="bg2"/>
                </a:solidFill>
              </a:defRPr>
            </a:lvl1pPr>
          </a:lstStyle>
          <a:p>
            <a:pPr marL="0" lvl="0" indent="0"/>
            <a:r>
              <a:rPr lang="en-US"/>
              <a:t>Option 2</a:t>
            </a:r>
          </a:p>
        </p:txBody>
      </p:sp>
      <p:sp>
        <p:nvSpPr>
          <p:cNvPr id="56" name="Text Placeholder 13"/>
          <p:cNvSpPr>
            <a:spLocks noGrp="1"/>
          </p:cNvSpPr>
          <p:nvPr>
            <p:ph type="body" sz="quarter" idx="37" hasCustomPrompt="1"/>
          </p:nvPr>
        </p:nvSpPr>
        <p:spPr>
          <a:xfrm>
            <a:off x="4474972" y="2406549"/>
            <a:ext cx="3242056" cy="783448"/>
          </a:xfrm>
          <a:noFill/>
        </p:spPr>
        <p:txBody>
          <a:bodyPr tIns="91440" bIns="91440" anchor="ctr">
            <a:normAutofit/>
          </a:bodyPr>
          <a:lstStyle>
            <a:lvl1pPr marL="0" indent="0" algn="ctr">
              <a:buNone/>
              <a:defRPr sz="2100" b="1" baseline="0">
                <a:solidFill>
                  <a:schemeClr val="tx1"/>
                </a:solidFill>
              </a:defRPr>
            </a:lvl1pPr>
          </a:lstStyle>
          <a:p>
            <a:pPr lvl="0"/>
            <a:r>
              <a:rPr lang="en-US"/>
              <a:t>Price Here</a:t>
            </a:r>
          </a:p>
        </p:txBody>
      </p:sp>
      <p:sp>
        <p:nvSpPr>
          <p:cNvPr id="57" name="Text Placeholder 13"/>
          <p:cNvSpPr>
            <a:spLocks noGrp="1"/>
          </p:cNvSpPr>
          <p:nvPr>
            <p:ph type="body" sz="quarter" idx="38" hasCustomPrompt="1"/>
          </p:nvPr>
        </p:nvSpPr>
        <p:spPr>
          <a:xfrm>
            <a:off x="4474972" y="3192136"/>
            <a:ext cx="3242056" cy="387470"/>
          </a:xfrm>
          <a:noFill/>
        </p:spPr>
        <p:txBody>
          <a:bodyPr tIns="91440" bIns="91440" anchor="ctr">
            <a:noAutofit/>
          </a:bodyPr>
          <a:lstStyle>
            <a:lvl1pPr marL="0" indent="0" algn="ctr">
              <a:buNone/>
              <a:defRPr sz="1200" b="0" baseline="0">
                <a:solidFill>
                  <a:schemeClr val="bg2">
                    <a:lumMod val="75000"/>
                  </a:schemeClr>
                </a:solidFill>
              </a:defRPr>
            </a:lvl1pPr>
          </a:lstStyle>
          <a:p>
            <a:pPr lvl="0"/>
            <a:r>
              <a:rPr lang="en-US"/>
              <a:t>Attribute 1</a:t>
            </a:r>
          </a:p>
        </p:txBody>
      </p:sp>
      <p:sp>
        <p:nvSpPr>
          <p:cNvPr id="58" name="Text Placeholder 13"/>
          <p:cNvSpPr>
            <a:spLocks noGrp="1"/>
          </p:cNvSpPr>
          <p:nvPr>
            <p:ph type="body" sz="quarter" idx="39" hasCustomPrompt="1"/>
          </p:nvPr>
        </p:nvSpPr>
        <p:spPr>
          <a:xfrm>
            <a:off x="482600" y="3588139"/>
            <a:ext cx="3242056" cy="387470"/>
          </a:xfrm>
          <a:noFill/>
        </p:spPr>
        <p:txBody>
          <a:bodyPr tIns="91440" bIns="91440" anchor="ctr">
            <a:noAutofit/>
          </a:bodyPr>
          <a:lstStyle>
            <a:lvl1pPr marL="0" indent="0" algn="ctr">
              <a:buNone/>
              <a:defRPr sz="1200" b="0" baseline="0">
                <a:solidFill>
                  <a:schemeClr val="bg2">
                    <a:lumMod val="75000"/>
                  </a:schemeClr>
                </a:solidFill>
              </a:defRPr>
            </a:lvl1pPr>
          </a:lstStyle>
          <a:p>
            <a:pPr lvl="0"/>
            <a:r>
              <a:rPr lang="en-US"/>
              <a:t>Attribute 2</a:t>
            </a:r>
          </a:p>
        </p:txBody>
      </p:sp>
      <p:sp>
        <p:nvSpPr>
          <p:cNvPr id="60" name="Text Placeholder 13"/>
          <p:cNvSpPr>
            <a:spLocks noGrp="1"/>
          </p:cNvSpPr>
          <p:nvPr>
            <p:ph type="body" sz="quarter" idx="40" hasCustomPrompt="1"/>
          </p:nvPr>
        </p:nvSpPr>
        <p:spPr>
          <a:xfrm>
            <a:off x="8467345" y="3588139"/>
            <a:ext cx="3242056" cy="387470"/>
          </a:xfrm>
          <a:noFill/>
        </p:spPr>
        <p:txBody>
          <a:bodyPr tIns="91440" bIns="91440" anchor="ctr">
            <a:noAutofit/>
          </a:bodyPr>
          <a:lstStyle>
            <a:lvl1pPr marL="0" indent="0" algn="ctr">
              <a:buNone/>
              <a:defRPr sz="1200" b="0" baseline="0">
                <a:solidFill>
                  <a:schemeClr val="bg2">
                    <a:lumMod val="75000"/>
                  </a:schemeClr>
                </a:solidFill>
              </a:defRPr>
            </a:lvl1pPr>
          </a:lstStyle>
          <a:p>
            <a:pPr lvl="0"/>
            <a:r>
              <a:rPr lang="en-US"/>
              <a:t>Attribute 2</a:t>
            </a:r>
          </a:p>
        </p:txBody>
      </p:sp>
      <p:sp>
        <p:nvSpPr>
          <p:cNvPr id="61" name="Text Placeholder 13"/>
          <p:cNvSpPr>
            <a:spLocks noGrp="1"/>
          </p:cNvSpPr>
          <p:nvPr>
            <p:ph type="body" sz="quarter" idx="41" hasCustomPrompt="1"/>
          </p:nvPr>
        </p:nvSpPr>
        <p:spPr>
          <a:xfrm>
            <a:off x="4474972" y="3588139"/>
            <a:ext cx="3242056" cy="387470"/>
          </a:xfrm>
          <a:noFill/>
        </p:spPr>
        <p:txBody>
          <a:bodyPr tIns="91440" bIns="91440" anchor="ctr">
            <a:noAutofit/>
          </a:bodyPr>
          <a:lstStyle>
            <a:lvl1pPr marL="0" indent="0" algn="ctr">
              <a:buNone/>
              <a:defRPr sz="1200" b="0" baseline="0">
                <a:solidFill>
                  <a:schemeClr val="bg2">
                    <a:lumMod val="75000"/>
                  </a:schemeClr>
                </a:solidFill>
              </a:defRPr>
            </a:lvl1pPr>
          </a:lstStyle>
          <a:p>
            <a:pPr lvl="0"/>
            <a:r>
              <a:rPr lang="en-US"/>
              <a:t>Attribute 2</a:t>
            </a:r>
          </a:p>
        </p:txBody>
      </p:sp>
      <p:sp>
        <p:nvSpPr>
          <p:cNvPr id="62" name="Text Placeholder 13"/>
          <p:cNvSpPr>
            <a:spLocks noGrp="1"/>
          </p:cNvSpPr>
          <p:nvPr>
            <p:ph type="body" sz="quarter" idx="42" hasCustomPrompt="1"/>
          </p:nvPr>
        </p:nvSpPr>
        <p:spPr>
          <a:xfrm>
            <a:off x="482600" y="3984141"/>
            <a:ext cx="3242056" cy="387470"/>
          </a:xfrm>
          <a:noFill/>
        </p:spPr>
        <p:txBody>
          <a:bodyPr tIns="91440" bIns="91440" anchor="ctr">
            <a:noAutofit/>
          </a:bodyPr>
          <a:lstStyle>
            <a:lvl1pPr marL="0" indent="0" algn="ctr">
              <a:buNone/>
              <a:defRPr sz="1200" b="0" baseline="0">
                <a:solidFill>
                  <a:schemeClr val="bg2">
                    <a:lumMod val="75000"/>
                  </a:schemeClr>
                </a:solidFill>
              </a:defRPr>
            </a:lvl1pPr>
          </a:lstStyle>
          <a:p>
            <a:pPr lvl="0"/>
            <a:r>
              <a:rPr lang="en-US"/>
              <a:t>Attribute 3</a:t>
            </a:r>
          </a:p>
        </p:txBody>
      </p:sp>
      <p:sp>
        <p:nvSpPr>
          <p:cNvPr id="63" name="Text Placeholder 13"/>
          <p:cNvSpPr>
            <a:spLocks noGrp="1"/>
          </p:cNvSpPr>
          <p:nvPr>
            <p:ph type="body" sz="quarter" idx="43" hasCustomPrompt="1"/>
          </p:nvPr>
        </p:nvSpPr>
        <p:spPr>
          <a:xfrm>
            <a:off x="8467345" y="3984141"/>
            <a:ext cx="3242056" cy="387470"/>
          </a:xfrm>
          <a:noFill/>
        </p:spPr>
        <p:txBody>
          <a:bodyPr tIns="91440" bIns="91440" anchor="ctr">
            <a:noAutofit/>
          </a:bodyPr>
          <a:lstStyle>
            <a:lvl1pPr marL="0" indent="0" algn="ctr">
              <a:buNone/>
              <a:defRPr sz="1200" b="0" baseline="0">
                <a:solidFill>
                  <a:schemeClr val="bg2">
                    <a:lumMod val="75000"/>
                  </a:schemeClr>
                </a:solidFill>
              </a:defRPr>
            </a:lvl1pPr>
          </a:lstStyle>
          <a:p>
            <a:pPr lvl="0"/>
            <a:r>
              <a:rPr lang="en-US"/>
              <a:t>Attribute 3</a:t>
            </a:r>
          </a:p>
        </p:txBody>
      </p:sp>
      <p:sp>
        <p:nvSpPr>
          <p:cNvPr id="64" name="Text Placeholder 13"/>
          <p:cNvSpPr>
            <a:spLocks noGrp="1"/>
          </p:cNvSpPr>
          <p:nvPr>
            <p:ph type="body" sz="quarter" idx="44" hasCustomPrompt="1"/>
          </p:nvPr>
        </p:nvSpPr>
        <p:spPr>
          <a:xfrm>
            <a:off x="4474972" y="3984141"/>
            <a:ext cx="3242056" cy="387470"/>
          </a:xfrm>
          <a:noFill/>
        </p:spPr>
        <p:txBody>
          <a:bodyPr tIns="91440" bIns="91440" anchor="ctr">
            <a:noAutofit/>
          </a:bodyPr>
          <a:lstStyle>
            <a:lvl1pPr marL="0" indent="0" algn="ctr">
              <a:buNone/>
              <a:defRPr sz="1200" b="0" baseline="0">
                <a:solidFill>
                  <a:schemeClr val="bg2">
                    <a:lumMod val="75000"/>
                  </a:schemeClr>
                </a:solidFill>
              </a:defRPr>
            </a:lvl1pPr>
          </a:lstStyle>
          <a:p>
            <a:pPr lvl="0"/>
            <a:r>
              <a:rPr lang="en-US"/>
              <a:t>Attribute 3</a:t>
            </a:r>
          </a:p>
        </p:txBody>
      </p:sp>
      <p:sp>
        <p:nvSpPr>
          <p:cNvPr id="65" name="Text Placeholder 13"/>
          <p:cNvSpPr>
            <a:spLocks noGrp="1"/>
          </p:cNvSpPr>
          <p:nvPr>
            <p:ph type="body" sz="quarter" idx="45" hasCustomPrompt="1"/>
          </p:nvPr>
        </p:nvSpPr>
        <p:spPr>
          <a:xfrm>
            <a:off x="482600" y="4380144"/>
            <a:ext cx="3242056" cy="387470"/>
          </a:xfrm>
          <a:noFill/>
        </p:spPr>
        <p:txBody>
          <a:bodyPr tIns="91440" bIns="91440" anchor="ctr">
            <a:noAutofit/>
          </a:bodyPr>
          <a:lstStyle>
            <a:lvl1pPr marL="0" indent="0" algn="ctr">
              <a:buNone/>
              <a:defRPr sz="1200" b="0" baseline="0">
                <a:solidFill>
                  <a:schemeClr val="bg2">
                    <a:lumMod val="75000"/>
                  </a:schemeClr>
                </a:solidFill>
              </a:defRPr>
            </a:lvl1pPr>
          </a:lstStyle>
          <a:p>
            <a:pPr lvl="0"/>
            <a:r>
              <a:rPr lang="en-US"/>
              <a:t>Attribute 4</a:t>
            </a:r>
          </a:p>
        </p:txBody>
      </p:sp>
      <p:sp>
        <p:nvSpPr>
          <p:cNvPr id="70" name="Text Placeholder 13"/>
          <p:cNvSpPr>
            <a:spLocks noGrp="1"/>
          </p:cNvSpPr>
          <p:nvPr>
            <p:ph type="body" sz="quarter" idx="46" hasCustomPrompt="1"/>
          </p:nvPr>
        </p:nvSpPr>
        <p:spPr>
          <a:xfrm>
            <a:off x="8467345" y="4380144"/>
            <a:ext cx="3242056" cy="387470"/>
          </a:xfrm>
          <a:noFill/>
        </p:spPr>
        <p:txBody>
          <a:bodyPr tIns="91440" bIns="91440" anchor="ctr">
            <a:noAutofit/>
          </a:bodyPr>
          <a:lstStyle>
            <a:lvl1pPr marL="0" indent="0" algn="ctr">
              <a:buNone/>
              <a:defRPr sz="1200" b="0" baseline="0">
                <a:solidFill>
                  <a:schemeClr val="bg2">
                    <a:lumMod val="75000"/>
                  </a:schemeClr>
                </a:solidFill>
              </a:defRPr>
            </a:lvl1pPr>
          </a:lstStyle>
          <a:p>
            <a:pPr lvl="0"/>
            <a:r>
              <a:rPr lang="en-US"/>
              <a:t>Attribute 4</a:t>
            </a:r>
          </a:p>
        </p:txBody>
      </p:sp>
      <p:sp>
        <p:nvSpPr>
          <p:cNvPr id="71" name="Text Placeholder 13"/>
          <p:cNvSpPr>
            <a:spLocks noGrp="1"/>
          </p:cNvSpPr>
          <p:nvPr>
            <p:ph type="body" sz="quarter" idx="47" hasCustomPrompt="1"/>
          </p:nvPr>
        </p:nvSpPr>
        <p:spPr>
          <a:xfrm>
            <a:off x="4474972" y="4380144"/>
            <a:ext cx="3242056" cy="387470"/>
          </a:xfrm>
          <a:noFill/>
        </p:spPr>
        <p:txBody>
          <a:bodyPr tIns="91440" bIns="91440" anchor="ctr">
            <a:noAutofit/>
          </a:bodyPr>
          <a:lstStyle>
            <a:lvl1pPr marL="0" indent="0" algn="ctr">
              <a:buNone/>
              <a:defRPr sz="1200" b="0" baseline="0">
                <a:solidFill>
                  <a:schemeClr val="bg2">
                    <a:lumMod val="75000"/>
                  </a:schemeClr>
                </a:solidFill>
              </a:defRPr>
            </a:lvl1pPr>
          </a:lstStyle>
          <a:p>
            <a:pPr lvl="0"/>
            <a:r>
              <a:rPr lang="en-US"/>
              <a:t>Attribute 4</a:t>
            </a:r>
          </a:p>
        </p:txBody>
      </p:sp>
      <p:sp>
        <p:nvSpPr>
          <p:cNvPr id="72" name="Text Placeholder 13"/>
          <p:cNvSpPr>
            <a:spLocks noGrp="1"/>
          </p:cNvSpPr>
          <p:nvPr>
            <p:ph type="body" sz="quarter" idx="48" hasCustomPrompt="1"/>
          </p:nvPr>
        </p:nvSpPr>
        <p:spPr>
          <a:xfrm>
            <a:off x="482600" y="4776146"/>
            <a:ext cx="3242056" cy="387470"/>
          </a:xfrm>
          <a:noFill/>
        </p:spPr>
        <p:txBody>
          <a:bodyPr tIns="91440" bIns="91440" anchor="ctr">
            <a:noAutofit/>
          </a:bodyPr>
          <a:lstStyle>
            <a:lvl1pPr marL="0" indent="0" algn="ctr">
              <a:buNone/>
              <a:defRPr sz="1200" b="0" baseline="0">
                <a:solidFill>
                  <a:schemeClr val="bg2">
                    <a:lumMod val="75000"/>
                  </a:schemeClr>
                </a:solidFill>
              </a:defRPr>
            </a:lvl1pPr>
          </a:lstStyle>
          <a:p>
            <a:pPr lvl="0"/>
            <a:r>
              <a:rPr lang="en-US"/>
              <a:t>Attribute 5</a:t>
            </a:r>
          </a:p>
        </p:txBody>
      </p:sp>
      <p:sp>
        <p:nvSpPr>
          <p:cNvPr id="73" name="Text Placeholder 13"/>
          <p:cNvSpPr>
            <a:spLocks noGrp="1"/>
          </p:cNvSpPr>
          <p:nvPr>
            <p:ph type="body" sz="quarter" idx="49" hasCustomPrompt="1"/>
          </p:nvPr>
        </p:nvSpPr>
        <p:spPr>
          <a:xfrm>
            <a:off x="8467345" y="4776146"/>
            <a:ext cx="3242056" cy="387470"/>
          </a:xfrm>
          <a:noFill/>
        </p:spPr>
        <p:txBody>
          <a:bodyPr tIns="91440" bIns="91440" anchor="ctr">
            <a:noAutofit/>
          </a:bodyPr>
          <a:lstStyle>
            <a:lvl1pPr marL="0" indent="0" algn="ctr">
              <a:buNone/>
              <a:defRPr sz="1200" b="0" baseline="0">
                <a:solidFill>
                  <a:schemeClr val="bg2">
                    <a:lumMod val="75000"/>
                  </a:schemeClr>
                </a:solidFill>
              </a:defRPr>
            </a:lvl1pPr>
          </a:lstStyle>
          <a:p>
            <a:pPr lvl="0"/>
            <a:r>
              <a:rPr lang="en-US"/>
              <a:t>Attribute 5</a:t>
            </a:r>
          </a:p>
        </p:txBody>
      </p:sp>
      <p:sp>
        <p:nvSpPr>
          <p:cNvPr id="74" name="Text Placeholder 13"/>
          <p:cNvSpPr>
            <a:spLocks noGrp="1"/>
          </p:cNvSpPr>
          <p:nvPr>
            <p:ph type="body" sz="quarter" idx="50" hasCustomPrompt="1"/>
          </p:nvPr>
        </p:nvSpPr>
        <p:spPr>
          <a:xfrm>
            <a:off x="4474972" y="4776146"/>
            <a:ext cx="3242056" cy="387470"/>
          </a:xfrm>
          <a:noFill/>
        </p:spPr>
        <p:txBody>
          <a:bodyPr tIns="91440" bIns="91440" anchor="ctr">
            <a:noAutofit/>
          </a:bodyPr>
          <a:lstStyle>
            <a:lvl1pPr marL="0" indent="0" algn="ctr">
              <a:buNone/>
              <a:defRPr sz="1200" b="0" baseline="0">
                <a:solidFill>
                  <a:schemeClr val="bg2">
                    <a:lumMod val="75000"/>
                  </a:schemeClr>
                </a:solidFill>
              </a:defRPr>
            </a:lvl1pPr>
          </a:lstStyle>
          <a:p>
            <a:pPr lvl="0"/>
            <a:r>
              <a:rPr lang="en-US"/>
              <a:t>Attribute 5</a:t>
            </a:r>
          </a:p>
        </p:txBody>
      </p:sp>
      <p:grpSp>
        <p:nvGrpSpPr>
          <p:cNvPr id="11" name="Group 10"/>
          <p:cNvGrpSpPr/>
          <p:nvPr userDrawn="1"/>
        </p:nvGrpSpPr>
        <p:grpSpPr>
          <a:xfrm>
            <a:off x="482600" y="3192136"/>
            <a:ext cx="3242056" cy="1584010"/>
            <a:chOff x="482600" y="3192136"/>
            <a:chExt cx="3242056" cy="1584010"/>
          </a:xfrm>
        </p:grpSpPr>
        <p:cxnSp>
          <p:nvCxnSpPr>
            <p:cNvPr id="9" name="Straight Connector 8"/>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81" name="Text Placeholder 13"/>
          <p:cNvSpPr>
            <a:spLocks noGrp="1"/>
          </p:cNvSpPr>
          <p:nvPr>
            <p:ph type="body" sz="quarter" idx="51" hasCustomPrompt="1"/>
          </p:nvPr>
        </p:nvSpPr>
        <p:spPr>
          <a:xfrm>
            <a:off x="4474972" y="5219609"/>
            <a:ext cx="3242056" cy="783448"/>
          </a:xfrm>
          <a:noFill/>
        </p:spPr>
        <p:txBody>
          <a:bodyPr tIns="91440" bIns="91440" anchor="ctr">
            <a:normAutofit/>
          </a:bodyPr>
          <a:lstStyle>
            <a:lvl1pPr marL="0" indent="0" algn="ctr">
              <a:buNone/>
              <a:defRPr sz="1500" b="1" baseline="0">
                <a:solidFill>
                  <a:schemeClr val="bg2">
                    <a:lumMod val="75000"/>
                  </a:schemeClr>
                </a:solidFill>
              </a:defRPr>
            </a:lvl1pPr>
          </a:lstStyle>
          <a:p>
            <a:pPr lvl="0"/>
            <a:r>
              <a:rPr lang="en-US"/>
              <a:t>Comment here</a:t>
            </a:r>
          </a:p>
        </p:txBody>
      </p:sp>
      <p:sp>
        <p:nvSpPr>
          <p:cNvPr id="82" name="Text Placeholder 13"/>
          <p:cNvSpPr>
            <a:spLocks noGrp="1"/>
          </p:cNvSpPr>
          <p:nvPr>
            <p:ph type="body" sz="quarter" idx="52" hasCustomPrompt="1"/>
          </p:nvPr>
        </p:nvSpPr>
        <p:spPr>
          <a:xfrm>
            <a:off x="482600" y="5219609"/>
            <a:ext cx="3242056" cy="783448"/>
          </a:xfrm>
          <a:noFill/>
        </p:spPr>
        <p:txBody>
          <a:bodyPr tIns="91440" bIns="91440" anchor="ctr">
            <a:normAutofit/>
          </a:bodyPr>
          <a:lstStyle>
            <a:lvl1pPr marL="0" indent="0" algn="ctr">
              <a:buNone/>
              <a:defRPr sz="1500" b="1" baseline="0">
                <a:solidFill>
                  <a:schemeClr val="bg2">
                    <a:lumMod val="75000"/>
                  </a:schemeClr>
                </a:solidFill>
              </a:defRPr>
            </a:lvl1pPr>
          </a:lstStyle>
          <a:p>
            <a:pPr lvl="0"/>
            <a:r>
              <a:rPr lang="en-US"/>
              <a:t>Comment here</a:t>
            </a:r>
          </a:p>
        </p:txBody>
      </p:sp>
      <p:sp>
        <p:nvSpPr>
          <p:cNvPr id="85" name="Text Placeholder 13"/>
          <p:cNvSpPr>
            <a:spLocks noGrp="1"/>
          </p:cNvSpPr>
          <p:nvPr>
            <p:ph type="body" sz="quarter" idx="53" hasCustomPrompt="1"/>
          </p:nvPr>
        </p:nvSpPr>
        <p:spPr>
          <a:xfrm>
            <a:off x="8467345" y="5219609"/>
            <a:ext cx="3242056" cy="783448"/>
          </a:xfrm>
          <a:noFill/>
        </p:spPr>
        <p:txBody>
          <a:bodyPr tIns="91440" bIns="91440" anchor="ctr">
            <a:normAutofit/>
          </a:bodyPr>
          <a:lstStyle>
            <a:lvl1pPr marL="0" indent="0" algn="ctr">
              <a:buNone/>
              <a:defRPr sz="1500" b="1" baseline="0">
                <a:solidFill>
                  <a:schemeClr val="bg2">
                    <a:lumMod val="75000"/>
                  </a:schemeClr>
                </a:solidFill>
              </a:defRPr>
            </a:lvl1pPr>
          </a:lstStyle>
          <a:p>
            <a:pPr lvl="0"/>
            <a:r>
              <a:rPr lang="en-US"/>
              <a:t>Comment here</a:t>
            </a:r>
          </a:p>
        </p:txBody>
      </p:sp>
      <p:grpSp>
        <p:nvGrpSpPr>
          <p:cNvPr id="86" name="Group 85"/>
          <p:cNvGrpSpPr/>
          <p:nvPr userDrawn="1"/>
        </p:nvGrpSpPr>
        <p:grpSpPr>
          <a:xfrm>
            <a:off x="4474972" y="3192136"/>
            <a:ext cx="3242056" cy="1584010"/>
            <a:chOff x="482600" y="3192136"/>
            <a:chExt cx="3242056" cy="1584010"/>
          </a:xfrm>
        </p:grpSpPr>
        <p:cxnSp>
          <p:nvCxnSpPr>
            <p:cNvPr id="87" name="Straight Connector 86"/>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a:off x="8467344" y="3192136"/>
            <a:ext cx="3242056" cy="1584010"/>
            <a:chOff x="482600" y="3192136"/>
            <a:chExt cx="3242056" cy="1584010"/>
          </a:xfrm>
        </p:grpSpPr>
        <p:cxnSp>
          <p:nvCxnSpPr>
            <p:cNvPr id="93" name="Straight Connector 92"/>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userDrawn="1"/>
        </p:nvGrpSpPr>
        <p:grpSpPr>
          <a:xfrm>
            <a:off x="0" y="6766560"/>
            <a:ext cx="12192000" cy="91440"/>
            <a:chOff x="0" y="4480421"/>
            <a:chExt cx="12192000" cy="91440"/>
          </a:xfrm>
        </p:grpSpPr>
        <p:sp>
          <p:nvSpPr>
            <p:cNvPr id="66" name="Rectangle 6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7" name="Rectangle 6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8" name="Rectangle 6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9" name="Rectangle 6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3" name="Rectangle 8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3423152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r>
              <a:rPr lang="en-US">
                <a:solidFill>
                  <a:srgbClr val="273339">
                    <a:tint val="75000"/>
                  </a:srgbClr>
                </a:solidFill>
              </a:rPr>
              <a:t>your date here</a:t>
            </a:r>
          </a:p>
        </p:txBody>
      </p:sp>
      <p:sp>
        <p:nvSpPr>
          <p:cNvPr id="6" name="Footer Placeholder 5"/>
          <p:cNvSpPr>
            <a:spLocks noGrp="1"/>
          </p:cNvSpPr>
          <p:nvPr>
            <p:ph type="ftr" sz="quarter" idx="11"/>
          </p:nvPr>
        </p:nvSpPr>
        <p:spPr/>
        <p:txBody>
          <a:bodyPr/>
          <a:lstStyle/>
          <a:p>
            <a:r>
              <a:rPr lang="en-US">
                <a:solidFill>
                  <a:srgbClr val="273339">
                    <a:tint val="75000"/>
                  </a:srgbClr>
                </a:solidFill>
              </a:rPr>
              <a:t>större - a multipurpose PowerPoint template</a:t>
            </a:r>
          </a:p>
        </p:txBody>
      </p:sp>
      <p:sp>
        <p:nvSpPr>
          <p:cNvPr id="7" name="Slide Number Placeholder 6"/>
          <p:cNvSpPr>
            <a:spLocks noGrp="1"/>
          </p:cNvSpPr>
          <p:nvPr>
            <p:ph type="sldNum" sz="quarter" idx="12"/>
          </p:nvPr>
        </p:nvSpPr>
        <p:spPr/>
        <p:txBody>
          <a:bodyPr/>
          <a:lstStyle/>
          <a:p>
            <a:fld id="{6E18DBF4-37B7-4C4F-9728-A1C100B177EE}" type="slidenum">
              <a:rPr lang="en-US" smtClean="0">
                <a:solidFill>
                  <a:srgbClr val="273339">
                    <a:tint val="75000"/>
                  </a:srgbClr>
                </a:solidFill>
              </a:rPr>
              <a:pPr/>
              <a:t>‹Nº›</a:t>
            </a:fld>
            <a:endParaRPr lang="en-US">
              <a:solidFill>
                <a:srgbClr val="273339">
                  <a:tint val="75000"/>
                </a:srgbClr>
              </a:solidFill>
            </a:endParaRPr>
          </a:p>
        </p:txBody>
      </p:sp>
    </p:spTree>
    <p:extLst>
      <p:ext uri="{BB962C8B-B14F-4D97-AF65-F5344CB8AC3E}">
        <p14:creationId xmlns:p14="http://schemas.microsoft.com/office/powerpoint/2010/main" xmlns="" val="1898727037"/>
      </p:ext>
    </p:extLst>
  </p:cSld>
  <p:clrMapOvr>
    <a:masterClrMapping/>
  </p:clrMapOvr>
  <p:hf hdr="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8" name="Table Placeholder 7"/>
          <p:cNvSpPr>
            <a:spLocks noGrp="1"/>
          </p:cNvSpPr>
          <p:nvPr>
            <p:ph type="tbl" sz="quarter" idx="13"/>
          </p:nvPr>
        </p:nvSpPr>
        <p:spPr>
          <a:xfrm>
            <a:off x="482601" y="1619252"/>
            <a:ext cx="11226801"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8424808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ull width table">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8" name="Table Placeholder 7"/>
          <p:cNvSpPr>
            <a:spLocks noGrp="1"/>
          </p:cNvSpPr>
          <p:nvPr>
            <p:ph type="tbl" sz="quarter" idx="13"/>
          </p:nvPr>
        </p:nvSpPr>
        <p:spPr>
          <a:xfrm>
            <a:off x="0" y="1619252"/>
            <a:ext cx="12192000"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11785265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map and chart">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9"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4" name="Text Placeholder 12"/>
          <p:cNvSpPr>
            <a:spLocks noGrp="1"/>
          </p:cNvSpPr>
          <p:nvPr>
            <p:ph type="body" sz="quarter" idx="24" hasCustomPrompt="1"/>
          </p:nvPr>
        </p:nvSpPr>
        <p:spPr>
          <a:xfrm>
            <a:off x="482599" y="2967667"/>
            <a:ext cx="3246120" cy="607243"/>
          </a:xfrm>
          <a:noFill/>
          <a:ln>
            <a:noFill/>
          </a:ln>
        </p:spPr>
        <p:txBody>
          <a:bodyPr vert="horz" wrap="square" lIns="91440" tIns="45720" rIns="91440" bIns="45720" rtlCol="0" anchor="ctr">
            <a:noAutofit/>
          </a:bodyPr>
          <a:lstStyle>
            <a:lvl1pPr marL="171450" indent="-171450" algn="l">
              <a:buNone/>
              <a:defRPr lang="en-US" sz="1200" b="1" cap="all" baseline="0">
                <a:solidFill>
                  <a:schemeClr val="bg2"/>
                </a:solidFill>
              </a:defRPr>
            </a:lvl1pPr>
          </a:lstStyle>
          <a:p>
            <a:pPr marL="0" lvl="0" indent="0"/>
            <a:r>
              <a:rPr lang="en-US"/>
              <a:t>Continent</a:t>
            </a:r>
          </a:p>
        </p:txBody>
      </p:sp>
      <p:sp>
        <p:nvSpPr>
          <p:cNvPr id="17" name="Text Placeholder 12"/>
          <p:cNvSpPr>
            <a:spLocks noGrp="1"/>
          </p:cNvSpPr>
          <p:nvPr>
            <p:ph type="body" sz="quarter" idx="28" hasCustomPrompt="1"/>
          </p:nvPr>
        </p:nvSpPr>
        <p:spPr>
          <a:xfrm>
            <a:off x="8467345" y="2967667"/>
            <a:ext cx="3246120" cy="607243"/>
          </a:xfrm>
          <a:noFill/>
          <a:ln>
            <a:noFill/>
          </a:ln>
        </p:spPr>
        <p:txBody>
          <a:bodyPr vert="horz" wrap="square" lIns="91440" tIns="45720" rIns="91440" bIns="45720" rtlCol="0" anchor="ctr">
            <a:noAutofit/>
          </a:bodyPr>
          <a:lstStyle>
            <a:lvl1pPr marL="171450" indent="-171450" algn="l">
              <a:buNone/>
              <a:defRPr lang="en-US" sz="1200" b="1" cap="all" baseline="0">
                <a:solidFill>
                  <a:schemeClr val="bg2"/>
                </a:solidFill>
              </a:defRPr>
            </a:lvl1pPr>
          </a:lstStyle>
          <a:p>
            <a:pPr marL="0" lvl="0" indent="0"/>
            <a:r>
              <a:rPr lang="en-US"/>
              <a:t>Continent</a:t>
            </a:r>
          </a:p>
        </p:txBody>
      </p:sp>
      <p:sp>
        <p:nvSpPr>
          <p:cNvPr id="26" name="Text Placeholder 12"/>
          <p:cNvSpPr>
            <a:spLocks noGrp="1"/>
          </p:cNvSpPr>
          <p:nvPr>
            <p:ph type="body" sz="quarter" idx="36" hasCustomPrompt="1"/>
          </p:nvPr>
        </p:nvSpPr>
        <p:spPr>
          <a:xfrm>
            <a:off x="4472940" y="2967667"/>
            <a:ext cx="3246120" cy="607243"/>
          </a:xfrm>
          <a:noFill/>
          <a:ln>
            <a:noFill/>
          </a:ln>
        </p:spPr>
        <p:txBody>
          <a:bodyPr vert="horz" wrap="square" lIns="91440" tIns="45720" rIns="91440" bIns="45720" rtlCol="0" anchor="ctr">
            <a:noAutofit/>
          </a:bodyPr>
          <a:lstStyle>
            <a:lvl1pPr marL="171450" indent="-171450" algn="l">
              <a:buNone/>
              <a:defRPr lang="en-US" sz="1200" b="1" cap="all" baseline="0">
                <a:solidFill>
                  <a:schemeClr val="bg2"/>
                </a:solidFill>
              </a:defRPr>
            </a:lvl1pPr>
          </a:lstStyle>
          <a:p>
            <a:pPr marL="0" lvl="0" indent="0"/>
            <a:r>
              <a:rPr lang="en-US"/>
              <a:t>Continent</a:t>
            </a:r>
          </a:p>
        </p:txBody>
      </p:sp>
      <p:sp>
        <p:nvSpPr>
          <p:cNvPr id="6" name="Text Placeholder 5"/>
          <p:cNvSpPr>
            <a:spLocks noGrp="1"/>
          </p:cNvSpPr>
          <p:nvPr>
            <p:ph type="body" sz="quarter" idx="39"/>
          </p:nvPr>
        </p:nvSpPr>
        <p:spPr>
          <a:xfrm>
            <a:off x="482599" y="3593920"/>
            <a:ext cx="3246120" cy="1117781"/>
          </a:xfrm>
        </p:spPr>
        <p:txBody>
          <a:bodyPr>
            <a:noAutofit/>
          </a:bodyPr>
          <a:lstStyle>
            <a:lvl1pPr>
              <a:defRPr sz="1200">
                <a:solidFill>
                  <a:schemeClr val="bg2"/>
                </a:solidFill>
              </a:defRPr>
            </a:lvl1pPr>
            <a:lvl2pPr>
              <a:defRPr sz="1200">
                <a:solidFill>
                  <a:schemeClr val="bg2"/>
                </a:solidFill>
              </a:defRPr>
            </a:lvl2pPr>
            <a:lvl3pPr>
              <a:defRPr sz="1200">
                <a:solidFill>
                  <a:schemeClr val="bg2"/>
                </a:solidFill>
              </a:defRPr>
            </a:lvl3pPr>
            <a:lvl4pPr>
              <a:defRPr sz="1050">
                <a:solidFill>
                  <a:schemeClr val="bg2"/>
                </a:solidFill>
              </a:defRPr>
            </a:lvl4pPr>
            <a:lvl5pPr>
              <a:defRPr sz="105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9" name="Text Placeholder 5"/>
          <p:cNvSpPr>
            <a:spLocks noGrp="1"/>
          </p:cNvSpPr>
          <p:nvPr>
            <p:ph type="body" sz="quarter" idx="40"/>
          </p:nvPr>
        </p:nvSpPr>
        <p:spPr>
          <a:xfrm>
            <a:off x="4472940" y="3593920"/>
            <a:ext cx="3246120" cy="1117781"/>
          </a:xfrm>
        </p:spPr>
        <p:txBody>
          <a:bodyPr>
            <a:noAutofit/>
          </a:bodyPr>
          <a:lstStyle>
            <a:lvl1pPr>
              <a:defRPr sz="1200">
                <a:solidFill>
                  <a:schemeClr val="bg2"/>
                </a:solidFill>
              </a:defRPr>
            </a:lvl1pPr>
            <a:lvl2pPr>
              <a:defRPr sz="1200">
                <a:solidFill>
                  <a:schemeClr val="bg2"/>
                </a:solidFill>
              </a:defRPr>
            </a:lvl2pPr>
            <a:lvl3pPr>
              <a:defRPr sz="1200">
                <a:solidFill>
                  <a:schemeClr val="bg2"/>
                </a:solidFill>
              </a:defRPr>
            </a:lvl3pPr>
            <a:lvl4pPr>
              <a:defRPr sz="1050">
                <a:solidFill>
                  <a:schemeClr val="bg2"/>
                </a:solidFill>
              </a:defRPr>
            </a:lvl4pPr>
            <a:lvl5pPr>
              <a:defRPr sz="105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30" name="Text Placeholder 5"/>
          <p:cNvSpPr>
            <a:spLocks noGrp="1"/>
          </p:cNvSpPr>
          <p:nvPr>
            <p:ph type="body" sz="quarter" idx="41"/>
          </p:nvPr>
        </p:nvSpPr>
        <p:spPr>
          <a:xfrm>
            <a:off x="8467345" y="3593920"/>
            <a:ext cx="3246120" cy="1117781"/>
          </a:xfrm>
        </p:spPr>
        <p:txBody>
          <a:bodyPr>
            <a:noAutofit/>
          </a:bodyPr>
          <a:lstStyle>
            <a:lvl1pPr>
              <a:defRPr sz="1200">
                <a:solidFill>
                  <a:schemeClr val="bg2"/>
                </a:solidFill>
              </a:defRPr>
            </a:lvl1pPr>
            <a:lvl2pPr>
              <a:defRPr sz="1200">
                <a:solidFill>
                  <a:schemeClr val="bg2"/>
                </a:solidFill>
              </a:defRPr>
            </a:lvl2pPr>
            <a:lvl3pPr>
              <a:defRPr sz="1200">
                <a:solidFill>
                  <a:schemeClr val="bg2"/>
                </a:solidFill>
              </a:defRPr>
            </a:lvl3pPr>
            <a:lvl4pPr>
              <a:defRPr sz="1050">
                <a:solidFill>
                  <a:schemeClr val="bg2"/>
                </a:solidFill>
              </a:defRPr>
            </a:lvl4pPr>
            <a:lvl5pPr>
              <a:defRPr sz="105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2" name="Chart Placeholder 11"/>
          <p:cNvSpPr>
            <a:spLocks noGrp="1"/>
          </p:cNvSpPr>
          <p:nvPr>
            <p:ph type="chart" sz="quarter" idx="42"/>
          </p:nvPr>
        </p:nvSpPr>
        <p:spPr>
          <a:xfrm>
            <a:off x="482599" y="4730713"/>
            <a:ext cx="3246120" cy="1517689"/>
          </a:xfrm>
        </p:spPr>
        <p:txBody>
          <a:bodyPr/>
          <a:lstStyle/>
          <a:p>
            <a:endParaRPr lang="en-US"/>
          </a:p>
        </p:txBody>
      </p:sp>
      <p:sp>
        <p:nvSpPr>
          <p:cNvPr id="31" name="Chart Placeholder 11"/>
          <p:cNvSpPr>
            <a:spLocks noGrp="1"/>
          </p:cNvSpPr>
          <p:nvPr>
            <p:ph type="chart" sz="quarter" idx="43"/>
          </p:nvPr>
        </p:nvSpPr>
        <p:spPr>
          <a:xfrm>
            <a:off x="4472940" y="4730713"/>
            <a:ext cx="3246120" cy="1517689"/>
          </a:xfrm>
        </p:spPr>
        <p:txBody>
          <a:bodyPr/>
          <a:lstStyle/>
          <a:p>
            <a:endParaRPr lang="en-US"/>
          </a:p>
        </p:txBody>
      </p:sp>
      <p:sp>
        <p:nvSpPr>
          <p:cNvPr id="32" name="Chart Placeholder 11"/>
          <p:cNvSpPr>
            <a:spLocks noGrp="1"/>
          </p:cNvSpPr>
          <p:nvPr>
            <p:ph type="chart" sz="quarter" idx="44"/>
          </p:nvPr>
        </p:nvSpPr>
        <p:spPr>
          <a:xfrm>
            <a:off x="8467345" y="4730713"/>
            <a:ext cx="3246120" cy="1517689"/>
          </a:xfrm>
        </p:spPr>
        <p:txBody>
          <a:bodyPr/>
          <a:lstStyle/>
          <a:p>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36816389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map and chart 2">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9"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4" name="Text Placeholder 12"/>
          <p:cNvSpPr>
            <a:spLocks noGrp="1"/>
          </p:cNvSpPr>
          <p:nvPr>
            <p:ph type="body" sz="quarter" idx="24" hasCustomPrompt="1"/>
          </p:nvPr>
        </p:nvSpPr>
        <p:spPr>
          <a:xfrm>
            <a:off x="482597" y="4224967"/>
            <a:ext cx="5613403" cy="607243"/>
          </a:xfrm>
          <a:noFill/>
          <a:ln>
            <a:noFill/>
          </a:ln>
        </p:spPr>
        <p:txBody>
          <a:bodyPr vert="horz" wrap="square" lIns="91440" tIns="45720" rIns="91440" bIns="45720" rtlCol="0" anchor="ctr">
            <a:noAutofit/>
          </a:bodyPr>
          <a:lstStyle>
            <a:lvl1pPr marL="171450" indent="-171450" algn="l">
              <a:buNone/>
              <a:defRPr lang="en-US" sz="1200" b="1" cap="all" baseline="0">
                <a:solidFill>
                  <a:schemeClr val="bg2"/>
                </a:solidFill>
              </a:defRPr>
            </a:lvl1pPr>
          </a:lstStyle>
          <a:p>
            <a:pPr marL="0" lvl="0" indent="0"/>
            <a:r>
              <a:rPr lang="en-US"/>
              <a:t>Continent</a:t>
            </a:r>
          </a:p>
        </p:txBody>
      </p:sp>
      <p:sp>
        <p:nvSpPr>
          <p:cNvPr id="6" name="Text Placeholder 5"/>
          <p:cNvSpPr>
            <a:spLocks noGrp="1"/>
          </p:cNvSpPr>
          <p:nvPr>
            <p:ph type="body" sz="quarter" idx="39"/>
          </p:nvPr>
        </p:nvSpPr>
        <p:spPr>
          <a:xfrm>
            <a:off x="482597" y="4851221"/>
            <a:ext cx="5613403" cy="1117781"/>
          </a:xfrm>
        </p:spPr>
        <p:txBody>
          <a:bodyPr>
            <a:noAutofit/>
          </a:bodyPr>
          <a:lstStyle>
            <a:lvl1pPr>
              <a:defRPr sz="1200">
                <a:solidFill>
                  <a:schemeClr val="bg2"/>
                </a:solidFill>
              </a:defRPr>
            </a:lvl1pPr>
            <a:lvl2pPr>
              <a:defRPr sz="1200">
                <a:solidFill>
                  <a:schemeClr val="bg2"/>
                </a:solidFill>
              </a:defRPr>
            </a:lvl2pPr>
            <a:lvl3pPr>
              <a:defRPr sz="1200">
                <a:solidFill>
                  <a:schemeClr val="bg2"/>
                </a:solidFill>
              </a:defRPr>
            </a:lvl3pPr>
            <a:lvl4pPr>
              <a:defRPr sz="1050">
                <a:solidFill>
                  <a:schemeClr val="bg2"/>
                </a:solidFill>
              </a:defRPr>
            </a:lvl4pPr>
            <a:lvl5pPr>
              <a:defRPr sz="105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1" y="1668688"/>
            <a:ext cx="5067303" cy="1531712"/>
          </a:xfrm>
        </p:spPr>
        <p:txBody>
          <a:bodyPr>
            <a:noAutofit/>
          </a:bodyPr>
          <a:lstStyle>
            <a:lvl1pPr>
              <a:defRPr sz="1200">
                <a:solidFill>
                  <a:schemeClr val="bg2"/>
                </a:solidFill>
              </a:defRPr>
            </a:lvl1pPr>
            <a:lvl2pPr>
              <a:defRPr sz="1200">
                <a:solidFill>
                  <a:schemeClr val="bg2"/>
                </a:solidFill>
              </a:defRPr>
            </a:lvl2pPr>
            <a:lvl3pPr>
              <a:defRPr sz="1200">
                <a:solidFill>
                  <a:schemeClr val="bg2"/>
                </a:solidFill>
              </a:defRPr>
            </a:lvl3pPr>
            <a:lvl4pPr>
              <a:defRPr sz="1050">
                <a:solidFill>
                  <a:schemeClr val="bg2"/>
                </a:solidFill>
              </a:defRPr>
            </a:lvl4pPr>
            <a:lvl5pPr>
              <a:defRPr sz="1050">
                <a:solidFill>
                  <a:schemeClr val="bg2"/>
                </a:solidFill>
              </a:defRPr>
            </a:lvl5pPr>
          </a:lstStyle>
          <a:p>
            <a:pPr lvl="0"/>
            <a:r>
              <a:rPr lang="en-US"/>
              <a:t>Click to edit Master text styles</a:t>
            </a:r>
          </a:p>
          <a:p>
            <a:pPr lvl="1"/>
            <a:r>
              <a:rPr lang="en-US"/>
              <a:t>Second level</a:t>
            </a:r>
          </a:p>
          <a:p>
            <a:pPr lvl="2"/>
            <a:r>
              <a:rPr lang="en-US"/>
              <a:t>Third level</a:t>
            </a:r>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10555590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map and chart 3">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9"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4" name="Text Placeholder 12"/>
          <p:cNvSpPr>
            <a:spLocks noGrp="1"/>
          </p:cNvSpPr>
          <p:nvPr>
            <p:ph type="body" sz="quarter" idx="24" hasCustomPrompt="1"/>
          </p:nvPr>
        </p:nvSpPr>
        <p:spPr>
          <a:xfrm>
            <a:off x="482599" y="2694812"/>
            <a:ext cx="2743200" cy="607243"/>
          </a:xfrm>
          <a:noFill/>
          <a:ln>
            <a:noFill/>
          </a:ln>
        </p:spPr>
        <p:txBody>
          <a:bodyPr vert="horz" wrap="square" lIns="91440" tIns="45720" rIns="91440" bIns="45720" rtlCol="0" anchor="ctr">
            <a:noAutofit/>
          </a:bodyPr>
          <a:lstStyle>
            <a:lvl1pPr marL="171450" indent="-171450" algn="l">
              <a:buNone/>
              <a:defRPr lang="en-US" sz="1200" b="1" cap="all" baseline="0">
                <a:solidFill>
                  <a:schemeClr val="bg2"/>
                </a:solidFill>
              </a:defRPr>
            </a:lvl1pPr>
          </a:lstStyle>
          <a:p>
            <a:pPr marL="0" lvl="0" indent="0"/>
            <a:r>
              <a:rPr lang="en-US"/>
              <a:t>Continent</a:t>
            </a:r>
          </a:p>
        </p:txBody>
      </p:sp>
      <p:sp>
        <p:nvSpPr>
          <p:cNvPr id="6" name="Text Placeholder 5"/>
          <p:cNvSpPr>
            <a:spLocks noGrp="1"/>
          </p:cNvSpPr>
          <p:nvPr>
            <p:ph type="body" sz="quarter" idx="39"/>
          </p:nvPr>
        </p:nvSpPr>
        <p:spPr>
          <a:xfrm>
            <a:off x="482599" y="3302055"/>
            <a:ext cx="2743200" cy="2666947"/>
          </a:xfrm>
        </p:spPr>
        <p:txBody>
          <a:bodyPr>
            <a:noAutofit/>
          </a:bodyPr>
          <a:lstStyle>
            <a:lvl1pPr>
              <a:defRPr sz="1200">
                <a:solidFill>
                  <a:schemeClr val="bg2"/>
                </a:solidFill>
              </a:defRPr>
            </a:lvl1pPr>
            <a:lvl2pPr>
              <a:defRPr sz="1200">
                <a:solidFill>
                  <a:schemeClr val="bg2"/>
                </a:solidFill>
              </a:defRPr>
            </a:lvl2pPr>
            <a:lvl3pPr>
              <a:defRPr sz="1200">
                <a:solidFill>
                  <a:schemeClr val="bg2"/>
                </a:solidFill>
              </a:defRPr>
            </a:lvl3pPr>
            <a:lvl4pPr>
              <a:defRPr sz="1050">
                <a:solidFill>
                  <a:schemeClr val="bg2"/>
                </a:solidFill>
              </a:defRPr>
            </a:lvl4pPr>
            <a:lvl5pPr>
              <a:defRPr sz="105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1" y="1668688"/>
            <a:ext cx="5067303" cy="1531712"/>
          </a:xfrm>
        </p:spPr>
        <p:txBody>
          <a:bodyPr>
            <a:noAutofit/>
          </a:bodyPr>
          <a:lstStyle>
            <a:lvl1pPr>
              <a:defRPr sz="1200">
                <a:solidFill>
                  <a:schemeClr val="bg2"/>
                </a:solidFill>
              </a:defRPr>
            </a:lvl1pPr>
            <a:lvl2pPr>
              <a:defRPr sz="1200">
                <a:solidFill>
                  <a:schemeClr val="bg2"/>
                </a:solidFill>
              </a:defRPr>
            </a:lvl2pPr>
            <a:lvl3pPr>
              <a:defRPr sz="1200">
                <a:solidFill>
                  <a:schemeClr val="bg2"/>
                </a:solidFill>
              </a:defRPr>
            </a:lvl3pPr>
            <a:lvl4pPr>
              <a:defRPr sz="1050">
                <a:solidFill>
                  <a:schemeClr val="bg2"/>
                </a:solidFill>
              </a:defRPr>
            </a:lvl4pPr>
            <a:lvl5pPr>
              <a:defRPr sz="1050">
                <a:solidFill>
                  <a:schemeClr val="bg2"/>
                </a:solidFill>
              </a:defRPr>
            </a:lvl5pPr>
          </a:lstStyle>
          <a:p>
            <a:pPr lvl="0"/>
            <a:r>
              <a:rPr lang="en-US"/>
              <a:t>Click to edit Master text styles</a:t>
            </a:r>
          </a:p>
          <a:p>
            <a:pPr lvl="1"/>
            <a:r>
              <a:rPr lang="en-US"/>
              <a:t>Second level</a:t>
            </a:r>
          </a:p>
          <a:p>
            <a:pPr lvl="2"/>
            <a:r>
              <a:rPr lang="en-US"/>
              <a:t>Third level</a:t>
            </a:r>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27544847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map 4">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9"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4" name="Text Placeholder 12"/>
          <p:cNvSpPr>
            <a:spLocks noGrp="1"/>
          </p:cNvSpPr>
          <p:nvPr>
            <p:ph type="body" sz="quarter" idx="24" hasCustomPrompt="1"/>
          </p:nvPr>
        </p:nvSpPr>
        <p:spPr>
          <a:xfrm>
            <a:off x="482597" y="5361760"/>
            <a:ext cx="5613403" cy="607243"/>
          </a:xfrm>
          <a:noFill/>
          <a:ln>
            <a:noFill/>
          </a:ln>
        </p:spPr>
        <p:txBody>
          <a:bodyPr vert="horz" wrap="square" lIns="91440" tIns="45720" rIns="91440" bIns="45720" rtlCol="0" anchor="ctr">
            <a:noAutofit/>
          </a:bodyPr>
          <a:lstStyle>
            <a:lvl1pPr marL="171450" indent="-171450" algn="l">
              <a:buNone/>
              <a:defRPr lang="en-US" sz="1200" b="1" cap="all" baseline="0">
                <a:solidFill>
                  <a:schemeClr val="bg2"/>
                </a:solidFill>
              </a:defRPr>
            </a:lvl1pPr>
          </a:lstStyle>
          <a:p>
            <a:pPr marL="0" lvl="0" indent="0"/>
            <a:r>
              <a:rPr lang="en-US"/>
              <a:t>COUNTRY</a:t>
            </a:r>
          </a:p>
        </p:txBody>
      </p:sp>
      <p:sp>
        <p:nvSpPr>
          <p:cNvPr id="24" name="Text Placeholder 5"/>
          <p:cNvSpPr>
            <a:spLocks noGrp="1"/>
          </p:cNvSpPr>
          <p:nvPr>
            <p:ph type="body" sz="quarter" idx="45"/>
          </p:nvPr>
        </p:nvSpPr>
        <p:spPr>
          <a:xfrm>
            <a:off x="6642101" y="1668688"/>
            <a:ext cx="5067303" cy="2890612"/>
          </a:xfrm>
        </p:spPr>
        <p:txBody>
          <a:bodyPr>
            <a:noAutofit/>
          </a:bodyPr>
          <a:lstStyle>
            <a:lvl1pPr>
              <a:defRPr sz="1200">
                <a:solidFill>
                  <a:schemeClr val="bg2"/>
                </a:solidFill>
              </a:defRPr>
            </a:lvl1pPr>
            <a:lvl2pPr>
              <a:defRPr sz="1200">
                <a:solidFill>
                  <a:schemeClr val="bg2"/>
                </a:solidFill>
              </a:defRPr>
            </a:lvl2pPr>
            <a:lvl3pPr>
              <a:defRPr sz="1200">
                <a:solidFill>
                  <a:schemeClr val="bg2"/>
                </a:solidFill>
              </a:defRPr>
            </a:lvl3pPr>
            <a:lvl4pPr>
              <a:defRPr sz="1050">
                <a:solidFill>
                  <a:schemeClr val="bg2"/>
                </a:solidFill>
              </a:defRPr>
            </a:lvl4pPr>
            <a:lvl5pPr>
              <a:defRPr sz="1050">
                <a:solidFill>
                  <a:schemeClr val="bg2"/>
                </a:solidFill>
              </a:defRPr>
            </a:lvl5pPr>
          </a:lstStyle>
          <a:p>
            <a:pPr lvl="0"/>
            <a:r>
              <a:rPr lang="en-US"/>
              <a:t>Click to edit Master text styles</a:t>
            </a:r>
          </a:p>
          <a:p>
            <a:pPr lvl="1"/>
            <a:r>
              <a:rPr lang="en-US"/>
              <a:t>Second level</a:t>
            </a:r>
          </a:p>
          <a:p>
            <a:pPr lvl="2"/>
            <a:r>
              <a:rPr lang="en-US"/>
              <a:t>Third level</a:t>
            </a:r>
          </a:p>
        </p:txBody>
      </p:sp>
      <p:cxnSp>
        <p:nvCxnSpPr>
          <p:cNvPr id="8" name="Straight Connector 7"/>
          <p:cNvCxnSpPr/>
          <p:nvPr userDrawn="1"/>
        </p:nvCxnSpPr>
        <p:spPr>
          <a:xfrm>
            <a:off x="6642101" y="4714194"/>
            <a:ext cx="5067303" cy="0"/>
          </a:xfrm>
          <a:prstGeom prst="line">
            <a:avLst/>
          </a:prstGeom>
          <a:ln>
            <a:solidFill>
              <a:schemeClr val="bg2">
                <a:lumMod val="60000"/>
                <a:lumOff val="40000"/>
              </a:schemeClr>
            </a:solidFill>
          </a:ln>
        </p:spPr>
        <p:style>
          <a:lnRef idx="1">
            <a:schemeClr val="accent2"/>
          </a:lnRef>
          <a:fillRef idx="0">
            <a:schemeClr val="accent2"/>
          </a:fillRef>
          <a:effectRef idx="0">
            <a:schemeClr val="accent2"/>
          </a:effectRef>
          <a:fontRef idx="minor">
            <a:schemeClr val="tx1"/>
          </a:fontRef>
        </p:style>
      </p:cxnSp>
      <p:grpSp>
        <p:nvGrpSpPr>
          <p:cNvPr id="16" name="Group 15"/>
          <p:cNvGrpSpPr/>
          <p:nvPr userDrawn="1"/>
        </p:nvGrpSpPr>
        <p:grpSpPr>
          <a:xfrm>
            <a:off x="0" y="6766560"/>
            <a:ext cx="12192000" cy="91440"/>
            <a:chOff x="0" y="4480421"/>
            <a:chExt cx="12192000" cy="91440"/>
          </a:xfrm>
        </p:grpSpPr>
        <p:sp>
          <p:nvSpPr>
            <p:cNvPr id="17" name="Rectangle 1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1451173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nvoice">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9"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9" name="Table Placeholder 8"/>
          <p:cNvSpPr>
            <a:spLocks noGrp="1"/>
          </p:cNvSpPr>
          <p:nvPr>
            <p:ph type="tbl" sz="quarter" idx="13"/>
          </p:nvPr>
        </p:nvSpPr>
        <p:spPr>
          <a:xfrm>
            <a:off x="7126515" y="1654177"/>
            <a:ext cx="4586952" cy="1988911"/>
          </a:xfrm>
        </p:spPr>
        <p:txBody>
          <a:bodyPr/>
          <a:lstStyle/>
          <a:p>
            <a:endParaRPr lang="en-US"/>
          </a:p>
        </p:txBody>
      </p:sp>
      <p:sp>
        <p:nvSpPr>
          <p:cNvPr id="25" name="Table Placeholder 8"/>
          <p:cNvSpPr>
            <a:spLocks noGrp="1"/>
          </p:cNvSpPr>
          <p:nvPr>
            <p:ph type="tbl" sz="quarter" idx="14"/>
          </p:nvPr>
        </p:nvSpPr>
        <p:spPr>
          <a:xfrm>
            <a:off x="482599" y="4125688"/>
            <a:ext cx="11230867" cy="2086323"/>
          </a:xfrm>
        </p:spPr>
        <p:txBody>
          <a:bodyPr/>
          <a:lstStyle/>
          <a:p>
            <a:endParaRPr lang="en-US"/>
          </a:p>
        </p:txBody>
      </p:sp>
      <p:sp>
        <p:nvSpPr>
          <p:cNvPr id="11" name="Text Placeholder 10"/>
          <p:cNvSpPr>
            <a:spLocks noGrp="1"/>
          </p:cNvSpPr>
          <p:nvPr>
            <p:ph type="body" sz="quarter" idx="15" hasCustomPrompt="1"/>
          </p:nvPr>
        </p:nvSpPr>
        <p:spPr>
          <a:xfrm>
            <a:off x="482599" y="1981513"/>
            <a:ext cx="5236031" cy="1890071"/>
          </a:xfrm>
        </p:spPr>
        <p:txBody>
          <a:bodyPr>
            <a:normAutofit/>
          </a:bodyPr>
          <a:lstStyle>
            <a:lvl1pPr marL="0" indent="0">
              <a:spcBef>
                <a:spcPts val="0"/>
              </a:spcBef>
              <a:buNone/>
              <a:defRPr sz="1200" baseline="0"/>
            </a:lvl1pPr>
            <a:lvl2pPr marL="342900" indent="0">
              <a:buNone/>
              <a:defRPr/>
            </a:lvl2pPr>
            <a:lvl3pPr marL="685800" indent="0">
              <a:buNone/>
              <a:defRPr/>
            </a:lvl3pPr>
            <a:lvl4pPr marL="1028700" indent="0">
              <a:buNone/>
              <a:defRPr/>
            </a:lvl4pPr>
            <a:lvl5pPr marL="1371600" indent="0">
              <a:buNone/>
              <a:defRPr/>
            </a:lvl5pPr>
          </a:lstStyle>
          <a:p>
            <a:pPr lvl="0"/>
            <a:r>
              <a:rPr lang="en-US"/>
              <a:t>Supplier information (address, phone #, etc.)</a:t>
            </a:r>
          </a:p>
        </p:txBody>
      </p:sp>
      <p:sp>
        <p:nvSpPr>
          <p:cNvPr id="26" name="Text Placeholder 10"/>
          <p:cNvSpPr>
            <a:spLocks noGrp="1"/>
          </p:cNvSpPr>
          <p:nvPr>
            <p:ph type="body" sz="quarter" idx="16" hasCustomPrompt="1"/>
          </p:nvPr>
        </p:nvSpPr>
        <p:spPr>
          <a:xfrm>
            <a:off x="482598" y="1630415"/>
            <a:ext cx="5236031" cy="332086"/>
          </a:xfrm>
        </p:spPr>
        <p:txBody>
          <a:bodyPr>
            <a:noAutofit/>
          </a:bodyPr>
          <a:lstStyle>
            <a:lvl1pPr marL="0" indent="0">
              <a:buNone/>
              <a:defRPr sz="1350" b="1" baseline="0"/>
            </a:lvl1pPr>
            <a:lvl2pPr marL="342900" indent="0">
              <a:buNone/>
              <a:defRPr/>
            </a:lvl2pPr>
            <a:lvl3pPr marL="685800" indent="0">
              <a:buNone/>
              <a:defRPr/>
            </a:lvl3pPr>
            <a:lvl4pPr marL="1028700" indent="0">
              <a:buNone/>
              <a:defRPr/>
            </a:lvl4pPr>
            <a:lvl5pPr marL="1371600" indent="0">
              <a:buNone/>
              <a:defRPr/>
            </a:lvl5pPr>
          </a:lstStyle>
          <a:p>
            <a:pPr lvl="0"/>
            <a:r>
              <a:rPr lang="en-US"/>
              <a:t>Invoice to:</a:t>
            </a:r>
          </a:p>
        </p:txBody>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21674170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and 6 icons left">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9"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1" name="Text Placeholder 10"/>
          <p:cNvSpPr>
            <a:spLocks noGrp="1"/>
          </p:cNvSpPr>
          <p:nvPr>
            <p:ph type="body" sz="quarter" idx="15" hasCustomPrompt="1"/>
          </p:nvPr>
        </p:nvSpPr>
        <p:spPr>
          <a:xfrm>
            <a:off x="482597" y="2295145"/>
            <a:ext cx="6939283" cy="1242913"/>
          </a:xfrm>
        </p:spPr>
        <p:txBody>
          <a:bodyPr>
            <a:normAutofit/>
          </a:bodyPr>
          <a:lstStyle>
            <a:lvl1pPr marL="0" indent="0">
              <a:spcBef>
                <a:spcPts val="0"/>
              </a:spcBef>
              <a:buNone/>
              <a:defRPr sz="1200" baseline="0">
                <a:solidFill>
                  <a:schemeClr val="bg2">
                    <a:lumMod val="7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Your text here</a:t>
            </a:r>
          </a:p>
        </p:txBody>
      </p:sp>
      <p:sp>
        <p:nvSpPr>
          <p:cNvPr id="17" name="Text Placeholder 10"/>
          <p:cNvSpPr>
            <a:spLocks noGrp="1"/>
          </p:cNvSpPr>
          <p:nvPr>
            <p:ph type="body" sz="quarter" idx="16" hasCustomPrompt="1"/>
          </p:nvPr>
        </p:nvSpPr>
        <p:spPr>
          <a:xfrm>
            <a:off x="482598" y="3640616"/>
            <a:ext cx="759463" cy="759462"/>
          </a:xfrm>
        </p:spPr>
        <p:txBody>
          <a:bodyPr anchor="ctr">
            <a:normAutofit/>
          </a:bodyPr>
          <a:lstStyle>
            <a:lvl1pPr marL="0" indent="0" algn="ctr">
              <a:spcBef>
                <a:spcPts val="0"/>
              </a:spcBef>
              <a:buNone/>
              <a:defRPr sz="2700" baseline="0">
                <a:latin typeface="FontAwesome"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a:t>
            </a:r>
          </a:p>
        </p:txBody>
      </p:sp>
      <p:sp>
        <p:nvSpPr>
          <p:cNvPr id="24" name="Text Placeholder 10"/>
          <p:cNvSpPr>
            <a:spLocks noGrp="1"/>
          </p:cNvSpPr>
          <p:nvPr>
            <p:ph type="body" sz="quarter" idx="17" hasCustomPrompt="1"/>
          </p:nvPr>
        </p:nvSpPr>
        <p:spPr>
          <a:xfrm>
            <a:off x="1718562" y="3640616"/>
            <a:ext cx="759463" cy="759462"/>
          </a:xfrm>
        </p:spPr>
        <p:txBody>
          <a:bodyPr anchor="ctr">
            <a:normAutofit/>
          </a:bodyPr>
          <a:lstStyle>
            <a:lvl1pPr marL="0" indent="0" algn="ctr">
              <a:spcBef>
                <a:spcPts val="0"/>
              </a:spcBef>
              <a:buNone/>
              <a:defRPr sz="2700" baseline="0">
                <a:latin typeface="FontAwesome"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a:t>
            </a:r>
          </a:p>
        </p:txBody>
      </p:sp>
      <p:sp>
        <p:nvSpPr>
          <p:cNvPr id="27" name="Text Placeholder 10"/>
          <p:cNvSpPr>
            <a:spLocks noGrp="1"/>
          </p:cNvSpPr>
          <p:nvPr>
            <p:ph type="body" sz="quarter" idx="18" hasCustomPrompt="1"/>
          </p:nvPr>
        </p:nvSpPr>
        <p:spPr>
          <a:xfrm>
            <a:off x="2954526" y="3640616"/>
            <a:ext cx="759463" cy="759462"/>
          </a:xfrm>
        </p:spPr>
        <p:txBody>
          <a:bodyPr anchor="ctr">
            <a:normAutofit/>
          </a:bodyPr>
          <a:lstStyle>
            <a:lvl1pPr marL="0" indent="0" algn="ctr">
              <a:spcBef>
                <a:spcPts val="0"/>
              </a:spcBef>
              <a:buNone/>
              <a:defRPr sz="2700" baseline="0">
                <a:latin typeface="FontAwesome"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a:t>
            </a:r>
          </a:p>
        </p:txBody>
      </p:sp>
      <p:sp>
        <p:nvSpPr>
          <p:cNvPr id="28" name="Text Placeholder 10"/>
          <p:cNvSpPr>
            <a:spLocks noGrp="1"/>
          </p:cNvSpPr>
          <p:nvPr>
            <p:ph type="body" sz="quarter" idx="19" hasCustomPrompt="1"/>
          </p:nvPr>
        </p:nvSpPr>
        <p:spPr>
          <a:xfrm>
            <a:off x="4190490" y="3640616"/>
            <a:ext cx="759463" cy="759462"/>
          </a:xfrm>
        </p:spPr>
        <p:txBody>
          <a:bodyPr anchor="ctr">
            <a:normAutofit/>
          </a:bodyPr>
          <a:lstStyle>
            <a:lvl1pPr marL="0" indent="0" algn="ctr">
              <a:spcBef>
                <a:spcPts val="0"/>
              </a:spcBef>
              <a:buNone/>
              <a:defRPr sz="2700" baseline="0">
                <a:latin typeface="FontAwesome"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a:t>
            </a:r>
          </a:p>
        </p:txBody>
      </p:sp>
      <p:sp>
        <p:nvSpPr>
          <p:cNvPr id="29" name="Text Placeholder 10"/>
          <p:cNvSpPr>
            <a:spLocks noGrp="1"/>
          </p:cNvSpPr>
          <p:nvPr>
            <p:ph type="body" sz="quarter" idx="20" hasCustomPrompt="1"/>
          </p:nvPr>
        </p:nvSpPr>
        <p:spPr>
          <a:xfrm>
            <a:off x="5426454" y="3640616"/>
            <a:ext cx="759463" cy="759462"/>
          </a:xfrm>
        </p:spPr>
        <p:txBody>
          <a:bodyPr anchor="ctr">
            <a:normAutofit/>
          </a:bodyPr>
          <a:lstStyle>
            <a:lvl1pPr marL="0" indent="0" algn="ctr">
              <a:spcBef>
                <a:spcPts val="0"/>
              </a:spcBef>
              <a:buNone/>
              <a:defRPr sz="2700" baseline="0">
                <a:latin typeface="FontAwesome"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a:t>
            </a:r>
          </a:p>
        </p:txBody>
      </p:sp>
      <p:sp>
        <p:nvSpPr>
          <p:cNvPr id="30" name="Text Placeholder 10"/>
          <p:cNvSpPr>
            <a:spLocks noGrp="1"/>
          </p:cNvSpPr>
          <p:nvPr>
            <p:ph type="body" sz="quarter" idx="21" hasCustomPrompt="1"/>
          </p:nvPr>
        </p:nvSpPr>
        <p:spPr>
          <a:xfrm>
            <a:off x="6662418" y="3640616"/>
            <a:ext cx="759463" cy="759462"/>
          </a:xfrm>
        </p:spPr>
        <p:txBody>
          <a:bodyPr anchor="ctr">
            <a:normAutofit/>
          </a:bodyPr>
          <a:lstStyle>
            <a:lvl1pPr marL="0" indent="0" algn="ctr">
              <a:spcBef>
                <a:spcPts val="0"/>
              </a:spcBef>
              <a:buNone/>
              <a:defRPr sz="2700" baseline="0">
                <a:latin typeface="FontAwesome"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a:t>
            </a:r>
          </a:p>
        </p:txBody>
      </p:sp>
      <p:sp>
        <p:nvSpPr>
          <p:cNvPr id="31" name="Text Placeholder 10"/>
          <p:cNvSpPr>
            <a:spLocks noGrp="1"/>
          </p:cNvSpPr>
          <p:nvPr>
            <p:ph type="body" sz="quarter" idx="22" hasCustomPrompt="1"/>
          </p:nvPr>
        </p:nvSpPr>
        <p:spPr>
          <a:xfrm>
            <a:off x="482598" y="4419090"/>
            <a:ext cx="759463" cy="237757"/>
          </a:xfrm>
          <a:solidFill>
            <a:schemeClr val="bg2">
              <a:lumMod val="20000"/>
              <a:lumOff val="80000"/>
            </a:schemeClr>
          </a:solidFill>
        </p:spPr>
        <p:txBody>
          <a:bodyPr lIns="0" rIns="0" anchor="t">
            <a:spAutoFit/>
          </a:bodyPr>
          <a:lstStyle>
            <a:lvl1pPr marL="0" indent="0" algn="ctr">
              <a:spcBef>
                <a:spcPts val="0"/>
              </a:spcBef>
              <a:buNone/>
              <a:defRPr sz="1050" b="1" baseline="0">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a:t>Caption</a:t>
            </a:r>
          </a:p>
        </p:txBody>
      </p:sp>
      <p:sp>
        <p:nvSpPr>
          <p:cNvPr id="38" name="Text Placeholder 10"/>
          <p:cNvSpPr>
            <a:spLocks noGrp="1"/>
          </p:cNvSpPr>
          <p:nvPr>
            <p:ph type="body" sz="quarter" idx="28" hasCustomPrompt="1"/>
          </p:nvPr>
        </p:nvSpPr>
        <p:spPr>
          <a:xfrm>
            <a:off x="482597" y="4889680"/>
            <a:ext cx="6939283" cy="1348429"/>
          </a:xfrm>
        </p:spPr>
        <p:txBody>
          <a:bodyPr>
            <a:normAutofit/>
          </a:bodyPr>
          <a:lstStyle>
            <a:lvl1pPr marL="0" indent="0">
              <a:spcBef>
                <a:spcPts val="0"/>
              </a:spcBef>
              <a:buNone/>
              <a:defRPr sz="1200" baseline="0">
                <a:solidFill>
                  <a:schemeClr val="bg2">
                    <a:lumMod val="7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Your text here</a:t>
            </a:r>
          </a:p>
        </p:txBody>
      </p:sp>
      <p:sp>
        <p:nvSpPr>
          <p:cNvPr id="39" name="Text Placeholder 10"/>
          <p:cNvSpPr>
            <a:spLocks noGrp="1"/>
          </p:cNvSpPr>
          <p:nvPr>
            <p:ph type="body" sz="quarter" idx="29" hasCustomPrompt="1"/>
          </p:nvPr>
        </p:nvSpPr>
        <p:spPr>
          <a:xfrm>
            <a:off x="1718562" y="4419090"/>
            <a:ext cx="759463" cy="237757"/>
          </a:xfrm>
          <a:solidFill>
            <a:schemeClr val="bg2">
              <a:lumMod val="20000"/>
              <a:lumOff val="80000"/>
            </a:schemeClr>
          </a:solidFill>
        </p:spPr>
        <p:txBody>
          <a:bodyPr lIns="0" rIns="0" anchor="t">
            <a:spAutoFit/>
          </a:bodyPr>
          <a:lstStyle>
            <a:lvl1pPr marL="0" indent="0" algn="ctr">
              <a:spcBef>
                <a:spcPts val="0"/>
              </a:spcBef>
              <a:buNone/>
              <a:defRPr sz="1050" b="1" baseline="0">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a:t>Caption</a:t>
            </a:r>
          </a:p>
        </p:txBody>
      </p:sp>
      <p:sp>
        <p:nvSpPr>
          <p:cNvPr id="40" name="Text Placeholder 10"/>
          <p:cNvSpPr>
            <a:spLocks noGrp="1"/>
          </p:cNvSpPr>
          <p:nvPr>
            <p:ph type="body" sz="quarter" idx="30" hasCustomPrompt="1"/>
          </p:nvPr>
        </p:nvSpPr>
        <p:spPr>
          <a:xfrm>
            <a:off x="2954526" y="4419090"/>
            <a:ext cx="759463" cy="237757"/>
          </a:xfrm>
          <a:solidFill>
            <a:schemeClr val="bg2">
              <a:lumMod val="20000"/>
              <a:lumOff val="80000"/>
            </a:schemeClr>
          </a:solidFill>
        </p:spPr>
        <p:txBody>
          <a:bodyPr lIns="0" rIns="0" anchor="t">
            <a:spAutoFit/>
          </a:bodyPr>
          <a:lstStyle>
            <a:lvl1pPr marL="0" indent="0" algn="ctr">
              <a:spcBef>
                <a:spcPts val="0"/>
              </a:spcBef>
              <a:buNone/>
              <a:defRPr sz="1050" b="1" baseline="0">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a:t>Caption</a:t>
            </a:r>
          </a:p>
        </p:txBody>
      </p:sp>
      <p:sp>
        <p:nvSpPr>
          <p:cNvPr id="41" name="Text Placeholder 10"/>
          <p:cNvSpPr>
            <a:spLocks noGrp="1"/>
          </p:cNvSpPr>
          <p:nvPr>
            <p:ph type="body" sz="quarter" idx="31" hasCustomPrompt="1"/>
          </p:nvPr>
        </p:nvSpPr>
        <p:spPr>
          <a:xfrm>
            <a:off x="4190490" y="4419090"/>
            <a:ext cx="759463" cy="237757"/>
          </a:xfrm>
          <a:solidFill>
            <a:schemeClr val="bg2">
              <a:lumMod val="20000"/>
              <a:lumOff val="80000"/>
            </a:schemeClr>
          </a:solidFill>
        </p:spPr>
        <p:txBody>
          <a:bodyPr lIns="0" rIns="0" anchor="t">
            <a:spAutoFit/>
          </a:bodyPr>
          <a:lstStyle>
            <a:lvl1pPr marL="0" indent="0" algn="ctr">
              <a:spcBef>
                <a:spcPts val="0"/>
              </a:spcBef>
              <a:buNone/>
              <a:defRPr sz="1050" b="1" baseline="0">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a:t>Caption</a:t>
            </a:r>
          </a:p>
        </p:txBody>
      </p:sp>
      <p:sp>
        <p:nvSpPr>
          <p:cNvPr id="42" name="Text Placeholder 10"/>
          <p:cNvSpPr>
            <a:spLocks noGrp="1"/>
          </p:cNvSpPr>
          <p:nvPr>
            <p:ph type="body" sz="quarter" idx="32" hasCustomPrompt="1"/>
          </p:nvPr>
        </p:nvSpPr>
        <p:spPr>
          <a:xfrm>
            <a:off x="5426454" y="4419090"/>
            <a:ext cx="759463" cy="237757"/>
          </a:xfrm>
          <a:solidFill>
            <a:schemeClr val="bg2">
              <a:lumMod val="20000"/>
              <a:lumOff val="80000"/>
            </a:schemeClr>
          </a:solidFill>
        </p:spPr>
        <p:txBody>
          <a:bodyPr lIns="0" rIns="0" anchor="t">
            <a:spAutoFit/>
          </a:bodyPr>
          <a:lstStyle>
            <a:lvl1pPr marL="0" indent="0" algn="ctr">
              <a:spcBef>
                <a:spcPts val="0"/>
              </a:spcBef>
              <a:buNone/>
              <a:defRPr sz="1050" b="1" baseline="0">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a:t>Caption</a:t>
            </a:r>
          </a:p>
        </p:txBody>
      </p:sp>
      <p:sp>
        <p:nvSpPr>
          <p:cNvPr id="43" name="Text Placeholder 10"/>
          <p:cNvSpPr>
            <a:spLocks noGrp="1"/>
          </p:cNvSpPr>
          <p:nvPr>
            <p:ph type="body" sz="quarter" idx="33" hasCustomPrompt="1"/>
          </p:nvPr>
        </p:nvSpPr>
        <p:spPr>
          <a:xfrm>
            <a:off x="6662418" y="4419090"/>
            <a:ext cx="759463" cy="237757"/>
          </a:xfrm>
          <a:solidFill>
            <a:schemeClr val="bg2">
              <a:lumMod val="20000"/>
              <a:lumOff val="80000"/>
            </a:schemeClr>
          </a:solidFill>
        </p:spPr>
        <p:txBody>
          <a:bodyPr lIns="0" rIns="0" anchor="t">
            <a:spAutoFit/>
          </a:bodyPr>
          <a:lstStyle>
            <a:lvl1pPr marL="0" indent="0" algn="ctr">
              <a:spcBef>
                <a:spcPts val="0"/>
              </a:spcBef>
              <a:buNone/>
              <a:defRPr sz="1050" b="1" baseline="0">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a:t>Caption</a:t>
            </a:r>
          </a:p>
        </p:txBody>
      </p:sp>
      <p:sp>
        <p:nvSpPr>
          <p:cNvPr id="44" name="Text Placeholder 10"/>
          <p:cNvSpPr>
            <a:spLocks noGrp="1"/>
          </p:cNvSpPr>
          <p:nvPr>
            <p:ph type="body" sz="quarter" idx="34" hasCustomPrompt="1"/>
          </p:nvPr>
        </p:nvSpPr>
        <p:spPr>
          <a:xfrm>
            <a:off x="482597" y="1766691"/>
            <a:ext cx="6939283" cy="413582"/>
          </a:xfrm>
        </p:spPr>
        <p:txBody>
          <a:bodyPr>
            <a:normAutofit/>
          </a:bodyPr>
          <a:lstStyle>
            <a:lvl1pPr marL="0" indent="0">
              <a:spcBef>
                <a:spcPts val="0"/>
              </a:spcBef>
              <a:buNone/>
              <a:defRPr sz="1500" b="1" cap="all" baseline="0"/>
            </a:lvl1pPr>
            <a:lvl2pPr marL="342900" indent="0">
              <a:buNone/>
              <a:defRPr/>
            </a:lvl2pPr>
            <a:lvl3pPr marL="685800" indent="0">
              <a:buNone/>
              <a:defRPr/>
            </a:lvl3pPr>
            <a:lvl4pPr marL="1028700" indent="0">
              <a:buNone/>
              <a:defRPr/>
            </a:lvl4pPr>
            <a:lvl5pPr marL="1371600" indent="0">
              <a:buNone/>
              <a:defRPr/>
            </a:lvl5pPr>
          </a:lstStyle>
          <a:p>
            <a:pPr lvl="0"/>
            <a:r>
              <a:rPr lang="en-US"/>
              <a:t>Your title here</a:t>
            </a:r>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27480482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and 6 icons right">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9"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11" name="Text Placeholder 10"/>
          <p:cNvSpPr>
            <a:spLocks noGrp="1"/>
          </p:cNvSpPr>
          <p:nvPr>
            <p:ph type="body" sz="quarter" idx="15" hasCustomPrompt="1"/>
          </p:nvPr>
        </p:nvSpPr>
        <p:spPr>
          <a:xfrm>
            <a:off x="4774183" y="2295145"/>
            <a:ext cx="6939283" cy="1242913"/>
          </a:xfrm>
        </p:spPr>
        <p:txBody>
          <a:bodyPr>
            <a:normAutofit/>
          </a:bodyPr>
          <a:lstStyle>
            <a:lvl1pPr marL="0" indent="0">
              <a:spcBef>
                <a:spcPts val="0"/>
              </a:spcBef>
              <a:buNone/>
              <a:defRPr sz="1200" baseline="0">
                <a:solidFill>
                  <a:schemeClr val="bg2">
                    <a:lumMod val="7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Your text here</a:t>
            </a:r>
          </a:p>
        </p:txBody>
      </p:sp>
      <p:sp>
        <p:nvSpPr>
          <p:cNvPr id="17" name="Text Placeholder 10"/>
          <p:cNvSpPr>
            <a:spLocks noGrp="1"/>
          </p:cNvSpPr>
          <p:nvPr>
            <p:ph type="body" sz="quarter" idx="16" hasCustomPrompt="1"/>
          </p:nvPr>
        </p:nvSpPr>
        <p:spPr>
          <a:xfrm>
            <a:off x="4774183" y="3640616"/>
            <a:ext cx="759463" cy="759462"/>
          </a:xfrm>
        </p:spPr>
        <p:txBody>
          <a:bodyPr anchor="ctr">
            <a:normAutofit/>
          </a:bodyPr>
          <a:lstStyle>
            <a:lvl1pPr marL="0" indent="0" algn="ctr">
              <a:spcBef>
                <a:spcPts val="0"/>
              </a:spcBef>
              <a:buNone/>
              <a:defRPr sz="2700" baseline="0">
                <a:latin typeface="FontAwesome"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a:t>
            </a:r>
          </a:p>
        </p:txBody>
      </p:sp>
      <p:sp>
        <p:nvSpPr>
          <p:cNvPr id="24" name="Text Placeholder 10"/>
          <p:cNvSpPr>
            <a:spLocks noGrp="1"/>
          </p:cNvSpPr>
          <p:nvPr>
            <p:ph type="body" sz="quarter" idx="17" hasCustomPrompt="1"/>
          </p:nvPr>
        </p:nvSpPr>
        <p:spPr>
          <a:xfrm>
            <a:off x="6010147" y="3640616"/>
            <a:ext cx="759463" cy="759462"/>
          </a:xfrm>
        </p:spPr>
        <p:txBody>
          <a:bodyPr anchor="ctr">
            <a:normAutofit/>
          </a:bodyPr>
          <a:lstStyle>
            <a:lvl1pPr marL="0" indent="0" algn="ctr">
              <a:spcBef>
                <a:spcPts val="0"/>
              </a:spcBef>
              <a:buNone/>
              <a:defRPr sz="2700" baseline="0">
                <a:latin typeface="FontAwesome"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a:t>
            </a:r>
          </a:p>
        </p:txBody>
      </p:sp>
      <p:sp>
        <p:nvSpPr>
          <p:cNvPr id="27" name="Text Placeholder 10"/>
          <p:cNvSpPr>
            <a:spLocks noGrp="1"/>
          </p:cNvSpPr>
          <p:nvPr>
            <p:ph type="body" sz="quarter" idx="18" hasCustomPrompt="1"/>
          </p:nvPr>
        </p:nvSpPr>
        <p:spPr>
          <a:xfrm>
            <a:off x="7246111" y="3640616"/>
            <a:ext cx="759463" cy="759462"/>
          </a:xfrm>
        </p:spPr>
        <p:txBody>
          <a:bodyPr anchor="ctr">
            <a:normAutofit/>
          </a:bodyPr>
          <a:lstStyle>
            <a:lvl1pPr marL="0" indent="0" algn="ctr">
              <a:spcBef>
                <a:spcPts val="0"/>
              </a:spcBef>
              <a:buNone/>
              <a:defRPr sz="2700" baseline="0">
                <a:latin typeface="FontAwesome"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a:t>
            </a:r>
          </a:p>
        </p:txBody>
      </p:sp>
      <p:sp>
        <p:nvSpPr>
          <p:cNvPr id="28" name="Text Placeholder 10"/>
          <p:cNvSpPr>
            <a:spLocks noGrp="1"/>
          </p:cNvSpPr>
          <p:nvPr>
            <p:ph type="body" sz="quarter" idx="19" hasCustomPrompt="1"/>
          </p:nvPr>
        </p:nvSpPr>
        <p:spPr>
          <a:xfrm>
            <a:off x="8482075" y="3640616"/>
            <a:ext cx="759463" cy="759462"/>
          </a:xfrm>
        </p:spPr>
        <p:txBody>
          <a:bodyPr anchor="ctr">
            <a:normAutofit/>
          </a:bodyPr>
          <a:lstStyle>
            <a:lvl1pPr marL="0" indent="0" algn="ctr">
              <a:spcBef>
                <a:spcPts val="0"/>
              </a:spcBef>
              <a:buNone/>
              <a:defRPr sz="2700" baseline="0">
                <a:latin typeface="FontAwesome"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a:t>
            </a:r>
          </a:p>
        </p:txBody>
      </p:sp>
      <p:sp>
        <p:nvSpPr>
          <p:cNvPr id="29" name="Text Placeholder 10"/>
          <p:cNvSpPr>
            <a:spLocks noGrp="1"/>
          </p:cNvSpPr>
          <p:nvPr>
            <p:ph type="body" sz="quarter" idx="20" hasCustomPrompt="1"/>
          </p:nvPr>
        </p:nvSpPr>
        <p:spPr>
          <a:xfrm>
            <a:off x="9718039" y="3640616"/>
            <a:ext cx="759463" cy="759462"/>
          </a:xfrm>
        </p:spPr>
        <p:txBody>
          <a:bodyPr anchor="ctr">
            <a:normAutofit/>
          </a:bodyPr>
          <a:lstStyle>
            <a:lvl1pPr marL="0" indent="0" algn="ctr">
              <a:spcBef>
                <a:spcPts val="0"/>
              </a:spcBef>
              <a:buNone/>
              <a:defRPr sz="2700" baseline="0">
                <a:latin typeface="FontAwesome"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a:t>
            </a:r>
          </a:p>
        </p:txBody>
      </p:sp>
      <p:sp>
        <p:nvSpPr>
          <p:cNvPr id="30" name="Text Placeholder 10"/>
          <p:cNvSpPr>
            <a:spLocks noGrp="1"/>
          </p:cNvSpPr>
          <p:nvPr>
            <p:ph type="body" sz="quarter" idx="21" hasCustomPrompt="1"/>
          </p:nvPr>
        </p:nvSpPr>
        <p:spPr>
          <a:xfrm>
            <a:off x="10954003" y="3640616"/>
            <a:ext cx="759463" cy="759462"/>
          </a:xfrm>
        </p:spPr>
        <p:txBody>
          <a:bodyPr anchor="ctr">
            <a:normAutofit/>
          </a:bodyPr>
          <a:lstStyle>
            <a:lvl1pPr marL="0" indent="0" algn="ctr">
              <a:spcBef>
                <a:spcPts val="0"/>
              </a:spcBef>
              <a:buNone/>
              <a:defRPr sz="2700" baseline="0">
                <a:latin typeface="FontAwesome"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a:t>
            </a:r>
          </a:p>
        </p:txBody>
      </p:sp>
      <p:sp>
        <p:nvSpPr>
          <p:cNvPr id="31" name="Text Placeholder 10"/>
          <p:cNvSpPr>
            <a:spLocks noGrp="1"/>
          </p:cNvSpPr>
          <p:nvPr>
            <p:ph type="body" sz="quarter" idx="22" hasCustomPrompt="1"/>
          </p:nvPr>
        </p:nvSpPr>
        <p:spPr>
          <a:xfrm>
            <a:off x="4774183" y="4419090"/>
            <a:ext cx="759463" cy="237757"/>
          </a:xfrm>
          <a:solidFill>
            <a:schemeClr val="bg2">
              <a:lumMod val="20000"/>
              <a:lumOff val="80000"/>
            </a:schemeClr>
          </a:solidFill>
        </p:spPr>
        <p:txBody>
          <a:bodyPr lIns="0" rIns="0" anchor="t">
            <a:spAutoFit/>
          </a:bodyPr>
          <a:lstStyle>
            <a:lvl1pPr marL="0" indent="0" algn="ctr">
              <a:spcBef>
                <a:spcPts val="0"/>
              </a:spcBef>
              <a:buNone/>
              <a:defRPr sz="1050" b="1" baseline="0">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a:t>Caption</a:t>
            </a:r>
          </a:p>
        </p:txBody>
      </p:sp>
      <p:sp>
        <p:nvSpPr>
          <p:cNvPr id="38" name="Text Placeholder 10"/>
          <p:cNvSpPr>
            <a:spLocks noGrp="1"/>
          </p:cNvSpPr>
          <p:nvPr>
            <p:ph type="body" sz="quarter" idx="28" hasCustomPrompt="1"/>
          </p:nvPr>
        </p:nvSpPr>
        <p:spPr>
          <a:xfrm>
            <a:off x="4774183" y="4889680"/>
            <a:ext cx="6939283" cy="1348429"/>
          </a:xfrm>
        </p:spPr>
        <p:txBody>
          <a:bodyPr>
            <a:normAutofit/>
          </a:bodyPr>
          <a:lstStyle>
            <a:lvl1pPr marL="0" indent="0">
              <a:spcBef>
                <a:spcPts val="0"/>
              </a:spcBef>
              <a:buNone/>
              <a:defRPr sz="1200" baseline="0">
                <a:solidFill>
                  <a:schemeClr val="bg2">
                    <a:lumMod val="7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Your text here</a:t>
            </a:r>
          </a:p>
        </p:txBody>
      </p:sp>
      <p:sp>
        <p:nvSpPr>
          <p:cNvPr id="39" name="Text Placeholder 10"/>
          <p:cNvSpPr>
            <a:spLocks noGrp="1"/>
          </p:cNvSpPr>
          <p:nvPr>
            <p:ph type="body" sz="quarter" idx="29" hasCustomPrompt="1"/>
          </p:nvPr>
        </p:nvSpPr>
        <p:spPr>
          <a:xfrm>
            <a:off x="6010147" y="4419090"/>
            <a:ext cx="759463" cy="237757"/>
          </a:xfrm>
          <a:solidFill>
            <a:schemeClr val="bg2">
              <a:lumMod val="20000"/>
              <a:lumOff val="80000"/>
            </a:schemeClr>
          </a:solidFill>
        </p:spPr>
        <p:txBody>
          <a:bodyPr lIns="0" rIns="0" anchor="t">
            <a:spAutoFit/>
          </a:bodyPr>
          <a:lstStyle>
            <a:lvl1pPr marL="0" indent="0" algn="ctr">
              <a:spcBef>
                <a:spcPts val="0"/>
              </a:spcBef>
              <a:buNone/>
              <a:defRPr sz="1050" b="1" baseline="0">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a:t>Caption</a:t>
            </a:r>
          </a:p>
        </p:txBody>
      </p:sp>
      <p:sp>
        <p:nvSpPr>
          <p:cNvPr id="40" name="Text Placeholder 10"/>
          <p:cNvSpPr>
            <a:spLocks noGrp="1"/>
          </p:cNvSpPr>
          <p:nvPr>
            <p:ph type="body" sz="quarter" idx="30" hasCustomPrompt="1"/>
          </p:nvPr>
        </p:nvSpPr>
        <p:spPr>
          <a:xfrm>
            <a:off x="7246111" y="4419090"/>
            <a:ext cx="759463" cy="237757"/>
          </a:xfrm>
          <a:solidFill>
            <a:schemeClr val="bg2">
              <a:lumMod val="20000"/>
              <a:lumOff val="80000"/>
            </a:schemeClr>
          </a:solidFill>
        </p:spPr>
        <p:txBody>
          <a:bodyPr lIns="0" rIns="0" anchor="t">
            <a:spAutoFit/>
          </a:bodyPr>
          <a:lstStyle>
            <a:lvl1pPr marL="0" indent="0" algn="ctr">
              <a:spcBef>
                <a:spcPts val="0"/>
              </a:spcBef>
              <a:buNone/>
              <a:defRPr sz="1050" b="1" baseline="0">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a:t>Caption</a:t>
            </a:r>
          </a:p>
        </p:txBody>
      </p:sp>
      <p:sp>
        <p:nvSpPr>
          <p:cNvPr id="41" name="Text Placeholder 10"/>
          <p:cNvSpPr>
            <a:spLocks noGrp="1"/>
          </p:cNvSpPr>
          <p:nvPr>
            <p:ph type="body" sz="quarter" idx="31" hasCustomPrompt="1"/>
          </p:nvPr>
        </p:nvSpPr>
        <p:spPr>
          <a:xfrm>
            <a:off x="8482075" y="4419090"/>
            <a:ext cx="759463" cy="237757"/>
          </a:xfrm>
          <a:solidFill>
            <a:schemeClr val="bg2">
              <a:lumMod val="20000"/>
              <a:lumOff val="80000"/>
            </a:schemeClr>
          </a:solidFill>
        </p:spPr>
        <p:txBody>
          <a:bodyPr lIns="0" rIns="0" anchor="t">
            <a:spAutoFit/>
          </a:bodyPr>
          <a:lstStyle>
            <a:lvl1pPr marL="0" indent="0" algn="ctr">
              <a:spcBef>
                <a:spcPts val="0"/>
              </a:spcBef>
              <a:buNone/>
              <a:defRPr sz="1050" b="1" baseline="0">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a:t>Caption</a:t>
            </a:r>
          </a:p>
        </p:txBody>
      </p:sp>
      <p:sp>
        <p:nvSpPr>
          <p:cNvPr id="42" name="Text Placeholder 10"/>
          <p:cNvSpPr>
            <a:spLocks noGrp="1"/>
          </p:cNvSpPr>
          <p:nvPr>
            <p:ph type="body" sz="quarter" idx="32" hasCustomPrompt="1"/>
          </p:nvPr>
        </p:nvSpPr>
        <p:spPr>
          <a:xfrm>
            <a:off x="9718039" y="4419090"/>
            <a:ext cx="759463" cy="237757"/>
          </a:xfrm>
          <a:solidFill>
            <a:schemeClr val="bg2">
              <a:lumMod val="20000"/>
              <a:lumOff val="80000"/>
            </a:schemeClr>
          </a:solidFill>
        </p:spPr>
        <p:txBody>
          <a:bodyPr lIns="0" rIns="0" anchor="t">
            <a:spAutoFit/>
          </a:bodyPr>
          <a:lstStyle>
            <a:lvl1pPr marL="0" indent="0" algn="ctr">
              <a:spcBef>
                <a:spcPts val="0"/>
              </a:spcBef>
              <a:buNone/>
              <a:defRPr sz="1050" b="1" baseline="0">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a:t>Caption</a:t>
            </a:r>
          </a:p>
        </p:txBody>
      </p:sp>
      <p:sp>
        <p:nvSpPr>
          <p:cNvPr id="43" name="Text Placeholder 10"/>
          <p:cNvSpPr>
            <a:spLocks noGrp="1"/>
          </p:cNvSpPr>
          <p:nvPr>
            <p:ph type="body" sz="quarter" idx="33" hasCustomPrompt="1"/>
          </p:nvPr>
        </p:nvSpPr>
        <p:spPr>
          <a:xfrm>
            <a:off x="10954003" y="4419090"/>
            <a:ext cx="759463" cy="237757"/>
          </a:xfrm>
          <a:solidFill>
            <a:schemeClr val="bg2">
              <a:lumMod val="20000"/>
              <a:lumOff val="80000"/>
            </a:schemeClr>
          </a:solidFill>
        </p:spPr>
        <p:txBody>
          <a:bodyPr lIns="0" rIns="0" anchor="t">
            <a:spAutoFit/>
          </a:bodyPr>
          <a:lstStyle>
            <a:lvl1pPr marL="0" indent="0" algn="ctr">
              <a:spcBef>
                <a:spcPts val="0"/>
              </a:spcBef>
              <a:buNone/>
              <a:defRPr sz="1050" b="1" baseline="0">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a:t>Caption</a:t>
            </a:r>
          </a:p>
        </p:txBody>
      </p:sp>
      <p:sp>
        <p:nvSpPr>
          <p:cNvPr id="44" name="Text Placeholder 10"/>
          <p:cNvSpPr>
            <a:spLocks noGrp="1"/>
          </p:cNvSpPr>
          <p:nvPr>
            <p:ph type="body" sz="quarter" idx="34" hasCustomPrompt="1"/>
          </p:nvPr>
        </p:nvSpPr>
        <p:spPr>
          <a:xfrm>
            <a:off x="4774183" y="1766691"/>
            <a:ext cx="6939283" cy="413582"/>
          </a:xfrm>
        </p:spPr>
        <p:txBody>
          <a:bodyPr>
            <a:normAutofit/>
          </a:bodyPr>
          <a:lstStyle>
            <a:lvl1pPr marL="0" indent="0">
              <a:spcBef>
                <a:spcPts val="0"/>
              </a:spcBef>
              <a:buNone/>
              <a:defRPr sz="1500" b="1" cap="all" baseline="0"/>
            </a:lvl1pPr>
            <a:lvl2pPr marL="342900" indent="0">
              <a:buNone/>
              <a:defRPr/>
            </a:lvl2pPr>
            <a:lvl3pPr marL="685800" indent="0">
              <a:buNone/>
              <a:defRPr/>
            </a:lvl3pPr>
            <a:lvl4pPr marL="1028700" indent="0">
              <a:buNone/>
              <a:defRPr/>
            </a:lvl4pPr>
            <a:lvl5pPr marL="1371600" indent="0">
              <a:buNone/>
              <a:defRPr/>
            </a:lvl5pPr>
          </a:lstStyle>
          <a:p>
            <a:pPr lvl="0"/>
            <a:r>
              <a:rPr lang="en-US"/>
              <a:t>Your title here</a:t>
            </a:r>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7584959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Mac">
    <p:spTree>
      <p:nvGrpSpPr>
        <p:cNvPr id="1" name=""/>
        <p:cNvGrpSpPr/>
        <p:nvPr/>
      </p:nvGrpSpPr>
      <p:grpSpPr>
        <a:xfrm>
          <a:off x="0" y="0"/>
          <a:ext cx="0" cy="0"/>
          <a:chOff x="0" y="0"/>
          <a:chExt cx="0" cy="0"/>
        </a:xfrm>
      </p:grpSpPr>
      <p:grpSp>
        <p:nvGrpSpPr>
          <p:cNvPr id="25" name="Group 24"/>
          <p:cNvGrpSpPr/>
          <p:nvPr userDrawn="1"/>
        </p:nvGrpSpPr>
        <p:grpSpPr>
          <a:xfrm>
            <a:off x="1036777" y="1717358"/>
            <a:ext cx="5059199"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grpSp>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47" name="Text Placeholder 2"/>
          <p:cNvSpPr>
            <a:spLocks noGrp="1"/>
          </p:cNvSpPr>
          <p:nvPr>
            <p:ph type="body" idx="19"/>
          </p:nvPr>
        </p:nvSpPr>
        <p:spPr>
          <a:xfrm>
            <a:off x="6565902" y="2640853"/>
            <a:ext cx="5143500" cy="3429324"/>
          </a:xfrm>
        </p:spPr>
        <p:txBody>
          <a:bodyPr>
            <a:normAutofit/>
          </a:bodyPr>
          <a:lstStyle>
            <a:lvl1pPr marL="214313" indent="-214313" algn="just">
              <a:buFont typeface="Arial" panose="020B0604020202020204" pitchFamily="34" charset="0"/>
              <a:buChar char="•"/>
              <a:defRPr sz="1350">
                <a:solidFill>
                  <a:srgbClr val="4746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2"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171450" indent="-171450" algn="ctr">
              <a:buNone/>
              <a:defRPr lang="en-US" sz="1800" b="1" cap="all" baseline="0">
                <a:solidFill>
                  <a:schemeClr val="tx2"/>
                </a:solidFill>
              </a:defRPr>
            </a:lvl1pPr>
          </a:lstStyle>
          <a:p>
            <a:pPr marL="0" lvl="0" indent="0"/>
            <a:r>
              <a:rPr lang="en-US"/>
              <a:t>Insert some title here</a:t>
            </a:r>
          </a:p>
        </p:txBody>
      </p:sp>
      <p:sp>
        <p:nvSpPr>
          <p:cNvPr id="24" name="Picture Placeholder 5"/>
          <p:cNvSpPr>
            <a:spLocks noGrp="1"/>
          </p:cNvSpPr>
          <p:nvPr>
            <p:ph type="pic" sz="quarter" idx="22"/>
          </p:nvPr>
        </p:nvSpPr>
        <p:spPr>
          <a:xfrm>
            <a:off x="1273979" y="1965559"/>
            <a:ext cx="4581144" cy="2587752"/>
          </a:xfrm>
        </p:spPr>
        <p:txBody>
          <a:bodyPr/>
          <a:lstStyle/>
          <a:p>
            <a:endParaRPr lang="en-US"/>
          </a:p>
        </p:txBody>
      </p:sp>
      <p:grpSp>
        <p:nvGrpSpPr>
          <p:cNvPr id="37" name="Group 36"/>
          <p:cNvGrpSpPr/>
          <p:nvPr userDrawn="1"/>
        </p:nvGrpSpPr>
        <p:grpSpPr>
          <a:xfrm>
            <a:off x="0" y="6766560"/>
            <a:ext cx="12192000" cy="91440"/>
            <a:chOff x="0" y="4480421"/>
            <a:chExt cx="12192000" cy="91440"/>
          </a:xfrm>
        </p:grpSpPr>
        <p:sp>
          <p:nvSpPr>
            <p:cNvPr id="40" name="Rectangle 3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 name="Rectangle 4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2" name="Rectangle 4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3" name="Rectangle 4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4058206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r>
              <a:rPr lang="en-US">
                <a:solidFill>
                  <a:srgbClr val="273339">
                    <a:tint val="75000"/>
                  </a:srgbClr>
                </a:solidFill>
              </a:rPr>
              <a:t>your date here</a:t>
            </a:r>
          </a:p>
        </p:txBody>
      </p:sp>
      <p:sp>
        <p:nvSpPr>
          <p:cNvPr id="6" name="Footer Placeholder 5"/>
          <p:cNvSpPr>
            <a:spLocks noGrp="1"/>
          </p:cNvSpPr>
          <p:nvPr>
            <p:ph type="ftr" sz="quarter" idx="11"/>
          </p:nvPr>
        </p:nvSpPr>
        <p:spPr/>
        <p:txBody>
          <a:bodyPr/>
          <a:lstStyle/>
          <a:p>
            <a:r>
              <a:rPr lang="en-US">
                <a:solidFill>
                  <a:srgbClr val="273339">
                    <a:tint val="75000"/>
                  </a:srgbClr>
                </a:solidFill>
              </a:rPr>
              <a:t>större - a multipurpose PowerPoint template</a:t>
            </a:r>
          </a:p>
        </p:txBody>
      </p:sp>
      <p:sp>
        <p:nvSpPr>
          <p:cNvPr id="7" name="Slide Number Placeholder 6"/>
          <p:cNvSpPr>
            <a:spLocks noGrp="1"/>
          </p:cNvSpPr>
          <p:nvPr>
            <p:ph type="sldNum" sz="quarter" idx="12"/>
          </p:nvPr>
        </p:nvSpPr>
        <p:spPr/>
        <p:txBody>
          <a:bodyPr/>
          <a:lstStyle/>
          <a:p>
            <a:fld id="{6E18DBF4-37B7-4C4F-9728-A1C100B177EE}" type="slidenum">
              <a:rPr lang="en-US" smtClean="0">
                <a:solidFill>
                  <a:srgbClr val="273339">
                    <a:tint val="75000"/>
                  </a:srgbClr>
                </a:solidFill>
              </a:rPr>
              <a:pPr/>
              <a:t>‹Nº›</a:t>
            </a:fld>
            <a:endParaRPr lang="en-US">
              <a:solidFill>
                <a:srgbClr val="273339">
                  <a:tint val="75000"/>
                </a:srgbClr>
              </a:solidFill>
            </a:endParaRPr>
          </a:p>
        </p:txBody>
      </p:sp>
    </p:spTree>
    <p:extLst>
      <p:ext uri="{BB962C8B-B14F-4D97-AF65-F5344CB8AC3E}">
        <p14:creationId xmlns:p14="http://schemas.microsoft.com/office/powerpoint/2010/main" xmlns="" val="1316538977"/>
      </p:ext>
    </p:extLst>
  </p:cSld>
  <p:clrMapOvr>
    <a:masterClrMapping/>
  </p:clrMapOvr>
  <p:hf hdr="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MacBook">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47" name="Text Placeholder 2"/>
          <p:cNvSpPr>
            <a:spLocks noGrp="1"/>
          </p:cNvSpPr>
          <p:nvPr>
            <p:ph type="body" idx="19"/>
          </p:nvPr>
        </p:nvSpPr>
        <p:spPr>
          <a:xfrm>
            <a:off x="6565902" y="2640853"/>
            <a:ext cx="5143500" cy="3429324"/>
          </a:xfrm>
        </p:spPr>
        <p:txBody>
          <a:bodyPr>
            <a:normAutofit/>
          </a:bodyPr>
          <a:lstStyle>
            <a:lvl1pPr marL="214313" indent="-214313" algn="just">
              <a:buFont typeface="Arial" panose="020B0604020202020204" pitchFamily="34" charset="0"/>
              <a:buChar char="•"/>
              <a:defRPr sz="1350">
                <a:solidFill>
                  <a:srgbClr val="4746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2"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171450" indent="-171450" algn="ctr">
              <a:buNone/>
              <a:defRPr lang="en-US" sz="1800" b="1" cap="all" baseline="0">
                <a:solidFill>
                  <a:schemeClr val="tx2"/>
                </a:solidFill>
              </a:defRPr>
            </a:lvl1pPr>
          </a:lstStyle>
          <a:p>
            <a:pPr marL="0" lvl="0" indent="0"/>
            <a:r>
              <a:rPr lang="en-US"/>
              <a:t>Insert some title here</a:t>
            </a:r>
          </a:p>
        </p:txBody>
      </p:sp>
      <p:pic>
        <p:nvPicPr>
          <p:cNvPr id="37" name="Picture 3"/>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02609" y="1801199"/>
            <a:ext cx="6167436" cy="35444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0" name="Picture Placeholder 4"/>
          <p:cNvSpPr>
            <a:spLocks noGrp="1"/>
          </p:cNvSpPr>
          <p:nvPr>
            <p:ph type="pic" sz="quarter" idx="22"/>
          </p:nvPr>
        </p:nvSpPr>
        <p:spPr>
          <a:xfrm>
            <a:off x="963751" y="2037931"/>
            <a:ext cx="4645152" cy="2895111"/>
          </a:xfrm>
        </p:spPr>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5067017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Pad black">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47" name="Text Placeholder 2"/>
          <p:cNvSpPr>
            <a:spLocks noGrp="1"/>
          </p:cNvSpPr>
          <p:nvPr>
            <p:ph type="body" idx="19"/>
          </p:nvPr>
        </p:nvSpPr>
        <p:spPr>
          <a:xfrm>
            <a:off x="6565902" y="2640853"/>
            <a:ext cx="5143500" cy="3429324"/>
          </a:xfrm>
        </p:spPr>
        <p:txBody>
          <a:bodyPr>
            <a:normAutofit/>
          </a:bodyPr>
          <a:lstStyle>
            <a:lvl1pPr marL="214313" indent="-214313" algn="just">
              <a:buFont typeface="Arial" panose="020B0604020202020204" pitchFamily="34" charset="0"/>
              <a:buChar char="•"/>
              <a:defRPr sz="1350">
                <a:solidFill>
                  <a:srgbClr val="4746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2"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171450" indent="-171450" algn="ctr">
              <a:buNone/>
              <a:defRPr lang="en-US" sz="1800" b="1" cap="all" baseline="0">
                <a:solidFill>
                  <a:schemeClr val="tx2"/>
                </a:solidFill>
              </a:defRPr>
            </a:lvl1pPr>
          </a:lstStyle>
          <a:p>
            <a:pPr marL="0" lvl="0" indent="0"/>
            <a:r>
              <a:rPr lang="en-US"/>
              <a:t>Insert some title here</a:t>
            </a:r>
          </a:p>
        </p:txBody>
      </p:sp>
      <p:grpSp>
        <p:nvGrpSpPr>
          <p:cNvPr id="17" name="Group 16"/>
          <p:cNvGrpSpPr/>
          <p:nvPr userDrawn="1"/>
        </p:nvGrpSpPr>
        <p:grpSpPr>
          <a:xfrm>
            <a:off x="1743161" y="1778379"/>
            <a:ext cx="3136689" cy="4080933"/>
            <a:chOff x="14427200" y="12090400"/>
            <a:chExt cx="15590475" cy="20283713"/>
          </a:xfrm>
        </p:grpSpPr>
        <p:sp>
          <p:nvSpPr>
            <p:cNvPr id="24" name="Shape 6"/>
            <p:cNvSpPr/>
            <p:nvPr userDrawn="1"/>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chemeClr val="tx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26" name="Shape 8"/>
            <p:cNvSpPr/>
            <p:nvPr userDrawn="1"/>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grpSp>
      <p:sp>
        <p:nvSpPr>
          <p:cNvPr id="39" name="Picture Placeholder 4"/>
          <p:cNvSpPr>
            <a:spLocks noGrp="1"/>
          </p:cNvSpPr>
          <p:nvPr>
            <p:ph type="pic" sz="quarter" idx="22"/>
          </p:nvPr>
        </p:nvSpPr>
        <p:spPr>
          <a:xfrm>
            <a:off x="2071809" y="2236803"/>
            <a:ext cx="2479391"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42852058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pple watch">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47" name="Text Placeholder 2"/>
          <p:cNvSpPr>
            <a:spLocks noGrp="1"/>
          </p:cNvSpPr>
          <p:nvPr>
            <p:ph type="body" idx="19"/>
          </p:nvPr>
        </p:nvSpPr>
        <p:spPr>
          <a:xfrm>
            <a:off x="6565902" y="2640853"/>
            <a:ext cx="5143500" cy="3429324"/>
          </a:xfrm>
        </p:spPr>
        <p:txBody>
          <a:bodyPr>
            <a:normAutofit/>
          </a:bodyPr>
          <a:lstStyle>
            <a:lvl1pPr marL="214313" indent="-214313" algn="just">
              <a:buFont typeface="Arial" panose="020B0604020202020204" pitchFamily="34" charset="0"/>
              <a:buChar char="•"/>
              <a:defRPr sz="1350">
                <a:solidFill>
                  <a:srgbClr val="4746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2"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171450" indent="-171450" algn="ctr">
              <a:buNone/>
              <a:defRPr lang="en-US" sz="1800" b="1" cap="all" baseline="0">
                <a:solidFill>
                  <a:schemeClr val="tx2"/>
                </a:solidFill>
              </a:defRPr>
            </a:lvl1pPr>
          </a:lstStyle>
          <a:p>
            <a:pPr marL="0" lvl="0" indent="0"/>
            <a:r>
              <a:rPr lang="en-US"/>
              <a:t>Insert some title here</a:t>
            </a:r>
          </a:p>
        </p:txBody>
      </p:sp>
      <p:sp>
        <p:nvSpPr>
          <p:cNvPr id="37" name="Freeform 9"/>
          <p:cNvSpPr>
            <a:spLocks/>
          </p:cNvSpPr>
          <p:nvPr userDrawn="1"/>
        </p:nvSpPr>
        <p:spPr bwMode="auto">
          <a:xfrm>
            <a:off x="4523146" y="2996166"/>
            <a:ext cx="177209" cy="410605"/>
          </a:xfrm>
          <a:custGeom>
            <a:avLst/>
            <a:gdLst>
              <a:gd name="T0" fmla="*/ 62 w 123"/>
              <a:gd name="T1" fmla="*/ 0 h 285"/>
              <a:gd name="T2" fmla="*/ 81 w 123"/>
              <a:gd name="T3" fmla="*/ 4 h 285"/>
              <a:gd name="T4" fmla="*/ 98 w 123"/>
              <a:gd name="T5" fmla="*/ 11 h 285"/>
              <a:gd name="T6" fmla="*/ 111 w 123"/>
              <a:gd name="T7" fmla="*/ 25 h 285"/>
              <a:gd name="T8" fmla="*/ 121 w 123"/>
              <a:gd name="T9" fmla="*/ 42 h 285"/>
              <a:gd name="T10" fmla="*/ 123 w 123"/>
              <a:gd name="T11" fmla="*/ 61 h 285"/>
              <a:gd name="T12" fmla="*/ 123 w 123"/>
              <a:gd name="T13" fmla="*/ 224 h 285"/>
              <a:gd name="T14" fmla="*/ 121 w 123"/>
              <a:gd name="T15" fmla="*/ 243 h 285"/>
              <a:gd name="T16" fmla="*/ 111 w 123"/>
              <a:gd name="T17" fmla="*/ 260 h 285"/>
              <a:gd name="T18" fmla="*/ 98 w 123"/>
              <a:gd name="T19" fmla="*/ 273 h 285"/>
              <a:gd name="T20" fmla="*/ 81 w 123"/>
              <a:gd name="T21" fmla="*/ 282 h 285"/>
              <a:gd name="T22" fmla="*/ 62 w 123"/>
              <a:gd name="T23" fmla="*/ 285 h 285"/>
              <a:gd name="T24" fmla="*/ 42 w 123"/>
              <a:gd name="T25" fmla="*/ 282 h 285"/>
              <a:gd name="T26" fmla="*/ 25 w 123"/>
              <a:gd name="T27" fmla="*/ 273 h 285"/>
              <a:gd name="T28" fmla="*/ 12 w 123"/>
              <a:gd name="T29" fmla="*/ 260 h 285"/>
              <a:gd name="T30" fmla="*/ 3 w 123"/>
              <a:gd name="T31" fmla="*/ 243 h 285"/>
              <a:gd name="T32" fmla="*/ 0 w 123"/>
              <a:gd name="T33" fmla="*/ 224 h 285"/>
              <a:gd name="T34" fmla="*/ 0 w 123"/>
              <a:gd name="T35" fmla="*/ 61 h 285"/>
              <a:gd name="T36" fmla="*/ 3 w 123"/>
              <a:gd name="T37" fmla="*/ 42 h 285"/>
              <a:gd name="T38" fmla="*/ 12 w 123"/>
              <a:gd name="T39" fmla="*/ 25 h 285"/>
              <a:gd name="T40" fmla="*/ 25 w 123"/>
              <a:gd name="T41" fmla="*/ 11 h 285"/>
              <a:gd name="T42" fmla="*/ 42 w 123"/>
              <a:gd name="T43" fmla="*/ 4 h 285"/>
              <a:gd name="T44" fmla="*/ 62 w 123"/>
              <a:gd name="T4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285">
                <a:moveTo>
                  <a:pt x="62" y="0"/>
                </a:moveTo>
                <a:lnTo>
                  <a:pt x="81" y="4"/>
                </a:lnTo>
                <a:lnTo>
                  <a:pt x="98" y="11"/>
                </a:lnTo>
                <a:lnTo>
                  <a:pt x="111" y="25"/>
                </a:lnTo>
                <a:lnTo>
                  <a:pt x="121" y="42"/>
                </a:lnTo>
                <a:lnTo>
                  <a:pt x="123" y="61"/>
                </a:lnTo>
                <a:lnTo>
                  <a:pt x="123" y="224"/>
                </a:lnTo>
                <a:lnTo>
                  <a:pt x="121" y="243"/>
                </a:lnTo>
                <a:lnTo>
                  <a:pt x="111" y="260"/>
                </a:lnTo>
                <a:lnTo>
                  <a:pt x="98" y="273"/>
                </a:lnTo>
                <a:lnTo>
                  <a:pt x="81" y="282"/>
                </a:lnTo>
                <a:lnTo>
                  <a:pt x="62" y="285"/>
                </a:lnTo>
                <a:lnTo>
                  <a:pt x="42" y="282"/>
                </a:lnTo>
                <a:lnTo>
                  <a:pt x="25" y="273"/>
                </a:lnTo>
                <a:lnTo>
                  <a:pt x="12" y="260"/>
                </a:lnTo>
                <a:lnTo>
                  <a:pt x="3" y="243"/>
                </a:lnTo>
                <a:lnTo>
                  <a:pt x="0" y="224"/>
                </a:lnTo>
                <a:lnTo>
                  <a:pt x="0" y="61"/>
                </a:lnTo>
                <a:lnTo>
                  <a:pt x="3" y="42"/>
                </a:lnTo>
                <a:lnTo>
                  <a:pt x="12" y="25"/>
                </a:lnTo>
                <a:lnTo>
                  <a:pt x="25" y="11"/>
                </a:lnTo>
                <a:lnTo>
                  <a:pt x="42" y="4"/>
                </a:lnTo>
                <a:lnTo>
                  <a:pt x="62" y="0"/>
                </a:lnTo>
                <a:close/>
              </a:path>
            </a:pathLst>
          </a:custGeom>
          <a:solidFill>
            <a:schemeClr val="bg1">
              <a:lumMod val="5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273339"/>
              </a:solidFill>
            </a:endParaRPr>
          </a:p>
        </p:txBody>
      </p:sp>
      <p:sp>
        <p:nvSpPr>
          <p:cNvPr id="40" name="Freeform 10"/>
          <p:cNvSpPr>
            <a:spLocks/>
          </p:cNvSpPr>
          <p:nvPr userDrawn="1"/>
        </p:nvSpPr>
        <p:spPr bwMode="auto">
          <a:xfrm>
            <a:off x="4569248" y="4203185"/>
            <a:ext cx="122461" cy="609423"/>
          </a:xfrm>
          <a:custGeom>
            <a:avLst/>
            <a:gdLst>
              <a:gd name="T0" fmla="*/ 42 w 85"/>
              <a:gd name="T1" fmla="*/ 0 h 423"/>
              <a:gd name="T2" fmla="*/ 59 w 85"/>
              <a:gd name="T3" fmla="*/ 4 h 423"/>
              <a:gd name="T4" fmla="*/ 72 w 85"/>
              <a:gd name="T5" fmla="*/ 13 h 423"/>
              <a:gd name="T6" fmla="*/ 81 w 85"/>
              <a:gd name="T7" fmla="*/ 27 h 423"/>
              <a:gd name="T8" fmla="*/ 85 w 85"/>
              <a:gd name="T9" fmla="*/ 44 h 423"/>
              <a:gd name="T10" fmla="*/ 85 w 85"/>
              <a:gd name="T11" fmla="*/ 380 h 423"/>
              <a:gd name="T12" fmla="*/ 81 w 85"/>
              <a:gd name="T13" fmla="*/ 397 h 423"/>
              <a:gd name="T14" fmla="*/ 72 w 85"/>
              <a:gd name="T15" fmla="*/ 410 h 423"/>
              <a:gd name="T16" fmla="*/ 59 w 85"/>
              <a:gd name="T17" fmla="*/ 419 h 423"/>
              <a:gd name="T18" fmla="*/ 42 w 85"/>
              <a:gd name="T19" fmla="*/ 423 h 423"/>
              <a:gd name="T20" fmla="*/ 26 w 85"/>
              <a:gd name="T21" fmla="*/ 419 h 423"/>
              <a:gd name="T22" fmla="*/ 11 w 85"/>
              <a:gd name="T23" fmla="*/ 410 h 423"/>
              <a:gd name="T24" fmla="*/ 2 w 85"/>
              <a:gd name="T25" fmla="*/ 397 h 423"/>
              <a:gd name="T26" fmla="*/ 0 w 85"/>
              <a:gd name="T27" fmla="*/ 380 h 423"/>
              <a:gd name="T28" fmla="*/ 0 w 85"/>
              <a:gd name="T29" fmla="*/ 44 h 423"/>
              <a:gd name="T30" fmla="*/ 2 w 85"/>
              <a:gd name="T31" fmla="*/ 27 h 423"/>
              <a:gd name="T32" fmla="*/ 11 w 85"/>
              <a:gd name="T33" fmla="*/ 13 h 423"/>
              <a:gd name="T34" fmla="*/ 26 w 85"/>
              <a:gd name="T35" fmla="*/ 4 h 423"/>
              <a:gd name="T36" fmla="*/ 42 w 85"/>
              <a:gd name="T3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23">
                <a:moveTo>
                  <a:pt x="42" y="0"/>
                </a:moveTo>
                <a:lnTo>
                  <a:pt x="59" y="4"/>
                </a:lnTo>
                <a:lnTo>
                  <a:pt x="72" y="13"/>
                </a:lnTo>
                <a:lnTo>
                  <a:pt x="81" y="27"/>
                </a:lnTo>
                <a:lnTo>
                  <a:pt x="85" y="44"/>
                </a:lnTo>
                <a:lnTo>
                  <a:pt x="85" y="380"/>
                </a:lnTo>
                <a:lnTo>
                  <a:pt x="81" y="397"/>
                </a:lnTo>
                <a:lnTo>
                  <a:pt x="72" y="410"/>
                </a:lnTo>
                <a:lnTo>
                  <a:pt x="59" y="419"/>
                </a:lnTo>
                <a:lnTo>
                  <a:pt x="42" y="423"/>
                </a:lnTo>
                <a:lnTo>
                  <a:pt x="26" y="419"/>
                </a:lnTo>
                <a:lnTo>
                  <a:pt x="11" y="410"/>
                </a:lnTo>
                <a:lnTo>
                  <a:pt x="2" y="397"/>
                </a:lnTo>
                <a:lnTo>
                  <a:pt x="0" y="380"/>
                </a:lnTo>
                <a:lnTo>
                  <a:pt x="0" y="44"/>
                </a:lnTo>
                <a:lnTo>
                  <a:pt x="2" y="27"/>
                </a:lnTo>
                <a:lnTo>
                  <a:pt x="11" y="13"/>
                </a:lnTo>
                <a:lnTo>
                  <a:pt x="26" y="4"/>
                </a:lnTo>
                <a:lnTo>
                  <a:pt x="42" y="0"/>
                </a:lnTo>
                <a:close/>
              </a:path>
            </a:pathLst>
          </a:custGeom>
          <a:solidFill>
            <a:schemeClr val="bg1">
              <a:lumMod val="5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273339"/>
              </a:solidFill>
            </a:endParaRPr>
          </a:p>
        </p:txBody>
      </p:sp>
      <p:sp>
        <p:nvSpPr>
          <p:cNvPr id="41" name="Freeform 11"/>
          <p:cNvSpPr>
            <a:spLocks/>
          </p:cNvSpPr>
          <p:nvPr userDrawn="1"/>
        </p:nvSpPr>
        <p:spPr bwMode="auto">
          <a:xfrm>
            <a:off x="1997569" y="1313407"/>
            <a:ext cx="2645155" cy="5077084"/>
          </a:xfrm>
          <a:custGeom>
            <a:avLst/>
            <a:gdLst>
              <a:gd name="T0" fmla="*/ 1141 w 1836"/>
              <a:gd name="T1" fmla="*/ 5 h 3524"/>
              <a:gd name="T2" fmla="*/ 1354 w 1836"/>
              <a:gd name="T3" fmla="*/ 24 h 3524"/>
              <a:gd name="T4" fmla="*/ 1436 w 1836"/>
              <a:gd name="T5" fmla="*/ 59 h 3524"/>
              <a:gd name="T6" fmla="*/ 1480 w 1836"/>
              <a:gd name="T7" fmla="*/ 132 h 3524"/>
              <a:gd name="T8" fmla="*/ 1489 w 1836"/>
              <a:gd name="T9" fmla="*/ 221 h 3524"/>
              <a:gd name="T10" fmla="*/ 1504 w 1836"/>
              <a:gd name="T11" fmla="*/ 384 h 3524"/>
              <a:gd name="T12" fmla="*/ 1545 w 1836"/>
              <a:gd name="T13" fmla="*/ 528 h 3524"/>
              <a:gd name="T14" fmla="*/ 1618 w 1836"/>
              <a:gd name="T15" fmla="*/ 653 h 3524"/>
              <a:gd name="T16" fmla="*/ 1697 w 1836"/>
              <a:gd name="T17" fmla="*/ 725 h 3524"/>
              <a:gd name="T18" fmla="*/ 1760 w 1836"/>
              <a:gd name="T19" fmla="*/ 776 h 3524"/>
              <a:gd name="T20" fmla="*/ 1821 w 1836"/>
              <a:gd name="T21" fmla="*/ 871 h 3524"/>
              <a:gd name="T22" fmla="*/ 1836 w 1836"/>
              <a:gd name="T23" fmla="*/ 2546 h 3524"/>
              <a:gd name="T24" fmla="*/ 1821 w 1836"/>
              <a:gd name="T25" fmla="*/ 2630 h 3524"/>
              <a:gd name="T26" fmla="*/ 1761 w 1836"/>
              <a:gd name="T27" fmla="*/ 2739 h 3524"/>
              <a:gd name="T28" fmla="*/ 1665 w 1836"/>
              <a:gd name="T29" fmla="*/ 2821 h 3524"/>
              <a:gd name="T30" fmla="*/ 1592 w 1836"/>
              <a:gd name="T31" fmla="*/ 2896 h 3524"/>
              <a:gd name="T32" fmla="*/ 1529 w 1836"/>
              <a:gd name="T33" fmla="*/ 3033 h 3524"/>
              <a:gd name="T34" fmla="*/ 1507 w 1836"/>
              <a:gd name="T35" fmla="*/ 3168 h 3524"/>
              <a:gd name="T36" fmla="*/ 1497 w 1836"/>
              <a:gd name="T37" fmla="*/ 3294 h 3524"/>
              <a:gd name="T38" fmla="*/ 1473 w 1836"/>
              <a:gd name="T39" fmla="*/ 3392 h 3524"/>
              <a:gd name="T40" fmla="*/ 1429 w 1836"/>
              <a:gd name="T41" fmla="*/ 3455 h 3524"/>
              <a:gd name="T42" fmla="*/ 1346 w 1836"/>
              <a:gd name="T43" fmla="*/ 3494 h 3524"/>
              <a:gd name="T44" fmla="*/ 1247 w 1836"/>
              <a:gd name="T45" fmla="*/ 3508 h 3524"/>
              <a:gd name="T46" fmla="*/ 918 w 1836"/>
              <a:gd name="T47" fmla="*/ 3524 h 3524"/>
              <a:gd name="T48" fmla="*/ 589 w 1836"/>
              <a:gd name="T49" fmla="*/ 3508 h 3524"/>
              <a:gd name="T50" fmla="*/ 490 w 1836"/>
              <a:gd name="T51" fmla="*/ 3494 h 3524"/>
              <a:gd name="T52" fmla="*/ 407 w 1836"/>
              <a:gd name="T53" fmla="*/ 3455 h 3524"/>
              <a:gd name="T54" fmla="*/ 363 w 1836"/>
              <a:gd name="T55" fmla="*/ 3392 h 3524"/>
              <a:gd name="T56" fmla="*/ 339 w 1836"/>
              <a:gd name="T57" fmla="*/ 3294 h 3524"/>
              <a:gd name="T58" fmla="*/ 329 w 1836"/>
              <a:gd name="T59" fmla="*/ 3168 h 3524"/>
              <a:gd name="T60" fmla="*/ 307 w 1836"/>
              <a:gd name="T61" fmla="*/ 3033 h 3524"/>
              <a:gd name="T62" fmla="*/ 244 w 1836"/>
              <a:gd name="T63" fmla="*/ 2896 h 3524"/>
              <a:gd name="T64" fmla="*/ 171 w 1836"/>
              <a:gd name="T65" fmla="*/ 2821 h 3524"/>
              <a:gd name="T66" fmla="*/ 87 w 1836"/>
              <a:gd name="T67" fmla="*/ 2744 h 3524"/>
              <a:gd name="T68" fmla="*/ 34 w 1836"/>
              <a:gd name="T69" fmla="*/ 2676 h 3524"/>
              <a:gd name="T70" fmla="*/ 6 w 1836"/>
              <a:gd name="T71" fmla="*/ 2589 h 3524"/>
              <a:gd name="T72" fmla="*/ 0 w 1836"/>
              <a:gd name="T73" fmla="*/ 943 h 3524"/>
              <a:gd name="T74" fmla="*/ 30 w 1836"/>
              <a:gd name="T75" fmla="*/ 836 h 3524"/>
              <a:gd name="T76" fmla="*/ 104 w 1836"/>
              <a:gd name="T77" fmla="*/ 750 h 3524"/>
              <a:gd name="T78" fmla="*/ 144 w 1836"/>
              <a:gd name="T79" fmla="*/ 721 h 3524"/>
              <a:gd name="T80" fmla="*/ 240 w 1836"/>
              <a:gd name="T81" fmla="*/ 623 h 3524"/>
              <a:gd name="T82" fmla="*/ 305 w 1836"/>
              <a:gd name="T83" fmla="*/ 487 h 3524"/>
              <a:gd name="T84" fmla="*/ 338 w 1836"/>
              <a:gd name="T85" fmla="*/ 335 h 3524"/>
              <a:gd name="T86" fmla="*/ 347 w 1836"/>
              <a:gd name="T87" fmla="*/ 204 h 3524"/>
              <a:gd name="T88" fmla="*/ 367 w 1836"/>
              <a:gd name="T89" fmla="*/ 103 h 3524"/>
              <a:gd name="T90" fmla="*/ 423 w 1836"/>
              <a:gd name="T91" fmla="*/ 43 h 3524"/>
              <a:gd name="T92" fmla="*/ 517 w 1836"/>
              <a:gd name="T93" fmla="*/ 18 h 3524"/>
              <a:gd name="T94" fmla="*/ 843 w 1836"/>
              <a:gd name="T95" fmla="*/ 0 h 3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6" h="3524">
                <a:moveTo>
                  <a:pt x="843" y="0"/>
                </a:moveTo>
                <a:lnTo>
                  <a:pt x="993" y="0"/>
                </a:lnTo>
                <a:lnTo>
                  <a:pt x="1141" y="5"/>
                </a:lnTo>
                <a:lnTo>
                  <a:pt x="1287" y="16"/>
                </a:lnTo>
                <a:lnTo>
                  <a:pt x="1319" y="18"/>
                </a:lnTo>
                <a:lnTo>
                  <a:pt x="1354" y="24"/>
                </a:lnTo>
                <a:lnTo>
                  <a:pt x="1385" y="31"/>
                </a:lnTo>
                <a:lnTo>
                  <a:pt x="1413" y="43"/>
                </a:lnTo>
                <a:lnTo>
                  <a:pt x="1436" y="59"/>
                </a:lnTo>
                <a:lnTo>
                  <a:pt x="1455" y="80"/>
                </a:lnTo>
                <a:lnTo>
                  <a:pt x="1469" y="103"/>
                </a:lnTo>
                <a:lnTo>
                  <a:pt x="1480" y="132"/>
                </a:lnTo>
                <a:lnTo>
                  <a:pt x="1486" y="166"/>
                </a:lnTo>
                <a:lnTo>
                  <a:pt x="1489" y="204"/>
                </a:lnTo>
                <a:lnTo>
                  <a:pt x="1489" y="221"/>
                </a:lnTo>
                <a:lnTo>
                  <a:pt x="1493" y="284"/>
                </a:lnTo>
                <a:lnTo>
                  <a:pt x="1498" y="334"/>
                </a:lnTo>
                <a:lnTo>
                  <a:pt x="1504" y="384"/>
                </a:lnTo>
                <a:lnTo>
                  <a:pt x="1515" y="432"/>
                </a:lnTo>
                <a:lnTo>
                  <a:pt x="1528" y="480"/>
                </a:lnTo>
                <a:lnTo>
                  <a:pt x="1545" y="528"/>
                </a:lnTo>
                <a:lnTo>
                  <a:pt x="1565" y="572"/>
                </a:lnTo>
                <a:lnTo>
                  <a:pt x="1590" y="614"/>
                </a:lnTo>
                <a:lnTo>
                  <a:pt x="1618" y="653"/>
                </a:lnTo>
                <a:lnTo>
                  <a:pt x="1652" y="689"/>
                </a:lnTo>
                <a:lnTo>
                  <a:pt x="1692" y="721"/>
                </a:lnTo>
                <a:lnTo>
                  <a:pt x="1697" y="725"/>
                </a:lnTo>
                <a:lnTo>
                  <a:pt x="1703" y="729"/>
                </a:lnTo>
                <a:lnTo>
                  <a:pt x="1732" y="750"/>
                </a:lnTo>
                <a:lnTo>
                  <a:pt x="1760" y="776"/>
                </a:lnTo>
                <a:lnTo>
                  <a:pt x="1785" y="805"/>
                </a:lnTo>
                <a:lnTo>
                  <a:pt x="1806" y="836"/>
                </a:lnTo>
                <a:lnTo>
                  <a:pt x="1821" y="871"/>
                </a:lnTo>
                <a:lnTo>
                  <a:pt x="1832" y="906"/>
                </a:lnTo>
                <a:lnTo>
                  <a:pt x="1836" y="943"/>
                </a:lnTo>
                <a:lnTo>
                  <a:pt x="1836" y="2546"/>
                </a:lnTo>
                <a:lnTo>
                  <a:pt x="1834" y="2568"/>
                </a:lnTo>
                <a:lnTo>
                  <a:pt x="1830" y="2589"/>
                </a:lnTo>
                <a:lnTo>
                  <a:pt x="1821" y="2630"/>
                </a:lnTo>
                <a:lnTo>
                  <a:pt x="1806" y="2669"/>
                </a:lnTo>
                <a:lnTo>
                  <a:pt x="1786" y="2705"/>
                </a:lnTo>
                <a:lnTo>
                  <a:pt x="1761" y="2739"/>
                </a:lnTo>
                <a:lnTo>
                  <a:pt x="1731" y="2769"/>
                </a:lnTo>
                <a:lnTo>
                  <a:pt x="1700" y="2796"/>
                </a:lnTo>
                <a:lnTo>
                  <a:pt x="1665" y="2821"/>
                </a:lnTo>
                <a:lnTo>
                  <a:pt x="1646" y="2835"/>
                </a:lnTo>
                <a:lnTo>
                  <a:pt x="1628" y="2850"/>
                </a:lnTo>
                <a:lnTo>
                  <a:pt x="1592" y="2896"/>
                </a:lnTo>
                <a:lnTo>
                  <a:pt x="1566" y="2941"/>
                </a:lnTo>
                <a:lnTo>
                  <a:pt x="1545" y="2987"/>
                </a:lnTo>
                <a:lnTo>
                  <a:pt x="1529" y="3033"/>
                </a:lnTo>
                <a:lnTo>
                  <a:pt x="1519" y="3079"/>
                </a:lnTo>
                <a:lnTo>
                  <a:pt x="1511" y="3125"/>
                </a:lnTo>
                <a:lnTo>
                  <a:pt x="1507" y="3168"/>
                </a:lnTo>
                <a:lnTo>
                  <a:pt x="1503" y="3211"/>
                </a:lnTo>
                <a:lnTo>
                  <a:pt x="1501" y="3253"/>
                </a:lnTo>
                <a:lnTo>
                  <a:pt x="1497" y="3294"/>
                </a:lnTo>
                <a:lnTo>
                  <a:pt x="1491" y="3332"/>
                </a:lnTo>
                <a:lnTo>
                  <a:pt x="1482" y="3367"/>
                </a:lnTo>
                <a:lnTo>
                  <a:pt x="1473" y="3392"/>
                </a:lnTo>
                <a:lnTo>
                  <a:pt x="1463" y="3415"/>
                </a:lnTo>
                <a:lnTo>
                  <a:pt x="1447" y="3436"/>
                </a:lnTo>
                <a:lnTo>
                  <a:pt x="1429" y="3455"/>
                </a:lnTo>
                <a:lnTo>
                  <a:pt x="1406" y="3470"/>
                </a:lnTo>
                <a:lnTo>
                  <a:pt x="1379" y="3483"/>
                </a:lnTo>
                <a:lnTo>
                  <a:pt x="1346" y="3494"/>
                </a:lnTo>
                <a:lnTo>
                  <a:pt x="1307" y="3500"/>
                </a:lnTo>
                <a:lnTo>
                  <a:pt x="1285" y="3503"/>
                </a:lnTo>
                <a:lnTo>
                  <a:pt x="1247" y="3508"/>
                </a:lnTo>
                <a:lnTo>
                  <a:pt x="1139" y="3517"/>
                </a:lnTo>
                <a:lnTo>
                  <a:pt x="1029" y="3523"/>
                </a:lnTo>
                <a:lnTo>
                  <a:pt x="918" y="3524"/>
                </a:lnTo>
                <a:lnTo>
                  <a:pt x="807" y="3523"/>
                </a:lnTo>
                <a:lnTo>
                  <a:pt x="697" y="3517"/>
                </a:lnTo>
                <a:lnTo>
                  <a:pt x="589" y="3508"/>
                </a:lnTo>
                <a:lnTo>
                  <a:pt x="551" y="3503"/>
                </a:lnTo>
                <a:lnTo>
                  <a:pt x="529" y="3500"/>
                </a:lnTo>
                <a:lnTo>
                  <a:pt x="490" y="3494"/>
                </a:lnTo>
                <a:lnTo>
                  <a:pt x="457" y="3483"/>
                </a:lnTo>
                <a:lnTo>
                  <a:pt x="430" y="3470"/>
                </a:lnTo>
                <a:lnTo>
                  <a:pt x="407" y="3455"/>
                </a:lnTo>
                <a:lnTo>
                  <a:pt x="389" y="3436"/>
                </a:lnTo>
                <a:lnTo>
                  <a:pt x="373" y="3415"/>
                </a:lnTo>
                <a:lnTo>
                  <a:pt x="363" y="3392"/>
                </a:lnTo>
                <a:lnTo>
                  <a:pt x="354" y="3367"/>
                </a:lnTo>
                <a:lnTo>
                  <a:pt x="345" y="3332"/>
                </a:lnTo>
                <a:lnTo>
                  <a:pt x="339" y="3294"/>
                </a:lnTo>
                <a:lnTo>
                  <a:pt x="335" y="3253"/>
                </a:lnTo>
                <a:lnTo>
                  <a:pt x="333" y="3211"/>
                </a:lnTo>
                <a:lnTo>
                  <a:pt x="329" y="3168"/>
                </a:lnTo>
                <a:lnTo>
                  <a:pt x="325" y="3125"/>
                </a:lnTo>
                <a:lnTo>
                  <a:pt x="317" y="3079"/>
                </a:lnTo>
                <a:lnTo>
                  <a:pt x="307" y="3033"/>
                </a:lnTo>
                <a:lnTo>
                  <a:pt x="291" y="2987"/>
                </a:lnTo>
                <a:lnTo>
                  <a:pt x="270" y="2941"/>
                </a:lnTo>
                <a:lnTo>
                  <a:pt x="244" y="2896"/>
                </a:lnTo>
                <a:lnTo>
                  <a:pt x="208" y="2850"/>
                </a:lnTo>
                <a:lnTo>
                  <a:pt x="190" y="2835"/>
                </a:lnTo>
                <a:lnTo>
                  <a:pt x="171" y="2821"/>
                </a:lnTo>
                <a:lnTo>
                  <a:pt x="142" y="2800"/>
                </a:lnTo>
                <a:lnTo>
                  <a:pt x="113" y="2774"/>
                </a:lnTo>
                <a:lnTo>
                  <a:pt x="87" y="2744"/>
                </a:lnTo>
                <a:lnTo>
                  <a:pt x="66" y="2724"/>
                </a:lnTo>
                <a:lnTo>
                  <a:pt x="47" y="2701"/>
                </a:lnTo>
                <a:lnTo>
                  <a:pt x="34" y="2676"/>
                </a:lnTo>
                <a:lnTo>
                  <a:pt x="23" y="2648"/>
                </a:lnTo>
                <a:lnTo>
                  <a:pt x="13" y="2619"/>
                </a:lnTo>
                <a:lnTo>
                  <a:pt x="6" y="2589"/>
                </a:lnTo>
                <a:lnTo>
                  <a:pt x="2" y="2568"/>
                </a:lnTo>
                <a:lnTo>
                  <a:pt x="0" y="2546"/>
                </a:lnTo>
                <a:lnTo>
                  <a:pt x="0" y="943"/>
                </a:lnTo>
                <a:lnTo>
                  <a:pt x="4" y="906"/>
                </a:lnTo>
                <a:lnTo>
                  <a:pt x="15" y="871"/>
                </a:lnTo>
                <a:lnTo>
                  <a:pt x="30" y="836"/>
                </a:lnTo>
                <a:lnTo>
                  <a:pt x="51" y="805"/>
                </a:lnTo>
                <a:lnTo>
                  <a:pt x="76" y="776"/>
                </a:lnTo>
                <a:lnTo>
                  <a:pt x="104" y="750"/>
                </a:lnTo>
                <a:lnTo>
                  <a:pt x="133" y="729"/>
                </a:lnTo>
                <a:lnTo>
                  <a:pt x="139" y="725"/>
                </a:lnTo>
                <a:lnTo>
                  <a:pt x="144" y="721"/>
                </a:lnTo>
                <a:lnTo>
                  <a:pt x="180" y="692"/>
                </a:lnTo>
                <a:lnTo>
                  <a:pt x="210" y="662"/>
                </a:lnTo>
                <a:lnTo>
                  <a:pt x="240" y="623"/>
                </a:lnTo>
                <a:lnTo>
                  <a:pt x="266" y="581"/>
                </a:lnTo>
                <a:lnTo>
                  <a:pt x="288" y="535"/>
                </a:lnTo>
                <a:lnTo>
                  <a:pt x="305" y="487"/>
                </a:lnTo>
                <a:lnTo>
                  <a:pt x="320" y="437"/>
                </a:lnTo>
                <a:lnTo>
                  <a:pt x="330" y="386"/>
                </a:lnTo>
                <a:lnTo>
                  <a:pt x="338" y="335"/>
                </a:lnTo>
                <a:lnTo>
                  <a:pt x="343" y="284"/>
                </a:lnTo>
                <a:lnTo>
                  <a:pt x="347" y="221"/>
                </a:lnTo>
                <a:lnTo>
                  <a:pt x="347" y="204"/>
                </a:lnTo>
                <a:lnTo>
                  <a:pt x="350" y="166"/>
                </a:lnTo>
                <a:lnTo>
                  <a:pt x="356" y="132"/>
                </a:lnTo>
                <a:lnTo>
                  <a:pt x="367" y="103"/>
                </a:lnTo>
                <a:lnTo>
                  <a:pt x="381" y="80"/>
                </a:lnTo>
                <a:lnTo>
                  <a:pt x="400" y="59"/>
                </a:lnTo>
                <a:lnTo>
                  <a:pt x="423" y="43"/>
                </a:lnTo>
                <a:lnTo>
                  <a:pt x="451" y="31"/>
                </a:lnTo>
                <a:lnTo>
                  <a:pt x="482" y="24"/>
                </a:lnTo>
                <a:lnTo>
                  <a:pt x="517" y="18"/>
                </a:lnTo>
                <a:lnTo>
                  <a:pt x="549" y="16"/>
                </a:lnTo>
                <a:lnTo>
                  <a:pt x="695" y="5"/>
                </a:lnTo>
                <a:lnTo>
                  <a:pt x="843" y="0"/>
                </a:lnTo>
                <a:close/>
              </a:path>
            </a:pathLst>
          </a:custGeom>
          <a:pattFill prst="wdUpDiag">
            <a:fgClr>
              <a:srgbClr val="C8DB46"/>
            </a:fgClr>
            <a:bgClr>
              <a:srgbClr val="D0E546"/>
            </a:bgClr>
          </a:patt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273339"/>
              </a:solidFill>
            </a:endParaRPr>
          </a:p>
        </p:txBody>
      </p:sp>
      <p:sp>
        <p:nvSpPr>
          <p:cNvPr id="42" name="Freeform 12"/>
          <p:cNvSpPr>
            <a:spLocks/>
          </p:cNvSpPr>
          <p:nvPr userDrawn="1"/>
        </p:nvSpPr>
        <p:spPr bwMode="auto">
          <a:xfrm>
            <a:off x="1997569" y="2277247"/>
            <a:ext cx="2645155" cy="3149406"/>
          </a:xfrm>
          <a:custGeom>
            <a:avLst/>
            <a:gdLst>
              <a:gd name="T0" fmla="*/ 1498 w 1836"/>
              <a:gd name="T1" fmla="*/ 0 h 2186"/>
              <a:gd name="T2" fmla="*/ 1563 w 1836"/>
              <a:gd name="T3" fmla="*/ 1 h 2186"/>
              <a:gd name="T4" fmla="*/ 1614 w 1836"/>
              <a:gd name="T5" fmla="*/ 10 h 2186"/>
              <a:gd name="T6" fmla="*/ 1664 w 1836"/>
              <a:gd name="T7" fmla="*/ 34 h 2186"/>
              <a:gd name="T8" fmla="*/ 1697 w 1836"/>
              <a:gd name="T9" fmla="*/ 56 h 2186"/>
              <a:gd name="T10" fmla="*/ 1732 w 1836"/>
              <a:gd name="T11" fmla="*/ 81 h 2186"/>
              <a:gd name="T12" fmla="*/ 1785 w 1836"/>
              <a:gd name="T13" fmla="*/ 136 h 2186"/>
              <a:gd name="T14" fmla="*/ 1821 w 1836"/>
              <a:gd name="T15" fmla="*/ 202 h 2186"/>
              <a:gd name="T16" fmla="*/ 1836 w 1836"/>
              <a:gd name="T17" fmla="*/ 274 h 2186"/>
              <a:gd name="T18" fmla="*/ 1834 w 1836"/>
              <a:gd name="T19" fmla="*/ 1899 h 2186"/>
              <a:gd name="T20" fmla="*/ 1821 w 1836"/>
              <a:gd name="T21" fmla="*/ 1961 h 2186"/>
              <a:gd name="T22" fmla="*/ 1786 w 1836"/>
              <a:gd name="T23" fmla="*/ 2036 h 2186"/>
              <a:gd name="T24" fmla="*/ 1731 w 1836"/>
              <a:gd name="T25" fmla="*/ 2100 h 2186"/>
              <a:gd name="T26" fmla="*/ 1665 w 1836"/>
              <a:gd name="T27" fmla="*/ 2152 h 2186"/>
              <a:gd name="T28" fmla="*/ 1604 w 1836"/>
              <a:gd name="T29" fmla="*/ 2178 h 2186"/>
              <a:gd name="T30" fmla="*/ 1537 w 1836"/>
              <a:gd name="T31" fmla="*/ 2186 h 2186"/>
              <a:gd name="T32" fmla="*/ 338 w 1836"/>
              <a:gd name="T33" fmla="*/ 2186 h 2186"/>
              <a:gd name="T34" fmla="*/ 231 w 1836"/>
              <a:gd name="T35" fmla="*/ 2176 h 2186"/>
              <a:gd name="T36" fmla="*/ 177 w 1836"/>
              <a:gd name="T37" fmla="*/ 2157 h 2186"/>
              <a:gd name="T38" fmla="*/ 136 w 1836"/>
              <a:gd name="T39" fmla="*/ 2127 h 2186"/>
              <a:gd name="T40" fmla="*/ 75 w 1836"/>
              <a:gd name="T41" fmla="*/ 2070 h 2186"/>
              <a:gd name="T42" fmla="*/ 30 w 1836"/>
              <a:gd name="T43" fmla="*/ 2000 h 2186"/>
              <a:gd name="T44" fmla="*/ 6 w 1836"/>
              <a:gd name="T45" fmla="*/ 1920 h 2186"/>
              <a:gd name="T46" fmla="*/ 0 w 1836"/>
              <a:gd name="T47" fmla="*/ 1877 h 2186"/>
              <a:gd name="T48" fmla="*/ 4 w 1836"/>
              <a:gd name="T49" fmla="*/ 237 h 2186"/>
              <a:gd name="T50" fmla="*/ 30 w 1836"/>
              <a:gd name="T51" fmla="*/ 167 h 2186"/>
              <a:gd name="T52" fmla="*/ 76 w 1836"/>
              <a:gd name="T53" fmla="*/ 107 h 2186"/>
              <a:gd name="T54" fmla="*/ 133 w 1836"/>
              <a:gd name="T55" fmla="*/ 60 h 2186"/>
              <a:gd name="T56" fmla="*/ 144 w 1836"/>
              <a:gd name="T57" fmla="*/ 52 h 2186"/>
              <a:gd name="T58" fmla="*/ 207 w 1836"/>
              <a:gd name="T59" fmla="*/ 17 h 2186"/>
              <a:gd name="T60" fmla="*/ 271 w 1836"/>
              <a:gd name="T61" fmla="*/ 3 h 2186"/>
              <a:gd name="T62" fmla="*/ 345 w 1836"/>
              <a:gd name="T63" fmla="*/ 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6" h="2186">
                <a:moveTo>
                  <a:pt x="345" y="0"/>
                </a:moveTo>
                <a:lnTo>
                  <a:pt x="1498" y="0"/>
                </a:lnTo>
                <a:lnTo>
                  <a:pt x="1533" y="0"/>
                </a:lnTo>
                <a:lnTo>
                  <a:pt x="1563" y="1"/>
                </a:lnTo>
                <a:lnTo>
                  <a:pt x="1590" y="5"/>
                </a:lnTo>
                <a:lnTo>
                  <a:pt x="1614" y="10"/>
                </a:lnTo>
                <a:lnTo>
                  <a:pt x="1639" y="21"/>
                </a:lnTo>
                <a:lnTo>
                  <a:pt x="1664" y="34"/>
                </a:lnTo>
                <a:lnTo>
                  <a:pt x="1692" y="52"/>
                </a:lnTo>
                <a:lnTo>
                  <a:pt x="1697" y="56"/>
                </a:lnTo>
                <a:lnTo>
                  <a:pt x="1703" y="60"/>
                </a:lnTo>
                <a:lnTo>
                  <a:pt x="1732" y="81"/>
                </a:lnTo>
                <a:lnTo>
                  <a:pt x="1760" y="107"/>
                </a:lnTo>
                <a:lnTo>
                  <a:pt x="1785" y="136"/>
                </a:lnTo>
                <a:lnTo>
                  <a:pt x="1806" y="167"/>
                </a:lnTo>
                <a:lnTo>
                  <a:pt x="1821" y="202"/>
                </a:lnTo>
                <a:lnTo>
                  <a:pt x="1832" y="237"/>
                </a:lnTo>
                <a:lnTo>
                  <a:pt x="1836" y="274"/>
                </a:lnTo>
                <a:lnTo>
                  <a:pt x="1836" y="1877"/>
                </a:lnTo>
                <a:lnTo>
                  <a:pt x="1834" y="1899"/>
                </a:lnTo>
                <a:lnTo>
                  <a:pt x="1830" y="1920"/>
                </a:lnTo>
                <a:lnTo>
                  <a:pt x="1821" y="1961"/>
                </a:lnTo>
                <a:lnTo>
                  <a:pt x="1806" y="2000"/>
                </a:lnTo>
                <a:lnTo>
                  <a:pt x="1786" y="2036"/>
                </a:lnTo>
                <a:lnTo>
                  <a:pt x="1761" y="2070"/>
                </a:lnTo>
                <a:lnTo>
                  <a:pt x="1731" y="2100"/>
                </a:lnTo>
                <a:lnTo>
                  <a:pt x="1700" y="2127"/>
                </a:lnTo>
                <a:lnTo>
                  <a:pt x="1665" y="2152"/>
                </a:lnTo>
                <a:lnTo>
                  <a:pt x="1635" y="2168"/>
                </a:lnTo>
                <a:lnTo>
                  <a:pt x="1604" y="2178"/>
                </a:lnTo>
                <a:lnTo>
                  <a:pt x="1571" y="2183"/>
                </a:lnTo>
                <a:lnTo>
                  <a:pt x="1537" y="2186"/>
                </a:lnTo>
                <a:lnTo>
                  <a:pt x="1502" y="2186"/>
                </a:lnTo>
                <a:lnTo>
                  <a:pt x="338" y="2186"/>
                </a:lnTo>
                <a:lnTo>
                  <a:pt x="282" y="2183"/>
                </a:lnTo>
                <a:lnTo>
                  <a:pt x="231" y="2176"/>
                </a:lnTo>
                <a:lnTo>
                  <a:pt x="185" y="2163"/>
                </a:lnTo>
                <a:lnTo>
                  <a:pt x="177" y="2157"/>
                </a:lnTo>
                <a:lnTo>
                  <a:pt x="171" y="2152"/>
                </a:lnTo>
                <a:lnTo>
                  <a:pt x="136" y="2127"/>
                </a:lnTo>
                <a:lnTo>
                  <a:pt x="105" y="2100"/>
                </a:lnTo>
                <a:lnTo>
                  <a:pt x="75" y="2070"/>
                </a:lnTo>
                <a:lnTo>
                  <a:pt x="50" y="2036"/>
                </a:lnTo>
                <a:lnTo>
                  <a:pt x="30" y="2000"/>
                </a:lnTo>
                <a:lnTo>
                  <a:pt x="15" y="1961"/>
                </a:lnTo>
                <a:lnTo>
                  <a:pt x="6" y="1920"/>
                </a:lnTo>
                <a:lnTo>
                  <a:pt x="2" y="1899"/>
                </a:lnTo>
                <a:lnTo>
                  <a:pt x="0" y="1877"/>
                </a:lnTo>
                <a:lnTo>
                  <a:pt x="0" y="274"/>
                </a:lnTo>
                <a:lnTo>
                  <a:pt x="4" y="237"/>
                </a:lnTo>
                <a:lnTo>
                  <a:pt x="15" y="202"/>
                </a:lnTo>
                <a:lnTo>
                  <a:pt x="30" y="167"/>
                </a:lnTo>
                <a:lnTo>
                  <a:pt x="51" y="136"/>
                </a:lnTo>
                <a:lnTo>
                  <a:pt x="76" y="107"/>
                </a:lnTo>
                <a:lnTo>
                  <a:pt x="104" y="81"/>
                </a:lnTo>
                <a:lnTo>
                  <a:pt x="133" y="60"/>
                </a:lnTo>
                <a:lnTo>
                  <a:pt x="139" y="56"/>
                </a:lnTo>
                <a:lnTo>
                  <a:pt x="144" y="52"/>
                </a:lnTo>
                <a:lnTo>
                  <a:pt x="176" y="31"/>
                </a:lnTo>
                <a:lnTo>
                  <a:pt x="207" y="17"/>
                </a:lnTo>
                <a:lnTo>
                  <a:pt x="239" y="8"/>
                </a:lnTo>
                <a:lnTo>
                  <a:pt x="271" y="3"/>
                </a:lnTo>
                <a:lnTo>
                  <a:pt x="307" y="0"/>
                </a:lnTo>
                <a:lnTo>
                  <a:pt x="345" y="0"/>
                </a:lnTo>
                <a:close/>
              </a:path>
            </a:pathLst>
          </a:custGeom>
          <a:solidFill>
            <a:schemeClr val="bg1">
              <a:lumMod val="7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273339"/>
              </a:solidFill>
            </a:endParaRPr>
          </a:p>
        </p:txBody>
      </p:sp>
      <p:sp>
        <p:nvSpPr>
          <p:cNvPr id="43" name="Freeform 13"/>
          <p:cNvSpPr>
            <a:spLocks/>
          </p:cNvSpPr>
          <p:nvPr userDrawn="1"/>
        </p:nvSpPr>
        <p:spPr bwMode="auto">
          <a:xfrm>
            <a:off x="2068166" y="2344960"/>
            <a:ext cx="2503965" cy="3013978"/>
          </a:xfrm>
          <a:custGeom>
            <a:avLst/>
            <a:gdLst>
              <a:gd name="T0" fmla="*/ 1449 w 1738"/>
              <a:gd name="T1" fmla="*/ 0 h 2092"/>
              <a:gd name="T2" fmla="*/ 1504 w 1738"/>
              <a:gd name="T3" fmla="*/ 1 h 2092"/>
              <a:gd name="T4" fmla="*/ 1548 w 1738"/>
              <a:gd name="T5" fmla="*/ 9 h 2092"/>
              <a:gd name="T6" fmla="*/ 1592 w 1738"/>
              <a:gd name="T7" fmla="*/ 29 h 2092"/>
              <a:gd name="T8" fmla="*/ 1619 w 1738"/>
              <a:gd name="T9" fmla="*/ 47 h 2092"/>
              <a:gd name="T10" fmla="*/ 1622 w 1738"/>
              <a:gd name="T11" fmla="*/ 48 h 2092"/>
              <a:gd name="T12" fmla="*/ 1656 w 1738"/>
              <a:gd name="T13" fmla="*/ 73 h 2092"/>
              <a:gd name="T14" fmla="*/ 1704 w 1738"/>
              <a:gd name="T15" fmla="*/ 128 h 2092"/>
              <a:gd name="T16" fmla="*/ 1734 w 1738"/>
              <a:gd name="T17" fmla="*/ 192 h 2092"/>
              <a:gd name="T18" fmla="*/ 1738 w 1738"/>
              <a:gd name="T19" fmla="*/ 1830 h 2092"/>
              <a:gd name="T20" fmla="*/ 1734 w 1738"/>
              <a:gd name="T21" fmla="*/ 1864 h 2092"/>
              <a:gd name="T22" fmla="*/ 1726 w 1738"/>
              <a:gd name="T23" fmla="*/ 1902 h 2092"/>
              <a:gd name="T24" fmla="*/ 1694 w 1738"/>
              <a:gd name="T25" fmla="*/ 1966 h 2092"/>
              <a:gd name="T26" fmla="*/ 1647 w 1738"/>
              <a:gd name="T27" fmla="*/ 2020 h 2092"/>
              <a:gd name="T28" fmla="*/ 1590 w 1738"/>
              <a:gd name="T29" fmla="*/ 2064 h 2092"/>
              <a:gd name="T30" fmla="*/ 1538 w 1738"/>
              <a:gd name="T31" fmla="*/ 2085 h 2092"/>
              <a:gd name="T32" fmla="*/ 1482 w 1738"/>
              <a:gd name="T33" fmla="*/ 2091 h 2092"/>
              <a:gd name="T34" fmla="*/ 289 w 1738"/>
              <a:gd name="T35" fmla="*/ 2092 h 2092"/>
              <a:gd name="T36" fmla="*/ 201 w 1738"/>
              <a:gd name="T37" fmla="*/ 2083 h 2092"/>
              <a:gd name="T38" fmla="*/ 148 w 1738"/>
              <a:gd name="T39" fmla="*/ 2064 h 2092"/>
              <a:gd name="T40" fmla="*/ 91 w 1738"/>
              <a:gd name="T41" fmla="*/ 2020 h 2092"/>
              <a:gd name="T42" fmla="*/ 44 w 1738"/>
              <a:gd name="T43" fmla="*/ 1965 h 2092"/>
              <a:gd name="T44" fmla="*/ 12 w 1738"/>
              <a:gd name="T45" fmla="*/ 1901 h 2092"/>
              <a:gd name="T46" fmla="*/ 4 w 1738"/>
              <a:gd name="T47" fmla="*/ 1864 h 2092"/>
              <a:gd name="T48" fmla="*/ 0 w 1738"/>
              <a:gd name="T49" fmla="*/ 1830 h 2092"/>
              <a:gd name="T50" fmla="*/ 4 w 1738"/>
              <a:gd name="T51" fmla="*/ 192 h 2092"/>
              <a:gd name="T52" fmla="*/ 34 w 1738"/>
              <a:gd name="T53" fmla="*/ 128 h 2092"/>
              <a:gd name="T54" fmla="*/ 82 w 1738"/>
              <a:gd name="T55" fmla="*/ 73 h 2092"/>
              <a:gd name="T56" fmla="*/ 116 w 1738"/>
              <a:gd name="T57" fmla="*/ 48 h 2092"/>
              <a:gd name="T58" fmla="*/ 119 w 1738"/>
              <a:gd name="T59" fmla="*/ 47 h 2092"/>
              <a:gd name="T60" fmla="*/ 150 w 1738"/>
              <a:gd name="T61" fmla="*/ 26 h 2092"/>
              <a:gd name="T62" fmla="*/ 204 w 1738"/>
              <a:gd name="T63" fmla="*/ 7 h 2092"/>
              <a:gd name="T64" fmla="*/ 263 w 1738"/>
              <a:gd name="T65" fmla="*/ 1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38" h="2092">
                <a:moveTo>
                  <a:pt x="296" y="0"/>
                </a:moveTo>
                <a:lnTo>
                  <a:pt x="1449" y="0"/>
                </a:lnTo>
                <a:lnTo>
                  <a:pt x="1479" y="1"/>
                </a:lnTo>
                <a:lnTo>
                  <a:pt x="1504" y="1"/>
                </a:lnTo>
                <a:lnTo>
                  <a:pt x="1527" y="4"/>
                </a:lnTo>
                <a:lnTo>
                  <a:pt x="1548" y="9"/>
                </a:lnTo>
                <a:lnTo>
                  <a:pt x="1569" y="17"/>
                </a:lnTo>
                <a:lnTo>
                  <a:pt x="1592" y="29"/>
                </a:lnTo>
                <a:lnTo>
                  <a:pt x="1615" y="45"/>
                </a:lnTo>
                <a:lnTo>
                  <a:pt x="1619" y="47"/>
                </a:lnTo>
                <a:lnTo>
                  <a:pt x="1620" y="48"/>
                </a:lnTo>
                <a:lnTo>
                  <a:pt x="1622" y="48"/>
                </a:lnTo>
                <a:lnTo>
                  <a:pt x="1628" y="54"/>
                </a:lnTo>
                <a:lnTo>
                  <a:pt x="1656" y="73"/>
                </a:lnTo>
                <a:lnTo>
                  <a:pt x="1682" y="98"/>
                </a:lnTo>
                <a:lnTo>
                  <a:pt x="1704" y="128"/>
                </a:lnTo>
                <a:lnTo>
                  <a:pt x="1723" y="160"/>
                </a:lnTo>
                <a:lnTo>
                  <a:pt x="1734" y="192"/>
                </a:lnTo>
                <a:lnTo>
                  <a:pt x="1738" y="227"/>
                </a:lnTo>
                <a:lnTo>
                  <a:pt x="1738" y="1830"/>
                </a:lnTo>
                <a:lnTo>
                  <a:pt x="1734" y="1863"/>
                </a:lnTo>
                <a:lnTo>
                  <a:pt x="1734" y="1864"/>
                </a:lnTo>
                <a:lnTo>
                  <a:pt x="1734" y="1867"/>
                </a:lnTo>
                <a:lnTo>
                  <a:pt x="1726" y="1902"/>
                </a:lnTo>
                <a:lnTo>
                  <a:pt x="1712" y="1935"/>
                </a:lnTo>
                <a:lnTo>
                  <a:pt x="1694" y="1966"/>
                </a:lnTo>
                <a:lnTo>
                  <a:pt x="1671" y="1994"/>
                </a:lnTo>
                <a:lnTo>
                  <a:pt x="1647" y="2020"/>
                </a:lnTo>
                <a:lnTo>
                  <a:pt x="1619" y="2044"/>
                </a:lnTo>
                <a:lnTo>
                  <a:pt x="1590" y="2064"/>
                </a:lnTo>
                <a:lnTo>
                  <a:pt x="1565" y="2078"/>
                </a:lnTo>
                <a:lnTo>
                  <a:pt x="1538" y="2085"/>
                </a:lnTo>
                <a:lnTo>
                  <a:pt x="1510" y="2089"/>
                </a:lnTo>
                <a:lnTo>
                  <a:pt x="1482" y="2091"/>
                </a:lnTo>
                <a:lnTo>
                  <a:pt x="1453" y="2092"/>
                </a:lnTo>
                <a:lnTo>
                  <a:pt x="289" y="2092"/>
                </a:lnTo>
                <a:lnTo>
                  <a:pt x="245" y="2089"/>
                </a:lnTo>
                <a:lnTo>
                  <a:pt x="201" y="2083"/>
                </a:lnTo>
                <a:lnTo>
                  <a:pt x="158" y="2072"/>
                </a:lnTo>
                <a:lnTo>
                  <a:pt x="148" y="2064"/>
                </a:lnTo>
                <a:lnTo>
                  <a:pt x="119" y="2044"/>
                </a:lnTo>
                <a:lnTo>
                  <a:pt x="91" y="2020"/>
                </a:lnTo>
                <a:lnTo>
                  <a:pt x="67" y="1994"/>
                </a:lnTo>
                <a:lnTo>
                  <a:pt x="44" y="1965"/>
                </a:lnTo>
                <a:lnTo>
                  <a:pt x="26" y="1934"/>
                </a:lnTo>
                <a:lnTo>
                  <a:pt x="12" y="1901"/>
                </a:lnTo>
                <a:lnTo>
                  <a:pt x="4" y="1867"/>
                </a:lnTo>
                <a:lnTo>
                  <a:pt x="4" y="1864"/>
                </a:lnTo>
                <a:lnTo>
                  <a:pt x="4" y="1863"/>
                </a:lnTo>
                <a:lnTo>
                  <a:pt x="0" y="1830"/>
                </a:lnTo>
                <a:lnTo>
                  <a:pt x="0" y="227"/>
                </a:lnTo>
                <a:lnTo>
                  <a:pt x="4" y="192"/>
                </a:lnTo>
                <a:lnTo>
                  <a:pt x="15" y="160"/>
                </a:lnTo>
                <a:lnTo>
                  <a:pt x="34" y="128"/>
                </a:lnTo>
                <a:lnTo>
                  <a:pt x="56" y="98"/>
                </a:lnTo>
                <a:lnTo>
                  <a:pt x="82" y="73"/>
                </a:lnTo>
                <a:lnTo>
                  <a:pt x="110" y="54"/>
                </a:lnTo>
                <a:lnTo>
                  <a:pt x="116" y="48"/>
                </a:lnTo>
                <a:lnTo>
                  <a:pt x="118" y="48"/>
                </a:lnTo>
                <a:lnTo>
                  <a:pt x="119" y="47"/>
                </a:lnTo>
                <a:lnTo>
                  <a:pt x="123" y="45"/>
                </a:lnTo>
                <a:lnTo>
                  <a:pt x="150" y="26"/>
                </a:lnTo>
                <a:lnTo>
                  <a:pt x="178" y="14"/>
                </a:lnTo>
                <a:lnTo>
                  <a:pt x="204" y="7"/>
                </a:lnTo>
                <a:lnTo>
                  <a:pt x="233" y="3"/>
                </a:lnTo>
                <a:lnTo>
                  <a:pt x="263" y="1"/>
                </a:lnTo>
                <a:lnTo>
                  <a:pt x="296" y="0"/>
                </a:lnTo>
                <a:close/>
              </a:path>
            </a:pathLst>
          </a:custGeom>
          <a:solidFill>
            <a:srgbClr val="FFFFFF"/>
          </a:solidFill>
          <a:ln w="0">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273339"/>
              </a:solidFill>
            </a:endParaRPr>
          </a:p>
        </p:txBody>
      </p:sp>
      <p:sp>
        <p:nvSpPr>
          <p:cNvPr id="55" name="Picture Placeholder 4"/>
          <p:cNvSpPr>
            <a:spLocks noGrp="1"/>
          </p:cNvSpPr>
          <p:nvPr>
            <p:ph type="pic" sz="quarter" idx="22"/>
          </p:nvPr>
        </p:nvSpPr>
        <p:spPr>
          <a:xfrm>
            <a:off x="2144523" y="2424200"/>
            <a:ext cx="2350008" cy="2852928"/>
          </a:xfrm>
          <a:prstGeom prst="roundRect">
            <a:avLst>
              <a:gd name="adj" fmla="val 12344"/>
            </a:avLst>
          </a:prstGeom>
          <a:solidFill>
            <a:schemeClr val="tx1"/>
          </a:solidFill>
        </p:spPr>
      </p:sp>
      <p:grpSp>
        <p:nvGrpSpPr>
          <p:cNvPr id="63" name="Group 62"/>
          <p:cNvGrpSpPr/>
          <p:nvPr userDrawn="1"/>
        </p:nvGrpSpPr>
        <p:grpSpPr>
          <a:xfrm>
            <a:off x="0" y="6766560"/>
            <a:ext cx="12192000" cy="91440"/>
            <a:chOff x="0" y="4480421"/>
            <a:chExt cx="12192000" cy="91440"/>
          </a:xfrm>
        </p:grpSpPr>
        <p:sp>
          <p:nvSpPr>
            <p:cNvPr id="64" name="Rectangle 6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5" name="Rectangle 6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6" name="Rectangle 6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7" name="Rectangle 6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8" name="Rectangle 6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20083423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Pad white">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47" name="Text Placeholder 2"/>
          <p:cNvSpPr>
            <a:spLocks noGrp="1"/>
          </p:cNvSpPr>
          <p:nvPr>
            <p:ph type="body" idx="19"/>
          </p:nvPr>
        </p:nvSpPr>
        <p:spPr>
          <a:xfrm>
            <a:off x="6565902" y="2640853"/>
            <a:ext cx="5143500" cy="3429324"/>
          </a:xfrm>
        </p:spPr>
        <p:txBody>
          <a:bodyPr>
            <a:normAutofit/>
          </a:bodyPr>
          <a:lstStyle>
            <a:lvl1pPr marL="214313" indent="-214313" algn="just">
              <a:buFont typeface="Arial" panose="020B0604020202020204" pitchFamily="34" charset="0"/>
              <a:buChar char="•"/>
              <a:defRPr sz="1350">
                <a:solidFill>
                  <a:srgbClr val="47464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2" y="1701835"/>
            <a:ext cx="5143500" cy="666924"/>
          </a:xfrm>
          <a:solidFill>
            <a:schemeClr val="bg2">
              <a:lumMod val="40000"/>
              <a:lumOff val="60000"/>
            </a:schemeClr>
          </a:solidFill>
          <a:ln>
            <a:noFill/>
          </a:ln>
        </p:spPr>
        <p:txBody>
          <a:bodyPr vert="horz" wrap="square" lIns="91440" tIns="45720" rIns="91440" bIns="45720" rtlCol="0" anchor="ctr">
            <a:noAutofit/>
          </a:bodyPr>
          <a:lstStyle>
            <a:lvl1pPr marL="171450" indent="-171450" algn="ctr">
              <a:buNone/>
              <a:defRPr lang="en-US" sz="1800" b="1" cap="all" baseline="0">
                <a:solidFill>
                  <a:schemeClr val="tx2"/>
                </a:solidFill>
              </a:defRPr>
            </a:lvl1pPr>
          </a:lstStyle>
          <a:p>
            <a:pPr marL="0" lvl="0" indent="0"/>
            <a:r>
              <a:rPr lang="en-US"/>
              <a:t>Insert some title here</a:t>
            </a:r>
          </a:p>
        </p:txBody>
      </p:sp>
      <p:grpSp>
        <p:nvGrpSpPr>
          <p:cNvPr id="17" name="Group 16"/>
          <p:cNvGrpSpPr/>
          <p:nvPr userDrawn="1"/>
        </p:nvGrpSpPr>
        <p:grpSpPr>
          <a:xfrm>
            <a:off x="1743161" y="1778379"/>
            <a:ext cx="3136689" cy="4080933"/>
            <a:chOff x="14427200" y="12090400"/>
            <a:chExt cx="15590475" cy="20283713"/>
          </a:xfrm>
        </p:grpSpPr>
        <p:sp>
          <p:nvSpPr>
            <p:cNvPr id="24" name="Shape 6"/>
            <p:cNvSpPr/>
            <p:nvPr/>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26" name="Shape 8"/>
            <p:cNvSpPr/>
            <p:nvPr/>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grpSp>
      <p:sp>
        <p:nvSpPr>
          <p:cNvPr id="39" name="Picture Placeholder 4"/>
          <p:cNvSpPr>
            <a:spLocks noGrp="1"/>
          </p:cNvSpPr>
          <p:nvPr>
            <p:ph type="pic" sz="quarter" idx="22"/>
          </p:nvPr>
        </p:nvSpPr>
        <p:spPr>
          <a:xfrm>
            <a:off x="2071809" y="2236803"/>
            <a:ext cx="2479391"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Tree>
    <p:extLst>
      <p:ext uri="{BB962C8B-B14F-4D97-AF65-F5344CB8AC3E}">
        <p14:creationId xmlns:p14="http://schemas.microsoft.com/office/powerpoint/2010/main" xmlns="" val="29314809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ig ipad black">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72" name="Freeform 71"/>
          <p:cNvSpPr/>
          <p:nvPr userDrawn="1"/>
        </p:nvSpPr>
        <p:spPr>
          <a:xfrm>
            <a:off x="3479145"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chemeClr val="tx2"/>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70" name="Freeform 69"/>
          <p:cNvSpPr/>
          <p:nvPr/>
        </p:nvSpPr>
        <p:spPr>
          <a:xfrm>
            <a:off x="3496199"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68" name="Freeform 67"/>
          <p:cNvSpPr/>
          <p:nvPr userDrawn="1"/>
        </p:nvSpPr>
        <p:spPr>
          <a:xfrm>
            <a:off x="3513251" y="1459788"/>
            <a:ext cx="5164407"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46474B"/>
              </a:gs>
              <a:gs pos="0">
                <a:srgbClr val="000000"/>
              </a:gs>
              <a:gs pos="38000">
                <a:srgbClr val="292A2E"/>
              </a:gs>
            </a:gsLst>
            <a:lin ang="18000000" scaled="0"/>
          </a:gra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59" name="Shape 10"/>
          <p:cNvSpPr/>
          <p:nvPr/>
        </p:nvSpPr>
        <p:spPr>
          <a:xfrm>
            <a:off x="4544991" y="1425680"/>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60" name="Shape 11"/>
          <p:cNvSpPr/>
          <p:nvPr/>
        </p:nvSpPr>
        <p:spPr>
          <a:xfrm>
            <a:off x="4029121" y="2056660"/>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61" name="Freeform 60"/>
          <p:cNvSpPr/>
          <p:nvPr/>
        </p:nvSpPr>
        <p:spPr>
          <a:xfrm>
            <a:off x="4092544"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64" name="Shape 31"/>
          <p:cNvSpPr/>
          <p:nvPr/>
        </p:nvSpPr>
        <p:spPr>
          <a:xfrm>
            <a:off x="6020120" y="1728380"/>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65" name="Shape 32"/>
          <p:cNvSpPr/>
          <p:nvPr/>
        </p:nvSpPr>
        <p:spPr>
          <a:xfrm>
            <a:off x="6058491"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66" name="Shape 33"/>
          <p:cNvSpPr/>
          <p:nvPr/>
        </p:nvSpPr>
        <p:spPr>
          <a:xfrm>
            <a:off x="5922063"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67" name="Picture Placeholder 4"/>
          <p:cNvSpPr>
            <a:spLocks noGrp="1"/>
          </p:cNvSpPr>
          <p:nvPr userDrawn="1">
            <p:ph type="pic" sz="quarter" idx="22"/>
          </p:nvPr>
        </p:nvSpPr>
        <p:spPr>
          <a:xfrm>
            <a:off x="4027512" y="2190585"/>
            <a:ext cx="4136979" cy="4667416"/>
          </a:xfrm>
        </p:spPr>
      </p:sp>
    </p:spTree>
    <p:extLst>
      <p:ext uri="{BB962C8B-B14F-4D97-AF65-F5344CB8AC3E}">
        <p14:creationId xmlns:p14="http://schemas.microsoft.com/office/powerpoint/2010/main" xmlns="" val="16670646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ig ipad white">
    <p:bg>
      <p:bgPr>
        <a:solidFill>
          <a:schemeClr val="bg2"/>
        </a:solidFill>
        <a:effectLst/>
      </p:bgPr>
    </p:bg>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sp>
        <p:nvSpPr>
          <p:cNvPr id="7" name="Rectangle 6"/>
          <p:cNvSpPr/>
          <p:nvPr userDrawn="1"/>
        </p:nvSpPr>
        <p:spPr>
          <a:xfrm>
            <a:off x="2" y="-9731"/>
            <a:ext cx="12191999"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4"/>
            <a:ext cx="2743200" cy="281437"/>
          </a:xfr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4"/>
            <a:ext cx="4114800" cy="281437"/>
          </a:xfr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‹Nº›</a:t>
            </a:fld>
            <a:endParaRPr lang="en-US"/>
          </a:p>
        </p:txBody>
      </p:sp>
      <p:sp>
        <p:nvSpPr>
          <p:cNvPr id="72" name="Freeform 71"/>
          <p:cNvSpPr/>
          <p:nvPr userDrawn="1"/>
        </p:nvSpPr>
        <p:spPr>
          <a:xfrm>
            <a:off x="3479145"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rgbClr val="E4E4E4"/>
          </a:solidFill>
          <a:ln w="12700">
            <a:miter lim="400000"/>
          </a:ln>
        </p:spPr>
        <p:txBody>
          <a:bodyPr lIns="0" tIns="0" rIns="0" bIns="0" anchor="ctr"/>
          <a:lstStyle/>
          <a:p>
            <a:endParaRPr sz="2250">
              <a:solidFill>
                <a:srgbClr val="FFFFFF"/>
              </a:solidFill>
              <a:effectLst>
                <a:outerShdw blurRad="38100" dist="12700" dir="5400000" rotWithShape="0">
                  <a:srgbClr val="000000">
                    <a:alpha val="50000"/>
                  </a:srgbClr>
                </a:outerShdw>
              </a:effectLst>
            </a:endParaRPr>
          </a:p>
        </p:txBody>
      </p:sp>
      <p:sp>
        <p:nvSpPr>
          <p:cNvPr id="70" name="Freeform 69"/>
          <p:cNvSpPr/>
          <p:nvPr/>
        </p:nvSpPr>
        <p:spPr>
          <a:xfrm>
            <a:off x="3496199"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68" name="Freeform 67"/>
          <p:cNvSpPr/>
          <p:nvPr userDrawn="1"/>
        </p:nvSpPr>
        <p:spPr>
          <a:xfrm>
            <a:off x="3513251" y="1459788"/>
            <a:ext cx="5164407"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endParaRPr sz="2250">
              <a:solidFill>
                <a:srgbClr val="FFFFFF"/>
              </a:solidFill>
              <a:effectLst>
                <a:outerShdw blurRad="38100" dist="12700" dir="5400000" rotWithShape="0">
                  <a:srgbClr val="000000">
                    <a:alpha val="50000"/>
                  </a:srgbClr>
                </a:outerShdw>
              </a:effectLst>
            </a:endParaRPr>
          </a:p>
        </p:txBody>
      </p:sp>
      <p:sp>
        <p:nvSpPr>
          <p:cNvPr id="59" name="Shape 10"/>
          <p:cNvSpPr/>
          <p:nvPr/>
        </p:nvSpPr>
        <p:spPr>
          <a:xfrm>
            <a:off x="4544991" y="1425680"/>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endParaRPr sz="2250">
              <a:solidFill>
                <a:srgbClr val="FFFFFF"/>
              </a:solidFill>
              <a:effectLst>
                <a:outerShdw blurRad="38100" dist="12700" dir="5400000" rotWithShape="0">
                  <a:srgbClr val="000000">
                    <a:alpha val="50000"/>
                  </a:srgbClr>
                </a:outerShdw>
              </a:effectLst>
            </a:endParaRPr>
          </a:p>
        </p:txBody>
      </p:sp>
      <p:sp>
        <p:nvSpPr>
          <p:cNvPr id="60" name="Shape 11"/>
          <p:cNvSpPr/>
          <p:nvPr/>
        </p:nvSpPr>
        <p:spPr>
          <a:xfrm>
            <a:off x="4029121" y="2056660"/>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61" name="Freeform 60"/>
          <p:cNvSpPr/>
          <p:nvPr/>
        </p:nvSpPr>
        <p:spPr>
          <a:xfrm>
            <a:off x="4092544"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64" name="Shape 31"/>
          <p:cNvSpPr/>
          <p:nvPr/>
        </p:nvSpPr>
        <p:spPr>
          <a:xfrm>
            <a:off x="6020120" y="1728380"/>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65" name="Shape 32"/>
          <p:cNvSpPr/>
          <p:nvPr/>
        </p:nvSpPr>
        <p:spPr>
          <a:xfrm>
            <a:off x="6058491"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66" name="Shape 33"/>
          <p:cNvSpPr/>
          <p:nvPr/>
        </p:nvSpPr>
        <p:spPr>
          <a:xfrm>
            <a:off x="5922063"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67" name="Picture Placeholder 4"/>
          <p:cNvSpPr>
            <a:spLocks noGrp="1"/>
          </p:cNvSpPr>
          <p:nvPr userDrawn="1">
            <p:ph type="pic" sz="quarter" idx="22"/>
          </p:nvPr>
        </p:nvSpPr>
        <p:spPr>
          <a:xfrm>
            <a:off x="4027512" y="2190585"/>
            <a:ext cx="4136979" cy="4667416"/>
          </a:xfrm>
        </p:spPr>
      </p:sp>
    </p:spTree>
    <p:extLst>
      <p:ext uri="{BB962C8B-B14F-4D97-AF65-F5344CB8AC3E}">
        <p14:creationId xmlns:p14="http://schemas.microsoft.com/office/powerpoint/2010/main" xmlns="" val="26811014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Header high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solidFill>
                  <a:srgbClr val="273339">
                    <a:tint val="75000"/>
                  </a:srgbClr>
                </a:solidFill>
              </a:rPr>
              <a:t>your date here</a:t>
            </a:r>
          </a:p>
        </p:txBody>
      </p:sp>
      <p:sp>
        <p:nvSpPr>
          <p:cNvPr id="5" name="Footer Placeholder 4"/>
          <p:cNvSpPr>
            <a:spLocks noGrp="1"/>
          </p:cNvSpPr>
          <p:nvPr>
            <p:ph type="ftr" sz="quarter" idx="11"/>
          </p:nvPr>
        </p:nvSpPr>
        <p:spPr/>
        <p:txBody>
          <a:bodyPr/>
          <a:lstStyle/>
          <a:p>
            <a:r>
              <a:rPr lang="en-US">
                <a:solidFill>
                  <a:srgbClr val="273339">
                    <a:tint val="75000"/>
                  </a:srgbClr>
                </a:solidFill>
              </a:rPr>
              <a:t>större - a multipurpose PowerPoint template</a:t>
            </a:r>
          </a:p>
        </p:txBody>
      </p:sp>
      <p:sp>
        <p:nvSpPr>
          <p:cNvPr id="6" name="Slide Number Placeholder 5"/>
          <p:cNvSpPr>
            <a:spLocks noGrp="1"/>
          </p:cNvSpPr>
          <p:nvPr>
            <p:ph type="sldNum" sz="quarter" idx="12"/>
          </p:nvPr>
        </p:nvSpPr>
        <p:spPr/>
        <p:txBody>
          <a:bodyPr/>
          <a:lstStyle/>
          <a:p>
            <a:fld id="{6E18DBF4-37B7-4C4F-9728-A1C100B177EE}" type="slidenum">
              <a:rPr lang="en-US" smtClean="0">
                <a:solidFill>
                  <a:srgbClr val="273339">
                    <a:tint val="75000"/>
                  </a:srgbClr>
                </a:solidFill>
              </a:rPr>
              <a:pPr/>
              <a:t>‹Nº›</a:t>
            </a:fld>
            <a:endParaRPr lang="en-US">
              <a:solidFill>
                <a:srgbClr val="273339">
                  <a:tint val="75000"/>
                </a:srgbClr>
              </a:solidFill>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342900" y="420690"/>
            <a:ext cx="4572000" cy="2852737"/>
          </a:xfrm>
          <a:solidFill>
            <a:schemeClr val="bg1">
              <a:alpha val="30000"/>
            </a:schemeClr>
          </a:solidFill>
        </p:spPr>
        <p:txBody>
          <a:bodyPr lIns="274320" tIns="91440" rIns="274320" bIns="182880" anchor="ctr"/>
          <a:lstStyle>
            <a:lvl1pPr algn="ctr">
              <a:defRPr sz="4500" b="1">
                <a:solidFill>
                  <a:srgbClr val="324D5E"/>
                </a:solidFill>
                <a:latin typeface="+mn-lt"/>
              </a:defRPr>
            </a:lvl1pPr>
          </a:lstStyle>
          <a:p>
            <a:r>
              <a:rPr lang="en-US"/>
              <a:t>Click to edit Master title style</a:t>
            </a:r>
          </a:p>
        </p:txBody>
      </p:sp>
      <p:sp>
        <p:nvSpPr>
          <p:cNvPr id="3" name="Text Placeholder 2"/>
          <p:cNvSpPr>
            <a:spLocks noGrp="1"/>
          </p:cNvSpPr>
          <p:nvPr>
            <p:ph type="body" idx="1"/>
          </p:nvPr>
        </p:nvSpPr>
        <p:spPr>
          <a:xfrm>
            <a:off x="342900" y="3273427"/>
            <a:ext cx="4572000" cy="942975"/>
          </a:xfrm>
          <a:solidFill>
            <a:schemeClr val="bg1">
              <a:alpha val="50000"/>
            </a:schemeClr>
          </a:solidFill>
        </p:spPr>
        <p:txBody>
          <a:bodyPr lIns="274320" tIns="91440" rIns="274320" bIns="182880" anchor="ctr"/>
          <a:lstStyle>
            <a:lvl1pPr marL="0" indent="0" algn="ctr">
              <a:buNone/>
              <a:defRPr sz="1800">
                <a:solidFill>
                  <a:srgbClr val="8C9CA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xmlns="" val="16380126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Header bottom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solidFill>
                  <a:srgbClr val="273339">
                    <a:tint val="75000"/>
                  </a:srgbClr>
                </a:solidFill>
              </a:rPr>
              <a:t>your date here</a:t>
            </a:r>
          </a:p>
        </p:txBody>
      </p:sp>
      <p:sp>
        <p:nvSpPr>
          <p:cNvPr id="5" name="Footer Placeholder 4"/>
          <p:cNvSpPr>
            <a:spLocks noGrp="1"/>
          </p:cNvSpPr>
          <p:nvPr>
            <p:ph type="ftr" sz="quarter" idx="11"/>
          </p:nvPr>
        </p:nvSpPr>
        <p:spPr/>
        <p:txBody>
          <a:bodyPr/>
          <a:lstStyle/>
          <a:p>
            <a:r>
              <a:rPr lang="en-US">
                <a:solidFill>
                  <a:srgbClr val="273339">
                    <a:tint val="75000"/>
                  </a:srgbClr>
                </a:solidFill>
              </a:rPr>
              <a:t>större - a multipurpose PowerPoint template</a:t>
            </a:r>
          </a:p>
        </p:txBody>
      </p:sp>
      <p:sp>
        <p:nvSpPr>
          <p:cNvPr id="6" name="Slide Number Placeholder 5"/>
          <p:cNvSpPr>
            <a:spLocks noGrp="1"/>
          </p:cNvSpPr>
          <p:nvPr>
            <p:ph type="sldNum" sz="quarter" idx="12"/>
          </p:nvPr>
        </p:nvSpPr>
        <p:spPr/>
        <p:txBody>
          <a:bodyPr/>
          <a:lstStyle/>
          <a:p>
            <a:fld id="{6E18DBF4-37B7-4C4F-9728-A1C100B177EE}" type="slidenum">
              <a:rPr lang="en-US" smtClean="0">
                <a:solidFill>
                  <a:srgbClr val="273339">
                    <a:tint val="75000"/>
                  </a:srgbClr>
                </a:solidFill>
              </a:rPr>
              <a:pPr/>
              <a:t>‹Nº›</a:t>
            </a:fld>
            <a:endParaRPr lang="en-US">
              <a:solidFill>
                <a:srgbClr val="273339">
                  <a:tint val="75000"/>
                </a:srgbClr>
              </a:solidFill>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9" name="Text Placeholder 2"/>
          <p:cNvSpPr>
            <a:spLocks noGrp="1"/>
          </p:cNvSpPr>
          <p:nvPr>
            <p:ph type="body" idx="18"/>
          </p:nvPr>
        </p:nvSpPr>
        <p:spPr>
          <a:xfrm>
            <a:off x="342900" y="5413377"/>
            <a:ext cx="4572000" cy="942975"/>
          </a:xfrm>
          <a:solidFill>
            <a:schemeClr val="bg1">
              <a:alpha val="50000"/>
            </a:schemeClr>
          </a:solidFill>
        </p:spPr>
        <p:txBody>
          <a:bodyPr lIns="274320" tIns="91440" rIns="274320" bIns="182880"/>
          <a:lstStyle>
            <a:lvl1pPr marL="0" indent="0" algn="ctr">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Title 1"/>
          <p:cNvSpPr>
            <a:spLocks noGrp="1"/>
          </p:cNvSpPr>
          <p:nvPr>
            <p:ph type="title"/>
          </p:nvPr>
        </p:nvSpPr>
        <p:spPr>
          <a:xfrm>
            <a:off x="342900" y="2560638"/>
            <a:ext cx="4572000" cy="2852737"/>
          </a:xfrm>
          <a:solidFill>
            <a:schemeClr val="bg1">
              <a:alpha val="30000"/>
            </a:schemeClr>
          </a:solidFill>
        </p:spPr>
        <p:txBody>
          <a:bodyPr lIns="274320" tIns="91440" rIns="274320" bIns="182880" anchor="ctr"/>
          <a:lstStyle>
            <a:lvl1pPr algn="ctr">
              <a:defRPr sz="4500" b="1">
                <a:solidFill>
                  <a:schemeClr val="tx1"/>
                </a:solidFill>
                <a:latin typeface="+mn-lt"/>
              </a:defRPr>
            </a:lvl1pPr>
          </a:lstStyle>
          <a:p>
            <a:r>
              <a:rPr lang="en-US"/>
              <a:t>Click to edit Master title style</a:t>
            </a:r>
          </a:p>
        </p:txBody>
      </p:sp>
    </p:spTree>
    <p:extLst>
      <p:ext uri="{BB962C8B-B14F-4D97-AF65-F5344CB8AC3E}">
        <p14:creationId xmlns:p14="http://schemas.microsoft.com/office/powerpoint/2010/main" xmlns="" val="28731793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Header bottom 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solidFill>
                  <a:srgbClr val="273339">
                    <a:tint val="75000"/>
                  </a:srgbClr>
                </a:solidFill>
              </a:rPr>
              <a:t>your date here</a:t>
            </a:r>
          </a:p>
        </p:txBody>
      </p:sp>
      <p:sp>
        <p:nvSpPr>
          <p:cNvPr id="5" name="Footer Placeholder 4"/>
          <p:cNvSpPr>
            <a:spLocks noGrp="1"/>
          </p:cNvSpPr>
          <p:nvPr>
            <p:ph type="ftr" sz="quarter" idx="11"/>
          </p:nvPr>
        </p:nvSpPr>
        <p:spPr/>
        <p:txBody>
          <a:bodyPr/>
          <a:lstStyle/>
          <a:p>
            <a:r>
              <a:rPr lang="en-US">
                <a:solidFill>
                  <a:srgbClr val="273339">
                    <a:tint val="75000"/>
                  </a:srgbClr>
                </a:solidFill>
              </a:rPr>
              <a:t>större - a multipurpose PowerPoint template</a:t>
            </a:r>
          </a:p>
        </p:txBody>
      </p:sp>
      <p:sp>
        <p:nvSpPr>
          <p:cNvPr id="6" name="Slide Number Placeholder 5"/>
          <p:cNvSpPr>
            <a:spLocks noGrp="1"/>
          </p:cNvSpPr>
          <p:nvPr>
            <p:ph type="sldNum" sz="quarter" idx="12"/>
          </p:nvPr>
        </p:nvSpPr>
        <p:spPr/>
        <p:txBody>
          <a:bodyPr/>
          <a:lstStyle/>
          <a:p>
            <a:fld id="{6E18DBF4-37B7-4C4F-9728-A1C100B177EE}" type="slidenum">
              <a:rPr lang="en-US" smtClean="0">
                <a:solidFill>
                  <a:srgbClr val="273339">
                    <a:tint val="75000"/>
                  </a:srgbClr>
                </a:solidFill>
              </a:rPr>
              <a:pPr/>
              <a:t>‹Nº›</a:t>
            </a:fld>
            <a:endParaRPr lang="en-US">
              <a:solidFill>
                <a:srgbClr val="273339">
                  <a:tint val="75000"/>
                </a:srgbClr>
              </a:solidFill>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7213600" y="2560638"/>
            <a:ext cx="4572000" cy="2852737"/>
          </a:xfrm>
          <a:solidFill>
            <a:schemeClr val="bg1">
              <a:alpha val="30000"/>
            </a:schemeClr>
          </a:solidFill>
        </p:spPr>
        <p:txBody>
          <a:bodyPr lIns="274320" tIns="91440" rIns="274320" bIns="182880" anchor="ctr"/>
          <a:lstStyle>
            <a:lvl1pPr algn="ctr">
              <a:defRPr sz="4500" b="1">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7213600" y="5413377"/>
            <a:ext cx="4572000" cy="942975"/>
          </a:xfrm>
          <a:solidFill>
            <a:schemeClr val="bg1">
              <a:alpha val="30000"/>
            </a:schemeClr>
          </a:solidFill>
        </p:spPr>
        <p:txBody>
          <a:bodyPr lIns="274320" tIns="91440" rIns="274320" bIns="182880"/>
          <a:lstStyle>
            <a:lvl1pPr marL="0" indent="0" algn="ctr">
              <a:buNone/>
              <a:defRPr sz="1800">
                <a:solidFill>
                  <a:srgbClr val="8C9CA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xmlns="" val="343893413"/>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273339">
                    <a:tint val="75000"/>
                  </a:srgbClr>
                </a:solidFill>
              </a:rPr>
              <a:t>your date here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273339">
                    <a:tint val="75000"/>
                  </a:srgbClr>
                </a:solidFill>
              </a:rPr>
              <a:t>större - a multipurpose PowerPoint template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8DBF4-37B7-4C4F-9728-A1C100B177EE}" type="slidenum">
              <a:rPr lang="en-US" smtClean="0">
                <a:solidFill>
                  <a:srgbClr val="273339">
                    <a:tint val="75000"/>
                  </a:srgbClr>
                </a:solidFill>
              </a:rPr>
              <a:pPr/>
              <a:t>‹Nº›</a:t>
            </a:fld>
            <a:endParaRPr lang="en-US">
              <a:solidFill>
                <a:srgbClr val="273339">
                  <a:tint val="75000"/>
                </a:srgbClr>
              </a:solidFill>
            </a:endParaRPr>
          </a:p>
        </p:txBody>
      </p:sp>
      <p:sp>
        <p:nvSpPr>
          <p:cNvPr id="7" name="Rectangle 6">
            <a:extLst>
              <a:ext uri="{FF2B5EF4-FFF2-40B4-BE49-F238E27FC236}">
                <a16:creationId xmlns="" xmlns:a16="http://schemas.microsoft.com/office/drawing/2014/main" id="{595CAF34-CE62-4843-9DDE-10C98A9FAEEA}"/>
              </a:ext>
            </a:extLst>
          </p:cNvPr>
          <p:cNvSpPr/>
          <p:nvPr userDrawn="1"/>
        </p:nvSpPr>
        <p:spPr>
          <a:xfrm rot="5400000">
            <a:off x="11809165" y="5823007"/>
            <a:ext cx="1430200" cy="230832"/>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prstClr val="black"/>
                </a:solidFill>
              </a:rPr>
              <a:t>© Copyright Showeet.com</a:t>
            </a:r>
          </a:p>
        </p:txBody>
      </p:sp>
    </p:spTree>
    <p:extLst>
      <p:ext uri="{BB962C8B-B14F-4D97-AF65-F5344CB8AC3E}">
        <p14:creationId xmlns:p14="http://schemas.microsoft.com/office/powerpoint/2010/main" xmlns="" val="1812467187"/>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691" r:id="rId13"/>
    <p:sldLayoutId id="2147483693"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 id="2147483712" r:id="rId32"/>
    <p:sldLayoutId id="2147483713" r:id="rId33"/>
    <p:sldLayoutId id="2147483714" r:id="rId34"/>
    <p:sldLayoutId id="2147483715" r:id="rId35"/>
    <p:sldLayoutId id="2147483716" r:id="rId36"/>
    <p:sldLayoutId id="2147483717" r:id="rId37"/>
    <p:sldLayoutId id="2147483718" r:id="rId38"/>
    <p:sldLayoutId id="2147483719" r:id="rId39"/>
    <p:sldLayoutId id="2147483720" r:id="rId40"/>
    <p:sldLayoutId id="2147483721" r:id="rId41"/>
    <p:sldLayoutId id="2147483722" r:id="rId42"/>
    <p:sldLayoutId id="2147483723" r:id="rId43"/>
    <p:sldLayoutId id="2147483724" r:id="rId44"/>
    <p:sldLayoutId id="2147483725" r:id="rId45"/>
    <p:sldLayoutId id="2147483726" r:id="rId46"/>
    <p:sldLayoutId id="2147483727" r:id="rId47"/>
    <p:sldLayoutId id="2147483728" r:id="rId48"/>
    <p:sldLayoutId id="2147483729" r:id="rId49"/>
    <p:sldLayoutId id="2147483730" r:id="rId50"/>
    <p:sldLayoutId id="2147483731" r:id="rId51"/>
    <p:sldLayoutId id="2147483732" r:id="rId52"/>
    <p:sldLayoutId id="2147483733" r:id="rId53"/>
    <p:sldLayoutId id="2147483734" r:id="rId54"/>
    <p:sldLayoutId id="2147483735" r:id="rId55"/>
    <p:sldLayoutId id="2147483736" r:id="rId56"/>
    <p:sldLayoutId id="2147483737" r:id="rId57"/>
    <p:sldLayoutId id="2147483738" r:id="rId58"/>
    <p:sldLayoutId id="2147483739" r:id="rId59"/>
    <p:sldLayoutId id="2147483740" r:id="rId60"/>
    <p:sldLayoutId id="2147483741" r:id="rId61"/>
    <p:sldLayoutId id="2147483742" r:id="rId62"/>
    <p:sldLayoutId id="2147483743" r:id="rId63"/>
    <p:sldLayoutId id="2147483744" r:id="rId64"/>
    <p:sldLayoutId id="2147483745" r:id="rId65"/>
    <p:sldLayoutId id="2147483746" r:id="rId66"/>
    <p:sldLayoutId id="2147483747" r:id="rId67"/>
    <p:sldLayoutId id="2147483748" r:id="rId68"/>
    <p:sldLayoutId id="2147483749" r:id="rId69"/>
    <p:sldLayoutId id="2147483750" r:id="rId70"/>
    <p:sldLayoutId id="2147483751" r:id="rId71"/>
    <p:sldLayoutId id="2147483752" r:id="rId72"/>
    <p:sldLayoutId id="2147483753" r:id="rId73"/>
    <p:sldLayoutId id="2147483754" r:id="rId74"/>
    <p:sldLayoutId id="2147483755" r:id="rId75"/>
    <p:sldLayoutId id="2147483756" r:id="rId76"/>
    <p:sldLayoutId id="2147483757" r:id="rId77"/>
    <p:sldLayoutId id="2147483758" r:id="rId78"/>
    <p:sldLayoutId id="2147483759" r:id="rId79"/>
    <p:sldLayoutId id="2147483760" r:id="rId80"/>
    <p:sldLayoutId id="2147483761" r:id="rId81"/>
    <p:sldLayoutId id="2147483762" r:id="rId82"/>
    <p:sldLayoutId id="2147483763" r:id="rId83"/>
    <p:sldLayoutId id="2147483764" r:id="rId84"/>
    <p:sldLayoutId id="2147483765" r:id="rId85"/>
    <p:sldLayoutId id="2147483766" r:id="rId86"/>
    <p:sldLayoutId id="2147483767" r:id="rId87"/>
    <p:sldLayoutId id="2147483768" r:id="rId88"/>
    <p:sldLayoutId id="2147483769" r:id="rId89"/>
    <p:sldLayoutId id="2147483770" r:id="rId90"/>
    <p:sldLayoutId id="2147483771" r:id="rId91"/>
    <p:sldLayoutId id="2147483772" r:id="rId92"/>
    <p:sldLayoutId id="2147483773" r:id="rId93"/>
    <p:sldLayoutId id="2147483774" r:id="rId94"/>
    <p:sldLayoutId id="2147483775" r:id="rId95"/>
    <p:sldLayoutId id="2147483776" r:id="rId96"/>
    <p:sldLayoutId id="2147483777" r:id="rId97"/>
    <p:sldLayoutId id="2147483778" r:id="rId9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www.ncbi.nlm.nih.gov/pubmed/31519403"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s://www.ncbi.nlm.nih.gov/pubmed/?term=Osibogun%20O%5bAuthor%5d&amp;cauthor=true&amp;cauthor_uid=31519403" TargetMode="External"/><Relationship Id="rId5" Type="http://schemas.openxmlformats.org/officeDocument/2006/relationships/image" Target="../media/image26.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hyperlink" Target="https://www.ncbi.nlm.nih.gov/pubmed/28072911" TargetMode="Externa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7.jpe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notesSlide" Target="../notesSlides/notesSlide19.xml"/><Relationship Id="rId7" Type="http://schemas.openxmlformats.org/officeDocument/2006/relationships/image" Target="../media/image40.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39.jpeg"/><Relationship Id="rId5" Type="http://schemas.openxmlformats.org/officeDocument/2006/relationships/oleObject" Target="../embeddings/oleObject1.bin"/><Relationship Id="rId4" Type="http://schemas.openxmlformats.org/officeDocument/2006/relationships/image" Target="../media/image7.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Marcador de contenido 13"/>
          <p:cNvSpPr txBox="1">
            <a:spLocks/>
          </p:cNvSpPr>
          <p:nvPr/>
        </p:nvSpPr>
        <p:spPr>
          <a:xfrm>
            <a:off x="6168008" y="4506951"/>
            <a:ext cx="2403964" cy="1800200"/>
          </a:xfrm>
          <a:prstGeom prst="rect">
            <a:avLst/>
          </a:prstGeom>
          <a:ln>
            <a:no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defRPr/>
            </a:pPr>
            <a:r>
              <a:rPr lang="es-MX" sz="1200" dirty="0">
                <a:solidFill>
                  <a:schemeClr val="accent5">
                    <a:lumMod val="75000"/>
                  </a:schemeClr>
                </a:solidFill>
                <a:latin typeface="Century Gothic" panose="020B0502020202020204" pitchFamily="34" charset="0"/>
              </a:rPr>
              <a:t>Especialista en Cardiología</a:t>
            </a:r>
          </a:p>
          <a:p>
            <a:pPr marL="0" indent="0">
              <a:lnSpc>
                <a:spcPct val="100000"/>
              </a:lnSpc>
              <a:buNone/>
              <a:defRPr/>
            </a:pPr>
            <a:r>
              <a:rPr lang="es-MX" sz="1200" dirty="0">
                <a:solidFill>
                  <a:schemeClr val="accent5">
                    <a:lumMod val="75000"/>
                  </a:schemeClr>
                </a:solidFill>
                <a:latin typeface="Century Gothic" panose="020B0502020202020204" pitchFamily="34" charset="0"/>
              </a:rPr>
              <a:t>Maestría  y Doctorado en Ciencias Médicas</a:t>
            </a:r>
          </a:p>
          <a:p>
            <a:pPr marL="0" indent="0">
              <a:lnSpc>
                <a:spcPct val="100000"/>
              </a:lnSpc>
              <a:buNone/>
              <a:defRPr/>
            </a:pPr>
            <a:r>
              <a:rPr lang="es-MX" sz="1200" dirty="0">
                <a:solidFill>
                  <a:schemeClr val="accent5">
                    <a:lumMod val="75000"/>
                  </a:schemeClr>
                </a:solidFill>
                <a:latin typeface="Century Gothic" panose="020B0502020202020204" pitchFamily="34" charset="0"/>
              </a:rPr>
              <a:t>Investigadora Asociada</a:t>
            </a:r>
          </a:p>
          <a:p>
            <a:pPr marL="0" indent="0">
              <a:lnSpc>
                <a:spcPct val="100000"/>
              </a:lnSpc>
              <a:buNone/>
              <a:defRPr/>
            </a:pPr>
            <a:r>
              <a:rPr lang="es-MX" sz="1200" dirty="0">
                <a:solidFill>
                  <a:schemeClr val="accent5">
                    <a:lumMod val="75000"/>
                  </a:schemeClr>
                </a:solidFill>
                <a:latin typeface="Century Gothic" panose="020B0502020202020204" pitchFamily="34" charset="0"/>
              </a:rPr>
              <a:t>SNI nivel 1</a:t>
            </a:r>
          </a:p>
          <a:p>
            <a:pPr marL="0" indent="0">
              <a:lnSpc>
                <a:spcPct val="100000"/>
              </a:lnSpc>
              <a:buNone/>
              <a:defRPr/>
            </a:pPr>
            <a:r>
              <a:rPr lang="es-MX" sz="1200" dirty="0">
                <a:solidFill>
                  <a:schemeClr val="accent5">
                    <a:lumMod val="75000"/>
                  </a:schemeClr>
                </a:solidFill>
                <a:latin typeface="Century Gothic" panose="020B0502020202020204" pitchFamily="34" charset="0"/>
              </a:rPr>
              <a:t>Coordinadora del Programa Código </a:t>
            </a:r>
            <a:r>
              <a:rPr lang="es-MX" sz="1200" dirty="0" smtClean="0">
                <a:solidFill>
                  <a:schemeClr val="accent5">
                    <a:lumMod val="75000"/>
                  </a:schemeClr>
                </a:solidFill>
                <a:latin typeface="Century Gothic" panose="020B0502020202020204" pitchFamily="34" charset="0"/>
              </a:rPr>
              <a:t>Infarto </a:t>
            </a:r>
            <a:endParaRPr lang="es-MX" sz="1200" dirty="0">
              <a:solidFill>
                <a:schemeClr val="accent5">
                  <a:lumMod val="75000"/>
                </a:schemeClr>
              </a:solidFill>
              <a:latin typeface="Century Gothic" panose="020B0502020202020204" pitchFamily="34" charset="0"/>
            </a:endParaRPr>
          </a:p>
          <a:p>
            <a:pPr marL="0" indent="0">
              <a:lnSpc>
                <a:spcPct val="100000"/>
              </a:lnSpc>
              <a:buNone/>
              <a:defRPr/>
            </a:pPr>
            <a:endParaRPr lang="es-MX" sz="1200" dirty="0">
              <a:solidFill>
                <a:schemeClr val="accent5">
                  <a:lumMod val="75000"/>
                </a:schemeClr>
              </a:solidFill>
              <a:latin typeface="Century Gothic" panose="020B0502020202020204" pitchFamily="34" charset="0"/>
            </a:endParaRPr>
          </a:p>
          <a:p>
            <a:pPr marL="0" indent="0">
              <a:lnSpc>
                <a:spcPct val="100000"/>
              </a:lnSpc>
              <a:buNone/>
              <a:defRPr/>
            </a:pPr>
            <a:endParaRPr lang="es-MX" sz="1200" dirty="0">
              <a:solidFill>
                <a:schemeClr val="accent5">
                  <a:lumMod val="75000"/>
                </a:schemeClr>
              </a:solidFill>
              <a:latin typeface="Calibri" panose="020F0502020204030204"/>
            </a:endParaRPr>
          </a:p>
        </p:txBody>
      </p:sp>
      <p:sp>
        <p:nvSpPr>
          <p:cNvPr id="67" name="Marcador de texto 12"/>
          <p:cNvSpPr txBox="1">
            <a:spLocks/>
          </p:cNvSpPr>
          <p:nvPr/>
        </p:nvSpPr>
        <p:spPr>
          <a:xfrm>
            <a:off x="6168008" y="3919698"/>
            <a:ext cx="2403964" cy="373398"/>
          </a:xfrm>
          <a:prstGeom prst="rect">
            <a:avLst/>
          </a:prstGeom>
        </p:spPr>
        <p:txBody>
          <a:bodyPr vert="horz" lIns="91440" tIns="45720" rIns="91440" bIns="45720" rtlCol="0" anchor="b">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defRPr/>
            </a:pPr>
            <a:r>
              <a:rPr lang="es-MX" sz="1400" b="0" dirty="0">
                <a:solidFill>
                  <a:sysClr val="windowText" lastClr="000000"/>
                </a:solidFill>
                <a:latin typeface="Century Gothic" panose="020B0502020202020204" pitchFamily="34" charset="0"/>
              </a:rPr>
              <a:t>Dra. Gabriela Borrayo S.</a:t>
            </a:r>
            <a:endParaRPr lang="es-MX" sz="1400" b="0" dirty="0">
              <a:solidFill>
                <a:sysClr val="windowText" lastClr="000000"/>
              </a:solidFill>
              <a:latin typeface="Calibri" panose="020F0502020204030204"/>
            </a:endParaRPr>
          </a:p>
        </p:txBody>
      </p:sp>
      <p:pic>
        <p:nvPicPr>
          <p:cNvPr id="68" name="Picture 6"/>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9646" t="1428" r="7177" b="24977"/>
          <a:stretch/>
        </p:blipFill>
        <p:spPr bwMode="auto">
          <a:xfrm>
            <a:off x="3569859" y="1679570"/>
            <a:ext cx="1732729" cy="2181478"/>
          </a:xfrm>
          <a:prstGeom prst="ellipse">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9"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1338" t="8985" r="30154" b="13215"/>
          <a:stretch/>
        </p:blipFill>
        <p:spPr bwMode="auto">
          <a:xfrm>
            <a:off x="613526" y="1692122"/>
            <a:ext cx="1792232" cy="2151369"/>
          </a:xfrm>
          <a:prstGeom prst="ellipse">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0" name="Picture 4"/>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34918" t="2952" r="41772" b="46290"/>
          <a:stretch/>
        </p:blipFill>
        <p:spPr bwMode="auto">
          <a:xfrm>
            <a:off x="6519778" y="1745189"/>
            <a:ext cx="1700424" cy="2098303"/>
          </a:xfrm>
          <a:prstGeom prst="ellipse">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372330" y="1759127"/>
            <a:ext cx="1755960" cy="2107152"/>
          </a:xfrm>
          <a:prstGeom prst="ellipse">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2" name="Marcador de contenido 13"/>
          <p:cNvSpPr txBox="1">
            <a:spLocks/>
          </p:cNvSpPr>
          <p:nvPr/>
        </p:nvSpPr>
        <p:spPr>
          <a:xfrm>
            <a:off x="3234241" y="4506951"/>
            <a:ext cx="2403964" cy="1802369"/>
          </a:xfrm>
          <a:prstGeom prst="rect">
            <a:avLst/>
          </a:prstGeom>
          <a:ln>
            <a:noFill/>
          </a:ln>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buNone/>
            </a:pPr>
            <a:r>
              <a:rPr lang="es-MX" sz="1200" dirty="0">
                <a:solidFill>
                  <a:schemeClr val="accent5">
                    <a:lumMod val="75000"/>
                  </a:schemeClr>
                </a:solidFill>
                <a:latin typeface="Century Gothic" panose="020B0502020202020204" pitchFamily="34" charset="0"/>
              </a:rPr>
              <a:t>Especialista en Endocrinología</a:t>
            </a:r>
          </a:p>
          <a:p>
            <a:pPr marL="0" indent="0">
              <a:lnSpc>
                <a:spcPct val="110000"/>
              </a:lnSpc>
              <a:buNone/>
            </a:pPr>
            <a:r>
              <a:rPr lang="es-MX" sz="1200" dirty="0">
                <a:solidFill>
                  <a:schemeClr val="accent5">
                    <a:lumMod val="75000"/>
                  </a:schemeClr>
                </a:solidFill>
                <a:latin typeface="Century Gothic" panose="020B0502020202020204" pitchFamily="34" charset="0"/>
              </a:rPr>
              <a:t>Maestría y Doctorado en Ciencias Médicas</a:t>
            </a:r>
          </a:p>
          <a:p>
            <a:pPr marL="0" indent="0">
              <a:lnSpc>
                <a:spcPct val="110000"/>
              </a:lnSpc>
              <a:buNone/>
            </a:pPr>
            <a:r>
              <a:rPr lang="es-MX" sz="1200" dirty="0">
                <a:solidFill>
                  <a:schemeClr val="accent5">
                    <a:lumMod val="75000"/>
                  </a:schemeClr>
                </a:solidFill>
                <a:latin typeface="Century Gothic" panose="020B0502020202020204" pitchFamily="34" charset="0"/>
              </a:rPr>
              <a:t>Investigadora Titular B</a:t>
            </a:r>
          </a:p>
          <a:p>
            <a:pPr marL="0" indent="0">
              <a:lnSpc>
                <a:spcPct val="110000"/>
              </a:lnSpc>
              <a:buNone/>
            </a:pPr>
            <a:r>
              <a:rPr lang="es-MX" sz="1200" dirty="0">
                <a:solidFill>
                  <a:schemeClr val="accent5">
                    <a:lumMod val="75000"/>
                  </a:schemeClr>
                </a:solidFill>
                <a:latin typeface="Century Gothic" panose="020B0502020202020204" pitchFamily="34" charset="0"/>
              </a:rPr>
              <a:t>SNI nivel 2</a:t>
            </a:r>
          </a:p>
          <a:p>
            <a:pPr marL="0" indent="0">
              <a:lnSpc>
                <a:spcPct val="110000"/>
              </a:lnSpc>
              <a:buNone/>
            </a:pPr>
            <a:r>
              <a:rPr lang="es-MX" sz="1200" dirty="0">
                <a:solidFill>
                  <a:schemeClr val="accent5">
                    <a:lumMod val="75000"/>
                  </a:schemeClr>
                </a:solidFill>
                <a:latin typeface="Century Gothic" panose="020B0502020202020204" pitchFamily="34" charset="0"/>
              </a:rPr>
              <a:t>Unidad de Investigación en Enfermedades </a:t>
            </a:r>
            <a:r>
              <a:rPr lang="es-MX" sz="1200" dirty="0" smtClean="0">
                <a:solidFill>
                  <a:schemeClr val="accent5">
                    <a:lumMod val="75000"/>
                  </a:schemeClr>
                </a:solidFill>
                <a:latin typeface="Century Gothic" panose="020B0502020202020204" pitchFamily="34" charset="0"/>
              </a:rPr>
              <a:t>Endocrinas</a:t>
            </a:r>
            <a:endParaRPr lang="es-MX" sz="1200" dirty="0">
              <a:solidFill>
                <a:schemeClr val="accent5">
                  <a:lumMod val="75000"/>
                </a:schemeClr>
              </a:solidFill>
              <a:latin typeface="Century Gothic" panose="020B0502020202020204" pitchFamily="34" charset="0"/>
            </a:endParaRPr>
          </a:p>
          <a:p>
            <a:pPr marL="0" indent="0">
              <a:lnSpc>
                <a:spcPct val="110000"/>
              </a:lnSpc>
              <a:buNone/>
              <a:defRPr/>
            </a:pPr>
            <a:endParaRPr lang="es-MX" sz="1200" dirty="0">
              <a:solidFill>
                <a:schemeClr val="accent5">
                  <a:lumMod val="75000"/>
                </a:schemeClr>
              </a:solidFill>
              <a:latin typeface="Calibri" panose="020F0502020204030204"/>
            </a:endParaRPr>
          </a:p>
        </p:txBody>
      </p:sp>
      <p:sp>
        <p:nvSpPr>
          <p:cNvPr id="73" name="Marcador de texto 12"/>
          <p:cNvSpPr txBox="1">
            <a:spLocks/>
          </p:cNvSpPr>
          <p:nvPr/>
        </p:nvSpPr>
        <p:spPr>
          <a:xfrm>
            <a:off x="3143672" y="3919698"/>
            <a:ext cx="2585103" cy="373398"/>
          </a:xfrm>
          <a:prstGeom prst="rect">
            <a:avLst/>
          </a:prstGeom>
        </p:spPr>
        <p:txBody>
          <a:bodyPr vert="horz" lIns="91440" tIns="45720" rIns="91440" bIns="45720" rtlCol="0" anchor="b">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s-MX" sz="1400" b="0" dirty="0">
                <a:latin typeface="Century Gothic" panose="020B0502020202020204" pitchFamily="34" charset="0"/>
              </a:rPr>
              <a:t>Dra. Lourdes Basurto A.</a:t>
            </a:r>
          </a:p>
        </p:txBody>
      </p:sp>
      <p:sp>
        <p:nvSpPr>
          <p:cNvPr id="74" name="Marcador de contenido 13"/>
          <p:cNvSpPr txBox="1">
            <a:spLocks/>
          </p:cNvSpPr>
          <p:nvPr/>
        </p:nvSpPr>
        <p:spPr>
          <a:xfrm>
            <a:off x="307660" y="4506951"/>
            <a:ext cx="2403964" cy="1802370"/>
          </a:xfrm>
          <a:prstGeom prst="rect">
            <a:avLst/>
          </a:prstGeom>
          <a:ln>
            <a:noFill/>
          </a:ln>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buNone/>
              <a:defRPr/>
            </a:pPr>
            <a:r>
              <a:rPr lang="es-MX" sz="1200" dirty="0">
                <a:solidFill>
                  <a:schemeClr val="accent5">
                    <a:lumMod val="75000"/>
                  </a:schemeClr>
                </a:solidFill>
                <a:latin typeface="Century Gothic" panose="020B0502020202020204" pitchFamily="34" charset="0"/>
              </a:rPr>
              <a:t>Especialista en Endocrinología</a:t>
            </a:r>
          </a:p>
          <a:p>
            <a:pPr marL="0" indent="0">
              <a:lnSpc>
                <a:spcPct val="110000"/>
              </a:lnSpc>
              <a:buNone/>
              <a:defRPr/>
            </a:pPr>
            <a:r>
              <a:rPr lang="es-MX" sz="1200" dirty="0">
                <a:solidFill>
                  <a:schemeClr val="accent5">
                    <a:lumMod val="75000"/>
                  </a:schemeClr>
                </a:solidFill>
                <a:latin typeface="Century Gothic" panose="020B0502020202020204" pitchFamily="34" charset="0"/>
              </a:rPr>
              <a:t>Maestría  y Doctorado en Investigación </a:t>
            </a:r>
            <a:r>
              <a:rPr lang="es-MX" sz="1200" dirty="0" smtClean="0">
                <a:solidFill>
                  <a:schemeClr val="accent5">
                    <a:lumMod val="75000"/>
                  </a:schemeClr>
                </a:solidFill>
                <a:latin typeface="Century Gothic" panose="020B0502020202020204" pitchFamily="34" charset="0"/>
              </a:rPr>
              <a:t>Clínica</a:t>
            </a:r>
            <a:endParaRPr lang="es-MX" sz="1200" dirty="0">
              <a:solidFill>
                <a:schemeClr val="accent5">
                  <a:lumMod val="75000"/>
                </a:schemeClr>
              </a:solidFill>
              <a:latin typeface="Century Gothic" panose="020B0502020202020204" pitchFamily="34" charset="0"/>
            </a:endParaRPr>
          </a:p>
          <a:p>
            <a:pPr marL="0" indent="0">
              <a:lnSpc>
                <a:spcPct val="110000"/>
              </a:lnSpc>
              <a:buNone/>
              <a:defRPr/>
            </a:pPr>
            <a:r>
              <a:rPr lang="es-MX" sz="1200" dirty="0">
                <a:solidFill>
                  <a:schemeClr val="accent5">
                    <a:lumMod val="75000"/>
                  </a:schemeClr>
                </a:solidFill>
                <a:latin typeface="Century Gothic" panose="020B0502020202020204" pitchFamily="34" charset="0"/>
              </a:rPr>
              <a:t> Investigadora Titular B</a:t>
            </a:r>
          </a:p>
          <a:p>
            <a:pPr marL="0" indent="0">
              <a:lnSpc>
                <a:spcPct val="110000"/>
              </a:lnSpc>
              <a:buNone/>
              <a:defRPr/>
            </a:pPr>
            <a:r>
              <a:rPr lang="es-MX" sz="1200" dirty="0">
                <a:solidFill>
                  <a:schemeClr val="accent5">
                    <a:lumMod val="75000"/>
                  </a:schemeClr>
                </a:solidFill>
                <a:latin typeface="Century Gothic" panose="020B0502020202020204" pitchFamily="34" charset="0"/>
              </a:rPr>
              <a:t>SNI  nivel 2</a:t>
            </a:r>
          </a:p>
          <a:p>
            <a:pPr marL="0" indent="0">
              <a:lnSpc>
                <a:spcPct val="110000"/>
              </a:lnSpc>
              <a:buNone/>
              <a:defRPr/>
            </a:pPr>
            <a:r>
              <a:rPr lang="es-MX" sz="1200" dirty="0">
                <a:solidFill>
                  <a:schemeClr val="accent5">
                    <a:lumMod val="75000"/>
                  </a:schemeClr>
                </a:solidFill>
                <a:latin typeface="Century Gothic" panose="020B0502020202020204" pitchFamily="34" charset="0"/>
              </a:rPr>
              <a:t>Unidad de Investigación en </a:t>
            </a:r>
            <a:r>
              <a:rPr lang="es-MX" sz="1200" dirty="0" smtClean="0">
                <a:solidFill>
                  <a:schemeClr val="accent5">
                    <a:lumMod val="75000"/>
                  </a:schemeClr>
                </a:solidFill>
                <a:latin typeface="Century Gothic" panose="020B0502020202020204" pitchFamily="34" charset="0"/>
              </a:rPr>
              <a:t>Epidemiología</a:t>
            </a:r>
            <a:endParaRPr lang="es-MX" sz="1200" dirty="0">
              <a:solidFill>
                <a:schemeClr val="accent5">
                  <a:lumMod val="75000"/>
                </a:schemeClr>
              </a:solidFill>
              <a:latin typeface="Century Gothic" panose="020B0502020202020204" pitchFamily="34" charset="0"/>
            </a:endParaRPr>
          </a:p>
          <a:p>
            <a:pPr marL="0" indent="0">
              <a:lnSpc>
                <a:spcPct val="110000"/>
              </a:lnSpc>
              <a:buNone/>
              <a:defRPr/>
            </a:pPr>
            <a:endParaRPr lang="es-MX" sz="1200" dirty="0">
              <a:solidFill>
                <a:schemeClr val="accent5">
                  <a:lumMod val="75000"/>
                </a:schemeClr>
              </a:solidFill>
              <a:latin typeface="Century Gothic" panose="020B0502020202020204" pitchFamily="34" charset="0"/>
            </a:endParaRPr>
          </a:p>
        </p:txBody>
      </p:sp>
      <p:sp>
        <p:nvSpPr>
          <p:cNvPr id="75" name="Marcador de texto 12"/>
          <p:cNvSpPr txBox="1">
            <a:spLocks/>
          </p:cNvSpPr>
          <p:nvPr/>
        </p:nvSpPr>
        <p:spPr>
          <a:xfrm>
            <a:off x="307661" y="3919698"/>
            <a:ext cx="2403963" cy="373398"/>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s-MX" sz="1400" b="0" dirty="0">
                <a:latin typeface="Century Gothic" panose="020B0502020202020204" pitchFamily="34" charset="0"/>
              </a:rPr>
              <a:t>Dra. Rita A. Gómez D.</a:t>
            </a:r>
          </a:p>
        </p:txBody>
      </p:sp>
      <p:sp>
        <p:nvSpPr>
          <p:cNvPr id="76" name="Marcador de contenido 13"/>
          <p:cNvSpPr txBox="1">
            <a:spLocks/>
          </p:cNvSpPr>
          <p:nvPr/>
        </p:nvSpPr>
        <p:spPr>
          <a:xfrm>
            <a:off x="9048328" y="4506951"/>
            <a:ext cx="2403964" cy="1800200"/>
          </a:xfrm>
          <a:prstGeom prst="rect">
            <a:avLst/>
          </a:prstGeom>
          <a:ln>
            <a:no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s-MX" sz="1200" dirty="0">
                <a:solidFill>
                  <a:schemeClr val="accent5">
                    <a:lumMod val="75000"/>
                  </a:schemeClr>
                </a:solidFill>
                <a:latin typeface="Century Gothic" panose="020B0502020202020204" pitchFamily="34" charset="0"/>
              </a:rPr>
              <a:t>Especialista en Cardiología</a:t>
            </a:r>
          </a:p>
          <a:p>
            <a:pPr marL="0" indent="0">
              <a:lnSpc>
                <a:spcPct val="100000"/>
              </a:lnSpc>
              <a:buNone/>
            </a:pPr>
            <a:r>
              <a:rPr lang="es-MX" sz="1200" dirty="0">
                <a:solidFill>
                  <a:schemeClr val="accent5">
                    <a:lumMod val="75000"/>
                  </a:schemeClr>
                </a:solidFill>
                <a:latin typeface="Century Gothic" panose="020B0502020202020204" pitchFamily="34" charset="0"/>
              </a:rPr>
              <a:t>Maestría en Ciencias Médicas</a:t>
            </a:r>
          </a:p>
          <a:p>
            <a:pPr marL="0" indent="0">
              <a:lnSpc>
                <a:spcPct val="100000"/>
              </a:lnSpc>
              <a:buNone/>
            </a:pPr>
            <a:r>
              <a:rPr lang="es-MX" sz="1200" dirty="0">
                <a:solidFill>
                  <a:schemeClr val="accent5">
                    <a:lumMod val="75000"/>
                  </a:schemeClr>
                </a:solidFill>
                <a:latin typeface="Century Gothic" panose="020B0502020202020204" pitchFamily="34" charset="0"/>
              </a:rPr>
              <a:t>Investigadora Asociada</a:t>
            </a:r>
          </a:p>
          <a:p>
            <a:pPr marL="0" indent="0">
              <a:lnSpc>
                <a:spcPct val="100000"/>
              </a:lnSpc>
              <a:buNone/>
            </a:pPr>
            <a:r>
              <a:rPr lang="es-MX" sz="1200" dirty="0">
                <a:solidFill>
                  <a:schemeClr val="accent5">
                    <a:lumMod val="75000"/>
                  </a:schemeClr>
                </a:solidFill>
                <a:latin typeface="Century Gothic" panose="020B0502020202020204" pitchFamily="34" charset="0"/>
              </a:rPr>
              <a:t>Coordinadora del Programa de </a:t>
            </a:r>
            <a:r>
              <a:rPr lang="es-MX" sz="1200" dirty="0" smtClean="0">
                <a:solidFill>
                  <a:schemeClr val="accent5">
                    <a:lumMod val="75000"/>
                  </a:schemeClr>
                </a:solidFill>
                <a:latin typeface="Century Gothic" panose="020B0502020202020204" pitchFamily="34" charset="0"/>
              </a:rPr>
              <a:t>Educación  </a:t>
            </a:r>
            <a:endParaRPr lang="es-MX" sz="1200" dirty="0">
              <a:solidFill>
                <a:schemeClr val="accent5">
                  <a:lumMod val="75000"/>
                </a:schemeClr>
              </a:solidFill>
              <a:latin typeface="Century Gothic" panose="020B0502020202020204" pitchFamily="34" charset="0"/>
            </a:endParaRPr>
          </a:p>
          <a:p>
            <a:pPr marL="0" indent="0">
              <a:lnSpc>
                <a:spcPct val="100000"/>
              </a:lnSpc>
              <a:buNone/>
            </a:pPr>
            <a:endParaRPr lang="es-MX" sz="1200" dirty="0">
              <a:solidFill>
                <a:schemeClr val="accent5">
                  <a:lumMod val="75000"/>
                </a:schemeClr>
              </a:solidFill>
              <a:latin typeface="Century Gothic" panose="020B0502020202020204" pitchFamily="34" charset="0"/>
            </a:endParaRPr>
          </a:p>
        </p:txBody>
      </p:sp>
      <p:sp>
        <p:nvSpPr>
          <p:cNvPr id="77" name="Marcador de texto 12"/>
          <p:cNvSpPr txBox="1">
            <a:spLocks/>
          </p:cNvSpPr>
          <p:nvPr/>
        </p:nvSpPr>
        <p:spPr>
          <a:xfrm>
            <a:off x="9048328" y="3908213"/>
            <a:ext cx="2403964" cy="373398"/>
          </a:xfrm>
          <a:prstGeom prst="rect">
            <a:avLst/>
          </a:prstGeom>
        </p:spPr>
        <p:txBody>
          <a:bodyPr vert="horz" lIns="91440" tIns="45720" rIns="91440" bIns="45720" rtlCol="0" anchor="b">
            <a:normAutofit fontScale="77500" lnSpcReduction="20000"/>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s-MX" b="0" dirty="0">
                <a:latin typeface="Century Gothic" panose="020B0502020202020204" pitchFamily="34" charset="0"/>
              </a:rPr>
              <a:t>Dra. Alejandra Madrid M. </a:t>
            </a:r>
            <a:endParaRPr lang="es-MX" sz="1400" b="0" dirty="0">
              <a:solidFill>
                <a:srgbClr val="996633"/>
              </a:solidFill>
              <a:latin typeface="Century Gothic" panose="020B0502020202020204" pitchFamily="34" charset="0"/>
            </a:endParaRPr>
          </a:p>
        </p:txBody>
      </p:sp>
      <p:grpSp>
        <p:nvGrpSpPr>
          <p:cNvPr id="80" name="Grupo 79"/>
          <p:cNvGrpSpPr/>
          <p:nvPr/>
        </p:nvGrpSpPr>
        <p:grpSpPr>
          <a:xfrm>
            <a:off x="1991544" y="1196753"/>
            <a:ext cx="10200456" cy="432047"/>
            <a:chOff x="3622774" y="5661246"/>
            <a:chExt cx="5521226" cy="432050"/>
          </a:xfrm>
          <a:solidFill>
            <a:srgbClr val="FFC000">
              <a:alpha val="38824"/>
            </a:srgbClr>
          </a:solidFill>
        </p:grpSpPr>
        <p:sp>
          <p:nvSpPr>
            <p:cNvPr id="81" name="Rectángulo 80"/>
            <p:cNvSpPr/>
            <p:nvPr/>
          </p:nvSpPr>
          <p:spPr>
            <a:xfrm>
              <a:off x="3995936" y="5661248"/>
              <a:ext cx="5148064" cy="432048"/>
            </a:xfrm>
            <a:prstGeom prst="rect">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sp>
          <p:nvSpPr>
            <p:cNvPr id="82" name="Triángulo rectángulo 81"/>
            <p:cNvSpPr/>
            <p:nvPr/>
          </p:nvSpPr>
          <p:spPr>
            <a:xfrm flipH="1">
              <a:off x="3622774" y="5661246"/>
              <a:ext cx="373161" cy="432050"/>
            </a:xfrm>
            <a:prstGeom prst="rtTriangle">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grpSp>
      <p:sp>
        <p:nvSpPr>
          <p:cNvPr id="3" name="CuadroTexto 2"/>
          <p:cNvSpPr txBox="1"/>
          <p:nvPr/>
        </p:nvSpPr>
        <p:spPr>
          <a:xfrm>
            <a:off x="1948541" y="360239"/>
            <a:ext cx="9764083" cy="400110"/>
          </a:xfrm>
          <a:prstGeom prst="rect">
            <a:avLst/>
          </a:prstGeom>
          <a:noFill/>
        </p:spPr>
        <p:txBody>
          <a:bodyPr wrap="none" rtlCol="0">
            <a:spAutoFit/>
          </a:bodyPr>
          <a:lstStyle/>
          <a:p>
            <a:r>
              <a:rPr lang="es-MX" sz="2000" dirty="0">
                <a:solidFill>
                  <a:prstClr val="white"/>
                </a:solidFill>
                <a:latin typeface="Britannic Bold" panose="020B0903060703020204" pitchFamily="34" charset="0"/>
              </a:rPr>
              <a:t>FACTORES METABOLICOS Y ENFERMEDAD CARDIOVASCULAR EN LA MUJER</a:t>
            </a:r>
            <a:endParaRPr lang="es-MX" sz="2000" dirty="0"/>
          </a:p>
        </p:txBody>
      </p:sp>
      <p:pic>
        <p:nvPicPr>
          <p:cNvPr id="7" name="Imagen 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96227" y="116632"/>
            <a:ext cx="981541" cy="975445"/>
          </a:xfrm>
          <a:prstGeom prst="rect">
            <a:avLst/>
          </a:prstGeom>
        </p:spPr>
      </p:pic>
    </p:spTree>
    <p:extLst>
      <p:ext uri="{BB962C8B-B14F-4D97-AF65-F5344CB8AC3E}">
        <p14:creationId xmlns:p14="http://schemas.microsoft.com/office/powerpoint/2010/main" xmlns="" val="3354679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3" cstate="print"/>
          <a:srcRect t="12393" b="13247"/>
          <a:stretch>
            <a:fillRect/>
          </a:stretch>
        </p:blipFill>
        <p:spPr bwMode="auto">
          <a:xfrm>
            <a:off x="64538" y="6214501"/>
            <a:ext cx="4543425" cy="432048"/>
          </a:xfrm>
          <a:prstGeom prst="rect">
            <a:avLst/>
          </a:prstGeom>
          <a:noFill/>
          <a:ln w="9525">
            <a:noFill/>
            <a:miter lim="800000"/>
            <a:headEnd/>
            <a:tailEnd/>
          </a:ln>
        </p:spPr>
      </p:pic>
      <p:sp>
        <p:nvSpPr>
          <p:cNvPr id="21" name="CuadroTexto 2"/>
          <p:cNvSpPr txBox="1"/>
          <p:nvPr/>
        </p:nvSpPr>
        <p:spPr>
          <a:xfrm>
            <a:off x="4607963" y="2204864"/>
            <a:ext cx="7174725" cy="276999"/>
          </a:xfrm>
          <a:prstGeom prst="rect">
            <a:avLst/>
          </a:prstGeom>
          <a:noFill/>
        </p:spPr>
        <p:txBody>
          <a:bodyPr wrap="square" rtlCol="0">
            <a:spAutoFit/>
          </a:bodyPr>
          <a:lstStyle/>
          <a:p>
            <a:pPr algn="ctr"/>
            <a:r>
              <a:rPr lang="es-MX" sz="1200" dirty="0" smtClean="0">
                <a:solidFill>
                  <a:schemeClr val="tx1">
                    <a:lumMod val="75000"/>
                    <a:lumOff val="25000"/>
                  </a:schemeClr>
                </a:solidFill>
                <a:latin typeface="Arial" panose="020B0604020202020204" pitchFamily="34" charset="0"/>
                <a:cs typeface="Arial" panose="020B0604020202020204" pitchFamily="34" charset="0"/>
              </a:rPr>
              <a:t>Pre- and </a:t>
            </a:r>
            <a:r>
              <a:rPr lang="es-MX" sz="1200" dirty="0" err="1" smtClean="0">
                <a:solidFill>
                  <a:schemeClr val="tx1">
                    <a:lumMod val="75000"/>
                    <a:lumOff val="25000"/>
                  </a:schemeClr>
                </a:solidFill>
                <a:latin typeface="Arial" panose="020B0604020202020204" pitchFamily="34" charset="0"/>
                <a:cs typeface="Arial" panose="020B0604020202020204" pitchFamily="34" charset="0"/>
              </a:rPr>
              <a:t>Postpubertal</a:t>
            </a:r>
            <a:r>
              <a:rPr lang="es-MX" sz="1200" dirty="0" smtClean="0">
                <a:solidFill>
                  <a:schemeClr val="tx1">
                    <a:lumMod val="75000"/>
                    <a:lumOff val="25000"/>
                  </a:schemeClr>
                </a:solidFill>
                <a:latin typeface="Arial" panose="020B0604020202020204" pitchFamily="34" charset="0"/>
                <a:cs typeface="Arial" panose="020B0604020202020204" pitchFamily="34" charset="0"/>
              </a:rPr>
              <a:t> </a:t>
            </a:r>
            <a:r>
              <a:rPr lang="es-MX" sz="1200" dirty="0" err="1" smtClean="0">
                <a:solidFill>
                  <a:schemeClr val="tx1">
                    <a:lumMod val="75000"/>
                    <a:lumOff val="25000"/>
                  </a:schemeClr>
                </a:solidFill>
                <a:latin typeface="Arial" panose="020B0604020202020204" pitchFamily="34" charset="0"/>
                <a:cs typeface="Arial" panose="020B0604020202020204" pitchFamily="34" charset="0"/>
              </a:rPr>
              <a:t>characteristics</a:t>
            </a:r>
            <a:r>
              <a:rPr lang="es-MX" sz="1200" dirty="0" smtClean="0">
                <a:solidFill>
                  <a:schemeClr val="tx1">
                    <a:lumMod val="75000"/>
                    <a:lumOff val="25000"/>
                  </a:schemeClr>
                </a:solidFill>
                <a:latin typeface="Arial" panose="020B0604020202020204" pitchFamily="34" charset="0"/>
                <a:cs typeface="Arial" panose="020B0604020202020204" pitchFamily="34" charset="0"/>
              </a:rPr>
              <a:t> of </a:t>
            </a:r>
            <a:r>
              <a:rPr lang="es-MX" sz="1200" dirty="0" err="1" smtClean="0">
                <a:solidFill>
                  <a:schemeClr val="tx1">
                    <a:lumMod val="75000"/>
                    <a:lumOff val="25000"/>
                  </a:schemeClr>
                </a:solidFill>
                <a:latin typeface="Arial" panose="020B0604020202020204" pitchFamily="34" charset="0"/>
                <a:cs typeface="Arial" panose="020B0604020202020204" pitchFamily="34" charset="0"/>
              </a:rPr>
              <a:t>women</a:t>
            </a:r>
            <a:r>
              <a:rPr lang="es-MX" sz="1200" dirty="0" smtClean="0">
                <a:solidFill>
                  <a:schemeClr val="tx1">
                    <a:lumMod val="75000"/>
                    <a:lumOff val="25000"/>
                  </a:schemeClr>
                </a:solidFill>
                <a:latin typeface="Arial" panose="020B0604020202020204" pitchFamily="34" charset="0"/>
                <a:cs typeface="Arial" panose="020B0604020202020204" pitchFamily="34" charset="0"/>
              </a:rPr>
              <a:t> </a:t>
            </a:r>
            <a:r>
              <a:rPr lang="es-MX" sz="1200" dirty="0" err="1" smtClean="0">
                <a:solidFill>
                  <a:schemeClr val="tx1">
                    <a:lumMod val="75000"/>
                    <a:lumOff val="25000"/>
                  </a:schemeClr>
                </a:solidFill>
                <a:latin typeface="Arial" panose="020B0604020202020204" pitchFamily="34" charset="0"/>
                <a:cs typeface="Arial" panose="020B0604020202020204" pitchFamily="34" charset="0"/>
              </a:rPr>
              <a:t>with</a:t>
            </a:r>
            <a:r>
              <a:rPr lang="es-MX" sz="1200" dirty="0" smtClean="0">
                <a:solidFill>
                  <a:schemeClr val="tx1">
                    <a:lumMod val="75000"/>
                    <a:lumOff val="25000"/>
                  </a:schemeClr>
                </a:solidFill>
                <a:latin typeface="Arial" panose="020B0604020202020204" pitchFamily="34" charset="0"/>
                <a:cs typeface="Arial" panose="020B0604020202020204" pitchFamily="34" charset="0"/>
              </a:rPr>
              <a:t> PA </a:t>
            </a:r>
            <a:r>
              <a:rPr lang="es-MX" sz="1200" dirty="0" err="1" smtClean="0">
                <a:solidFill>
                  <a:schemeClr val="tx1">
                    <a:lumMod val="75000"/>
                    <a:lumOff val="25000"/>
                  </a:schemeClr>
                </a:solidFill>
                <a:latin typeface="Arial" panose="020B0604020202020204" pitchFamily="34" charset="0"/>
                <a:cs typeface="Arial" panose="020B0604020202020204" pitchFamily="34" charset="0"/>
              </a:rPr>
              <a:t>with</a:t>
            </a:r>
            <a:r>
              <a:rPr lang="es-MX" sz="1200" dirty="0" smtClean="0">
                <a:solidFill>
                  <a:schemeClr val="tx1">
                    <a:lumMod val="75000"/>
                    <a:lumOff val="25000"/>
                  </a:schemeClr>
                </a:solidFill>
                <a:latin typeface="Arial" panose="020B0604020202020204" pitchFamily="34" charset="0"/>
                <a:cs typeface="Arial" panose="020B0604020202020204" pitchFamily="34" charset="0"/>
              </a:rPr>
              <a:t> and </a:t>
            </a:r>
            <a:r>
              <a:rPr lang="es-MX" sz="1200" dirty="0" err="1" smtClean="0">
                <a:solidFill>
                  <a:schemeClr val="tx1">
                    <a:lumMod val="75000"/>
                    <a:lumOff val="25000"/>
                  </a:schemeClr>
                </a:solidFill>
                <a:latin typeface="Arial" panose="020B0604020202020204" pitchFamily="34" charset="0"/>
                <a:cs typeface="Arial" panose="020B0604020202020204" pitchFamily="34" charset="0"/>
              </a:rPr>
              <a:t>without</a:t>
            </a:r>
            <a:r>
              <a:rPr lang="es-MX" sz="1200" dirty="0" smtClean="0">
                <a:solidFill>
                  <a:schemeClr val="tx1">
                    <a:lumMod val="75000"/>
                    <a:lumOff val="25000"/>
                  </a:schemeClr>
                </a:solidFill>
                <a:latin typeface="Arial" panose="020B0604020202020204" pitchFamily="34" charset="0"/>
                <a:cs typeface="Arial" panose="020B0604020202020204" pitchFamily="34" charset="0"/>
              </a:rPr>
              <a:t> IR at </a:t>
            </a:r>
            <a:r>
              <a:rPr lang="es-MX" sz="1200" dirty="0" err="1" smtClean="0">
                <a:solidFill>
                  <a:schemeClr val="tx1">
                    <a:lumMod val="75000"/>
                    <a:lumOff val="25000"/>
                  </a:schemeClr>
                </a:solidFill>
                <a:latin typeface="Arial" panose="020B0604020202020204" pitchFamily="34" charset="0"/>
                <a:cs typeface="Arial" panose="020B0604020202020204" pitchFamily="34" charset="0"/>
              </a:rPr>
              <a:t>postpubertal</a:t>
            </a:r>
            <a:r>
              <a:rPr lang="es-MX" sz="1200" dirty="0" smtClean="0">
                <a:solidFill>
                  <a:schemeClr val="tx1">
                    <a:lumMod val="75000"/>
                    <a:lumOff val="25000"/>
                  </a:schemeClr>
                </a:solidFill>
                <a:latin typeface="Arial" panose="020B0604020202020204" pitchFamily="34" charset="0"/>
                <a:cs typeface="Arial" panose="020B0604020202020204" pitchFamily="34" charset="0"/>
              </a:rPr>
              <a:t> </a:t>
            </a:r>
            <a:r>
              <a:rPr lang="es-MX" sz="1200" dirty="0" err="1" smtClean="0">
                <a:solidFill>
                  <a:schemeClr val="tx1">
                    <a:lumMod val="75000"/>
                    <a:lumOff val="25000"/>
                  </a:schemeClr>
                </a:solidFill>
                <a:latin typeface="Arial" panose="020B0604020202020204" pitchFamily="34" charset="0"/>
                <a:cs typeface="Arial" panose="020B0604020202020204" pitchFamily="34" charset="0"/>
              </a:rPr>
              <a:t>examination</a:t>
            </a:r>
            <a:endParaRPr lang="es-MX" sz="12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2" name="Picture 2"/>
          <p:cNvPicPr>
            <a:picLocks noChangeAspect="1" noChangeArrowheads="1"/>
          </p:cNvPicPr>
          <p:nvPr/>
        </p:nvPicPr>
        <p:blipFill rotWithShape="1">
          <a:blip r:embed="rId4" cstate="print"/>
          <a:srcRect t="9191" b="17068"/>
          <a:stretch/>
        </p:blipFill>
        <p:spPr bwMode="auto">
          <a:xfrm>
            <a:off x="4767659" y="2667603"/>
            <a:ext cx="7015029" cy="4073765"/>
          </a:xfrm>
          <a:prstGeom prst="rect">
            <a:avLst/>
          </a:prstGeom>
          <a:noFill/>
          <a:ln w="9525">
            <a:noFill/>
            <a:miter lim="800000"/>
            <a:headEnd/>
            <a:tailEnd/>
          </a:ln>
        </p:spPr>
      </p:pic>
      <p:pic>
        <p:nvPicPr>
          <p:cNvPr id="23" name="Picture 2"/>
          <p:cNvPicPr>
            <a:picLocks noChangeAspect="1" noChangeArrowheads="1"/>
          </p:cNvPicPr>
          <p:nvPr/>
        </p:nvPicPr>
        <p:blipFill rotWithShape="1">
          <a:blip r:embed="rId5" cstate="print"/>
          <a:srcRect b="40582"/>
          <a:stretch/>
        </p:blipFill>
        <p:spPr bwMode="auto">
          <a:xfrm>
            <a:off x="6528048" y="1268760"/>
            <a:ext cx="4044012" cy="812994"/>
          </a:xfrm>
          <a:prstGeom prst="rect">
            <a:avLst/>
          </a:prstGeom>
          <a:noFill/>
          <a:ln w="9525">
            <a:noFill/>
            <a:miter lim="800000"/>
            <a:headEnd/>
            <a:tailEnd/>
          </a:ln>
        </p:spPr>
      </p:pic>
      <p:pic>
        <p:nvPicPr>
          <p:cNvPr id="25" name="Picture 2"/>
          <p:cNvPicPr>
            <a:picLocks noChangeAspect="1" noChangeArrowheads="1"/>
          </p:cNvPicPr>
          <p:nvPr/>
        </p:nvPicPr>
        <p:blipFill rotWithShape="1">
          <a:blip r:embed="rId5" cstate="print"/>
          <a:srcRect l="3061" t="74836" r="-3061" b="1808"/>
          <a:stretch/>
        </p:blipFill>
        <p:spPr bwMode="auto">
          <a:xfrm>
            <a:off x="191280" y="5854460"/>
            <a:ext cx="4979356" cy="360041"/>
          </a:xfrm>
          <a:prstGeom prst="rect">
            <a:avLst/>
          </a:prstGeom>
          <a:noFill/>
          <a:ln w="9525">
            <a:noFill/>
            <a:miter lim="800000"/>
            <a:headEnd/>
            <a:tailEnd/>
          </a:ln>
        </p:spPr>
      </p:pic>
      <p:sp>
        <p:nvSpPr>
          <p:cNvPr id="3" name="Rectangle 1"/>
          <p:cNvSpPr>
            <a:spLocks noChangeArrowheads="1"/>
          </p:cNvSpPr>
          <p:nvPr/>
        </p:nvSpPr>
        <p:spPr bwMode="auto">
          <a:xfrm>
            <a:off x="442992" y="2762753"/>
            <a:ext cx="4044012" cy="2919400"/>
          </a:xfrm>
          <a:prstGeom prst="rect">
            <a:avLst/>
          </a:prstGeom>
          <a:noFill/>
          <a:ln>
            <a:noFill/>
          </a:ln>
          <a:effectLst/>
          <a:extLst/>
        </p:spPr>
        <p:txBody>
          <a:bodyPr vert="horz" wrap="square" lIns="0" tIns="-17457" rIns="0" bIns="-17457" numCol="1" anchor="ctr" anchorCtr="0" compatLnSpc="1">
            <a:prstTxWarp prst="textNoShape">
              <a:avLst/>
            </a:prstTxWarp>
            <a:spAutoFit/>
          </a:bodyPr>
          <a:lstStyle/>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pPr>
            <a:r>
              <a:rPr kumimoji="0" lang="es-ES" altLang="es-MX" sz="16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Mujeres con AP están en riesgo de ↓ la sensibilidad a la insulina.</a:t>
            </a:r>
          </a:p>
          <a:p>
            <a:pPr marR="0" lvl="0" algn="l" defTabSz="914400" rtl="0" eaLnBrk="1" fontAlgn="base" latinLnBrk="0" hangingPunct="1">
              <a:lnSpc>
                <a:spcPct val="100000"/>
              </a:lnSpc>
              <a:spcBef>
                <a:spcPct val="0"/>
              </a:spcBef>
              <a:spcAft>
                <a:spcPct val="0"/>
              </a:spcAft>
              <a:buClrTx/>
              <a:buSzTx/>
              <a:tabLst/>
            </a:pPr>
            <a:r>
              <a:rPr kumimoji="0" lang="es-ES" altLang="es-MX" sz="16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 </a:t>
            </a:r>
          </a:p>
          <a:p>
            <a:pPr marL="176213" marR="0" lvl="0" indent="-176213"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s-ES" altLang="es-MX" sz="16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Mantener o ↑ la adiposidad central en la edad adulta parece ser un determinante independiente importante en mujeres adultas jóvenes con antecedente de AP. </a:t>
            </a:r>
          </a:p>
          <a:p>
            <a:pPr marL="176213" marR="0" lvl="0" indent="-176213"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endParaRPr kumimoji="0" lang="es-ES" altLang="es-MX" sz="16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a:p>
            <a:pPr marL="176213" marR="0" lvl="0" indent="-176213"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s-ES" altLang="es-MX" sz="16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Los resultados enfatizan la importancia de las intervenciones de estilo de vida para el sobrepeso y la obesidad infantil entre las niñas con AP </a:t>
            </a:r>
          </a:p>
        </p:txBody>
      </p:sp>
      <p:sp>
        <p:nvSpPr>
          <p:cNvPr id="27" name="26 Rectángulo"/>
          <p:cNvSpPr/>
          <p:nvPr/>
        </p:nvSpPr>
        <p:spPr>
          <a:xfrm>
            <a:off x="665306" y="2060039"/>
            <a:ext cx="3599383" cy="400110"/>
          </a:xfrm>
          <a:prstGeom prst="rect">
            <a:avLst/>
          </a:prstGeom>
          <a:ln w="28575">
            <a:solidFill>
              <a:schemeClr val="tx1"/>
            </a:solidFill>
          </a:ln>
        </p:spPr>
        <p:txBody>
          <a:bodyPr wrap="none">
            <a:spAutoFit/>
          </a:bodyPr>
          <a:lstStyle/>
          <a:p>
            <a:r>
              <a:rPr lang="es-MX" sz="2000" b="1" dirty="0" smtClean="0">
                <a:solidFill>
                  <a:schemeClr val="accent2">
                    <a:lumMod val="75000"/>
                  </a:schemeClr>
                </a:solidFill>
                <a:latin typeface="Arial" panose="020B0604020202020204" pitchFamily="34" charset="0"/>
                <a:cs typeface="Arial" panose="020B0604020202020204" pitchFamily="34" charset="0"/>
              </a:rPr>
              <a:t>ADRENARCA  PREMATURA</a:t>
            </a:r>
            <a:endParaRPr lang="es-MX" sz="2000" dirty="0">
              <a:solidFill>
                <a:schemeClr val="accent2">
                  <a:lumMod val="75000"/>
                </a:schemeClr>
              </a:solidFill>
              <a:latin typeface="Arial" panose="020B0604020202020204" pitchFamily="34" charset="0"/>
              <a:cs typeface="Arial" panose="020B0604020202020204" pitchFamily="34" charset="0"/>
            </a:endParaRPr>
          </a:p>
        </p:txBody>
      </p:sp>
      <p:sp>
        <p:nvSpPr>
          <p:cNvPr id="17" name="CuadroTexto 16"/>
          <p:cNvSpPr txBox="1"/>
          <p:nvPr/>
        </p:nvSpPr>
        <p:spPr>
          <a:xfrm>
            <a:off x="3737441" y="292586"/>
            <a:ext cx="8454559" cy="400110"/>
          </a:xfrm>
          <a:prstGeom prst="rect">
            <a:avLst/>
          </a:prstGeom>
          <a:noFill/>
        </p:spPr>
        <p:txBody>
          <a:bodyPr wrap="none" rtlCol="0">
            <a:spAutoFit/>
          </a:bodyPr>
          <a:lstStyle/>
          <a:p>
            <a:r>
              <a:rPr lang="es-MX" sz="2000" dirty="0">
                <a:solidFill>
                  <a:prstClr val="white"/>
                </a:solidFill>
                <a:latin typeface="Britannic Bold" panose="020B0903060703020204" pitchFamily="34" charset="0"/>
              </a:rPr>
              <a:t>FACTORES METABOLICOS Y ENFERMEDAD CARDIOVASCULAR EN LA MUJER</a:t>
            </a:r>
            <a:endParaRPr lang="es-MX" sz="2000" dirty="0"/>
          </a:p>
        </p:txBody>
      </p:sp>
      <p:sp>
        <p:nvSpPr>
          <p:cNvPr id="18" name="6 Rectángulo"/>
          <p:cNvSpPr/>
          <p:nvPr/>
        </p:nvSpPr>
        <p:spPr>
          <a:xfrm>
            <a:off x="6227400" y="762259"/>
            <a:ext cx="5899466" cy="369332"/>
          </a:xfrm>
          <a:prstGeom prst="rect">
            <a:avLst/>
          </a:prstGeom>
        </p:spPr>
        <p:txBody>
          <a:bodyPr wrap="square">
            <a:spAutoFit/>
          </a:bodyPr>
          <a:lstStyle/>
          <a:p>
            <a:pPr algn="r"/>
            <a:r>
              <a:rPr lang="es-MX" dirty="0">
                <a:solidFill>
                  <a:schemeClr val="bg1"/>
                </a:solidFill>
                <a:latin typeface="Britannic Bold" panose="020B0903060703020204" pitchFamily="34" charset="0"/>
              </a:rPr>
              <a:t>FACTORES DE RIESGO METABOLICO Y </a:t>
            </a:r>
            <a:r>
              <a:rPr lang="es-MX" dirty="0" smtClean="0">
                <a:solidFill>
                  <a:schemeClr val="bg1"/>
                </a:solidFill>
                <a:latin typeface="Britannic Bold" panose="020B0903060703020204" pitchFamily="34" charset="0"/>
              </a:rPr>
              <a:t>DIABETES</a:t>
            </a:r>
            <a:endParaRPr lang="es-MX" dirty="0">
              <a:solidFill>
                <a:schemeClr val="bg1"/>
              </a:solidFill>
            </a:endParaRPr>
          </a:p>
        </p:txBody>
      </p:sp>
      <p:grpSp>
        <p:nvGrpSpPr>
          <p:cNvPr id="20" name="Grupo 19"/>
          <p:cNvGrpSpPr/>
          <p:nvPr/>
        </p:nvGrpSpPr>
        <p:grpSpPr>
          <a:xfrm>
            <a:off x="1991544" y="730902"/>
            <a:ext cx="10200456" cy="432047"/>
            <a:chOff x="3622774" y="5661246"/>
            <a:chExt cx="5521226" cy="432050"/>
          </a:xfrm>
          <a:solidFill>
            <a:srgbClr val="FFC000">
              <a:alpha val="38824"/>
            </a:srgbClr>
          </a:solidFill>
        </p:grpSpPr>
        <p:sp>
          <p:nvSpPr>
            <p:cNvPr id="24" name="Rectángulo 23"/>
            <p:cNvSpPr/>
            <p:nvPr/>
          </p:nvSpPr>
          <p:spPr>
            <a:xfrm>
              <a:off x="3995936" y="5661248"/>
              <a:ext cx="5148064" cy="432048"/>
            </a:xfrm>
            <a:prstGeom prst="rect">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sp>
          <p:nvSpPr>
            <p:cNvPr id="26" name="Triángulo rectángulo 25"/>
            <p:cNvSpPr/>
            <p:nvPr/>
          </p:nvSpPr>
          <p:spPr>
            <a:xfrm flipH="1">
              <a:off x="3622774" y="5661246"/>
              <a:ext cx="373161" cy="432050"/>
            </a:xfrm>
            <a:prstGeom prst="rtTriangle">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grpSp>
      <p:pic>
        <p:nvPicPr>
          <p:cNvPr id="28" name="Imagen 2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96227" y="116632"/>
            <a:ext cx="981541" cy="975445"/>
          </a:xfrm>
          <a:prstGeom prst="rect">
            <a:avLst/>
          </a:prstGeom>
        </p:spPr>
      </p:pic>
      <p:sp>
        <p:nvSpPr>
          <p:cNvPr id="29" name="CuadroTexto 28"/>
          <p:cNvSpPr txBox="1"/>
          <p:nvPr/>
        </p:nvSpPr>
        <p:spPr>
          <a:xfrm>
            <a:off x="296227" y="1329365"/>
            <a:ext cx="5844870" cy="523220"/>
          </a:xfrm>
          <a:prstGeom prst="rect">
            <a:avLst/>
          </a:prstGeom>
          <a:noFill/>
        </p:spPr>
        <p:txBody>
          <a:bodyPr wrap="none" rtlCol="0">
            <a:spAutoFit/>
          </a:bodyPr>
          <a:lstStyle/>
          <a:p>
            <a:r>
              <a:rPr lang="es-MX" sz="2800" dirty="0" smtClean="0">
                <a:solidFill>
                  <a:schemeClr val="tx1">
                    <a:lumMod val="75000"/>
                    <a:lumOff val="25000"/>
                  </a:schemeClr>
                </a:solidFill>
                <a:latin typeface="Arial" panose="020B0604020202020204" pitchFamily="34" charset="0"/>
                <a:cs typeface="Arial" panose="020B0604020202020204" pitchFamily="34" charset="0"/>
              </a:rPr>
              <a:t>Factores de riesgo No tradicionales</a:t>
            </a:r>
            <a:endParaRPr lang="es-MX" sz="2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701266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3" cstate="print"/>
          <a:srcRect l="6497" t="55091" r="25255" b="1667"/>
          <a:stretch/>
        </p:blipFill>
        <p:spPr bwMode="auto">
          <a:xfrm>
            <a:off x="9606026" y="2132856"/>
            <a:ext cx="2538646" cy="2602246"/>
          </a:xfrm>
          <a:prstGeom prst="rect">
            <a:avLst/>
          </a:prstGeom>
          <a:noFill/>
          <a:ln w="9525">
            <a:noFill/>
            <a:miter lim="800000"/>
            <a:headEnd/>
            <a:tailEnd/>
          </a:ln>
        </p:spPr>
      </p:pic>
      <p:sp>
        <p:nvSpPr>
          <p:cNvPr id="15" name="14 Rectángulo"/>
          <p:cNvSpPr/>
          <p:nvPr/>
        </p:nvSpPr>
        <p:spPr>
          <a:xfrm>
            <a:off x="366518" y="1851499"/>
            <a:ext cx="2474162" cy="584775"/>
          </a:xfrm>
          <a:prstGeom prst="rect">
            <a:avLst/>
          </a:prstGeom>
          <a:ln w="28575">
            <a:solidFill>
              <a:schemeClr val="tx1"/>
            </a:solidFill>
          </a:ln>
        </p:spPr>
        <p:txBody>
          <a:bodyPr wrap="square">
            <a:spAutoFit/>
          </a:bodyPr>
          <a:lstStyle/>
          <a:p>
            <a:pPr algn="ctr"/>
            <a:r>
              <a:rPr lang="es-MX" sz="1600" b="1" dirty="0" smtClean="0">
                <a:solidFill>
                  <a:schemeClr val="accent2">
                    <a:lumMod val="75000"/>
                  </a:schemeClr>
                </a:solidFill>
                <a:latin typeface="Arial" panose="020B0604020202020204" pitchFamily="34" charset="0"/>
                <a:cs typeface="Arial" panose="020B0604020202020204" pitchFamily="34" charset="0"/>
              </a:rPr>
              <a:t>SINDROME DE OVARIO POLIQUISTICO</a:t>
            </a:r>
            <a:endParaRPr lang="es-MX" sz="1600" dirty="0">
              <a:solidFill>
                <a:schemeClr val="accent2">
                  <a:lumMod val="75000"/>
                </a:schemeClr>
              </a:solidFill>
              <a:latin typeface="Arial" panose="020B0604020202020204" pitchFamily="34" charset="0"/>
              <a:cs typeface="Arial" panose="020B0604020202020204" pitchFamily="34" charset="0"/>
            </a:endParaRPr>
          </a:p>
        </p:txBody>
      </p:sp>
      <p:pic>
        <p:nvPicPr>
          <p:cNvPr id="16" name="Picture 2"/>
          <p:cNvPicPr>
            <a:picLocks noChangeAspect="1" noChangeArrowheads="1"/>
          </p:cNvPicPr>
          <p:nvPr/>
        </p:nvPicPr>
        <p:blipFill rotWithShape="1">
          <a:blip r:embed="rId3" cstate="print"/>
          <a:srcRect l="4418" t="10790" r="2491" b="47280"/>
          <a:stretch/>
        </p:blipFill>
        <p:spPr bwMode="auto">
          <a:xfrm>
            <a:off x="6227400" y="2132856"/>
            <a:ext cx="3378626" cy="2461847"/>
          </a:xfrm>
          <a:prstGeom prst="rect">
            <a:avLst/>
          </a:prstGeom>
          <a:noFill/>
          <a:ln w="9525">
            <a:noFill/>
            <a:miter lim="800000"/>
            <a:headEnd/>
            <a:tailEnd/>
          </a:ln>
        </p:spPr>
      </p:pic>
      <p:sp>
        <p:nvSpPr>
          <p:cNvPr id="17" name="CuadroTexto 16"/>
          <p:cNvSpPr txBox="1"/>
          <p:nvPr/>
        </p:nvSpPr>
        <p:spPr>
          <a:xfrm>
            <a:off x="1991544" y="260648"/>
            <a:ext cx="8454559" cy="400110"/>
          </a:xfrm>
          <a:prstGeom prst="rect">
            <a:avLst/>
          </a:prstGeom>
          <a:noFill/>
        </p:spPr>
        <p:txBody>
          <a:bodyPr wrap="none" rtlCol="0">
            <a:spAutoFit/>
          </a:bodyPr>
          <a:lstStyle/>
          <a:p>
            <a:r>
              <a:rPr lang="es-MX" sz="2000" dirty="0">
                <a:solidFill>
                  <a:prstClr val="white"/>
                </a:solidFill>
                <a:latin typeface="Britannic Bold" panose="020B0903060703020204" pitchFamily="34" charset="0"/>
              </a:rPr>
              <a:t>FACTORES METABOLICOS Y ENFERMEDAD CARDIOVASCULAR EN LA MUJER</a:t>
            </a:r>
            <a:endParaRPr lang="es-MX" sz="2000" dirty="0"/>
          </a:p>
        </p:txBody>
      </p:sp>
      <p:sp>
        <p:nvSpPr>
          <p:cNvPr id="19" name="6 Rectángulo"/>
          <p:cNvSpPr/>
          <p:nvPr/>
        </p:nvSpPr>
        <p:spPr>
          <a:xfrm>
            <a:off x="6227400" y="762259"/>
            <a:ext cx="5899466" cy="369332"/>
          </a:xfrm>
          <a:prstGeom prst="rect">
            <a:avLst/>
          </a:prstGeom>
        </p:spPr>
        <p:txBody>
          <a:bodyPr wrap="square">
            <a:spAutoFit/>
          </a:bodyPr>
          <a:lstStyle/>
          <a:p>
            <a:pPr algn="r"/>
            <a:r>
              <a:rPr lang="es-MX" dirty="0">
                <a:solidFill>
                  <a:schemeClr val="bg1"/>
                </a:solidFill>
                <a:latin typeface="Britannic Bold" panose="020B0903060703020204" pitchFamily="34" charset="0"/>
              </a:rPr>
              <a:t>FACTORES DE RIESGO METABOLICO Y </a:t>
            </a:r>
            <a:r>
              <a:rPr lang="es-MX" dirty="0" smtClean="0">
                <a:solidFill>
                  <a:schemeClr val="bg1"/>
                </a:solidFill>
                <a:latin typeface="Britannic Bold" panose="020B0903060703020204" pitchFamily="34" charset="0"/>
              </a:rPr>
              <a:t>DIABETES</a:t>
            </a:r>
            <a:endParaRPr lang="es-MX" dirty="0">
              <a:solidFill>
                <a:schemeClr val="bg1"/>
              </a:solidFill>
            </a:endParaRPr>
          </a:p>
        </p:txBody>
      </p:sp>
      <p:grpSp>
        <p:nvGrpSpPr>
          <p:cNvPr id="20" name="Grupo 19"/>
          <p:cNvGrpSpPr/>
          <p:nvPr/>
        </p:nvGrpSpPr>
        <p:grpSpPr>
          <a:xfrm>
            <a:off x="1991544" y="730902"/>
            <a:ext cx="10200456" cy="432047"/>
            <a:chOff x="3622774" y="5661246"/>
            <a:chExt cx="5521226" cy="432050"/>
          </a:xfrm>
          <a:solidFill>
            <a:srgbClr val="FFC000">
              <a:alpha val="38824"/>
            </a:srgbClr>
          </a:solidFill>
        </p:grpSpPr>
        <p:sp>
          <p:nvSpPr>
            <p:cNvPr id="21" name="Rectángulo 20"/>
            <p:cNvSpPr/>
            <p:nvPr/>
          </p:nvSpPr>
          <p:spPr>
            <a:xfrm>
              <a:off x="3995936" y="5661248"/>
              <a:ext cx="5148064" cy="432048"/>
            </a:xfrm>
            <a:prstGeom prst="rect">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sp>
          <p:nvSpPr>
            <p:cNvPr id="22" name="Triángulo rectángulo 21"/>
            <p:cNvSpPr/>
            <p:nvPr/>
          </p:nvSpPr>
          <p:spPr>
            <a:xfrm flipH="1">
              <a:off x="3622774" y="5661246"/>
              <a:ext cx="373161" cy="432050"/>
            </a:xfrm>
            <a:prstGeom prst="rtTriangle">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grpSp>
      <p:pic>
        <p:nvPicPr>
          <p:cNvPr id="23" name="Imagen 2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6227" y="116632"/>
            <a:ext cx="981541" cy="975445"/>
          </a:xfrm>
          <a:prstGeom prst="rect">
            <a:avLst/>
          </a:prstGeom>
        </p:spPr>
      </p:pic>
      <p:sp>
        <p:nvSpPr>
          <p:cNvPr id="24" name="CuadroTexto 23"/>
          <p:cNvSpPr txBox="1"/>
          <p:nvPr/>
        </p:nvSpPr>
        <p:spPr>
          <a:xfrm>
            <a:off x="296227" y="1196752"/>
            <a:ext cx="5844870" cy="523220"/>
          </a:xfrm>
          <a:prstGeom prst="rect">
            <a:avLst/>
          </a:prstGeom>
          <a:noFill/>
        </p:spPr>
        <p:txBody>
          <a:bodyPr wrap="none" rtlCol="0">
            <a:spAutoFit/>
          </a:bodyPr>
          <a:lstStyle/>
          <a:p>
            <a:r>
              <a:rPr lang="es-MX" sz="2800" dirty="0" smtClean="0">
                <a:solidFill>
                  <a:schemeClr val="tx1">
                    <a:lumMod val="75000"/>
                    <a:lumOff val="25000"/>
                  </a:schemeClr>
                </a:solidFill>
                <a:latin typeface="Arial" panose="020B0604020202020204" pitchFamily="34" charset="0"/>
                <a:cs typeface="Arial" panose="020B0604020202020204" pitchFamily="34" charset="0"/>
              </a:rPr>
              <a:t>Factores de riesgo No tradicionales</a:t>
            </a:r>
            <a:endParaRPr lang="es-MX"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CuadroTexto 2"/>
          <p:cNvSpPr txBox="1"/>
          <p:nvPr/>
        </p:nvSpPr>
        <p:spPr>
          <a:xfrm>
            <a:off x="5252261" y="1700808"/>
            <a:ext cx="7396467" cy="523220"/>
          </a:xfrm>
          <a:prstGeom prst="rect">
            <a:avLst/>
          </a:prstGeom>
          <a:noFill/>
        </p:spPr>
        <p:txBody>
          <a:bodyPr wrap="square" rtlCol="0">
            <a:spAutoFit/>
          </a:bodyPr>
          <a:lstStyle/>
          <a:p>
            <a:pPr algn="ctr"/>
            <a:r>
              <a:rPr lang="es-MX" sz="1400" b="1" dirty="0" err="1">
                <a:solidFill>
                  <a:srgbClr val="265C3C"/>
                </a:solidFill>
                <a:latin typeface="Arial" panose="020B0604020202020204" pitchFamily="34" charset="0"/>
                <a:cs typeface="Arial" panose="020B0604020202020204" pitchFamily="34" charset="0"/>
              </a:rPr>
              <a:t>Gestational</a:t>
            </a:r>
            <a:r>
              <a:rPr lang="es-MX" sz="1400" b="1" dirty="0">
                <a:solidFill>
                  <a:srgbClr val="265C3C"/>
                </a:solidFill>
                <a:latin typeface="Arial" panose="020B0604020202020204" pitchFamily="34" charset="0"/>
                <a:cs typeface="Arial" panose="020B0604020202020204" pitchFamily="34" charset="0"/>
              </a:rPr>
              <a:t> Diabetes and </a:t>
            </a:r>
            <a:r>
              <a:rPr lang="es-MX" sz="1400" b="1" dirty="0" err="1">
                <a:solidFill>
                  <a:srgbClr val="265C3C"/>
                </a:solidFill>
                <a:latin typeface="Arial" panose="020B0604020202020204" pitchFamily="34" charset="0"/>
                <a:cs typeface="Arial" panose="020B0604020202020204" pitchFamily="34" charset="0"/>
              </a:rPr>
              <a:t>Type</a:t>
            </a:r>
            <a:r>
              <a:rPr lang="es-MX" sz="1400" b="1" dirty="0">
                <a:solidFill>
                  <a:srgbClr val="265C3C"/>
                </a:solidFill>
                <a:latin typeface="Arial" panose="020B0604020202020204" pitchFamily="34" charset="0"/>
                <a:cs typeface="Arial" panose="020B0604020202020204" pitchFamily="34" charset="0"/>
              </a:rPr>
              <a:t> 2 Diabetes in </a:t>
            </a:r>
            <a:r>
              <a:rPr lang="es-MX" sz="1400" b="1" dirty="0" err="1">
                <a:solidFill>
                  <a:srgbClr val="265C3C"/>
                </a:solidFill>
                <a:latin typeface="Arial" panose="020B0604020202020204" pitchFamily="34" charset="0"/>
                <a:cs typeface="Arial" panose="020B0604020202020204" pitchFamily="34" charset="0"/>
              </a:rPr>
              <a:t>Reproductive-Aged</a:t>
            </a:r>
            <a:endParaRPr lang="es-MX" sz="1400" b="1" dirty="0">
              <a:solidFill>
                <a:srgbClr val="265C3C"/>
              </a:solidFill>
              <a:latin typeface="Arial" panose="020B0604020202020204" pitchFamily="34" charset="0"/>
              <a:cs typeface="Arial" panose="020B0604020202020204" pitchFamily="34" charset="0"/>
            </a:endParaRPr>
          </a:p>
          <a:p>
            <a:pPr algn="ctr"/>
            <a:r>
              <a:rPr lang="es-MX" sz="1400" b="1" dirty="0" err="1">
                <a:solidFill>
                  <a:srgbClr val="265C3C"/>
                </a:solidFill>
                <a:latin typeface="Arial" panose="020B0604020202020204" pitchFamily="34" charset="0"/>
                <a:cs typeface="Arial" panose="020B0604020202020204" pitchFamily="34" charset="0"/>
              </a:rPr>
              <a:t>Women</a:t>
            </a:r>
            <a:r>
              <a:rPr lang="es-MX" sz="1400" b="1" dirty="0">
                <a:solidFill>
                  <a:srgbClr val="265C3C"/>
                </a:solidFill>
                <a:latin typeface="Arial" panose="020B0604020202020204" pitchFamily="34" charset="0"/>
                <a:cs typeface="Arial" panose="020B0604020202020204" pitchFamily="34" charset="0"/>
              </a:rPr>
              <a:t> </a:t>
            </a:r>
            <a:r>
              <a:rPr lang="es-MX" sz="1400" b="1" dirty="0" err="1">
                <a:solidFill>
                  <a:srgbClr val="265C3C"/>
                </a:solidFill>
                <a:latin typeface="Arial" panose="020B0604020202020204" pitchFamily="34" charset="0"/>
                <a:cs typeface="Arial" panose="020B0604020202020204" pitchFamily="34" charset="0"/>
              </a:rPr>
              <a:t>With</a:t>
            </a:r>
            <a:r>
              <a:rPr lang="es-MX" sz="1400" b="1" dirty="0">
                <a:solidFill>
                  <a:srgbClr val="265C3C"/>
                </a:solidFill>
                <a:latin typeface="Arial" panose="020B0604020202020204" pitchFamily="34" charset="0"/>
                <a:cs typeface="Arial" panose="020B0604020202020204" pitchFamily="34" charset="0"/>
              </a:rPr>
              <a:t> </a:t>
            </a:r>
            <a:r>
              <a:rPr lang="es-MX" sz="1400" b="1" dirty="0" err="1">
                <a:solidFill>
                  <a:srgbClr val="265C3C"/>
                </a:solidFill>
                <a:latin typeface="Arial" panose="020B0604020202020204" pitchFamily="34" charset="0"/>
                <a:cs typeface="Arial" panose="020B0604020202020204" pitchFamily="34" charset="0"/>
              </a:rPr>
              <a:t>Polycystic</a:t>
            </a:r>
            <a:r>
              <a:rPr lang="es-MX" sz="1400" b="1" dirty="0">
                <a:solidFill>
                  <a:srgbClr val="265C3C"/>
                </a:solidFill>
                <a:latin typeface="Arial" panose="020B0604020202020204" pitchFamily="34" charset="0"/>
                <a:cs typeface="Arial" panose="020B0604020202020204" pitchFamily="34" charset="0"/>
              </a:rPr>
              <a:t> </a:t>
            </a:r>
            <a:r>
              <a:rPr lang="es-MX" sz="1400" b="1" dirty="0" err="1">
                <a:solidFill>
                  <a:srgbClr val="265C3C"/>
                </a:solidFill>
                <a:latin typeface="Arial" panose="020B0604020202020204" pitchFamily="34" charset="0"/>
                <a:cs typeface="Arial" panose="020B0604020202020204" pitchFamily="34" charset="0"/>
              </a:rPr>
              <a:t>Ovary</a:t>
            </a:r>
            <a:r>
              <a:rPr lang="es-MX" sz="1400" b="1" dirty="0">
                <a:solidFill>
                  <a:srgbClr val="265C3C"/>
                </a:solidFill>
                <a:latin typeface="Arial" panose="020B0604020202020204" pitchFamily="34" charset="0"/>
                <a:cs typeface="Arial" panose="020B0604020202020204" pitchFamily="34" charset="0"/>
              </a:rPr>
              <a:t> </a:t>
            </a:r>
            <a:r>
              <a:rPr lang="es-MX" sz="1400" b="1" dirty="0" err="1" smtClean="0">
                <a:solidFill>
                  <a:srgbClr val="265C3C"/>
                </a:solidFill>
                <a:latin typeface="Arial" panose="020B0604020202020204" pitchFamily="34" charset="0"/>
                <a:cs typeface="Arial" panose="020B0604020202020204" pitchFamily="34" charset="0"/>
              </a:rPr>
              <a:t>Syndrome</a:t>
            </a:r>
            <a:endParaRPr lang="es-MX" sz="1400" b="1" dirty="0"/>
          </a:p>
        </p:txBody>
      </p:sp>
      <p:sp>
        <p:nvSpPr>
          <p:cNvPr id="26" name="1 Rectángulo"/>
          <p:cNvSpPr/>
          <p:nvPr/>
        </p:nvSpPr>
        <p:spPr>
          <a:xfrm>
            <a:off x="165149" y="6460212"/>
            <a:ext cx="11424451" cy="276999"/>
          </a:xfrm>
          <a:prstGeom prst="rect">
            <a:avLst/>
          </a:prstGeom>
        </p:spPr>
        <p:txBody>
          <a:bodyPr wrap="square">
            <a:spAutoFit/>
          </a:bodyPr>
          <a:lstStyle/>
          <a:p>
            <a:r>
              <a:rPr lang="en-US" sz="1200" dirty="0" err="1" smtClean="0">
                <a:solidFill>
                  <a:schemeClr val="accent1">
                    <a:lumMod val="75000"/>
                  </a:schemeClr>
                </a:solidFill>
                <a:latin typeface="Arial" panose="020B0604020202020204" pitchFamily="34" charset="0"/>
                <a:cs typeface="Arial" panose="020B0604020202020204" pitchFamily="34" charset="0"/>
              </a:rPr>
              <a:t>Joham</a:t>
            </a:r>
            <a:r>
              <a:rPr lang="en-US" sz="1200" dirty="0" smtClean="0">
                <a:solidFill>
                  <a:schemeClr val="accent1">
                    <a:lumMod val="75000"/>
                  </a:schemeClr>
                </a:solidFill>
                <a:latin typeface="Arial" panose="020B0604020202020204" pitchFamily="34" charset="0"/>
                <a:cs typeface="Arial" panose="020B0604020202020204" pitchFamily="34" charset="0"/>
              </a:rPr>
              <a:t>, et al. Gestational Diabetes and T2DM. J </a:t>
            </a:r>
            <a:r>
              <a:rPr lang="en-US" sz="1200" dirty="0" err="1" smtClean="0">
                <a:solidFill>
                  <a:schemeClr val="accent1">
                    <a:lumMod val="75000"/>
                  </a:schemeClr>
                </a:solidFill>
                <a:latin typeface="Arial" panose="020B0604020202020204" pitchFamily="34" charset="0"/>
                <a:cs typeface="Arial" panose="020B0604020202020204" pitchFamily="34" charset="0"/>
              </a:rPr>
              <a:t>Clin</a:t>
            </a:r>
            <a:r>
              <a:rPr lang="en-US" sz="1200" dirty="0" smtClean="0">
                <a:solidFill>
                  <a:schemeClr val="accent1">
                    <a:lumMod val="75000"/>
                  </a:schemeClr>
                </a:solidFill>
                <a:latin typeface="Arial" panose="020B0604020202020204" pitchFamily="34" charset="0"/>
                <a:cs typeface="Arial" panose="020B0604020202020204" pitchFamily="34" charset="0"/>
              </a:rPr>
              <a:t> </a:t>
            </a:r>
            <a:r>
              <a:rPr lang="en-US" sz="1200" dirty="0" err="1" smtClean="0">
                <a:solidFill>
                  <a:schemeClr val="accent1">
                    <a:lumMod val="75000"/>
                  </a:schemeClr>
                </a:solidFill>
                <a:latin typeface="Arial" panose="020B0604020202020204" pitchFamily="34" charset="0"/>
                <a:cs typeface="Arial" panose="020B0604020202020204" pitchFamily="34" charset="0"/>
              </a:rPr>
              <a:t>Endocrinol</a:t>
            </a:r>
            <a:r>
              <a:rPr lang="en-US" sz="1200" dirty="0" smtClean="0">
                <a:solidFill>
                  <a:schemeClr val="accent1">
                    <a:lumMod val="75000"/>
                  </a:schemeClr>
                </a:solidFill>
                <a:latin typeface="Arial" panose="020B0604020202020204" pitchFamily="34" charset="0"/>
                <a:cs typeface="Arial" panose="020B0604020202020204" pitchFamily="34" charset="0"/>
              </a:rPr>
              <a:t> </a:t>
            </a:r>
            <a:r>
              <a:rPr lang="en-US" sz="1200" dirty="0" err="1" smtClean="0">
                <a:solidFill>
                  <a:schemeClr val="accent1">
                    <a:lumMod val="75000"/>
                  </a:schemeClr>
                </a:solidFill>
                <a:latin typeface="Arial" panose="020B0604020202020204" pitchFamily="34" charset="0"/>
                <a:cs typeface="Arial" panose="020B0604020202020204" pitchFamily="34" charset="0"/>
              </a:rPr>
              <a:t>Metab</a:t>
            </a:r>
            <a:r>
              <a:rPr lang="en-US" sz="1200" dirty="0" smtClean="0">
                <a:solidFill>
                  <a:schemeClr val="accent1">
                    <a:lumMod val="75000"/>
                  </a:schemeClr>
                </a:solidFill>
                <a:latin typeface="Arial" panose="020B0604020202020204" pitchFamily="34" charset="0"/>
                <a:cs typeface="Arial" panose="020B0604020202020204" pitchFamily="34" charset="0"/>
              </a:rPr>
              <a:t>. 2014;99(3):E447-E452.</a:t>
            </a:r>
            <a:endParaRPr lang="es-MX" sz="1200" dirty="0">
              <a:solidFill>
                <a:schemeClr val="accent1">
                  <a:lumMod val="75000"/>
                </a:schemeClr>
              </a:solidFill>
              <a:latin typeface="Arial" panose="020B0604020202020204" pitchFamily="34" charset="0"/>
              <a:cs typeface="Arial" panose="020B0604020202020204" pitchFamily="34" charset="0"/>
            </a:endParaRPr>
          </a:p>
        </p:txBody>
      </p:sp>
      <p:sp>
        <p:nvSpPr>
          <p:cNvPr id="2" name="1 Rectángulo"/>
          <p:cNvSpPr/>
          <p:nvPr/>
        </p:nvSpPr>
        <p:spPr>
          <a:xfrm>
            <a:off x="165149" y="6263734"/>
            <a:ext cx="11961717" cy="261610"/>
          </a:xfrm>
          <a:prstGeom prst="rect">
            <a:avLst/>
          </a:prstGeom>
        </p:spPr>
        <p:txBody>
          <a:bodyPr wrap="square">
            <a:spAutoFit/>
          </a:bodyPr>
          <a:lstStyle/>
          <a:p>
            <a:r>
              <a:rPr lang="en-US" sz="1100" dirty="0">
                <a:solidFill>
                  <a:schemeClr val="accent1">
                    <a:lumMod val="75000"/>
                  </a:schemeClr>
                </a:solidFill>
                <a:latin typeface="Arial" panose="020B0604020202020204" pitchFamily="34" charset="0"/>
                <a:cs typeface="Arial" panose="020B0604020202020204" pitchFamily="34" charset="0"/>
              </a:rPr>
              <a:t>Cree-Green M. Understanding cardiovascular disease risk in women with polycystic ovary syndrome. Trends </a:t>
            </a:r>
            <a:r>
              <a:rPr lang="es-MX" sz="1100" dirty="0">
                <a:solidFill>
                  <a:schemeClr val="accent1">
                    <a:lumMod val="75000"/>
                  </a:schemeClr>
                </a:solidFill>
                <a:latin typeface="Arial" panose="020B0604020202020204" pitchFamily="34" charset="0"/>
                <a:cs typeface="Arial" panose="020B0604020202020204" pitchFamily="34" charset="0"/>
              </a:rPr>
              <a:t>in Cardiovascular Medicine. https://doi.org/10.1016/j.tcm.2019.09.004</a:t>
            </a:r>
          </a:p>
        </p:txBody>
      </p:sp>
      <p:sp>
        <p:nvSpPr>
          <p:cNvPr id="4" name="3 Rectángulo"/>
          <p:cNvSpPr/>
          <p:nvPr/>
        </p:nvSpPr>
        <p:spPr>
          <a:xfrm>
            <a:off x="194251" y="6047710"/>
            <a:ext cx="11950421" cy="261610"/>
          </a:xfrm>
          <a:prstGeom prst="rect">
            <a:avLst/>
          </a:prstGeom>
        </p:spPr>
        <p:txBody>
          <a:bodyPr wrap="square">
            <a:spAutoFit/>
          </a:bodyPr>
          <a:lstStyle/>
          <a:p>
            <a:r>
              <a:rPr lang="es-MX" sz="1100" dirty="0" err="1" smtClean="0">
                <a:solidFill>
                  <a:schemeClr val="accent1">
                    <a:lumMod val="75000"/>
                  </a:schemeClr>
                </a:solidFill>
                <a:latin typeface="Arial" panose="020B0604020202020204" pitchFamily="34" charset="0"/>
                <a:cs typeface="Arial" panose="020B0604020202020204" pitchFamily="34" charset="0"/>
              </a:rPr>
              <a:t>Teede</a:t>
            </a:r>
            <a:r>
              <a:rPr lang="es-MX" sz="1100" dirty="0" smtClean="0">
                <a:solidFill>
                  <a:schemeClr val="accent1">
                    <a:lumMod val="75000"/>
                  </a:schemeClr>
                </a:solidFill>
                <a:latin typeface="Arial" panose="020B0604020202020204" pitchFamily="34" charset="0"/>
                <a:cs typeface="Arial" panose="020B0604020202020204" pitchFamily="34" charset="0"/>
              </a:rPr>
              <a:t> HJ, et al. </a:t>
            </a:r>
            <a:r>
              <a:rPr lang="en-US" sz="1100" dirty="0" smtClean="0">
                <a:solidFill>
                  <a:schemeClr val="accent1">
                    <a:lumMod val="75000"/>
                  </a:schemeClr>
                </a:solidFill>
                <a:latin typeface="Arial" panose="020B0604020202020204" pitchFamily="34" charset="0"/>
                <a:cs typeface="Arial" panose="020B0604020202020204" pitchFamily="34" charset="0"/>
              </a:rPr>
              <a:t> Hum </a:t>
            </a:r>
            <a:r>
              <a:rPr lang="en-US" sz="1100" dirty="0" err="1" smtClean="0">
                <a:solidFill>
                  <a:schemeClr val="accent1">
                    <a:lumMod val="75000"/>
                  </a:schemeClr>
                </a:solidFill>
                <a:latin typeface="Arial" panose="020B0604020202020204" pitchFamily="34" charset="0"/>
                <a:cs typeface="Arial" panose="020B0604020202020204" pitchFamily="34" charset="0"/>
              </a:rPr>
              <a:t>Reprod</a:t>
            </a:r>
            <a:r>
              <a:rPr lang="en-US" sz="1100" dirty="0" smtClean="0">
                <a:solidFill>
                  <a:schemeClr val="accent1">
                    <a:lumMod val="75000"/>
                  </a:schemeClr>
                </a:solidFill>
                <a:latin typeface="Arial" panose="020B0604020202020204" pitchFamily="34" charset="0"/>
                <a:cs typeface="Arial" panose="020B0604020202020204" pitchFamily="34" charset="0"/>
              </a:rPr>
              <a:t> </a:t>
            </a:r>
            <a:r>
              <a:rPr lang="es-MX" sz="1100" dirty="0" smtClean="0">
                <a:solidFill>
                  <a:schemeClr val="accent1">
                    <a:lumMod val="75000"/>
                  </a:schemeClr>
                </a:solidFill>
                <a:latin typeface="Arial" panose="020B0604020202020204" pitchFamily="34" charset="0"/>
                <a:cs typeface="Arial" panose="020B0604020202020204" pitchFamily="34" charset="0"/>
              </a:rPr>
              <a:t>2018;33(9):1602–18 .</a:t>
            </a:r>
            <a:endParaRPr lang="es-MX" sz="1100" dirty="0">
              <a:solidFill>
                <a:schemeClr val="accent1">
                  <a:lumMod val="75000"/>
                </a:schemeClr>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3927"/>
          <a:stretch/>
        </p:blipFill>
        <p:spPr bwMode="auto">
          <a:xfrm>
            <a:off x="47328" y="2757264"/>
            <a:ext cx="6087805" cy="304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5" name="24 Rectángulo"/>
          <p:cNvSpPr/>
          <p:nvPr/>
        </p:nvSpPr>
        <p:spPr>
          <a:xfrm>
            <a:off x="6135133" y="4797152"/>
            <a:ext cx="5454467" cy="923330"/>
          </a:xfrm>
          <a:prstGeom prst="rect">
            <a:avLst/>
          </a:prstGeom>
        </p:spPr>
        <p:txBody>
          <a:bodyPr wrap="square">
            <a:spAutoFit/>
          </a:bodyPr>
          <a:lstStyle/>
          <a:p>
            <a:pPr algn="ctr"/>
            <a:r>
              <a:rPr lang="es-MX" b="1" dirty="0" smtClean="0">
                <a:solidFill>
                  <a:schemeClr val="tx1">
                    <a:lumMod val="75000"/>
                    <a:lumOff val="25000"/>
                  </a:schemeClr>
                </a:solidFill>
                <a:latin typeface="Arial" panose="020B0604020202020204" pitchFamily="34" charset="0"/>
                <a:cs typeface="Arial" panose="020B0604020202020204" pitchFamily="34" charset="0"/>
              </a:rPr>
              <a:t>Es la endocrinopatía más común en mujeres en edad reproductiva, </a:t>
            </a:r>
          </a:p>
          <a:p>
            <a:pPr algn="ctr"/>
            <a:r>
              <a:rPr lang="es-MX" b="1" dirty="0" smtClean="0">
                <a:solidFill>
                  <a:schemeClr val="tx1">
                    <a:lumMod val="75000"/>
                    <a:lumOff val="25000"/>
                  </a:schemeClr>
                </a:solidFill>
                <a:latin typeface="Arial" panose="020B0604020202020204" pitchFamily="34" charset="0"/>
                <a:cs typeface="Arial" panose="020B0604020202020204" pitchFamily="34" charset="0"/>
              </a:rPr>
              <a:t>(afecta 8-13% de mujeres).</a:t>
            </a:r>
            <a:endParaRPr lang="es-MX"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7" name="22 Rectángulo"/>
          <p:cNvSpPr/>
          <p:nvPr/>
        </p:nvSpPr>
        <p:spPr>
          <a:xfrm>
            <a:off x="224219" y="5831686"/>
            <a:ext cx="11632421" cy="261610"/>
          </a:xfrm>
          <a:prstGeom prst="rect">
            <a:avLst/>
          </a:prstGeom>
        </p:spPr>
        <p:txBody>
          <a:bodyPr wrap="square">
            <a:spAutoFit/>
          </a:bodyPr>
          <a:lstStyle/>
          <a:p>
            <a:pPr>
              <a:spcAft>
                <a:spcPts val="0"/>
              </a:spcAft>
            </a:pPr>
            <a:r>
              <a:rPr lang="en-US" sz="1100" u="sng" kern="1200" dirty="0" err="1">
                <a:solidFill>
                  <a:srgbClr val="2E75B6"/>
                </a:solidFill>
                <a:effectLst/>
                <a:latin typeface="Arial"/>
                <a:ea typeface="Times New Roman"/>
                <a:hlinkClick r:id="rId6"/>
              </a:rPr>
              <a:t>Osibogun</a:t>
            </a:r>
            <a:r>
              <a:rPr lang="en-US" sz="1100" u="sng" kern="1200" dirty="0">
                <a:solidFill>
                  <a:srgbClr val="2E75B6"/>
                </a:solidFill>
                <a:effectLst/>
                <a:latin typeface="Arial"/>
                <a:ea typeface="Times New Roman"/>
                <a:hlinkClick r:id="rId6"/>
              </a:rPr>
              <a:t> O</a:t>
            </a:r>
            <a:r>
              <a:rPr lang="en-US" sz="1100" kern="1200" dirty="0">
                <a:solidFill>
                  <a:srgbClr val="2E75B6"/>
                </a:solidFill>
                <a:effectLst/>
                <a:latin typeface="Arial"/>
                <a:ea typeface="Times New Roman"/>
              </a:rPr>
              <a:t> et al. Polycystic ovary syndrome and </a:t>
            </a:r>
            <a:r>
              <a:rPr lang="en-US" sz="1100" kern="1200" dirty="0" err="1">
                <a:solidFill>
                  <a:srgbClr val="2E75B6"/>
                </a:solidFill>
                <a:effectLst/>
                <a:latin typeface="Arial"/>
                <a:ea typeface="Times New Roman"/>
              </a:rPr>
              <a:t>cardiometabolic</a:t>
            </a:r>
            <a:r>
              <a:rPr lang="en-US" sz="1100" kern="1200" dirty="0">
                <a:solidFill>
                  <a:srgbClr val="2E75B6"/>
                </a:solidFill>
                <a:effectLst/>
                <a:latin typeface="Arial"/>
                <a:ea typeface="Times New Roman"/>
              </a:rPr>
              <a:t> risk: Opportunities for cardiovascular disease prevention. </a:t>
            </a:r>
            <a:r>
              <a:rPr lang="es-MX" sz="1100" u="sng" kern="1200" dirty="0" err="1">
                <a:solidFill>
                  <a:srgbClr val="2E75B6"/>
                </a:solidFill>
                <a:effectLst/>
                <a:latin typeface="Arial"/>
                <a:ea typeface="Times New Roman"/>
                <a:hlinkClick r:id="rId7"/>
              </a:rPr>
              <a:t>Trends</a:t>
            </a:r>
            <a:r>
              <a:rPr lang="es-MX" sz="1100" u="sng" kern="1200" dirty="0">
                <a:solidFill>
                  <a:srgbClr val="2E75B6"/>
                </a:solidFill>
                <a:effectLst/>
                <a:latin typeface="Arial"/>
                <a:ea typeface="Times New Roman"/>
                <a:hlinkClick r:id="rId7"/>
              </a:rPr>
              <a:t> </a:t>
            </a:r>
            <a:r>
              <a:rPr lang="es-MX" sz="1100" u="sng" kern="1200" dirty="0" err="1">
                <a:solidFill>
                  <a:srgbClr val="2E75B6"/>
                </a:solidFill>
                <a:effectLst/>
                <a:latin typeface="Arial"/>
                <a:ea typeface="Times New Roman"/>
                <a:hlinkClick r:id="rId7"/>
              </a:rPr>
              <a:t>Cardiovasc</a:t>
            </a:r>
            <a:r>
              <a:rPr lang="es-MX" sz="1100" u="sng" kern="1200" dirty="0">
                <a:solidFill>
                  <a:srgbClr val="2E75B6"/>
                </a:solidFill>
                <a:effectLst/>
                <a:latin typeface="Arial"/>
                <a:ea typeface="Times New Roman"/>
                <a:hlinkClick r:id="rId7"/>
              </a:rPr>
              <a:t> </a:t>
            </a:r>
            <a:r>
              <a:rPr lang="es-MX" sz="1100" u="sng" kern="1200" dirty="0" err="1">
                <a:solidFill>
                  <a:srgbClr val="2E75B6"/>
                </a:solidFill>
                <a:effectLst/>
                <a:latin typeface="Arial"/>
                <a:ea typeface="Times New Roman"/>
                <a:hlinkClick r:id="rId7"/>
              </a:rPr>
              <a:t>Med</a:t>
            </a:r>
            <a:r>
              <a:rPr lang="es-MX" sz="1100" u="sng" kern="1200" dirty="0">
                <a:solidFill>
                  <a:srgbClr val="2E75B6"/>
                </a:solidFill>
                <a:effectLst/>
                <a:latin typeface="Arial"/>
                <a:ea typeface="Times New Roman"/>
                <a:hlinkClick r:id="rId7"/>
              </a:rPr>
              <a:t>.</a:t>
            </a:r>
            <a:r>
              <a:rPr lang="es-MX" sz="1100" kern="1200" dirty="0">
                <a:solidFill>
                  <a:srgbClr val="2E75B6"/>
                </a:solidFill>
                <a:effectLst/>
                <a:latin typeface="Arial"/>
                <a:ea typeface="Times New Roman"/>
              </a:rPr>
              <a:t> 2019;pii: S1050-1738(19)30128-8. </a:t>
            </a:r>
            <a:endParaRPr lang="es-MX" sz="1200" dirty="0">
              <a:effectLst/>
              <a:latin typeface="Times New Roman"/>
              <a:ea typeface="Times New Roman"/>
            </a:endParaRPr>
          </a:p>
        </p:txBody>
      </p:sp>
      <p:sp>
        <p:nvSpPr>
          <p:cNvPr id="28" name="27 Rectángulo"/>
          <p:cNvSpPr/>
          <p:nvPr/>
        </p:nvSpPr>
        <p:spPr>
          <a:xfrm>
            <a:off x="2135560" y="2514382"/>
            <a:ext cx="3542701" cy="338554"/>
          </a:xfrm>
          <a:prstGeom prst="rect">
            <a:avLst/>
          </a:prstGeom>
        </p:spPr>
        <p:txBody>
          <a:bodyPr wrap="none">
            <a:spAutoFit/>
          </a:bodyPr>
          <a:lstStyle/>
          <a:p>
            <a:r>
              <a:rPr lang="es-MX" sz="1600" dirty="0" smtClean="0"/>
              <a:t>↑CAC</a:t>
            </a:r>
            <a:r>
              <a:rPr lang="es-MX" sz="1600" dirty="0"/>
              <a:t>, </a:t>
            </a:r>
            <a:r>
              <a:rPr lang="es-MX" sz="1600" dirty="0" err="1" smtClean="0"/>
              <a:t>cIMT</a:t>
            </a:r>
            <a:r>
              <a:rPr lang="es-MX" sz="1600" dirty="0"/>
              <a:t>, PCR y disfunción endotelial</a:t>
            </a:r>
          </a:p>
        </p:txBody>
      </p:sp>
      <p:sp>
        <p:nvSpPr>
          <p:cNvPr id="7" name="6 Rectángulo"/>
          <p:cNvSpPr/>
          <p:nvPr/>
        </p:nvSpPr>
        <p:spPr>
          <a:xfrm>
            <a:off x="6096000" y="1162949"/>
            <a:ext cx="6096000" cy="461665"/>
          </a:xfrm>
          <a:prstGeom prst="rect">
            <a:avLst/>
          </a:prstGeom>
        </p:spPr>
        <p:txBody>
          <a:bodyPr>
            <a:spAutoFit/>
          </a:bodyPr>
          <a:lstStyle/>
          <a:p>
            <a:r>
              <a:rPr lang="es-MX" sz="1200" dirty="0"/>
              <a:t>Las mujeres con PCOS tienen una mayor prevalencia de factores de riesgo de ECV, mediada principalmente por la resistencia a la insulina, así como por procesos hormonales y metabólicos</a:t>
            </a:r>
          </a:p>
        </p:txBody>
      </p:sp>
    </p:spTree>
    <p:extLst>
      <p:ext uri="{BB962C8B-B14F-4D97-AF65-F5344CB8AC3E}">
        <p14:creationId xmlns:p14="http://schemas.microsoft.com/office/powerpoint/2010/main" xmlns="" val="1885912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9"/>
          <p:cNvPicPr>
            <a:picLocks noChangeAspect="1"/>
          </p:cNvPicPr>
          <p:nvPr/>
        </p:nvPicPr>
        <p:blipFill>
          <a:blip r:embed="rId3" cstate="print"/>
          <a:stretch>
            <a:fillRect/>
          </a:stretch>
        </p:blipFill>
        <p:spPr>
          <a:xfrm>
            <a:off x="3503712" y="1757223"/>
            <a:ext cx="5304051" cy="4667565"/>
          </a:xfrm>
          <a:prstGeom prst="rect">
            <a:avLst/>
          </a:prstGeom>
        </p:spPr>
      </p:pic>
      <p:sp>
        <p:nvSpPr>
          <p:cNvPr id="9" name="CuadroTexto 4"/>
          <p:cNvSpPr txBox="1"/>
          <p:nvPr/>
        </p:nvSpPr>
        <p:spPr>
          <a:xfrm>
            <a:off x="215078" y="1988840"/>
            <a:ext cx="3960440" cy="23083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x-none" dirty="0">
                <a:solidFill>
                  <a:schemeClr val="tx1">
                    <a:lumMod val="75000"/>
                    <a:lumOff val="25000"/>
                  </a:schemeClr>
                </a:solidFill>
                <a:latin typeface="Arial" panose="020B0604020202020204" pitchFamily="34" charset="0"/>
                <a:cs typeface="Arial" panose="020B0604020202020204" pitchFamily="34" charset="0"/>
              </a:rPr>
              <a:t>Durante el embarazo se suscitan cambios vasculares y metabólicos necesarios para el crecimiento y desarrollo </a:t>
            </a:r>
            <a:r>
              <a:rPr lang="x-none" dirty="0" smtClean="0">
                <a:solidFill>
                  <a:schemeClr val="tx1">
                    <a:lumMod val="75000"/>
                    <a:lumOff val="25000"/>
                  </a:schemeClr>
                </a:solidFill>
                <a:latin typeface="Arial" panose="020B0604020202020204" pitchFamily="34" charset="0"/>
                <a:cs typeface="Arial" panose="020B0604020202020204" pitchFamily="34" charset="0"/>
              </a:rPr>
              <a:t>fetal</a:t>
            </a:r>
            <a:r>
              <a:rPr lang="es-MX" dirty="0" smtClean="0">
                <a:solidFill>
                  <a:schemeClr val="tx1">
                    <a:lumMod val="75000"/>
                    <a:lumOff val="25000"/>
                  </a:schemeClr>
                </a:solidFill>
                <a:latin typeface="Arial" panose="020B0604020202020204" pitchFamily="34" charset="0"/>
                <a:cs typeface="Arial" panose="020B0604020202020204" pitchFamily="34" charset="0"/>
              </a:rPr>
              <a:t>:</a:t>
            </a:r>
          </a:p>
          <a:p>
            <a:endParaRPr lang="es-MX" dirty="0" smtClean="0">
              <a:solidFill>
                <a:schemeClr val="tx1">
                  <a:lumMod val="75000"/>
                  <a:lumOff val="25000"/>
                </a:schemeClr>
              </a:solidFill>
              <a:latin typeface="Arial" panose="020B0604020202020204" pitchFamily="34" charset="0"/>
              <a:cs typeface="Arial" panose="020B0604020202020204" pitchFamily="34" charset="0"/>
            </a:endParaRPr>
          </a:p>
          <a:p>
            <a:pPr marL="176213" indent="-176213">
              <a:buFont typeface="Wingdings" panose="05000000000000000000" pitchFamily="2" charset="2"/>
              <a:buChar char="§"/>
            </a:pPr>
            <a:r>
              <a:rPr lang="es-MX" dirty="0" smtClean="0">
                <a:solidFill>
                  <a:schemeClr val="tx1">
                    <a:lumMod val="75000"/>
                    <a:lumOff val="25000"/>
                  </a:schemeClr>
                </a:solidFill>
                <a:latin typeface="Arial" panose="020B0604020202020204" pitchFamily="34" charset="0"/>
                <a:cs typeface="Arial" panose="020B0604020202020204" pitchFamily="34" charset="0"/>
              </a:rPr>
              <a:t>Acúmulo de grasa visceral</a:t>
            </a:r>
          </a:p>
          <a:p>
            <a:pPr marL="176213" indent="-176213">
              <a:buFont typeface="Wingdings" panose="05000000000000000000" pitchFamily="2" charset="2"/>
              <a:buChar char="§"/>
            </a:pPr>
            <a:r>
              <a:rPr lang="es-MX" dirty="0" smtClean="0">
                <a:solidFill>
                  <a:schemeClr val="tx1">
                    <a:lumMod val="75000"/>
                    <a:lumOff val="25000"/>
                  </a:schemeClr>
                </a:solidFill>
                <a:latin typeface="Arial" panose="020B0604020202020204" pitchFamily="34" charset="0"/>
                <a:cs typeface="Arial" panose="020B0604020202020204" pitchFamily="34" charset="0"/>
              </a:rPr>
              <a:t>Cambio en la composición corporal</a:t>
            </a:r>
          </a:p>
          <a:p>
            <a:pPr marL="176213" indent="-176213">
              <a:buFont typeface="Wingdings" panose="05000000000000000000" pitchFamily="2" charset="2"/>
              <a:buChar char="§"/>
            </a:pPr>
            <a:r>
              <a:rPr lang="es-MX" dirty="0" smtClean="0">
                <a:solidFill>
                  <a:schemeClr val="tx1">
                    <a:lumMod val="75000"/>
                    <a:lumOff val="25000"/>
                  </a:schemeClr>
                </a:solidFill>
                <a:latin typeface="Arial" panose="020B0604020202020204" pitchFamily="34" charset="0"/>
                <a:cs typeface="Arial" panose="020B0604020202020204" pitchFamily="34" charset="0"/>
              </a:rPr>
              <a:t>Aumento de lípidos circulantes</a:t>
            </a:r>
          </a:p>
        </p:txBody>
      </p:sp>
      <p:sp>
        <p:nvSpPr>
          <p:cNvPr id="10" name="CuadroTexto 6"/>
          <p:cNvSpPr txBox="1"/>
          <p:nvPr/>
        </p:nvSpPr>
        <p:spPr>
          <a:xfrm>
            <a:off x="215078" y="4725022"/>
            <a:ext cx="4536503" cy="12003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dirty="0" smtClean="0">
                <a:solidFill>
                  <a:schemeClr val="tx1">
                    <a:lumMod val="75000"/>
                    <a:lumOff val="25000"/>
                  </a:schemeClr>
                </a:solidFill>
                <a:latin typeface="Arial" panose="020B0604020202020204" pitchFamily="34" charset="0"/>
                <a:cs typeface="Arial" panose="020B0604020202020204" pitchFamily="34" charset="0"/>
              </a:rPr>
              <a:t>El e</a:t>
            </a:r>
            <a:r>
              <a:rPr lang="x-none" dirty="0" smtClean="0">
                <a:solidFill>
                  <a:schemeClr val="tx1">
                    <a:lumMod val="75000"/>
                    <a:lumOff val="25000"/>
                  </a:schemeClr>
                </a:solidFill>
                <a:latin typeface="Arial" panose="020B0604020202020204" pitchFamily="34" charset="0"/>
                <a:cs typeface="Arial" panose="020B0604020202020204" pitchFamily="34" charset="0"/>
              </a:rPr>
              <a:t>fecto </a:t>
            </a:r>
            <a:r>
              <a:rPr lang="x-none" dirty="0">
                <a:solidFill>
                  <a:schemeClr val="tx1">
                    <a:lumMod val="75000"/>
                    <a:lumOff val="25000"/>
                  </a:schemeClr>
                </a:solidFill>
                <a:latin typeface="Arial" panose="020B0604020202020204" pitchFamily="34" charset="0"/>
                <a:cs typeface="Arial" panose="020B0604020202020204" pitchFamily="34" charset="0"/>
              </a:rPr>
              <a:t>de hormonas diabetogénicas provenientes de la placenta, </a:t>
            </a:r>
            <a:r>
              <a:rPr lang="es-MX" dirty="0" smtClean="0">
                <a:solidFill>
                  <a:schemeClr val="tx1">
                    <a:lumMod val="75000"/>
                    <a:lumOff val="25000"/>
                  </a:schemeClr>
                </a:solidFill>
                <a:latin typeface="Arial" panose="020B0604020202020204" pitchFamily="34" charset="0"/>
                <a:cs typeface="Arial" panose="020B0604020202020204" pitchFamily="34" charset="0"/>
              </a:rPr>
              <a:t> </a:t>
            </a:r>
            <a:r>
              <a:rPr lang="x-none" dirty="0" smtClean="0">
                <a:solidFill>
                  <a:schemeClr val="tx1">
                    <a:lumMod val="75000"/>
                    <a:lumOff val="25000"/>
                  </a:schemeClr>
                </a:solidFill>
                <a:latin typeface="Arial" panose="020B0604020202020204" pitchFamily="34" charset="0"/>
                <a:cs typeface="Arial" panose="020B0604020202020204" pitchFamily="34" charset="0"/>
              </a:rPr>
              <a:t>condicionan hiperglucemia postprandial </a:t>
            </a:r>
            <a:r>
              <a:rPr lang="x-none" dirty="0">
                <a:solidFill>
                  <a:schemeClr val="tx1">
                    <a:lumMod val="75000"/>
                    <a:lumOff val="25000"/>
                  </a:schemeClr>
                </a:solidFill>
                <a:latin typeface="Arial" panose="020B0604020202020204" pitchFamily="34" charset="0"/>
                <a:cs typeface="Arial" panose="020B0604020202020204" pitchFamily="34" charset="0"/>
              </a:rPr>
              <a:t>y resistencia a la insulina</a:t>
            </a:r>
          </a:p>
        </p:txBody>
      </p:sp>
      <p:sp>
        <p:nvSpPr>
          <p:cNvPr id="11" name="10 Rectángulo"/>
          <p:cNvSpPr/>
          <p:nvPr/>
        </p:nvSpPr>
        <p:spPr>
          <a:xfrm>
            <a:off x="6672516" y="1952774"/>
            <a:ext cx="1963999" cy="461665"/>
          </a:xfrm>
          <a:prstGeom prst="rect">
            <a:avLst/>
          </a:prstGeom>
          <a:ln w="28575">
            <a:solidFill>
              <a:schemeClr val="tx1"/>
            </a:solidFill>
          </a:ln>
        </p:spPr>
        <p:txBody>
          <a:bodyPr wrap="none">
            <a:spAutoFit/>
          </a:bodyPr>
          <a:lstStyle/>
          <a:p>
            <a:r>
              <a:rPr lang="es-MX" sz="2400" b="1" dirty="0" smtClean="0">
                <a:solidFill>
                  <a:schemeClr val="accent2">
                    <a:lumMod val="75000"/>
                  </a:schemeClr>
                </a:solidFill>
                <a:latin typeface="Arial" panose="020B0604020202020204" pitchFamily="34" charset="0"/>
                <a:cs typeface="Arial" panose="020B0604020202020204" pitchFamily="34" charset="0"/>
              </a:rPr>
              <a:t>EMBARAZO</a:t>
            </a:r>
            <a:endParaRPr lang="es-MX" sz="2400" dirty="0">
              <a:solidFill>
                <a:schemeClr val="accent2">
                  <a:lumMod val="75000"/>
                </a:schemeClr>
              </a:solidFill>
              <a:latin typeface="Arial" panose="020B0604020202020204" pitchFamily="34" charset="0"/>
              <a:cs typeface="Arial" panose="020B0604020202020204" pitchFamily="34" charset="0"/>
            </a:endParaRPr>
          </a:p>
        </p:txBody>
      </p:sp>
      <p:sp>
        <p:nvSpPr>
          <p:cNvPr id="14" name="Marcador de pie de página 3"/>
          <p:cNvSpPr>
            <a:spLocks noGrp="1"/>
          </p:cNvSpPr>
          <p:nvPr>
            <p:ph type="ftr" sz="quarter" idx="11"/>
          </p:nvPr>
        </p:nvSpPr>
        <p:spPr>
          <a:xfrm>
            <a:off x="52666" y="6451196"/>
            <a:ext cx="5256584" cy="319961"/>
          </a:xfrm>
        </p:spPr>
        <p:txBody>
          <a:bodyPr/>
          <a:lstStyle/>
          <a:p>
            <a:pPr algn="l" rtl="0"/>
            <a:r>
              <a:rPr lang="en-US" dirty="0">
                <a:solidFill>
                  <a:schemeClr val="accent1">
                    <a:lumMod val="75000"/>
                  </a:schemeClr>
                </a:solidFill>
                <a:latin typeface="Arial" panose="020B0604020202020204" pitchFamily="34" charset="0"/>
                <a:cs typeface="Arial" panose="020B0604020202020204" pitchFamily="34" charset="0"/>
              </a:rPr>
              <a:t>ADA Position Statement: Standards of Medical Care in Diabetes-2019</a:t>
            </a:r>
            <a:endParaRPr lang="es-ES" dirty="0">
              <a:solidFill>
                <a:schemeClr val="accent1">
                  <a:lumMod val="75000"/>
                </a:schemeClr>
              </a:solidFill>
              <a:latin typeface="Arial" panose="020B0604020202020204" pitchFamily="34" charset="0"/>
              <a:cs typeface="Arial" panose="020B0604020202020204" pitchFamily="34" charset="0"/>
            </a:endParaRPr>
          </a:p>
        </p:txBody>
      </p:sp>
      <p:sp>
        <p:nvSpPr>
          <p:cNvPr id="15" name="CuadroTexto 14"/>
          <p:cNvSpPr txBox="1"/>
          <p:nvPr/>
        </p:nvSpPr>
        <p:spPr>
          <a:xfrm>
            <a:off x="3737441" y="292586"/>
            <a:ext cx="8454559" cy="400110"/>
          </a:xfrm>
          <a:prstGeom prst="rect">
            <a:avLst/>
          </a:prstGeom>
          <a:noFill/>
        </p:spPr>
        <p:txBody>
          <a:bodyPr wrap="none" rtlCol="0">
            <a:spAutoFit/>
          </a:bodyPr>
          <a:lstStyle/>
          <a:p>
            <a:r>
              <a:rPr lang="es-MX" sz="2000" dirty="0">
                <a:solidFill>
                  <a:prstClr val="white"/>
                </a:solidFill>
                <a:latin typeface="Britannic Bold" panose="020B0903060703020204" pitchFamily="34" charset="0"/>
              </a:rPr>
              <a:t>FACTORES METABOLICOS Y ENFERMEDAD CARDIOVASCULAR EN LA MUJER</a:t>
            </a:r>
            <a:endParaRPr lang="es-MX" sz="2000" dirty="0"/>
          </a:p>
        </p:txBody>
      </p:sp>
      <p:sp>
        <p:nvSpPr>
          <p:cNvPr id="16" name="6 Rectángulo"/>
          <p:cNvSpPr/>
          <p:nvPr/>
        </p:nvSpPr>
        <p:spPr>
          <a:xfrm>
            <a:off x="6227400" y="762259"/>
            <a:ext cx="5899466" cy="369332"/>
          </a:xfrm>
          <a:prstGeom prst="rect">
            <a:avLst/>
          </a:prstGeom>
        </p:spPr>
        <p:txBody>
          <a:bodyPr wrap="square">
            <a:spAutoFit/>
          </a:bodyPr>
          <a:lstStyle/>
          <a:p>
            <a:pPr algn="r"/>
            <a:r>
              <a:rPr lang="es-MX" dirty="0">
                <a:solidFill>
                  <a:schemeClr val="bg1"/>
                </a:solidFill>
                <a:latin typeface="Britannic Bold" panose="020B0903060703020204" pitchFamily="34" charset="0"/>
              </a:rPr>
              <a:t>FACTORES DE RIESGO METABOLICO Y </a:t>
            </a:r>
            <a:r>
              <a:rPr lang="es-MX" dirty="0" smtClean="0">
                <a:solidFill>
                  <a:schemeClr val="bg1"/>
                </a:solidFill>
                <a:latin typeface="Britannic Bold" panose="020B0903060703020204" pitchFamily="34" charset="0"/>
              </a:rPr>
              <a:t>DIABETES</a:t>
            </a:r>
            <a:endParaRPr lang="es-MX" dirty="0">
              <a:solidFill>
                <a:schemeClr val="bg1"/>
              </a:solidFill>
            </a:endParaRPr>
          </a:p>
        </p:txBody>
      </p:sp>
      <p:grpSp>
        <p:nvGrpSpPr>
          <p:cNvPr id="17" name="Grupo 16"/>
          <p:cNvGrpSpPr/>
          <p:nvPr/>
        </p:nvGrpSpPr>
        <p:grpSpPr>
          <a:xfrm>
            <a:off x="1991544" y="730902"/>
            <a:ext cx="10200456" cy="432047"/>
            <a:chOff x="3622774" y="5661246"/>
            <a:chExt cx="5521226" cy="432050"/>
          </a:xfrm>
          <a:solidFill>
            <a:srgbClr val="FFC000">
              <a:alpha val="38824"/>
            </a:srgbClr>
          </a:solidFill>
        </p:grpSpPr>
        <p:sp>
          <p:nvSpPr>
            <p:cNvPr id="18" name="Rectángulo 17"/>
            <p:cNvSpPr/>
            <p:nvPr/>
          </p:nvSpPr>
          <p:spPr>
            <a:xfrm>
              <a:off x="3995936" y="5661248"/>
              <a:ext cx="5148064" cy="432048"/>
            </a:xfrm>
            <a:prstGeom prst="rect">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sp>
          <p:nvSpPr>
            <p:cNvPr id="19" name="Triángulo rectángulo 18"/>
            <p:cNvSpPr/>
            <p:nvPr/>
          </p:nvSpPr>
          <p:spPr>
            <a:xfrm flipH="1">
              <a:off x="3622774" y="5661246"/>
              <a:ext cx="373161" cy="432050"/>
            </a:xfrm>
            <a:prstGeom prst="rtTriangle">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grpSp>
      <p:pic>
        <p:nvPicPr>
          <p:cNvPr id="20" name="Imagen 1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6227" y="116632"/>
            <a:ext cx="981541" cy="975445"/>
          </a:xfrm>
          <a:prstGeom prst="rect">
            <a:avLst/>
          </a:prstGeom>
        </p:spPr>
      </p:pic>
      <p:sp>
        <p:nvSpPr>
          <p:cNvPr id="21" name="CuadroTexto 20"/>
          <p:cNvSpPr txBox="1"/>
          <p:nvPr/>
        </p:nvSpPr>
        <p:spPr>
          <a:xfrm>
            <a:off x="263352" y="1196752"/>
            <a:ext cx="5844870" cy="523220"/>
          </a:xfrm>
          <a:prstGeom prst="rect">
            <a:avLst/>
          </a:prstGeom>
          <a:noFill/>
        </p:spPr>
        <p:txBody>
          <a:bodyPr wrap="none" rtlCol="0">
            <a:spAutoFit/>
          </a:bodyPr>
          <a:lstStyle/>
          <a:p>
            <a:r>
              <a:rPr lang="es-MX" sz="2800" dirty="0" smtClean="0">
                <a:solidFill>
                  <a:schemeClr val="tx1">
                    <a:lumMod val="75000"/>
                    <a:lumOff val="25000"/>
                  </a:schemeClr>
                </a:solidFill>
                <a:latin typeface="Arial" panose="020B0604020202020204" pitchFamily="34" charset="0"/>
                <a:cs typeface="Arial" panose="020B0604020202020204" pitchFamily="34" charset="0"/>
              </a:rPr>
              <a:t>Factores de riesgo No tradicionales</a:t>
            </a:r>
            <a:endParaRPr lang="es-MX"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21 Rectángulo"/>
          <p:cNvSpPr/>
          <p:nvPr/>
        </p:nvSpPr>
        <p:spPr>
          <a:xfrm>
            <a:off x="8720516" y="4419871"/>
            <a:ext cx="3399615" cy="2031325"/>
          </a:xfrm>
          <a:prstGeom prst="rect">
            <a:avLst/>
          </a:prstGeom>
        </p:spPr>
        <p:txBody>
          <a:bodyPr wrap="square">
            <a:spAutoFit/>
          </a:bodyPr>
          <a:lstStyle/>
          <a:p>
            <a:pPr marL="285750" indent="-285750">
              <a:buFont typeface="Wingdings" panose="05000000000000000000" pitchFamily="2" charset="2"/>
              <a:buChar char="§"/>
            </a:pPr>
            <a:r>
              <a:rPr lang="es-MX" dirty="0" smtClean="0">
                <a:solidFill>
                  <a:schemeClr val="tx1">
                    <a:lumMod val="75000"/>
                    <a:lumOff val="25000"/>
                  </a:schemeClr>
                </a:solidFill>
                <a:latin typeface="Arial" panose="020B0604020202020204" pitchFamily="34" charset="0"/>
                <a:cs typeface="Arial" panose="020B0604020202020204" pitchFamily="34" charset="0"/>
              </a:rPr>
              <a:t>Las </a:t>
            </a:r>
            <a:r>
              <a:rPr lang="es-MX" dirty="0">
                <a:solidFill>
                  <a:schemeClr val="tx1">
                    <a:lumMod val="75000"/>
                    <a:lumOff val="25000"/>
                  </a:schemeClr>
                </a:solidFill>
                <a:latin typeface="Arial" panose="020B0604020202020204" pitchFamily="34" charset="0"/>
                <a:cs typeface="Arial" panose="020B0604020202020204" pitchFamily="34" charset="0"/>
              </a:rPr>
              <a:t>madres con </a:t>
            </a:r>
            <a:r>
              <a:rPr lang="es-MX" dirty="0" smtClean="0">
                <a:solidFill>
                  <a:schemeClr val="tx1">
                    <a:lumMod val="75000"/>
                    <a:lumOff val="25000"/>
                  </a:schemeClr>
                </a:solidFill>
                <a:latin typeface="Arial" panose="020B0604020202020204" pitchFamily="34" charset="0"/>
                <a:cs typeface="Arial" panose="020B0604020202020204" pitchFamily="34" charset="0"/>
              </a:rPr>
              <a:t>diabetes </a:t>
            </a:r>
            <a:r>
              <a:rPr lang="es-MX" dirty="0" err="1" smtClean="0">
                <a:solidFill>
                  <a:schemeClr val="tx1">
                    <a:lumMod val="75000"/>
                    <a:lumOff val="25000"/>
                  </a:schemeClr>
                </a:solidFill>
                <a:latin typeface="Arial" panose="020B0604020202020204" pitchFamily="34" charset="0"/>
                <a:cs typeface="Arial" panose="020B0604020202020204" pitchFamily="34" charset="0"/>
              </a:rPr>
              <a:t>pregestacional</a:t>
            </a:r>
            <a:r>
              <a:rPr lang="es-MX" dirty="0" smtClean="0">
                <a:solidFill>
                  <a:schemeClr val="tx1">
                    <a:lumMod val="75000"/>
                    <a:lumOff val="25000"/>
                  </a:schemeClr>
                </a:solidFill>
                <a:latin typeface="Arial" panose="020B0604020202020204" pitchFamily="34" charset="0"/>
                <a:cs typeface="Arial" panose="020B0604020202020204" pitchFamily="34" charset="0"/>
              </a:rPr>
              <a:t> y gestacional son más </a:t>
            </a:r>
            <a:r>
              <a:rPr lang="es-MX" b="1" dirty="0">
                <a:solidFill>
                  <a:schemeClr val="accent2">
                    <a:lumMod val="75000"/>
                  </a:schemeClr>
                </a:solidFill>
                <a:latin typeface="Arial" panose="020B0604020202020204" pitchFamily="34" charset="0"/>
                <a:cs typeface="Arial" panose="020B0604020202020204" pitchFamily="34" charset="0"/>
              </a:rPr>
              <a:t>propensos a tener hijos </a:t>
            </a:r>
            <a:r>
              <a:rPr lang="es-MX" dirty="0">
                <a:solidFill>
                  <a:schemeClr val="tx1">
                    <a:lumMod val="75000"/>
                    <a:lumOff val="25000"/>
                  </a:schemeClr>
                </a:solidFill>
                <a:latin typeface="Arial" panose="020B0604020202020204" pitchFamily="34" charset="0"/>
                <a:cs typeface="Arial" panose="020B0604020202020204" pitchFamily="34" charset="0"/>
              </a:rPr>
              <a:t>que sean </a:t>
            </a:r>
            <a:r>
              <a:rPr lang="es-MX" b="1" dirty="0">
                <a:solidFill>
                  <a:schemeClr val="accent2">
                    <a:lumMod val="75000"/>
                  </a:schemeClr>
                </a:solidFill>
                <a:latin typeface="Arial" panose="020B0604020202020204" pitchFamily="34" charset="0"/>
                <a:cs typeface="Arial" panose="020B0604020202020204" pitchFamily="34" charset="0"/>
              </a:rPr>
              <a:t>obesos</a:t>
            </a:r>
            <a:r>
              <a:rPr lang="es-MX" dirty="0">
                <a:solidFill>
                  <a:schemeClr val="tx1">
                    <a:lumMod val="75000"/>
                    <a:lumOff val="25000"/>
                  </a:schemeClr>
                </a:solidFill>
                <a:latin typeface="Arial" panose="020B0604020202020204" pitchFamily="34" charset="0"/>
                <a:cs typeface="Arial" panose="020B0604020202020204" pitchFamily="34" charset="0"/>
              </a:rPr>
              <a:t> o </a:t>
            </a:r>
            <a:r>
              <a:rPr lang="es-MX" dirty="0" smtClean="0">
                <a:solidFill>
                  <a:schemeClr val="tx1">
                    <a:lumMod val="75000"/>
                    <a:lumOff val="25000"/>
                  </a:schemeClr>
                </a:solidFill>
                <a:latin typeface="Arial" panose="020B0604020202020204" pitchFamily="34" charset="0"/>
                <a:cs typeface="Arial" panose="020B0604020202020204" pitchFamily="34" charset="0"/>
              </a:rPr>
              <a:t>tengan </a:t>
            </a:r>
            <a:r>
              <a:rPr lang="es-MX" b="1" dirty="0" smtClean="0">
                <a:solidFill>
                  <a:schemeClr val="accent2">
                    <a:lumMod val="75000"/>
                  </a:schemeClr>
                </a:solidFill>
                <a:latin typeface="Arial" panose="020B0604020202020204" pitchFamily="34" charset="0"/>
                <a:cs typeface="Arial" panose="020B0604020202020204" pitchFamily="34" charset="0"/>
              </a:rPr>
              <a:t>diabetes</a:t>
            </a:r>
            <a:r>
              <a:rPr lang="es-MX" dirty="0" smtClean="0">
                <a:solidFill>
                  <a:schemeClr val="tx1">
                    <a:lumMod val="75000"/>
                    <a:lumOff val="25000"/>
                  </a:schemeClr>
                </a:solidFill>
                <a:latin typeface="Arial" panose="020B0604020202020204" pitchFamily="34" charset="0"/>
                <a:cs typeface="Arial" panose="020B0604020202020204" pitchFamily="34" charset="0"/>
              </a:rPr>
              <a:t> y </a:t>
            </a:r>
            <a:r>
              <a:rPr lang="es-MX" dirty="0">
                <a:solidFill>
                  <a:schemeClr val="tx1">
                    <a:lumMod val="75000"/>
                    <a:lumOff val="25000"/>
                  </a:schemeClr>
                </a:solidFill>
                <a:latin typeface="Arial" panose="020B0604020202020204" pitchFamily="34" charset="0"/>
                <a:cs typeface="Arial" panose="020B0604020202020204" pitchFamily="34" charset="0"/>
              </a:rPr>
              <a:t>el efecto </a:t>
            </a:r>
            <a:r>
              <a:rPr lang="es-MX" dirty="0" err="1">
                <a:solidFill>
                  <a:schemeClr val="tx1">
                    <a:lumMod val="75000"/>
                    <a:lumOff val="25000"/>
                  </a:schemeClr>
                </a:solidFill>
                <a:latin typeface="Arial" panose="020B0604020202020204" pitchFamily="34" charset="0"/>
                <a:cs typeface="Arial" panose="020B0604020202020204" pitchFamily="34" charset="0"/>
              </a:rPr>
              <a:t>epigenético</a:t>
            </a:r>
            <a:r>
              <a:rPr lang="es-MX" dirty="0">
                <a:solidFill>
                  <a:schemeClr val="tx1">
                    <a:lumMod val="75000"/>
                    <a:lumOff val="25000"/>
                  </a:schemeClr>
                </a:solidFill>
                <a:latin typeface="Arial" panose="020B0604020202020204" pitchFamily="34" charset="0"/>
                <a:cs typeface="Arial" panose="020B0604020202020204" pitchFamily="34" charset="0"/>
              </a:rPr>
              <a:t> parece </a:t>
            </a:r>
            <a:r>
              <a:rPr lang="es-MX" dirty="0" smtClean="0">
                <a:solidFill>
                  <a:schemeClr val="tx1">
                    <a:lumMod val="75000"/>
                    <a:lumOff val="25000"/>
                  </a:schemeClr>
                </a:solidFill>
                <a:latin typeface="Arial" panose="020B0604020202020204" pitchFamily="34" charset="0"/>
                <a:cs typeface="Arial" panose="020B0604020202020204" pitchFamily="34" charset="0"/>
              </a:rPr>
              <a:t>ser intergeneracional</a:t>
            </a:r>
            <a:endParaRPr lang="es-MX"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3" name="Picture 2"/>
          <p:cNvPicPr>
            <a:picLocks noChangeAspect="1" noChangeArrowheads="1"/>
          </p:cNvPicPr>
          <p:nvPr/>
        </p:nvPicPr>
        <p:blipFill>
          <a:blip r:embed="rId5" cstate="print"/>
          <a:srcRect b="8913"/>
          <a:stretch>
            <a:fillRect/>
          </a:stretch>
        </p:blipFill>
        <p:spPr bwMode="auto">
          <a:xfrm>
            <a:off x="8807763" y="1148823"/>
            <a:ext cx="2904861" cy="2934702"/>
          </a:xfrm>
          <a:prstGeom prst="rect">
            <a:avLst/>
          </a:prstGeom>
          <a:noFill/>
          <a:ln w="9525">
            <a:noFill/>
            <a:miter lim="800000"/>
            <a:headEnd/>
            <a:tailEnd/>
          </a:ln>
        </p:spPr>
      </p:pic>
      <p:sp>
        <p:nvSpPr>
          <p:cNvPr id="24" name="CuadroTexto 6"/>
          <p:cNvSpPr txBox="1"/>
          <p:nvPr/>
        </p:nvSpPr>
        <p:spPr>
          <a:xfrm>
            <a:off x="6537809" y="4627002"/>
            <a:ext cx="2233415" cy="175432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dirty="0" smtClean="0">
                <a:solidFill>
                  <a:schemeClr val="tx1">
                    <a:lumMod val="75000"/>
                    <a:lumOff val="25000"/>
                  </a:schemeClr>
                </a:solidFill>
                <a:latin typeface="Arial" panose="020B0604020202020204" pitchFamily="34" charset="0"/>
                <a:cs typeface="Arial" panose="020B0604020202020204" pitchFamily="34" charset="0"/>
              </a:rPr>
              <a:t>Por cada embarazo son </a:t>
            </a:r>
            <a:r>
              <a:rPr lang="es-MX" b="1" dirty="0" smtClean="0">
                <a:solidFill>
                  <a:schemeClr val="accent2">
                    <a:lumMod val="75000"/>
                  </a:schemeClr>
                </a:solidFill>
                <a:latin typeface="Arial" panose="020B0604020202020204" pitchFamily="34" charset="0"/>
                <a:cs typeface="Arial" panose="020B0604020202020204" pitchFamily="34" charset="0"/>
              </a:rPr>
              <a:t>2 kg más de peso </a:t>
            </a:r>
            <a:r>
              <a:rPr lang="es-MX" dirty="0" smtClean="0">
                <a:solidFill>
                  <a:schemeClr val="tx1">
                    <a:lumMod val="75000"/>
                    <a:lumOff val="25000"/>
                  </a:schemeClr>
                </a:solidFill>
                <a:latin typeface="Arial" panose="020B0604020202020204" pitchFamily="34" charset="0"/>
                <a:cs typeface="Arial" panose="020B0604020202020204" pitchFamily="34" charset="0"/>
              </a:rPr>
              <a:t>(factor adicional para la aparición de diabetes)</a:t>
            </a:r>
            <a:endParaRPr lang="x-none"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34772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296227" y="1484784"/>
            <a:ext cx="2231701" cy="461665"/>
          </a:xfrm>
          <a:prstGeom prst="rect">
            <a:avLst/>
          </a:prstGeom>
          <a:ln w="28575">
            <a:solidFill>
              <a:schemeClr val="tx1"/>
            </a:solidFill>
          </a:ln>
        </p:spPr>
        <p:txBody>
          <a:bodyPr wrap="none">
            <a:spAutoFit/>
          </a:bodyPr>
          <a:lstStyle/>
          <a:p>
            <a:r>
              <a:rPr lang="es-MX" sz="2400" b="1" dirty="0" smtClean="0">
                <a:solidFill>
                  <a:schemeClr val="accent2">
                    <a:lumMod val="75000"/>
                  </a:schemeClr>
                </a:solidFill>
                <a:latin typeface="Arial" panose="020B0604020202020204" pitchFamily="34" charset="0"/>
                <a:cs typeface="Arial" panose="020B0604020202020204" pitchFamily="34" charset="0"/>
              </a:rPr>
              <a:t>MENOPAUSIA</a:t>
            </a:r>
            <a:endParaRPr lang="es-MX" sz="2400" dirty="0">
              <a:solidFill>
                <a:schemeClr val="accent2">
                  <a:lumMod val="75000"/>
                </a:schemeClr>
              </a:solidFill>
              <a:latin typeface="Arial" panose="020B0604020202020204" pitchFamily="34" charset="0"/>
              <a:cs typeface="Arial" panose="020B0604020202020204" pitchFamily="34" charset="0"/>
            </a:endParaRPr>
          </a:p>
        </p:txBody>
      </p:sp>
      <p:sp>
        <p:nvSpPr>
          <p:cNvPr id="2" name="1 Rectángulo"/>
          <p:cNvSpPr/>
          <p:nvPr/>
        </p:nvSpPr>
        <p:spPr>
          <a:xfrm>
            <a:off x="0" y="6446338"/>
            <a:ext cx="11424451" cy="276999"/>
          </a:xfrm>
          <a:prstGeom prst="rect">
            <a:avLst/>
          </a:prstGeom>
        </p:spPr>
        <p:txBody>
          <a:bodyPr wrap="square">
            <a:spAutoFit/>
          </a:bodyPr>
          <a:lstStyle/>
          <a:p>
            <a:r>
              <a:rPr lang="en-US" sz="1200" dirty="0" err="1" smtClean="0">
                <a:solidFill>
                  <a:schemeClr val="accent1">
                    <a:lumMod val="75000"/>
                  </a:schemeClr>
                </a:solidFill>
                <a:latin typeface="Arial" panose="020B0604020202020204" pitchFamily="34" charset="0"/>
                <a:cs typeface="Arial" panose="020B0604020202020204" pitchFamily="34" charset="0"/>
              </a:rPr>
              <a:t>Shen</a:t>
            </a:r>
            <a:r>
              <a:rPr lang="en-US" sz="1200" dirty="0" smtClean="0">
                <a:solidFill>
                  <a:schemeClr val="accent1">
                    <a:lumMod val="75000"/>
                  </a:schemeClr>
                </a:solidFill>
                <a:latin typeface="Arial" panose="020B0604020202020204" pitchFamily="34" charset="0"/>
                <a:cs typeface="Arial" panose="020B0604020202020204" pitchFamily="34" charset="0"/>
              </a:rPr>
              <a:t> I, et al. Association  between earlier age at natural menopause and risk of diabetes in middle-age and older Chinese women. Diabetes </a:t>
            </a:r>
            <a:r>
              <a:rPr lang="en-US" sz="1200" dirty="0" err="1" smtClean="0">
                <a:solidFill>
                  <a:schemeClr val="accent1">
                    <a:lumMod val="75000"/>
                  </a:schemeClr>
                </a:solidFill>
                <a:latin typeface="Arial" panose="020B0604020202020204" pitchFamily="34" charset="0"/>
                <a:cs typeface="Arial" panose="020B0604020202020204" pitchFamily="34" charset="0"/>
              </a:rPr>
              <a:t>Metab</a:t>
            </a:r>
            <a:r>
              <a:rPr lang="en-US" sz="1200" dirty="0" smtClean="0">
                <a:solidFill>
                  <a:schemeClr val="accent1">
                    <a:lumMod val="75000"/>
                  </a:schemeClr>
                </a:solidFill>
                <a:latin typeface="Arial" panose="020B0604020202020204" pitchFamily="34" charset="0"/>
                <a:cs typeface="Arial" panose="020B0604020202020204" pitchFamily="34" charset="0"/>
              </a:rPr>
              <a:t>. 2017;43:345–50</a:t>
            </a:r>
            <a:endParaRPr lang="es-MX" sz="1200" dirty="0">
              <a:solidFill>
                <a:schemeClr val="accent1">
                  <a:lumMod val="75000"/>
                </a:schemeClr>
              </a:solidFill>
              <a:latin typeface="Arial" panose="020B0604020202020204" pitchFamily="34" charset="0"/>
              <a:cs typeface="Arial" panose="020B0604020202020204" pitchFamily="34" charset="0"/>
            </a:endParaRPr>
          </a:p>
        </p:txBody>
      </p:sp>
      <p:sp>
        <p:nvSpPr>
          <p:cNvPr id="19" name="CuadroTexto 6"/>
          <p:cNvSpPr txBox="1"/>
          <p:nvPr/>
        </p:nvSpPr>
        <p:spPr>
          <a:xfrm>
            <a:off x="347059" y="4401105"/>
            <a:ext cx="8581667" cy="1908215"/>
          </a:xfrm>
          <a:prstGeom prst="rect">
            <a:avLst/>
          </a:prstGeom>
          <a:solidFill>
            <a:schemeClr val="bg1">
              <a:lumMod val="95000"/>
            </a:schemeClr>
          </a:solidFill>
          <a:ln w="3175">
            <a:solidFill>
              <a:schemeClr val="tx1"/>
            </a:solidFill>
          </a:ln>
        </p:spPr>
        <p:txBody>
          <a:bodyPr wrap="square" rtlCol="0">
            <a:spAutoFit/>
          </a:bodyPr>
          <a:lstStyle/>
          <a:p>
            <a:pPr>
              <a:buClr>
                <a:srgbClr val="19665A"/>
              </a:buClr>
            </a:pPr>
            <a:r>
              <a:rPr lang="es-ES" sz="2000" dirty="0" smtClean="0">
                <a:solidFill>
                  <a:schemeClr val="tx1">
                    <a:lumMod val="75000"/>
                    <a:lumOff val="25000"/>
                  </a:schemeClr>
                </a:solidFill>
                <a:latin typeface="Arial" panose="020B0604020202020204" pitchFamily="34" charset="0"/>
                <a:cs typeface="Arial" panose="020B0604020202020204" pitchFamily="34" charset="0"/>
              </a:rPr>
              <a:t>Los cambios metabólicos durante la transición de la menopausia: </a:t>
            </a:r>
          </a:p>
          <a:p>
            <a:pPr>
              <a:buClr>
                <a:srgbClr val="19665A"/>
              </a:buClr>
            </a:pPr>
            <a:endParaRPr lang="es-ES" sz="800" dirty="0" smtClean="0">
              <a:solidFill>
                <a:schemeClr val="tx1">
                  <a:lumMod val="75000"/>
                  <a:lumOff val="25000"/>
                </a:schemeClr>
              </a:solidFill>
              <a:latin typeface="Arial" panose="020B0604020202020204" pitchFamily="34" charset="0"/>
              <a:cs typeface="Arial" panose="020B0604020202020204" pitchFamily="34" charset="0"/>
            </a:endParaRPr>
          </a:p>
          <a:p>
            <a:pPr marL="176213" indent="-176213">
              <a:buClr>
                <a:srgbClr val="19665A"/>
              </a:buClr>
              <a:buFont typeface="Wingdings" panose="05000000000000000000" pitchFamily="2" charset="2"/>
              <a:buChar char="§"/>
            </a:pPr>
            <a:r>
              <a:rPr lang="es-ES" sz="2000" dirty="0" smtClean="0">
                <a:solidFill>
                  <a:schemeClr val="tx1">
                    <a:lumMod val="75000"/>
                    <a:lumOff val="25000"/>
                  </a:schemeClr>
                </a:solidFill>
                <a:latin typeface="Arial" panose="020B0604020202020204" pitchFamily="34" charset="0"/>
                <a:cs typeface="Arial" panose="020B0604020202020204" pitchFamily="34" charset="0"/>
              </a:rPr>
              <a:t>↓Función cognitiva, ↓Actividad física y gasto de energía → </a:t>
            </a:r>
            <a:r>
              <a:rPr lang="es-ES" sz="2000" b="1" dirty="0" smtClean="0">
                <a:solidFill>
                  <a:schemeClr val="accent2">
                    <a:lumMod val="75000"/>
                  </a:schemeClr>
                </a:solidFill>
                <a:latin typeface="Arial" panose="020B0604020202020204" pitchFamily="34" charset="0"/>
                <a:cs typeface="Arial" panose="020B0604020202020204" pitchFamily="34" charset="0"/>
              </a:rPr>
              <a:t>↑ganancia de peso </a:t>
            </a:r>
            <a:r>
              <a:rPr lang="es-ES" sz="2000" b="1" dirty="0" err="1" smtClean="0">
                <a:solidFill>
                  <a:schemeClr val="accent2">
                    <a:lumMod val="75000"/>
                  </a:schemeClr>
                </a:solidFill>
                <a:latin typeface="Arial" panose="020B0604020202020204" pitchFamily="34" charset="0"/>
                <a:cs typeface="Arial" panose="020B0604020202020204" pitchFamily="34" charset="0"/>
              </a:rPr>
              <a:t>intra</a:t>
            </a:r>
            <a:r>
              <a:rPr lang="es-ES" sz="2000" b="1" dirty="0" smtClean="0">
                <a:solidFill>
                  <a:schemeClr val="accent2">
                    <a:lumMod val="75000"/>
                  </a:schemeClr>
                </a:solidFill>
                <a:latin typeface="Arial" panose="020B0604020202020204" pitchFamily="34" charset="0"/>
                <a:cs typeface="Arial" panose="020B0604020202020204" pitchFamily="34" charset="0"/>
              </a:rPr>
              <a:t>-abdominal </a:t>
            </a:r>
            <a:r>
              <a:rPr lang="es-ES" sz="2000" dirty="0" smtClean="0">
                <a:solidFill>
                  <a:schemeClr val="tx1">
                    <a:lumMod val="75000"/>
                    <a:lumOff val="25000"/>
                  </a:schemeClr>
                </a:solidFill>
                <a:latin typeface="Arial" panose="020B0604020202020204" pitchFamily="34" charset="0"/>
                <a:cs typeface="Arial" panose="020B0604020202020204" pitchFamily="34" charset="0"/>
              </a:rPr>
              <a:t>y desarrollo de </a:t>
            </a:r>
            <a:r>
              <a:rPr lang="es-ES" sz="2000" dirty="0">
                <a:solidFill>
                  <a:schemeClr val="tx1">
                    <a:lumMod val="75000"/>
                    <a:lumOff val="25000"/>
                  </a:schemeClr>
                </a:solidFill>
                <a:latin typeface="Arial" panose="020B0604020202020204" pitchFamily="34" charset="0"/>
                <a:cs typeface="Arial" panose="020B0604020202020204" pitchFamily="34" charset="0"/>
              </a:rPr>
              <a:t>diabetes tipo 2</a:t>
            </a:r>
            <a:r>
              <a:rPr lang="es-ES" sz="2000" dirty="0" smtClean="0">
                <a:solidFill>
                  <a:schemeClr val="tx1">
                    <a:lumMod val="75000"/>
                    <a:lumOff val="25000"/>
                  </a:schemeClr>
                </a:solidFill>
                <a:latin typeface="Arial" panose="020B0604020202020204" pitchFamily="34" charset="0"/>
                <a:cs typeface="Arial" panose="020B0604020202020204" pitchFamily="34" charset="0"/>
              </a:rPr>
              <a:t>.</a:t>
            </a:r>
          </a:p>
          <a:p>
            <a:pPr marL="176213" indent="-176213">
              <a:buClr>
                <a:srgbClr val="19665A"/>
              </a:buClr>
            </a:pPr>
            <a:endParaRPr lang="es-ES" sz="1000" dirty="0" smtClean="0">
              <a:solidFill>
                <a:schemeClr val="tx1">
                  <a:lumMod val="75000"/>
                  <a:lumOff val="25000"/>
                </a:schemeClr>
              </a:solidFill>
              <a:latin typeface="Arial" panose="020B0604020202020204" pitchFamily="34" charset="0"/>
              <a:cs typeface="Arial" panose="020B0604020202020204" pitchFamily="34" charset="0"/>
            </a:endParaRPr>
          </a:p>
          <a:p>
            <a:pPr marL="176213" indent="-176213">
              <a:buClr>
                <a:srgbClr val="19665A"/>
              </a:buClr>
              <a:buFont typeface="Wingdings" panose="05000000000000000000" pitchFamily="2" charset="2"/>
              <a:buChar char="§"/>
            </a:pPr>
            <a:r>
              <a:rPr lang="es-ES" sz="2000" dirty="0" smtClean="0">
                <a:solidFill>
                  <a:schemeClr val="tx1">
                    <a:lumMod val="75000"/>
                    <a:lumOff val="25000"/>
                  </a:schemeClr>
                </a:solidFill>
                <a:latin typeface="Arial" panose="020B0604020202020204" pitchFamily="34" charset="0"/>
                <a:cs typeface="Arial" panose="020B0604020202020204" pitchFamily="34" charset="0"/>
              </a:rPr>
              <a:t>Existe una </a:t>
            </a:r>
            <a:r>
              <a:rPr lang="es-ES" sz="2000" b="1" dirty="0" smtClean="0">
                <a:solidFill>
                  <a:schemeClr val="accent2">
                    <a:lumMod val="75000"/>
                  </a:schemeClr>
                </a:solidFill>
                <a:latin typeface="Arial" panose="020B0604020202020204" pitchFamily="34" charset="0"/>
                <a:cs typeface="Arial" panose="020B0604020202020204" pitchFamily="34" charset="0"/>
              </a:rPr>
              <a:t>relación inversa </a:t>
            </a:r>
            <a:r>
              <a:rPr lang="es-ES" sz="2000" dirty="0" smtClean="0">
                <a:solidFill>
                  <a:schemeClr val="tx1">
                    <a:lumMod val="75000"/>
                    <a:lumOff val="25000"/>
                  </a:schemeClr>
                </a:solidFill>
                <a:latin typeface="Arial" panose="020B0604020202020204" pitchFamily="34" charset="0"/>
                <a:cs typeface="Arial" panose="020B0604020202020204" pitchFamily="34" charset="0"/>
              </a:rPr>
              <a:t>con la edad de presentación de la menopausia antes de los 45 años ↑incidencia (20%) de diabetes tipo 2.</a:t>
            </a:r>
          </a:p>
        </p:txBody>
      </p:sp>
      <p:grpSp>
        <p:nvGrpSpPr>
          <p:cNvPr id="34" name="33 Grupo"/>
          <p:cNvGrpSpPr/>
          <p:nvPr/>
        </p:nvGrpSpPr>
        <p:grpSpPr>
          <a:xfrm>
            <a:off x="8997818" y="4513749"/>
            <a:ext cx="2901819" cy="1560179"/>
            <a:chOff x="3428516" y="2493996"/>
            <a:chExt cx="3037252" cy="1583076"/>
          </a:xfrm>
        </p:grpSpPr>
        <p:sp>
          <p:nvSpPr>
            <p:cNvPr id="35" name="Rectángulo 2"/>
            <p:cNvSpPr/>
            <p:nvPr/>
          </p:nvSpPr>
          <p:spPr>
            <a:xfrm>
              <a:off x="3428516" y="2534875"/>
              <a:ext cx="3037252" cy="1542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6" name="35 Grupo"/>
            <p:cNvGrpSpPr/>
            <p:nvPr/>
          </p:nvGrpSpPr>
          <p:grpSpPr>
            <a:xfrm>
              <a:off x="3428516" y="2493996"/>
              <a:ext cx="3037252" cy="1440160"/>
              <a:chOff x="179512" y="1196752"/>
              <a:chExt cx="3024336" cy="1440160"/>
            </a:xfrm>
          </p:grpSpPr>
          <p:pic>
            <p:nvPicPr>
              <p:cNvPr id="37" name="Picture 2"/>
              <p:cNvPicPr>
                <a:picLocks noChangeAspect="1" noChangeArrowheads="1"/>
              </p:cNvPicPr>
              <p:nvPr/>
            </p:nvPicPr>
            <p:blipFill>
              <a:blip r:embed="rId3" cstate="print"/>
              <a:srcRect l="54027" t="32335" r="36799" b="53113"/>
              <a:stretch>
                <a:fillRect/>
              </a:stretch>
            </p:blipFill>
            <p:spPr bwMode="auto">
              <a:xfrm>
                <a:off x="2555776" y="1268760"/>
                <a:ext cx="648072" cy="1296144"/>
              </a:xfrm>
              <a:prstGeom prst="rect">
                <a:avLst/>
              </a:prstGeom>
              <a:noFill/>
              <a:ln w="9525">
                <a:noFill/>
                <a:miter lim="800000"/>
                <a:headEnd/>
                <a:tailEnd/>
              </a:ln>
            </p:spPr>
          </p:pic>
          <p:pic>
            <p:nvPicPr>
              <p:cNvPr id="38" name="Picture 2"/>
              <p:cNvPicPr>
                <a:picLocks noChangeAspect="1" noChangeArrowheads="1"/>
              </p:cNvPicPr>
              <p:nvPr/>
            </p:nvPicPr>
            <p:blipFill>
              <a:blip r:embed="rId3" cstate="print"/>
              <a:srcRect l="54027" r="36799" b="82215"/>
              <a:stretch>
                <a:fillRect/>
              </a:stretch>
            </p:blipFill>
            <p:spPr bwMode="auto">
              <a:xfrm>
                <a:off x="1259632" y="1268760"/>
                <a:ext cx="648072" cy="1368152"/>
              </a:xfrm>
              <a:prstGeom prst="rect">
                <a:avLst/>
              </a:prstGeom>
              <a:noFill/>
              <a:ln w="9525">
                <a:noFill/>
                <a:miter lim="800000"/>
                <a:headEnd/>
                <a:tailEnd/>
              </a:ln>
            </p:spPr>
          </p:pic>
          <p:pic>
            <p:nvPicPr>
              <p:cNvPr id="39" name="Picture 2"/>
              <p:cNvPicPr>
                <a:picLocks noChangeAspect="1" noChangeArrowheads="1"/>
              </p:cNvPicPr>
              <p:nvPr/>
            </p:nvPicPr>
            <p:blipFill>
              <a:blip r:embed="rId3" cstate="print"/>
              <a:srcRect l="54027" t="16976" r="36799" b="66950"/>
              <a:stretch>
                <a:fillRect/>
              </a:stretch>
            </p:blipFill>
            <p:spPr bwMode="auto">
              <a:xfrm>
                <a:off x="1835696" y="1196752"/>
                <a:ext cx="648072" cy="1431776"/>
              </a:xfrm>
              <a:prstGeom prst="rect">
                <a:avLst/>
              </a:prstGeom>
              <a:noFill/>
              <a:ln w="9525">
                <a:noFill/>
                <a:miter lim="800000"/>
                <a:headEnd/>
                <a:tailEnd/>
              </a:ln>
            </p:spPr>
          </p:pic>
          <p:pic>
            <p:nvPicPr>
              <p:cNvPr id="40" name="Picture 2"/>
              <p:cNvPicPr>
                <a:picLocks noChangeAspect="1" noChangeArrowheads="1"/>
              </p:cNvPicPr>
              <p:nvPr/>
            </p:nvPicPr>
            <p:blipFill>
              <a:blip r:embed="rId3" cstate="print"/>
              <a:srcRect l="53949" t="77997" r="36284" b="6512"/>
              <a:stretch>
                <a:fillRect/>
              </a:stretch>
            </p:blipFill>
            <p:spPr bwMode="auto">
              <a:xfrm>
                <a:off x="179512" y="1844824"/>
                <a:ext cx="360040" cy="720080"/>
              </a:xfrm>
              <a:prstGeom prst="rect">
                <a:avLst/>
              </a:prstGeom>
              <a:noFill/>
              <a:ln w="9525">
                <a:noFill/>
                <a:miter lim="800000"/>
                <a:headEnd/>
                <a:tailEnd/>
              </a:ln>
            </p:spPr>
          </p:pic>
          <p:pic>
            <p:nvPicPr>
              <p:cNvPr id="41" name="Picture 2"/>
              <p:cNvPicPr>
                <a:picLocks noChangeAspect="1" noChangeArrowheads="1"/>
              </p:cNvPicPr>
              <p:nvPr/>
            </p:nvPicPr>
            <p:blipFill>
              <a:blip r:embed="rId3" cstate="print"/>
              <a:srcRect l="53949" t="57858" r="36284" b="20764"/>
              <a:stretch>
                <a:fillRect/>
              </a:stretch>
            </p:blipFill>
            <p:spPr bwMode="auto">
              <a:xfrm>
                <a:off x="827584" y="1268760"/>
                <a:ext cx="360040" cy="1296144"/>
              </a:xfrm>
              <a:prstGeom prst="rect">
                <a:avLst/>
              </a:prstGeom>
              <a:noFill/>
              <a:ln w="9525">
                <a:noFill/>
                <a:miter lim="800000"/>
                <a:headEnd/>
                <a:tailEnd/>
              </a:ln>
            </p:spPr>
          </p:pic>
        </p:grpSp>
      </p:grpSp>
      <p:sp>
        <p:nvSpPr>
          <p:cNvPr id="23" name="CuadroTexto 22"/>
          <p:cNvSpPr txBox="1"/>
          <p:nvPr/>
        </p:nvSpPr>
        <p:spPr>
          <a:xfrm>
            <a:off x="3737441" y="292586"/>
            <a:ext cx="8454559" cy="400110"/>
          </a:xfrm>
          <a:prstGeom prst="rect">
            <a:avLst/>
          </a:prstGeom>
          <a:noFill/>
        </p:spPr>
        <p:txBody>
          <a:bodyPr wrap="none" rtlCol="0">
            <a:spAutoFit/>
          </a:bodyPr>
          <a:lstStyle/>
          <a:p>
            <a:r>
              <a:rPr lang="es-MX" sz="2000" dirty="0">
                <a:solidFill>
                  <a:prstClr val="white"/>
                </a:solidFill>
                <a:latin typeface="Britannic Bold" panose="020B0903060703020204" pitchFamily="34" charset="0"/>
              </a:rPr>
              <a:t>FACTORES METABOLICOS Y ENFERMEDAD CARDIOVASCULAR EN LA MUJER</a:t>
            </a:r>
            <a:endParaRPr lang="es-MX" sz="2000" dirty="0"/>
          </a:p>
        </p:txBody>
      </p:sp>
      <p:sp>
        <p:nvSpPr>
          <p:cNvPr id="24" name="6 Rectángulo"/>
          <p:cNvSpPr/>
          <p:nvPr/>
        </p:nvSpPr>
        <p:spPr>
          <a:xfrm>
            <a:off x="6227400" y="762259"/>
            <a:ext cx="5899466" cy="369332"/>
          </a:xfrm>
          <a:prstGeom prst="rect">
            <a:avLst/>
          </a:prstGeom>
        </p:spPr>
        <p:txBody>
          <a:bodyPr wrap="square">
            <a:spAutoFit/>
          </a:bodyPr>
          <a:lstStyle/>
          <a:p>
            <a:pPr algn="r"/>
            <a:r>
              <a:rPr lang="es-MX" dirty="0">
                <a:solidFill>
                  <a:schemeClr val="bg1"/>
                </a:solidFill>
                <a:latin typeface="Britannic Bold" panose="020B0903060703020204" pitchFamily="34" charset="0"/>
              </a:rPr>
              <a:t>FACTORES DE RIESGO METABOLICO Y </a:t>
            </a:r>
            <a:r>
              <a:rPr lang="es-MX" dirty="0" smtClean="0">
                <a:solidFill>
                  <a:schemeClr val="bg1"/>
                </a:solidFill>
                <a:latin typeface="Britannic Bold" panose="020B0903060703020204" pitchFamily="34" charset="0"/>
              </a:rPr>
              <a:t>DIABETES</a:t>
            </a:r>
            <a:endParaRPr lang="es-MX" dirty="0">
              <a:solidFill>
                <a:schemeClr val="bg1"/>
              </a:solidFill>
            </a:endParaRPr>
          </a:p>
        </p:txBody>
      </p:sp>
      <p:grpSp>
        <p:nvGrpSpPr>
          <p:cNvPr id="25" name="Grupo 24"/>
          <p:cNvGrpSpPr/>
          <p:nvPr/>
        </p:nvGrpSpPr>
        <p:grpSpPr>
          <a:xfrm>
            <a:off x="1991544" y="730902"/>
            <a:ext cx="10200456" cy="432047"/>
            <a:chOff x="3622774" y="5661246"/>
            <a:chExt cx="5521226" cy="432050"/>
          </a:xfrm>
          <a:solidFill>
            <a:srgbClr val="FFC000">
              <a:alpha val="38824"/>
            </a:srgbClr>
          </a:solidFill>
        </p:grpSpPr>
        <p:sp>
          <p:nvSpPr>
            <p:cNvPr id="26" name="Rectángulo 25"/>
            <p:cNvSpPr/>
            <p:nvPr/>
          </p:nvSpPr>
          <p:spPr>
            <a:xfrm>
              <a:off x="3995936" y="5661248"/>
              <a:ext cx="5148064" cy="432048"/>
            </a:xfrm>
            <a:prstGeom prst="rect">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sp>
          <p:nvSpPr>
            <p:cNvPr id="27" name="Triángulo rectángulo 26"/>
            <p:cNvSpPr/>
            <p:nvPr/>
          </p:nvSpPr>
          <p:spPr>
            <a:xfrm flipH="1">
              <a:off x="3622774" y="5661246"/>
              <a:ext cx="373161" cy="432050"/>
            </a:xfrm>
            <a:prstGeom prst="rtTriangle">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grpSp>
      <p:pic>
        <p:nvPicPr>
          <p:cNvPr id="28" name="Imagen 2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6227" y="116632"/>
            <a:ext cx="981541" cy="975445"/>
          </a:xfrm>
          <a:prstGeom prst="rect">
            <a:avLst/>
          </a:prstGeom>
        </p:spPr>
      </p:pic>
      <p:sp>
        <p:nvSpPr>
          <p:cNvPr id="29" name="CuadroTexto 6"/>
          <p:cNvSpPr txBox="1"/>
          <p:nvPr/>
        </p:nvSpPr>
        <p:spPr>
          <a:xfrm>
            <a:off x="2657141" y="1414517"/>
            <a:ext cx="5645092" cy="646331"/>
          </a:xfrm>
          <a:prstGeom prst="rect">
            <a:avLst/>
          </a:prstGeom>
          <a:noFill/>
        </p:spPr>
        <p:txBody>
          <a:bodyPr wrap="square" rtlCol="0">
            <a:spAutoFit/>
          </a:bodyPr>
          <a:lstStyle/>
          <a:p>
            <a:pPr>
              <a:buClr>
                <a:srgbClr val="19665A"/>
              </a:buClr>
            </a:pPr>
            <a:r>
              <a:rPr lang="es-ES" dirty="0" smtClean="0">
                <a:solidFill>
                  <a:schemeClr val="tx1">
                    <a:lumMod val="75000"/>
                    <a:lumOff val="25000"/>
                  </a:schemeClr>
                </a:solidFill>
                <a:latin typeface="Arial" panose="020B0604020202020204" pitchFamily="34" charset="0"/>
                <a:cs typeface="Arial" panose="020B0604020202020204" pitchFamily="34" charset="0"/>
              </a:rPr>
              <a:t>Cese permanente de la menstruación y ovulación por depleción de la reserva ovárica: </a:t>
            </a:r>
            <a:r>
              <a:rPr lang="es-ES" b="1" dirty="0" smtClean="0">
                <a:solidFill>
                  <a:schemeClr val="tx1">
                    <a:lumMod val="75000"/>
                    <a:lumOff val="25000"/>
                  </a:schemeClr>
                </a:solidFill>
                <a:latin typeface="Arial" panose="020B0604020202020204" pitchFamily="34" charset="0"/>
                <a:cs typeface="Arial" panose="020B0604020202020204" pitchFamily="34" charset="0"/>
              </a:rPr>
              <a:t>51 años (40-62 ).</a:t>
            </a:r>
          </a:p>
        </p:txBody>
      </p:sp>
      <p:sp>
        <p:nvSpPr>
          <p:cNvPr id="30" name="CuadroTexto 6"/>
          <p:cNvSpPr txBox="1"/>
          <p:nvPr/>
        </p:nvSpPr>
        <p:spPr>
          <a:xfrm>
            <a:off x="296226" y="3225750"/>
            <a:ext cx="8006007" cy="923330"/>
          </a:xfrm>
          <a:prstGeom prst="rect">
            <a:avLst/>
          </a:prstGeom>
          <a:noFill/>
        </p:spPr>
        <p:txBody>
          <a:bodyPr wrap="square" rtlCol="0">
            <a:spAutoFit/>
          </a:bodyPr>
          <a:lstStyle/>
          <a:p>
            <a:pPr>
              <a:buClr>
                <a:srgbClr val="19665A"/>
              </a:buClr>
            </a:pPr>
            <a:r>
              <a:rPr lang="es-ES" dirty="0" smtClean="0">
                <a:solidFill>
                  <a:schemeClr val="tx1">
                    <a:lumMod val="75000"/>
                    <a:lumOff val="25000"/>
                  </a:schemeClr>
                </a:solidFill>
                <a:latin typeface="Arial" panose="020B0604020202020204" pitchFamily="34" charset="0"/>
                <a:cs typeface="Arial" panose="020B0604020202020204" pitchFamily="34" charset="0"/>
              </a:rPr>
              <a:t>Exposición hormonal y ambiental, estatus socioeconómico y estrés (a lo largo de la vida afectan el tiempo de presentación de la menarca y menopausia).</a:t>
            </a:r>
          </a:p>
        </p:txBody>
      </p:sp>
      <p:pic>
        <p:nvPicPr>
          <p:cNvPr id="16386" name="Picture 2"/>
          <p:cNvPicPr>
            <a:picLocks noChangeAspect="1" noChangeArrowheads="1"/>
          </p:cNvPicPr>
          <p:nvPr/>
        </p:nvPicPr>
        <p:blipFill>
          <a:blip r:embed="rId5" cstate="print"/>
          <a:srcRect t="9540"/>
          <a:stretch>
            <a:fillRect/>
          </a:stretch>
        </p:blipFill>
        <p:spPr bwMode="auto">
          <a:xfrm>
            <a:off x="8169430" y="1305721"/>
            <a:ext cx="3730208" cy="3076362"/>
          </a:xfrm>
          <a:prstGeom prst="rect">
            <a:avLst/>
          </a:prstGeom>
          <a:noFill/>
          <a:ln w="9525">
            <a:noFill/>
            <a:miter lim="800000"/>
            <a:headEnd/>
            <a:tailEnd/>
          </a:ln>
        </p:spPr>
      </p:pic>
      <p:pic>
        <p:nvPicPr>
          <p:cNvPr id="31" name="Picture 2" descr="http://blog.casapia.com/wp-content/uploads/2012/01/envejecimiento.jpg"/>
          <p:cNvPicPr>
            <a:picLocks noChangeAspect="1" noChangeArrowheads="1"/>
          </p:cNvPicPr>
          <p:nvPr/>
        </p:nvPicPr>
        <p:blipFill>
          <a:blip r:embed="rId6" cstate="print"/>
          <a:srcRect/>
          <a:stretch>
            <a:fillRect/>
          </a:stretch>
        </p:blipFill>
        <p:spPr bwMode="auto">
          <a:xfrm>
            <a:off x="9844089" y="2989954"/>
            <a:ext cx="2040971" cy="10601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2" name="31 CuadroTexto"/>
          <p:cNvSpPr txBox="1"/>
          <p:nvPr/>
        </p:nvSpPr>
        <p:spPr>
          <a:xfrm>
            <a:off x="263352" y="2060848"/>
            <a:ext cx="7776864" cy="646331"/>
          </a:xfrm>
          <a:prstGeom prst="rect">
            <a:avLst/>
          </a:prstGeom>
          <a:noFill/>
        </p:spPr>
        <p:txBody>
          <a:bodyPr wrap="square" rtlCol="0">
            <a:spAutoFit/>
          </a:bodyPr>
          <a:lstStyle/>
          <a:p>
            <a:r>
              <a:rPr lang="es-MX" dirty="0" smtClean="0">
                <a:solidFill>
                  <a:schemeClr val="tx1">
                    <a:lumMod val="75000"/>
                    <a:lumOff val="25000"/>
                  </a:schemeClr>
                </a:solidFill>
                <a:latin typeface="Arial" panose="020B0604020202020204" pitchFamily="34" charset="0"/>
                <a:cs typeface="Arial" panose="020B0604020202020204" pitchFamily="34" charset="0"/>
              </a:rPr>
              <a:t>La edad de la menopausia debe considerarse un factor importante en la </a:t>
            </a:r>
            <a:r>
              <a:rPr lang="es-MX" b="1" dirty="0" smtClean="0">
                <a:solidFill>
                  <a:schemeClr val="accent2">
                    <a:lumMod val="75000"/>
                  </a:schemeClr>
                </a:solidFill>
                <a:latin typeface="Arial" panose="020B0604020202020204" pitchFamily="34" charset="0"/>
                <a:cs typeface="Arial" panose="020B0604020202020204" pitchFamily="34" charset="0"/>
              </a:rPr>
              <a:t>estratificación del riesgo cardiovascular </a:t>
            </a:r>
            <a:r>
              <a:rPr lang="es-MX" dirty="0" smtClean="0">
                <a:solidFill>
                  <a:schemeClr val="tx1">
                    <a:lumMod val="75000"/>
                    <a:lumOff val="25000"/>
                  </a:schemeClr>
                </a:solidFill>
                <a:latin typeface="Arial" panose="020B0604020202020204" pitchFamily="34" charset="0"/>
                <a:cs typeface="Arial" panose="020B0604020202020204" pitchFamily="34" charset="0"/>
              </a:rPr>
              <a:t>en la mujer.</a:t>
            </a:r>
            <a:endParaRPr lang="es-MX" dirty="0"/>
          </a:p>
        </p:txBody>
      </p:sp>
      <p:sp>
        <p:nvSpPr>
          <p:cNvPr id="33" name="CuadroTexto 6"/>
          <p:cNvSpPr txBox="1"/>
          <p:nvPr/>
        </p:nvSpPr>
        <p:spPr>
          <a:xfrm>
            <a:off x="277967" y="2689756"/>
            <a:ext cx="8482329" cy="523220"/>
          </a:xfrm>
          <a:prstGeom prst="rect">
            <a:avLst/>
          </a:prstGeom>
          <a:noFill/>
        </p:spPr>
        <p:txBody>
          <a:bodyPr wrap="square" rtlCol="0">
            <a:spAutoFit/>
          </a:bodyPr>
          <a:lstStyle/>
          <a:p>
            <a:pPr>
              <a:buClr>
                <a:srgbClr val="19665A"/>
              </a:buClr>
            </a:pPr>
            <a:r>
              <a:rPr lang="es-ES" sz="1400" i="1" dirty="0" smtClean="0">
                <a:solidFill>
                  <a:schemeClr val="tx1">
                    <a:lumMod val="75000"/>
                    <a:lumOff val="25000"/>
                  </a:schemeClr>
                </a:solidFill>
                <a:latin typeface="Arial" panose="020B0604020202020204" pitchFamily="34" charset="0"/>
                <a:cs typeface="Arial" panose="020B0604020202020204" pitchFamily="34" charset="0"/>
              </a:rPr>
              <a:t>Proceso biológico que gobierna del inicio y término de la vida reproductiva no son del todo bien entendidos.</a:t>
            </a:r>
          </a:p>
        </p:txBody>
      </p:sp>
    </p:spTree>
    <p:extLst>
      <p:ext uri="{BB962C8B-B14F-4D97-AF65-F5344CB8AC3E}">
        <p14:creationId xmlns:p14="http://schemas.microsoft.com/office/powerpoint/2010/main" xmlns="" val="990704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Resultado de imagen de risk factors for gestational diabetes"/>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8560" t="28759" r="37737" b="43757"/>
          <a:stretch/>
        </p:blipFill>
        <p:spPr bwMode="auto">
          <a:xfrm>
            <a:off x="7392144" y="3450908"/>
            <a:ext cx="1469512" cy="2210340"/>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Marcador de pie de página 3"/>
          <p:cNvSpPr>
            <a:spLocks noGrp="1"/>
          </p:cNvSpPr>
          <p:nvPr>
            <p:ph type="ftr" sz="quarter" idx="11"/>
          </p:nvPr>
        </p:nvSpPr>
        <p:spPr>
          <a:xfrm>
            <a:off x="191344" y="6237312"/>
            <a:ext cx="5469194" cy="319961"/>
          </a:xfrm>
        </p:spPr>
        <p:txBody>
          <a:bodyPr/>
          <a:lstStyle/>
          <a:p>
            <a:pPr algn="l" rtl="0"/>
            <a:r>
              <a:rPr lang="en-US" b="1" noProof="0" dirty="0">
                <a:solidFill>
                  <a:schemeClr val="accent5">
                    <a:lumMod val="75000"/>
                  </a:schemeClr>
                </a:solidFill>
                <a:latin typeface="Arial" panose="020B0604020202020204" pitchFamily="34" charset="0"/>
                <a:cs typeface="Arial" panose="020B0604020202020204" pitchFamily="34" charset="0"/>
              </a:rPr>
              <a:t>ADA Position Statement: Standards of Medical Care in Diabetes-2019</a:t>
            </a:r>
            <a:endParaRPr lang="es-ES" b="1" noProof="0" dirty="0">
              <a:solidFill>
                <a:schemeClr val="accent5">
                  <a:lumMod val="75000"/>
                </a:schemeClr>
              </a:solidFill>
              <a:latin typeface="Arial" panose="020B0604020202020204" pitchFamily="34" charset="0"/>
              <a:cs typeface="Arial" panose="020B0604020202020204" pitchFamily="34" charset="0"/>
            </a:endParaRPr>
          </a:p>
        </p:txBody>
      </p:sp>
      <p:sp>
        <p:nvSpPr>
          <p:cNvPr id="22" name="CuadroTexto 21"/>
          <p:cNvSpPr txBox="1"/>
          <p:nvPr/>
        </p:nvSpPr>
        <p:spPr>
          <a:xfrm>
            <a:off x="2207568" y="292586"/>
            <a:ext cx="8454559" cy="400110"/>
          </a:xfrm>
          <a:prstGeom prst="rect">
            <a:avLst/>
          </a:prstGeom>
          <a:noFill/>
        </p:spPr>
        <p:txBody>
          <a:bodyPr wrap="none" rtlCol="0">
            <a:spAutoFit/>
          </a:bodyPr>
          <a:lstStyle/>
          <a:p>
            <a:r>
              <a:rPr lang="es-MX" sz="2000" dirty="0">
                <a:solidFill>
                  <a:prstClr val="white"/>
                </a:solidFill>
                <a:latin typeface="Britannic Bold" panose="020B0903060703020204" pitchFamily="34" charset="0"/>
              </a:rPr>
              <a:t>FACTORES METABOLICOS Y ENFERMEDAD CARDIOVASCULAR EN LA MUJER</a:t>
            </a:r>
            <a:endParaRPr lang="es-MX" sz="2000" dirty="0"/>
          </a:p>
        </p:txBody>
      </p:sp>
      <p:sp>
        <p:nvSpPr>
          <p:cNvPr id="25" name="6 Rectángulo"/>
          <p:cNvSpPr/>
          <p:nvPr/>
        </p:nvSpPr>
        <p:spPr>
          <a:xfrm>
            <a:off x="6227400" y="762259"/>
            <a:ext cx="5899466" cy="369332"/>
          </a:xfrm>
          <a:prstGeom prst="rect">
            <a:avLst/>
          </a:prstGeom>
        </p:spPr>
        <p:txBody>
          <a:bodyPr wrap="square">
            <a:spAutoFit/>
          </a:bodyPr>
          <a:lstStyle/>
          <a:p>
            <a:pPr algn="r"/>
            <a:r>
              <a:rPr lang="es-MX" dirty="0">
                <a:solidFill>
                  <a:schemeClr val="bg1"/>
                </a:solidFill>
                <a:latin typeface="Britannic Bold" panose="020B0903060703020204" pitchFamily="34" charset="0"/>
              </a:rPr>
              <a:t>FACTORES DE RIESGO METABOLICO Y </a:t>
            </a:r>
            <a:r>
              <a:rPr lang="es-MX" dirty="0" smtClean="0">
                <a:solidFill>
                  <a:schemeClr val="bg1"/>
                </a:solidFill>
                <a:latin typeface="Britannic Bold" panose="020B0903060703020204" pitchFamily="34" charset="0"/>
              </a:rPr>
              <a:t>DIABETES</a:t>
            </a:r>
            <a:endParaRPr lang="es-MX" dirty="0">
              <a:solidFill>
                <a:schemeClr val="bg1"/>
              </a:solidFill>
            </a:endParaRPr>
          </a:p>
        </p:txBody>
      </p:sp>
      <p:grpSp>
        <p:nvGrpSpPr>
          <p:cNvPr id="3" name="Grupo 29"/>
          <p:cNvGrpSpPr/>
          <p:nvPr/>
        </p:nvGrpSpPr>
        <p:grpSpPr>
          <a:xfrm>
            <a:off x="1991544" y="730902"/>
            <a:ext cx="10200456" cy="432047"/>
            <a:chOff x="3622774" y="5661246"/>
            <a:chExt cx="5521226" cy="432050"/>
          </a:xfrm>
          <a:solidFill>
            <a:srgbClr val="FFC000">
              <a:alpha val="38824"/>
            </a:srgbClr>
          </a:solidFill>
        </p:grpSpPr>
        <p:sp>
          <p:nvSpPr>
            <p:cNvPr id="31" name="Rectángulo 30"/>
            <p:cNvSpPr/>
            <p:nvPr/>
          </p:nvSpPr>
          <p:spPr>
            <a:xfrm>
              <a:off x="3995936" y="5661248"/>
              <a:ext cx="5148064" cy="432048"/>
            </a:xfrm>
            <a:prstGeom prst="rect">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sp>
          <p:nvSpPr>
            <p:cNvPr id="32" name="Triángulo rectángulo 31"/>
            <p:cNvSpPr/>
            <p:nvPr/>
          </p:nvSpPr>
          <p:spPr>
            <a:xfrm flipH="1">
              <a:off x="3622774" y="5661246"/>
              <a:ext cx="373161" cy="432050"/>
            </a:xfrm>
            <a:prstGeom prst="rtTriangle">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grpSp>
      <p:pic>
        <p:nvPicPr>
          <p:cNvPr id="33" name="Imagen 3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6227" y="116632"/>
            <a:ext cx="981541" cy="975445"/>
          </a:xfrm>
          <a:prstGeom prst="rect">
            <a:avLst/>
          </a:prstGeom>
        </p:spPr>
      </p:pic>
      <p:sp>
        <p:nvSpPr>
          <p:cNvPr id="34" name="CuadroTexto 6"/>
          <p:cNvSpPr txBox="1"/>
          <p:nvPr/>
        </p:nvSpPr>
        <p:spPr>
          <a:xfrm>
            <a:off x="260299" y="2852936"/>
            <a:ext cx="5835701" cy="2154436"/>
          </a:xfrm>
          <a:prstGeom prst="rect">
            <a:avLst/>
          </a:prstGeom>
          <a:noFill/>
        </p:spPr>
        <p:txBody>
          <a:bodyPr wrap="square" rtlCol="0">
            <a:spAutoFit/>
          </a:bodyPr>
          <a:lstStyle/>
          <a:p>
            <a:r>
              <a:rPr lang="es-ES" sz="2000" dirty="0" smtClean="0">
                <a:latin typeface="Arial" panose="020B0604020202020204" pitchFamily="34" charset="0"/>
                <a:cs typeface="Arial" panose="020B0604020202020204" pitchFamily="34" charset="0"/>
              </a:rPr>
              <a:t>La diabetes </a:t>
            </a:r>
            <a:r>
              <a:rPr lang="es-ES" sz="2000" dirty="0" err="1" smtClean="0">
                <a:latin typeface="Arial" panose="020B0604020202020204" pitchFamily="34" charset="0"/>
                <a:cs typeface="Arial" panose="020B0604020202020204" pitchFamily="34" charset="0"/>
              </a:rPr>
              <a:t>gestacional</a:t>
            </a:r>
            <a:r>
              <a:rPr lang="es-ES" sz="2000" dirty="0" smtClean="0">
                <a:latin typeface="Arial" panose="020B0604020202020204" pitchFamily="34" charset="0"/>
                <a:cs typeface="Arial" panose="020B0604020202020204" pitchFamily="34" charset="0"/>
              </a:rPr>
              <a:t> tiene </a:t>
            </a:r>
            <a:r>
              <a:rPr lang="es-ES" sz="2000" dirty="0" smtClean="0">
                <a:latin typeface="Arial" panose="020B0604020202020204" pitchFamily="34" charset="0"/>
                <a:cs typeface="Arial" panose="020B0604020202020204" pitchFamily="34" charset="0"/>
              </a:rPr>
              <a:t>un riesgo muy </a:t>
            </a:r>
            <a:endParaRPr lang="es-ES" sz="2000" dirty="0" smtClean="0">
              <a:latin typeface="Arial" panose="020B0604020202020204" pitchFamily="34" charset="0"/>
              <a:cs typeface="Arial" panose="020B0604020202020204" pitchFamily="34" charset="0"/>
            </a:endParaRPr>
          </a:p>
          <a:p>
            <a:r>
              <a:rPr lang="es-ES" sz="2000" dirty="0" smtClean="0">
                <a:latin typeface="Arial" panose="020B0604020202020204" pitchFamily="34" charset="0"/>
                <a:cs typeface="Arial" panose="020B0604020202020204" pitchFamily="34" charset="0"/>
              </a:rPr>
              <a:t>alto </a:t>
            </a:r>
            <a:r>
              <a:rPr lang="es-ES" sz="2000" dirty="0" smtClean="0">
                <a:latin typeface="Arial" panose="020B0604020202020204" pitchFamily="34" charset="0"/>
                <a:cs typeface="Arial" panose="020B0604020202020204" pitchFamily="34" charset="0"/>
              </a:rPr>
              <a:t>(</a:t>
            </a:r>
            <a:r>
              <a:rPr lang="es-ES" sz="2000" dirty="0" smtClean="0">
                <a:solidFill>
                  <a:schemeClr val="accent2">
                    <a:lumMod val="75000"/>
                  </a:schemeClr>
                </a:solidFill>
                <a:latin typeface="Arial" panose="020B0604020202020204" pitchFamily="34" charset="0"/>
                <a:cs typeface="Arial" panose="020B0604020202020204" pitchFamily="34" charset="0"/>
              </a:rPr>
              <a:t>6.4 veces </a:t>
            </a:r>
            <a:r>
              <a:rPr lang="es-ES" sz="2000" dirty="0" smtClean="0">
                <a:latin typeface="Arial" panose="020B0604020202020204" pitchFamily="34" charset="0"/>
                <a:cs typeface="Arial" panose="020B0604020202020204" pitchFamily="34" charset="0"/>
              </a:rPr>
              <a:t>más) de </a:t>
            </a:r>
            <a:r>
              <a:rPr lang="es-ES" sz="2000" dirty="0" smtClean="0">
                <a:latin typeface="Arial" panose="020B0604020202020204" pitchFamily="34" charset="0"/>
                <a:cs typeface="Arial" panose="020B0604020202020204" pitchFamily="34" charset="0"/>
              </a:rPr>
              <a:t>progresar a </a:t>
            </a:r>
            <a:r>
              <a:rPr lang="es-ES" sz="2000" dirty="0" smtClean="0">
                <a:latin typeface="Arial" panose="020B0604020202020204" pitchFamily="34" charset="0"/>
                <a:cs typeface="Arial" panose="020B0604020202020204" pitchFamily="34" charset="0"/>
              </a:rPr>
              <a:t>diabetes </a:t>
            </a:r>
            <a:endParaRPr lang="es-ES" sz="2000" dirty="0" smtClean="0">
              <a:latin typeface="Arial" panose="020B0604020202020204" pitchFamily="34" charset="0"/>
              <a:cs typeface="Arial" panose="020B0604020202020204" pitchFamily="34" charset="0"/>
            </a:endParaRPr>
          </a:p>
          <a:p>
            <a:r>
              <a:rPr lang="es-ES" sz="2000" dirty="0" smtClean="0">
                <a:latin typeface="Arial" panose="020B0604020202020204" pitchFamily="34" charset="0"/>
                <a:cs typeface="Arial" panose="020B0604020202020204" pitchFamily="34" charset="0"/>
              </a:rPr>
              <a:t>a </a:t>
            </a:r>
            <a:r>
              <a:rPr lang="es-ES" sz="2000" dirty="0" smtClean="0">
                <a:latin typeface="Arial" panose="020B0604020202020204" pitchFamily="34" charset="0"/>
                <a:cs typeface="Arial" panose="020B0604020202020204" pitchFamily="34" charset="0"/>
              </a:rPr>
              <a:t>mediano plazo. </a:t>
            </a:r>
          </a:p>
          <a:p>
            <a:endParaRPr lang="es-MX" sz="1000" dirty="0">
              <a:latin typeface="Arial" panose="020B0604020202020204" pitchFamily="34" charset="0"/>
              <a:cs typeface="Arial" panose="020B0604020202020204" pitchFamily="34" charset="0"/>
            </a:endParaRPr>
          </a:p>
          <a:p>
            <a:pPr marL="176213" indent="-176213">
              <a:buFont typeface="Arial" panose="020B0604020202020204" pitchFamily="34" charset="0"/>
              <a:buChar char="•"/>
            </a:pPr>
            <a:r>
              <a:rPr lang="es-MX" dirty="0" smtClean="0">
                <a:latin typeface="Arial" panose="020B0604020202020204" pitchFamily="34" charset="0"/>
                <a:cs typeface="Arial" panose="020B0604020202020204" pitchFamily="34" charset="0"/>
              </a:rPr>
              <a:t>Defectos </a:t>
            </a:r>
            <a:r>
              <a:rPr lang="es-MX" dirty="0">
                <a:latin typeface="Arial" panose="020B0604020202020204" pitchFamily="34" charset="0"/>
                <a:cs typeface="Arial" panose="020B0604020202020204" pitchFamily="34" charset="0"/>
              </a:rPr>
              <a:t>subyacentes en la respuesta de las </a:t>
            </a:r>
            <a:endParaRPr lang="es-MX" dirty="0" smtClean="0">
              <a:latin typeface="Arial" panose="020B0604020202020204" pitchFamily="34" charset="0"/>
              <a:cs typeface="Arial" panose="020B0604020202020204" pitchFamily="34" charset="0"/>
            </a:endParaRPr>
          </a:p>
          <a:p>
            <a:pPr marL="176213" indent="-176213">
              <a:buFont typeface="Arial" panose="020B0604020202020204" pitchFamily="34" charset="0"/>
              <a:buChar char="•"/>
            </a:pPr>
            <a:r>
              <a:rPr lang="es-MX" dirty="0" smtClean="0">
                <a:latin typeface="Arial" panose="020B0604020202020204" pitchFamily="34" charset="0"/>
                <a:cs typeface="Arial" panose="020B0604020202020204" pitchFamily="34" charset="0"/>
              </a:rPr>
              <a:t>células </a:t>
            </a:r>
            <a:r>
              <a:rPr lang="es-MX" dirty="0">
                <a:latin typeface="Arial" panose="020B0604020202020204" pitchFamily="34" charset="0"/>
                <a:cs typeface="Arial" panose="020B0604020202020204" pitchFamily="34" charset="0"/>
              </a:rPr>
              <a:t>β (deterioro de capacidad secretora</a:t>
            </a:r>
            <a:r>
              <a:rPr lang="es-MX" dirty="0" smtClean="0">
                <a:latin typeface="Arial" panose="020B0604020202020204" pitchFamily="34" charset="0"/>
                <a:cs typeface="Arial" panose="020B0604020202020204" pitchFamily="34" charset="0"/>
              </a:rPr>
              <a:t>)</a:t>
            </a:r>
          </a:p>
          <a:p>
            <a:pPr marL="176213" indent="-176213">
              <a:buFont typeface="Arial" panose="020B0604020202020204" pitchFamily="34" charset="0"/>
              <a:buChar char="•"/>
            </a:pPr>
            <a:endParaRPr lang="es-MX" sz="1000" dirty="0">
              <a:latin typeface="Arial" panose="020B0604020202020204" pitchFamily="34" charset="0"/>
              <a:cs typeface="Arial" panose="020B0604020202020204" pitchFamily="34" charset="0"/>
            </a:endParaRPr>
          </a:p>
          <a:p>
            <a:pPr marL="176213" indent="-176213">
              <a:buFont typeface="Arial" panose="020B0604020202020204" pitchFamily="34" charset="0"/>
              <a:buChar char="•"/>
            </a:pPr>
            <a:r>
              <a:rPr lang="es-MX" dirty="0" smtClean="0">
                <a:latin typeface="Arial" panose="020B0604020202020204" pitchFamily="34" charset="0"/>
                <a:cs typeface="Arial" panose="020B0604020202020204" pitchFamily="34" charset="0"/>
              </a:rPr>
              <a:t>Deterioro </a:t>
            </a:r>
            <a:r>
              <a:rPr lang="es-MX" dirty="0">
                <a:latin typeface="Arial" panose="020B0604020202020204" pitchFamily="34" charset="0"/>
                <a:cs typeface="Arial" panose="020B0604020202020204" pitchFamily="34" charset="0"/>
              </a:rPr>
              <a:t>de la sensibilidad a la </a:t>
            </a:r>
            <a:r>
              <a:rPr lang="es-MX" dirty="0" smtClean="0">
                <a:latin typeface="Arial" panose="020B0604020202020204" pitchFamily="34" charset="0"/>
                <a:cs typeface="Arial" panose="020B0604020202020204" pitchFamily="34" charset="0"/>
              </a:rPr>
              <a:t>insulina</a:t>
            </a:r>
            <a:endParaRPr lang="es-ES" sz="2000" dirty="0" smtClean="0">
              <a:latin typeface="Arial" panose="020B0604020202020204" pitchFamily="34" charset="0"/>
              <a:cs typeface="Arial" panose="020B0604020202020204" pitchFamily="34" charset="0"/>
            </a:endParaRPr>
          </a:p>
        </p:txBody>
      </p:sp>
      <p:sp>
        <p:nvSpPr>
          <p:cNvPr id="35" name="CuadroTexto 5"/>
          <p:cNvSpPr txBox="1"/>
          <p:nvPr/>
        </p:nvSpPr>
        <p:spPr>
          <a:xfrm>
            <a:off x="335360" y="2132856"/>
            <a:ext cx="4464496" cy="7078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2000" dirty="0" smtClean="0">
                <a:solidFill>
                  <a:schemeClr val="tx1">
                    <a:lumMod val="75000"/>
                    <a:lumOff val="25000"/>
                  </a:schemeClr>
                </a:solidFill>
                <a:latin typeface="Arial" panose="020B0604020202020204" pitchFamily="34" charset="0"/>
                <a:cs typeface="Arial" panose="020B0604020202020204" pitchFamily="34" charset="0"/>
              </a:rPr>
              <a:t>Se</a:t>
            </a:r>
            <a:r>
              <a:rPr lang="x-none" sz="2000" dirty="0" smtClean="0">
                <a:solidFill>
                  <a:schemeClr val="tx1">
                    <a:lumMod val="75000"/>
                    <a:lumOff val="25000"/>
                  </a:schemeClr>
                </a:solidFill>
                <a:latin typeface="Arial" panose="020B0604020202020204" pitchFamily="34" charset="0"/>
                <a:cs typeface="Arial" panose="020B0604020202020204" pitchFamily="34" charset="0"/>
              </a:rPr>
              <a:t> </a:t>
            </a:r>
            <a:r>
              <a:rPr lang="x-none" sz="2000" dirty="0">
                <a:solidFill>
                  <a:schemeClr val="tx1">
                    <a:lumMod val="75000"/>
                    <a:lumOff val="25000"/>
                  </a:schemeClr>
                </a:solidFill>
                <a:latin typeface="Arial" panose="020B0604020202020204" pitchFamily="34" charset="0"/>
                <a:cs typeface="Arial" panose="020B0604020202020204" pitchFamily="34" charset="0"/>
              </a:rPr>
              <a:t>desarrolla durante el segundo </a:t>
            </a:r>
            <a:r>
              <a:rPr lang="x-none" sz="2000">
                <a:solidFill>
                  <a:schemeClr val="tx1">
                    <a:lumMod val="75000"/>
                    <a:lumOff val="25000"/>
                  </a:schemeClr>
                </a:solidFill>
                <a:latin typeface="Arial" panose="020B0604020202020204" pitchFamily="34" charset="0"/>
                <a:cs typeface="Arial" panose="020B0604020202020204" pitchFamily="34" charset="0"/>
              </a:rPr>
              <a:t>y </a:t>
            </a:r>
            <a:r>
              <a:rPr lang="x-none" sz="2000" smtClean="0">
                <a:solidFill>
                  <a:schemeClr val="tx1">
                    <a:lumMod val="75000"/>
                    <a:lumOff val="25000"/>
                  </a:schemeClr>
                </a:solidFill>
                <a:latin typeface="Arial" panose="020B0604020202020204" pitchFamily="34" charset="0"/>
                <a:cs typeface="Arial" panose="020B0604020202020204" pitchFamily="34" charset="0"/>
              </a:rPr>
              <a:t>del </a:t>
            </a:r>
            <a:r>
              <a:rPr lang="x-none" sz="2000" dirty="0">
                <a:solidFill>
                  <a:schemeClr val="tx1">
                    <a:lumMod val="75000"/>
                    <a:lumOff val="25000"/>
                  </a:schemeClr>
                </a:solidFill>
                <a:latin typeface="Arial" panose="020B0604020202020204" pitchFamily="34" charset="0"/>
                <a:cs typeface="Arial" panose="020B0604020202020204" pitchFamily="34" charset="0"/>
              </a:rPr>
              <a:t>tercer trimestre de la </a:t>
            </a:r>
            <a:r>
              <a:rPr lang="x-none" sz="2000" dirty="0" smtClean="0">
                <a:solidFill>
                  <a:schemeClr val="tx1">
                    <a:lumMod val="75000"/>
                    <a:lumOff val="25000"/>
                  </a:schemeClr>
                </a:solidFill>
                <a:latin typeface="Arial" panose="020B0604020202020204" pitchFamily="34" charset="0"/>
                <a:cs typeface="Arial" panose="020B0604020202020204" pitchFamily="34" charset="0"/>
              </a:rPr>
              <a:t>gestación</a:t>
            </a:r>
            <a:r>
              <a:rPr lang="es-MX" sz="2000" dirty="0" smtClean="0">
                <a:solidFill>
                  <a:schemeClr val="tx1">
                    <a:lumMod val="75000"/>
                    <a:lumOff val="25000"/>
                  </a:schemeClr>
                </a:solidFill>
                <a:latin typeface="Arial" panose="020B0604020202020204" pitchFamily="34" charset="0"/>
                <a:cs typeface="Arial" panose="020B0604020202020204" pitchFamily="34" charset="0"/>
              </a:rPr>
              <a:t>.</a:t>
            </a:r>
            <a:endParaRPr lang="x-none"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6" name="35 Rectángulo"/>
          <p:cNvSpPr/>
          <p:nvPr/>
        </p:nvSpPr>
        <p:spPr>
          <a:xfrm>
            <a:off x="551384" y="1484784"/>
            <a:ext cx="4042710" cy="461665"/>
          </a:xfrm>
          <a:prstGeom prst="rect">
            <a:avLst/>
          </a:prstGeom>
          <a:ln w="28575">
            <a:solidFill>
              <a:schemeClr val="tx1"/>
            </a:solidFill>
          </a:ln>
        </p:spPr>
        <p:txBody>
          <a:bodyPr wrap="none">
            <a:spAutoFit/>
          </a:bodyPr>
          <a:lstStyle/>
          <a:p>
            <a:r>
              <a:rPr lang="es-MX" sz="2400" b="1" dirty="0" smtClean="0">
                <a:solidFill>
                  <a:schemeClr val="accent2">
                    <a:lumMod val="75000"/>
                  </a:schemeClr>
                </a:solidFill>
                <a:latin typeface="Arial" panose="020B0604020202020204" pitchFamily="34" charset="0"/>
                <a:cs typeface="Arial" panose="020B0604020202020204" pitchFamily="34" charset="0"/>
              </a:rPr>
              <a:t>DIABETES GESTACIONAL</a:t>
            </a:r>
            <a:endParaRPr lang="es-MX" sz="2400" dirty="0">
              <a:solidFill>
                <a:schemeClr val="accent2">
                  <a:lumMod val="75000"/>
                </a:schemeClr>
              </a:solidFill>
              <a:latin typeface="Arial" panose="020B0604020202020204" pitchFamily="34" charset="0"/>
              <a:cs typeface="Arial" panose="020B0604020202020204" pitchFamily="34" charset="0"/>
            </a:endParaRPr>
          </a:p>
        </p:txBody>
      </p:sp>
      <p:sp>
        <p:nvSpPr>
          <p:cNvPr id="37" name="CuadroTexto 2"/>
          <p:cNvSpPr txBox="1"/>
          <p:nvPr/>
        </p:nvSpPr>
        <p:spPr>
          <a:xfrm>
            <a:off x="6678374" y="1196752"/>
            <a:ext cx="5398656" cy="430887"/>
          </a:xfrm>
          <a:prstGeom prst="rect">
            <a:avLst/>
          </a:prstGeom>
          <a:noFill/>
        </p:spPr>
        <p:txBody>
          <a:bodyPr wrap="square" rtlCol="0">
            <a:spAutoFit/>
          </a:bodyPr>
          <a:lstStyle/>
          <a:p>
            <a:pPr algn="ctr"/>
            <a:r>
              <a:rPr lang="es-MX" sz="2200" dirty="0" smtClean="0">
                <a:solidFill>
                  <a:schemeClr val="accent2">
                    <a:lumMod val="75000"/>
                  </a:schemeClr>
                </a:solidFill>
                <a:latin typeface="Arial" panose="020B0604020202020204" pitchFamily="34" charset="0"/>
                <a:cs typeface="Arial" panose="020B0604020202020204" pitchFamily="34" charset="0"/>
              </a:rPr>
              <a:t>Factores de riesgo </a:t>
            </a:r>
            <a:r>
              <a:rPr lang="es-MX" sz="2200" dirty="0" smtClean="0">
                <a:solidFill>
                  <a:schemeClr val="accent2">
                    <a:lumMod val="75000"/>
                  </a:schemeClr>
                </a:solidFill>
                <a:latin typeface="Arial" panose="020B0604020202020204" pitchFamily="34" charset="0"/>
                <a:cs typeface="Arial" panose="020B0604020202020204" pitchFamily="34" charset="0"/>
              </a:rPr>
              <a:t> </a:t>
            </a:r>
            <a:endParaRPr lang="es-MX" sz="2200" dirty="0" smtClean="0">
              <a:solidFill>
                <a:schemeClr val="accent2">
                  <a:lumMod val="75000"/>
                </a:schemeClr>
              </a:solidFill>
              <a:latin typeface="Arial" panose="020B0604020202020204" pitchFamily="34" charset="0"/>
              <a:cs typeface="Arial" panose="020B0604020202020204" pitchFamily="34" charset="0"/>
            </a:endParaRPr>
          </a:p>
        </p:txBody>
      </p:sp>
      <p:pic>
        <p:nvPicPr>
          <p:cNvPr id="41" name="Picture 2" descr="Resultado de imagen de risk factors for gestational diabetes"/>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1781" t="28759" r="8235" b="16448"/>
          <a:stretch/>
        </p:blipFill>
        <p:spPr bwMode="auto">
          <a:xfrm>
            <a:off x="5774230" y="3429000"/>
            <a:ext cx="1617914" cy="3326911"/>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2" descr="Resultado de imagen de risk factors for gestational diabetes"/>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4872" t="66331" r="36218" b="7884"/>
          <a:stretch/>
        </p:blipFill>
        <p:spPr bwMode="auto">
          <a:xfrm>
            <a:off x="6653300" y="1700808"/>
            <a:ext cx="1530932" cy="1565576"/>
          </a:xfrm>
          <a:prstGeom prst="rect">
            <a:avLst/>
          </a:prstGeom>
          <a:noFill/>
          <a:extLst>
            <a:ext uri="{909E8E84-426E-40DD-AFC4-6F175D3DCCD1}">
              <a14:hiddenFill xmlns:a14="http://schemas.microsoft.com/office/drawing/2010/main" xmlns="">
                <a:solidFill>
                  <a:srgbClr val="FFFFFF"/>
                </a:solidFill>
              </a14:hiddenFill>
            </a:ext>
          </a:extLst>
        </p:spPr>
      </p:pic>
      <p:sp>
        <p:nvSpPr>
          <p:cNvPr id="43" name="2 Marcador de contenido"/>
          <p:cNvSpPr txBox="1">
            <a:spLocks/>
          </p:cNvSpPr>
          <p:nvPr/>
        </p:nvSpPr>
        <p:spPr>
          <a:xfrm>
            <a:off x="335360" y="4869160"/>
            <a:ext cx="4464496" cy="14416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MX" dirty="0" smtClean="0">
                <a:solidFill>
                  <a:srgbClr val="C00000"/>
                </a:solidFill>
                <a:latin typeface="Arial" panose="020B0604020202020204" pitchFamily="34" charset="0"/>
                <a:cs typeface="Arial" panose="020B0604020202020204" pitchFamily="34" charset="0"/>
              </a:rPr>
              <a:t>Importante:</a:t>
            </a:r>
          </a:p>
          <a:p>
            <a:pPr>
              <a:lnSpc>
                <a:spcPct val="100000"/>
              </a:lnSpc>
              <a:spcBef>
                <a:spcPts val="0"/>
              </a:spcBef>
              <a:buFont typeface="Wingdings" panose="05000000000000000000" pitchFamily="2" charset="2"/>
              <a:buChar char="§"/>
            </a:pPr>
            <a:r>
              <a:rPr lang="es-MX" sz="2000" dirty="0" smtClean="0">
                <a:solidFill>
                  <a:schemeClr val="tx1">
                    <a:lumMod val="75000"/>
                    <a:lumOff val="25000"/>
                  </a:schemeClr>
                </a:solidFill>
                <a:latin typeface="Arial" panose="020B0604020202020204" pitchFamily="34" charset="0"/>
                <a:cs typeface="Arial" panose="020B0604020202020204" pitchFamily="34" charset="0"/>
              </a:rPr>
              <a:t>Cuidado prenatal</a:t>
            </a:r>
          </a:p>
          <a:p>
            <a:pPr>
              <a:lnSpc>
                <a:spcPct val="100000"/>
              </a:lnSpc>
              <a:spcBef>
                <a:spcPts val="0"/>
              </a:spcBef>
              <a:buFont typeface="Wingdings" panose="05000000000000000000" pitchFamily="2" charset="2"/>
              <a:buChar char="§"/>
            </a:pPr>
            <a:r>
              <a:rPr lang="es-MX" sz="2000" dirty="0" smtClean="0">
                <a:solidFill>
                  <a:schemeClr val="tx1">
                    <a:lumMod val="75000"/>
                    <a:lumOff val="25000"/>
                  </a:schemeClr>
                </a:solidFill>
                <a:latin typeface="Arial" panose="020B0604020202020204" pitchFamily="34" charset="0"/>
                <a:cs typeface="Arial" panose="020B0604020202020204" pitchFamily="34" charset="0"/>
              </a:rPr>
              <a:t>Embarazos planeados</a:t>
            </a:r>
          </a:p>
          <a:p>
            <a:pPr>
              <a:lnSpc>
                <a:spcPct val="100000"/>
              </a:lnSpc>
              <a:spcBef>
                <a:spcPts val="0"/>
              </a:spcBef>
              <a:buFont typeface="Wingdings" panose="05000000000000000000" pitchFamily="2" charset="2"/>
              <a:buChar char="§"/>
            </a:pPr>
            <a:r>
              <a:rPr lang="es-MX" sz="2000" dirty="0" smtClean="0">
                <a:solidFill>
                  <a:schemeClr val="tx1">
                    <a:lumMod val="75000"/>
                    <a:lumOff val="25000"/>
                  </a:schemeClr>
                </a:solidFill>
                <a:latin typeface="Arial" panose="020B0604020202020204" pitchFamily="34" charset="0"/>
                <a:cs typeface="Arial" panose="020B0604020202020204" pitchFamily="34" charset="0"/>
              </a:rPr>
              <a:t>Regresar al peso </a:t>
            </a:r>
            <a:r>
              <a:rPr lang="es-MX" sz="2000" dirty="0" err="1" smtClean="0">
                <a:solidFill>
                  <a:schemeClr val="tx1">
                    <a:lumMod val="75000"/>
                    <a:lumOff val="25000"/>
                  </a:schemeClr>
                </a:solidFill>
                <a:latin typeface="Arial" panose="020B0604020202020204" pitchFamily="34" charset="0"/>
                <a:cs typeface="Arial" panose="020B0604020202020204" pitchFamily="34" charset="0"/>
              </a:rPr>
              <a:t>pregestacional</a:t>
            </a:r>
            <a:endParaRPr lang="es-MX" sz="2000" dirty="0" smtClean="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44" name="Grupo 1"/>
          <p:cNvGrpSpPr/>
          <p:nvPr/>
        </p:nvGrpSpPr>
        <p:grpSpPr>
          <a:xfrm>
            <a:off x="8885006" y="1916832"/>
            <a:ext cx="3259666" cy="4817063"/>
            <a:chOff x="179511" y="1305105"/>
            <a:chExt cx="3257363" cy="5113375"/>
          </a:xfrm>
        </p:grpSpPr>
        <p:pic>
          <p:nvPicPr>
            <p:cNvPr id="45" name="Picture 2" descr="Risk factors for gestational diabetes • Family history of diabetes • History of glucose intolerance • Ethnicity • Previous pregnancies, in which you delivered a baby weighing more than 9 pounds • Being overweight • Age – The older you are in your pregnancy, the great your chance of having gestational diabetes. "/>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6087" b="31991"/>
            <a:stretch/>
          </p:blipFill>
          <p:spPr bwMode="auto">
            <a:xfrm>
              <a:off x="179511" y="1305105"/>
              <a:ext cx="3257363" cy="3310597"/>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2" descr="Risk factors for gestational diabetes • Family history of diabetes • History of glucose intolerance • Ethnicity • Previous pregnancies, in which you delivered a baby weighing more than 9 pounds • Being overweight • Age – The older you are in your pregnancy, the great your chance of having gestational diabetes. "/>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67242" b="3947"/>
            <a:stretch/>
          </p:blipFill>
          <p:spPr bwMode="auto">
            <a:xfrm>
              <a:off x="179512" y="4587094"/>
              <a:ext cx="3247453" cy="1831386"/>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878877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820" t="2817" r="3517" b="1454"/>
          <a:stretch/>
        </p:blipFill>
        <p:spPr bwMode="auto">
          <a:xfrm flipH="1">
            <a:off x="119335" y="1821335"/>
            <a:ext cx="3613390" cy="48178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CuadroTexto 1"/>
          <p:cNvSpPr txBox="1"/>
          <p:nvPr/>
        </p:nvSpPr>
        <p:spPr>
          <a:xfrm>
            <a:off x="3647728" y="1478394"/>
            <a:ext cx="8454507" cy="1446550"/>
          </a:xfrm>
          <a:prstGeom prst="rect">
            <a:avLst/>
          </a:prstGeom>
          <a:noFill/>
          <a:ln w="3175">
            <a:solidFill>
              <a:schemeClr val="tx1"/>
            </a:solidFill>
          </a:ln>
        </p:spPr>
        <p:txBody>
          <a:bodyPr wrap="square" rtlCol="0">
            <a:spAutoFit/>
          </a:bodyPr>
          <a:lstStyle/>
          <a:p>
            <a:pPr indent="-101600"/>
            <a:r>
              <a:rPr lang="es-MX" sz="2000" b="1" u="sng" dirty="0" smtClean="0">
                <a:solidFill>
                  <a:schemeClr val="tx1">
                    <a:lumMod val="75000"/>
                    <a:lumOff val="25000"/>
                  </a:schemeClr>
                </a:solidFill>
                <a:latin typeface="Arial" panose="020B0604020202020204" pitchFamily="34" charset="0"/>
                <a:cs typeface="Arial" panose="020B0604020202020204" pitchFamily="34" charset="0"/>
              </a:rPr>
              <a:t>Recién nacido</a:t>
            </a:r>
          </a:p>
          <a:p>
            <a:pPr indent="-101600"/>
            <a:endParaRPr lang="es-MX" sz="800" b="1" dirty="0" smtClean="0">
              <a:solidFill>
                <a:schemeClr val="tx1">
                  <a:lumMod val="75000"/>
                  <a:lumOff val="25000"/>
                </a:schemeClr>
              </a:solidFill>
              <a:latin typeface="Arial" panose="020B0604020202020204" pitchFamily="34" charset="0"/>
              <a:cs typeface="Arial" panose="020B0604020202020204" pitchFamily="34" charset="0"/>
            </a:endParaRPr>
          </a:p>
          <a:p>
            <a:pPr marL="84138" indent="-185738">
              <a:buFont typeface="Wingdings" panose="05000000000000000000" pitchFamily="2" charset="2"/>
              <a:buChar char="§"/>
            </a:pPr>
            <a:r>
              <a:rPr lang="es-MX" sz="2000" dirty="0" smtClean="0">
                <a:solidFill>
                  <a:schemeClr val="tx1">
                    <a:lumMod val="75000"/>
                    <a:lumOff val="25000"/>
                  </a:schemeClr>
                </a:solidFill>
                <a:latin typeface="Arial" panose="020B0604020202020204" pitchFamily="34" charset="0"/>
                <a:cs typeface="Arial" panose="020B0604020202020204" pitchFamily="34" charset="0"/>
              </a:rPr>
              <a:t>Beneficios </a:t>
            </a:r>
            <a:r>
              <a:rPr lang="es-MX" sz="2000" dirty="0">
                <a:solidFill>
                  <a:schemeClr val="tx1">
                    <a:lumMod val="75000"/>
                    <a:lumOff val="25000"/>
                  </a:schemeClr>
                </a:solidFill>
                <a:latin typeface="Arial" panose="020B0604020202020204" pitchFamily="34" charset="0"/>
                <a:cs typeface="Arial" panose="020B0604020202020204" pitchFamily="34" charset="0"/>
              </a:rPr>
              <a:t>a corto </a:t>
            </a:r>
            <a:r>
              <a:rPr lang="es-MX" sz="2000" dirty="0" smtClean="0">
                <a:solidFill>
                  <a:schemeClr val="tx1">
                    <a:lumMod val="75000"/>
                    <a:lumOff val="25000"/>
                  </a:schemeClr>
                </a:solidFill>
                <a:latin typeface="Arial" panose="020B0604020202020204" pitchFamily="34" charset="0"/>
                <a:cs typeface="Arial" panose="020B0604020202020204" pitchFamily="34" charset="0"/>
              </a:rPr>
              <a:t>plazo, mediano y a </a:t>
            </a:r>
            <a:r>
              <a:rPr lang="es-MX" sz="2000" dirty="0">
                <a:solidFill>
                  <a:schemeClr val="tx1">
                    <a:lumMod val="75000"/>
                    <a:lumOff val="25000"/>
                  </a:schemeClr>
                </a:solidFill>
                <a:latin typeface="Arial" panose="020B0604020202020204" pitchFamily="34" charset="0"/>
                <a:cs typeface="Arial" panose="020B0604020202020204" pitchFamily="34" charset="0"/>
              </a:rPr>
              <a:t>largo </a:t>
            </a:r>
            <a:r>
              <a:rPr lang="es-MX" sz="2000" dirty="0" smtClean="0">
                <a:solidFill>
                  <a:schemeClr val="tx1">
                    <a:lumMod val="75000"/>
                    <a:lumOff val="25000"/>
                  </a:schemeClr>
                </a:solidFill>
                <a:latin typeface="Arial" panose="020B0604020202020204" pitchFamily="34" charset="0"/>
                <a:cs typeface="Arial" panose="020B0604020202020204" pitchFamily="34" charset="0"/>
              </a:rPr>
              <a:t>plazo</a:t>
            </a:r>
          </a:p>
          <a:p>
            <a:pPr marL="176213" indent="-176213">
              <a:buFont typeface="Arial" panose="020B0604020202020204" pitchFamily="34" charset="0"/>
              <a:buChar char="•"/>
            </a:pPr>
            <a:r>
              <a:rPr lang="es-MX" b="1" i="1" dirty="0" smtClean="0">
                <a:solidFill>
                  <a:schemeClr val="accent2">
                    <a:lumMod val="75000"/>
                  </a:schemeClr>
                </a:solidFill>
                <a:latin typeface="Arial" panose="020B0604020202020204" pitchFamily="34" charset="0"/>
                <a:cs typeface="Arial" panose="020B0604020202020204" pitchFamily="34" charset="0"/>
              </a:rPr>
              <a:t>Menor riesgo </a:t>
            </a:r>
            <a:r>
              <a:rPr lang="es-MX" sz="2000" i="1" dirty="0" smtClean="0">
                <a:solidFill>
                  <a:schemeClr val="tx1">
                    <a:lumMod val="75000"/>
                    <a:lumOff val="25000"/>
                  </a:schemeClr>
                </a:solidFill>
                <a:latin typeface="Times New Roman" panose="02020603050405020304" pitchFamily="18" charset="0"/>
                <a:cs typeface="Times New Roman" panose="02020603050405020304" pitchFamily="18" charset="0"/>
              </a:rPr>
              <a:t>de desarrollar enfermedades infecciosas, obesidad, diabetes tipo 1 y 2, hipertensión arterial, </a:t>
            </a:r>
            <a:r>
              <a:rPr lang="es-MX" sz="2000" i="1" dirty="0" err="1" smtClean="0">
                <a:solidFill>
                  <a:schemeClr val="tx1">
                    <a:lumMod val="75000"/>
                    <a:lumOff val="25000"/>
                  </a:schemeClr>
                </a:solidFill>
                <a:latin typeface="Times New Roman" panose="02020603050405020304" pitchFamily="18" charset="0"/>
                <a:cs typeface="Times New Roman" panose="02020603050405020304" pitchFamily="18" charset="0"/>
              </a:rPr>
              <a:t>dislipidemias</a:t>
            </a:r>
            <a:r>
              <a:rPr lang="es-MX" sz="2000" i="1" dirty="0" smtClean="0">
                <a:solidFill>
                  <a:schemeClr val="tx1">
                    <a:lumMod val="75000"/>
                    <a:lumOff val="25000"/>
                  </a:schemeClr>
                </a:solidFill>
                <a:latin typeface="Times New Roman" panose="02020603050405020304" pitchFamily="18" charset="0"/>
                <a:cs typeface="Times New Roman" panose="02020603050405020304" pitchFamily="18" charset="0"/>
              </a:rPr>
              <a:t>, rendimiento intelectual bajo, etc. </a:t>
            </a:r>
            <a:endParaRPr lang="es-MX" sz="2000" i="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0" name="CuadroTexto 1"/>
          <p:cNvSpPr txBox="1"/>
          <p:nvPr/>
        </p:nvSpPr>
        <p:spPr>
          <a:xfrm>
            <a:off x="3647728" y="3959185"/>
            <a:ext cx="8472264" cy="2062103"/>
          </a:xfrm>
          <a:prstGeom prst="rect">
            <a:avLst/>
          </a:prstGeom>
          <a:noFill/>
          <a:ln w="3175">
            <a:solidFill>
              <a:schemeClr val="tx1"/>
            </a:solidFill>
          </a:ln>
        </p:spPr>
        <p:txBody>
          <a:bodyPr wrap="square" rtlCol="0">
            <a:spAutoFit/>
          </a:bodyPr>
          <a:lstStyle/>
          <a:p>
            <a:pPr indent="-101600"/>
            <a:r>
              <a:rPr lang="es-MX" sz="2000" b="1" u="sng" dirty="0" smtClean="0">
                <a:solidFill>
                  <a:schemeClr val="tx1">
                    <a:lumMod val="75000"/>
                    <a:lumOff val="25000"/>
                  </a:schemeClr>
                </a:solidFill>
                <a:latin typeface="Arial" panose="020B0604020202020204" pitchFamily="34" charset="0"/>
                <a:cs typeface="Arial" panose="020B0604020202020204" pitchFamily="34" charset="0"/>
              </a:rPr>
              <a:t>Madre</a:t>
            </a:r>
          </a:p>
          <a:p>
            <a:pPr indent="-101600"/>
            <a:endParaRPr lang="es-MX" sz="800" b="1" dirty="0" smtClean="0">
              <a:solidFill>
                <a:schemeClr val="tx1">
                  <a:lumMod val="75000"/>
                  <a:lumOff val="25000"/>
                </a:schemeClr>
              </a:solidFill>
              <a:latin typeface="Arial" panose="020B0604020202020204" pitchFamily="34" charset="0"/>
              <a:cs typeface="Arial" panose="020B0604020202020204" pitchFamily="34" charset="0"/>
            </a:endParaRPr>
          </a:p>
          <a:p>
            <a:pPr marL="84138" indent="-185738">
              <a:buFont typeface="Wingdings" panose="05000000000000000000" pitchFamily="2" charset="2"/>
              <a:buChar char="§"/>
            </a:pPr>
            <a:r>
              <a:rPr lang="es-MX" sz="2000" dirty="0">
                <a:solidFill>
                  <a:schemeClr val="tx1">
                    <a:lumMod val="75000"/>
                    <a:lumOff val="25000"/>
                  </a:schemeClr>
                </a:solidFill>
                <a:latin typeface="Arial" panose="020B0604020202020204" pitchFamily="34" charset="0"/>
                <a:cs typeface="Arial" panose="020B0604020202020204" pitchFamily="34" charset="0"/>
              </a:rPr>
              <a:t>Beneficios a corto plazo, mediano y a largo plazo</a:t>
            </a:r>
          </a:p>
          <a:p>
            <a:pPr marL="84138" indent="-185738">
              <a:buFont typeface="Wingdings" panose="05000000000000000000" pitchFamily="2" charset="2"/>
              <a:buChar char="§"/>
            </a:pPr>
            <a:r>
              <a:rPr lang="es-MX" sz="2000" dirty="0" smtClean="0">
                <a:solidFill>
                  <a:schemeClr val="tx1">
                    <a:lumMod val="75000"/>
                    <a:lumOff val="25000"/>
                  </a:schemeClr>
                </a:solidFill>
                <a:latin typeface="Arial" panose="020B0604020202020204" pitchFamily="34" charset="0"/>
                <a:cs typeface="Arial" panose="020B0604020202020204" pitchFamily="34" charset="0"/>
              </a:rPr>
              <a:t>Cambios metabólicos durante el embarazo ( composición corporal)</a:t>
            </a:r>
          </a:p>
          <a:p>
            <a:pPr marL="241300" indent="-342900">
              <a:buFont typeface="Wingdings" panose="05000000000000000000" pitchFamily="2" charset="2"/>
              <a:buChar char="Ø"/>
            </a:pPr>
            <a:r>
              <a:rPr lang="es-MX" sz="2000" dirty="0" smtClean="0">
                <a:solidFill>
                  <a:schemeClr val="tx1">
                    <a:lumMod val="75000"/>
                    <a:lumOff val="25000"/>
                  </a:schemeClr>
                </a:solidFill>
                <a:latin typeface="Arial" panose="020B0604020202020204" pitchFamily="34" charset="0"/>
                <a:cs typeface="Arial" panose="020B0604020202020204" pitchFamily="34" charset="0"/>
              </a:rPr>
              <a:t>Reduce la </a:t>
            </a:r>
            <a:r>
              <a:rPr lang="es-MX" sz="2000" dirty="0">
                <a:solidFill>
                  <a:schemeClr val="tx1">
                    <a:lumMod val="75000"/>
                    <a:lumOff val="25000"/>
                  </a:schemeClr>
                </a:solidFill>
                <a:latin typeface="Arial" panose="020B0604020202020204" pitchFamily="34" charset="0"/>
                <a:cs typeface="Arial" panose="020B0604020202020204" pitchFamily="34" charset="0"/>
              </a:rPr>
              <a:t>g</a:t>
            </a:r>
            <a:r>
              <a:rPr lang="es-MX" sz="2000" dirty="0" smtClean="0">
                <a:solidFill>
                  <a:schemeClr val="tx1">
                    <a:lumMod val="75000"/>
                    <a:lumOff val="25000"/>
                  </a:schemeClr>
                </a:solidFill>
                <a:latin typeface="Arial" panose="020B0604020202020204" pitchFamily="34" charset="0"/>
                <a:cs typeface="Arial" panose="020B0604020202020204" pitchFamily="34" charset="0"/>
              </a:rPr>
              <a:t>rasa visceral </a:t>
            </a:r>
            <a:r>
              <a:rPr lang="es-MX" sz="2000" dirty="0">
                <a:solidFill>
                  <a:schemeClr val="tx1">
                    <a:lumMod val="75000"/>
                    <a:lumOff val="25000"/>
                  </a:schemeClr>
                </a:solidFill>
                <a:latin typeface="Arial" panose="020B0604020202020204" pitchFamily="34" charset="0"/>
                <a:cs typeface="Arial" panose="020B0604020202020204" pitchFamily="34" charset="0"/>
              </a:rPr>
              <a:t>acumulada durante el </a:t>
            </a:r>
            <a:r>
              <a:rPr lang="es-MX" sz="2000" dirty="0" smtClean="0">
                <a:solidFill>
                  <a:schemeClr val="tx1">
                    <a:lumMod val="75000"/>
                    <a:lumOff val="25000"/>
                  </a:schemeClr>
                </a:solidFill>
                <a:latin typeface="Arial" panose="020B0604020202020204" pitchFamily="34" charset="0"/>
                <a:cs typeface="Arial" panose="020B0604020202020204" pitchFamily="34" charset="0"/>
              </a:rPr>
              <a:t>embarazo</a:t>
            </a:r>
          </a:p>
          <a:p>
            <a:pPr marL="176213" indent="-176213">
              <a:buFont typeface="Arial" panose="020B0604020202020204" pitchFamily="34" charset="0"/>
              <a:buChar char="•"/>
            </a:pPr>
            <a:r>
              <a:rPr lang="es-MX" b="1" i="1" dirty="0" smtClean="0">
                <a:solidFill>
                  <a:schemeClr val="accent2">
                    <a:lumMod val="75000"/>
                  </a:schemeClr>
                </a:solidFill>
                <a:latin typeface="Arial" panose="020B0604020202020204" pitchFamily="34" charset="0"/>
                <a:cs typeface="Arial" panose="020B0604020202020204" pitchFamily="34" charset="0"/>
              </a:rPr>
              <a:t>Menor </a:t>
            </a:r>
            <a:r>
              <a:rPr lang="es-MX" b="1" i="1" dirty="0">
                <a:solidFill>
                  <a:schemeClr val="accent2">
                    <a:lumMod val="75000"/>
                  </a:schemeClr>
                </a:solidFill>
                <a:latin typeface="Arial" panose="020B0604020202020204" pitchFamily="34" charset="0"/>
                <a:cs typeface="Arial" panose="020B0604020202020204" pitchFamily="34" charset="0"/>
              </a:rPr>
              <a:t>riesgo </a:t>
            </a:r>
            <a:r>
              <a:rPr lang="es-MX" sz="2000" i="1" dirty="0">
                <a:solidFill>
                  <a:schemeClr val="tx1">
                    <a:lumMod val="75000"/>
                    <a:lumOff val="25000"/>
                  </a:schemeClr>
                </a:solidFill>
                <a:latin typeface="Times New Roman" panose="02020603050405020304" pitchFamily="18" charset="0"/>
                <a:cs typeface="Times New Roman" panose="02020603050405020304" pitchFamily="18" charset="0"/>
              </a:rPr>
              <a:t>de desarrollar obesidad, </a:t>
            </a:r>
            <a:r>
              <a:rPr lang="es-MX" sz="2000" i="1" dirty="0" smtClean="0">
                <a:solidFill>
                  <a:schemeClr val="tx1">
                    <a:lumMod val="75000"/>
                    <a:lumOff val="25000"/>
                  </a:schemeClr>
                </a:solidFill>
                <a:latin typeface="Times New Roman" panose="02020603050405020304" pitchFamily="18" charset="0"/>
                <a:cs typeface="Times New Roman" panose="02020603050405020304" pitchFamily="18" charset="0"/>
              </a:rPr>
              <a:t>diabetes (32%), </a:t>
            </a:r>
            <a:r>
              <a:rPr lang="es-MX" sz="2000" i="1" dirty="0">
                <a:solidFill>
                  <a:schemeClr val="tx1">
                    <a:lumMod val="75000"/>
                    <a:lumOff val="25000"/>
                  </a:schemeClr>
                </a:solidFill>
                <a:latin typeface="Times New Roman" panose="02020603050405020304" pitchFamily="18" charset="0"/>
                <a:cs typeface="Times New Roman" panose="02020603050405020304" pitchFamily="18" charset="0"/>
              </a:rPr>
              <a:t>hipertensión </a:t>
            </a:r>
            <a:r>
              <a:rPr lang="es-MX" sz="2000" i="1" dirty="0" smtClean="0">
                <a:solidFill>
                  <a:schemeClr val="tx1">
                    <a:lumMod val="75000"/>
                    <a:lumOff val="25000"/>
                  </a:schemeClr>
                </a:solidFill>
                <a:latin typeface="Times New Roman" panose="02020603050405020304" pitchFamily="18" charset="0"/>
                <a:cs typeface="Times New Roman" panose="02020603050405020304" pitchFamily="18" charset="0"/>
              </a:rPr>
              <a:t>arterial, depresión postparto, cáncer de mama (36%) y ovario, etc.</a:t>
            </a:r>
          </a:p>
        </p:txBody>
      </p:sp>
      <p:sp>
        <p:nvSpPr>
          <p:cNvPr id="11" name="10 Rectángulo"/>
          <p:cNvSpPr/>
          <p:nvPr/>
        </p:nvSpPr>
        <p:spPr>
          <a:xfrm>
            <a:off x="1703512" y="3286144"/>
            <a:ext cx="1741182" cy="461665"/>
          </a:xfrm>
          <a:prstGeom prst="rect">
            <a:avLst/>
          </a:prstGeom>
          <a:ln w="28575">
            <a:noFill/>
          </a:ln>
        </p:spPr>
        <p:txBody>
          <a:bodyPr wrap="none">
            <a:spAutoFit/>
          </a:bodyPr>
          <a:lstStyle/>
          <a:p>
            <a:r>
              <a:rPr lang="es-MX" sz="2400" b="1" u="sng" dirty="0" smtClean="0">
                <a:solidFill>
                  <a:schemeClr val="accent2">
                    <a:lumMod val="75000"/>
                  </a:schemeClr>
                </a:solidFill>
                <a:latin typeface="Arial" panose="020B0604020202020204" pitchFamily="34" charset="0"/>
                <a:cs typeface="Arial" panose="020B0604020202020204" pitchFamily="34" charset="0"/>
              </a:rPr>
              <a:t>Beneficios</a:t>
            </a:r>
            <a:endParaRPr lang="es-MX" sz="2400" u="sng" dirty="0">
              <a:solidFill>
                <a:schemeClr val="accent2">
                  <a:lumMod val="75000"/>
                </a:schemeClr>
              </a:solidFill>
              <a:latin typeface="Arial" panose="020B0604020202020204" pitchFamily="34" charset="0"/>
              <a:cs typeface="Arial" panose="020B0604020202020204" pitchFamily="34" charset="0"/>
            </a:endParaRPr>
          </a:p>
        </p:txBody>
      </p:sp>
      <p:sp>
        <p:nvSpPr>
          <p:cNvPr id="14" name="CuadroTexto 13"/>
          <p:cNvSpPr txBox="1"/>
          <p:nvPr/>
        </p:nvSpPr>
        <p:spPr>
          <a:xfrm>
            <a:off x="2351584" y="292586"/>
            <a:ext cx="8454559" cy="400110"/>
          </a:xfrm>
          <a:prstGeom prst="rect">
            <a:avLst/>
          </a:prstGeom>
          <a:noFill/>
        </p:spPr>
        <p:txBody>
          <a:bodyPr wrap="none" rtlCol="0">
            <a:spAutoFit/>
          </a:bodyPr>
          <a:lstStyle/>
          <a:p>
            <a:r>
              <a:rPr lang="es-MX" sz="2000" dirty="0">
                <a:solidFill>
                  <a:prstClr val="white"/>
                </a:solidFill>
                <a:latin typeface="Britannic Bold" panose="020B0903060703020204" pitchFamily="34" charset="0"/>
              </a:rPr>
              <a:t>FACTORES METABOLICOS Y ENFERMEDAD CARDIOVASCULAR EN LA MUJER</a:t>
            </a:r>
            <a:endParaRPr lang="es-MX" sz="2000" dirty="0"/>
          </a:p>
        </p:txBody>
      </p:sp>
      <p:sp>
        <p:nvSpPr>
          <p:cNvPr id="15" name="6 Rectángulo"/>
          <p:cNvSpPr/>
          <p:nvPr/>
        </p:nvSpPr>
        <p:spPr>
          <a:xfrm>
            <a:off x="6227400" y="762259"/>
            <a:ext cx="5899466" cy="369332"/>
          </a:xfrm>
          <a:prstGeom prst="rect">
            <a:avLst/>
          </a:prstGeom>
        </p:spPr>
        <p:txBody>
          <a:bodyPr wrap="square">
            <a:spAutoFit/>
          </a:bodyPr>
          <a:lstStyle/>
          <a:p>
            <a:pPr algn="r"/>
            <a:r>
              <a:rPr lang="es-MX" dirty="0">
                <a:solidFill>
                  <a:schemeClr val="bg1"/>
                </a:solidFill>
                <a:latin typeface="Britannic Bold" panose="020B0903060703020204" pitchFamily="34" charset="0"/>
              </a:rPr>
              <a:t>FACTORES DE RIESGO METABOLICO Y </a:t>
            </a:r>
            <a:r>
              <a:rPr lang="es-MX" dirty="0" smtClean="0">
                <a:solidFill>
                  <a:schemeClr val="bg1"/>
                </a:solidFill>
                <a:latin typeface="Britannic Bold" panose="020B0903060703020204" pitchFamily="34" charset="0"/>
              </a:rPr>
              <a:t>DIABETES</a:t>
            </a:r>
            <a:endParaRPr lang="es-MX" dirty="0">
              <a:solidFill>
                <a:schemeClr val="bg1"/>
              </a:solidFill>
            </a:endParaRPr>
          </a:p>
        </p:txBody>
      </p:sp>
      <p:grpSp>
        <p:nvGrpSpPr>
          <p:cNvPr id="16" name="Grupo 15"/>
          <p:cNvGrpSpPr/>
          <p:nvPr/>
        </p:nvGrpSpPr>
        <p:grpSpPr>
          <a:xfrm>
            <a:off x="1991544" y="730902"/>
            <a:ext cx="10200456" cy="432047"/>
            <a:chOff x="3622774" y="5661246"/>
            <a:chExt cx="5521226" cy="432050"/>
          </a:xfrm>
          <a:solidFill>
            <a:srgbClr val="FFC000">
              <a:alpha val="38824"/>
            </a:srgbClr>
          </a:solidFill>
        </p:grpSpPr>
        <p:sp>
          <p:nvSpPr>
            <p:cNvPr id="17" name="Rectángulo 16"/>
            <p:cNvSpPr/>
            <p:nvPr/>
          </p:nvSpPr>
          <p:spPr>
            <a:xfrm>
              <a:off x="3995936" y="5661248"/>
              <a:ext cx="5148064" cy="432048"/>
            </a:xfrm>
            <a:prstGeom prst="rect">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sp>
          <p:nvSpPr>
            <p:cNvPr id="18" name="Triángulo rectángulo 17"/>
            <p:cNvSpPr/>
            <p:nvPr/>
          </p:nvSpPr>
          <p:spPr>
            <a:xfrm flipH="1">
              <a:off x="3622774" y="5661246"/>
              <a:ext cx="373161" cy="432050"/>
            </a:xfrm>
            <a:prstGeom prst="rtTriangle">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grpSp>
      <p:pic>
        <p:nvPicPr>
          <p:cNvPr id="19" name="Imagen 1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6227" y="116632"/>
            <a:ext cx="981541" cy="975445"/>
          </a:xfrm>
          <a:prstGeom prst="rect">
            <a:avLst/>
          </a:prstGeom>
        </p:spPr>
      </p:pic>
      <p:sp>
        <p:nvSpPr>
          <p:cNvPr id="2" name="1 Rectángulo"/>
          <p:cNvSpPr/>
          <p:nvPr/>
        </p:nvSpPr>
        <p:spPr>
          <a:xfrm>
            <a:off x="1225855" y="6351711"/>
            <a:ext cx="10918817" cy="430887"/>
          </a:xfrm>
          <a:prstGeom prst="rect">
            <a:avLst/>
          </a:prstGeom>
        </p:spPr>
        <p:txBody>
          <a:bodyPr wrap="square">
            <a:spAutoFit/>
          </a:bodyPr>
          <a:lstStyle/>
          <a:p>
            <a:pPr algn="r"/>
            <a:r>
              <a:rPr lang="es-MX" sz="1100" dirty="0" err="1">
                <a:solidFill>
                  <a:schemeClr val="accent1">
                    <a:lumMod val="75000"/>
                  </a:schemeClr>
                </a:solidFill>
                <a:latin typeface="Arial" panose="020B0604020202020204" pitchFamily="34" charset="0"/>
                <a:cs typeface="Arial" panose="020B0604020202020204" pitchFamily="34" charset="0"/>
              </a:rPr>
              <a:t>Tanase-Nakao</a:t>
            </a:r>
            <a:r>
              <a:rPr lang="es-MX" sz="1100" dirty="0">
                <a:solidFill>
                  <a:schemeClr val="accent1">
                    <a:lumMod val="75000"/>
                  </a:schemeClr>
                </a:solidFill>
                <a:latin typeface="Arial" panose="020B0604020202020204" pitchFamily="34" charset="0"/>
                <a:cs typeface="Arial" panose="020B0604020202020204" pitchFamily="34" charset="0"/>
              </a:rPr>
              <a:t> K et al. </a:t>
            </a:r>
            <a:r>
              <a:rPr lang="es-MX" sz="1100" dirty="0" err="1">
                <a:solidFill>
                  <a:schemeClr val="accent1">
                    <a:lumMod val="75000"/>
                  </a:schemeClr>
                </a:solidFill>
                <a:latin typeface="Arial" panose="020B0604020202020204" pitchFamily="34" charset="0"/>
                <a:cs typeface="Arial" panose="020B0604020202020204" pitchFamily="34" charset="0"/>
                <a:hlinkClick r:id="rId5"/>
              </a:rPr>
              <a:t>Potential</a:t>
            </a:r>
            <a:r>
              <a:rPr lang="es-MX" sz="1100" dirty="0">
                <a:solidFill>
                  <a:schemeClr val="accent1">
                    <a:lumMod val="75000"/>
                  </a:schemeClr>
                </a:solidFill>
                <a:latin typeface="Arial" panose="020B0604020202020204" pitchFamily="34" charset="0"/>
                <a:cs typeface="Arial" panose="020B0604020202020204" pitchFamily="34" charset="0"/>
                <a:hlinkClick r:id="rId5"/>
              </a:rPr>
              <a:t> </a:t>
            </a:r>
            <a:r>
              <a:rPr lang="es-MX" sz="1100" dirty="0" err="1">
                <a:solidFill>
                  <a:schemeClr val="accent1">
                    <a:lumMod val="75000"/>
                  </a:schemeClr>
                </a:solidFill>
                <a:latin typeface="Arial" panose="020B0604020202020204" pitchFamily="34" charset="0"/>
                <a:cs typeface="Arial" panose="020B0604020202020204" pitchFamily="34" charset="0"/>
                <a:hlinkClick r:id="rId5"/>
              </a:rPr>
              <a:t>protective</a:t>
            </a:r>
            <a:r>
              <a:rPr lang="es-MX" sz="1100" dirty="0">
                <a:solidFill>
                  <a:schemeClr val="accent1">
                    <a:lumMod val="75000"/>
                  </a:schemeClr>
                </a:solidFill>
                <a:latin typeface="Arial" panose="020B0604020202020204" pitchFamily="34" charset="0"/>
                <a:cs typeface="Arial" panose="020B0604020202020204" pitchFamily="34" charset="0"/>
                <a:hlinkClick r:id="rId5"/>
              </a:rPr>
              <a:t> </a:t>
            </a:r>
            <a:r>
              <a:rPr lang="es-MX" sz="1100" dirty="0" err="1">
                <a:solidFill>
                  <a:schemeClr val="accent1">
                    <a:lumMod val="75000"/>
                  </a:schemeClr>
                </a:solidFill>
                <a:latin typeface="Arial" panose="020B0604020202020204" pitchFamily="34" charset="0"/>
                <a:cs typeface="Arial" panose="020B0604020202020204" pitchFamily="34" charset="0"/>
                <a:hlinkClick r:id="rId5"/>
              </a:rPr>
              <a:t>effect</a:t>
            </a:r>
            <a:r>
              <a:rPr lang="es-MX" sz="1100" dirty="0">
                <a:solidFill>
                  <a:schemeClr val="accent1">
                    <a:lumMod val="75000"/>
                  </a:schemeClr>
                </a:solidFill>
                <a:latin typeface="Arial" panose="020B0604020202020204" pitchFamily="34" charset="0"/>
                <a:cs typeface="Arial" panose="020B0604020202020204" pitchFamily="34" charset="0"/>
                <a:hlinkClick r:id="rId5"/>
              </a:rPr>
              <a:t> of </a:t>
            </a:r>
            <a:r>
              <a:rPr lang="es-MX" sz="1100" dirty="0" err="1">
                <a:solidFill>
                  <a:schemeClr val="accent1">
                    <a:lumMod val="75000"/>
                  </a:schemeClr>
                </a:solidFill>
                <a:latin typeface="Arial" panose="020B0604020202020204" pitchFamily="34" charset="0"/>
                <a:cs typeface="Arial" panose="020B0604020202020204" pitchFamily="34" charset="0"/>
                <a:hlinkClick r:id="rId5"/>
              </a:rPr>
              <a:t>lactation</a:t>
            </a:r>
            <a:r>
              <a:rPr lang="es-MX" sz="1100" dirty="0">
                <a:solidFill>
                  <a:schemeClr val="accent1">
                    <a:lumMod val="75000"/>
                  </a:schemeClr>
                </a:solidFill>
                <a:latin typeface="Arial" panose="020B0604020202020204" pitchFamily="34" charset="0"/>
                <a:cs typeface="Arial" panose="020B0604020202020204" pitchFamily="34" charset="0"/>
                <a:hlinkClick r:id="rId5"/>
              </a:rPr>
              <a:t> </a:t>
            </a:r>
            <a:r>
              <a:rPr lang="es-MX" sz="1100" dirty="0" err="1">
                <a:solidFill>
                  <a:schemeClr val="accent1">
                    <a:lumMod val="75000"/>
                  </a:schemeClr>
                </a:solidFill>
                <a:latin typeface="Arial" panose="020B0604020202020204" pitchFamily="34" charset="0"/>
                <a:cs typeface="Arial" panose="020B0604020202020204" pitchFamily="34" charset="0"/>
                <a:hlinkClick r:id="rId5"/>
              </a:rPr>
              <a:t>against</a:t>
            </a:r>
            <a:r>
              <a:rPr lang="es-MX" sz="1100" dirty="0">
                <a:solidFill>
                  <a:schemeClr val="accent1">
                    <a:lumMod val="75000"/>
                  </a:schemeClr>
                </a:solidFill>
                <a:latin typeface="Arial" panose="020B0604020202020204" pitchFamily="34" charset="0"/>
                <a:cs typeface="Arial" panose="020B0604020202020204" pitchFamily="34" charset="0"/>
                <a:hlinkClick r:id="rId5"/>
              </a:rPr>
              <a:t> </a:t>
            </a:r>
            <a:r>
              <a:rPr lang="es-MX" sz="1100" dirty="0" err="1">
                <a:solidFill>
                  <a:schemeClr val="accent1">
                    <a:lumMod val="75000"/>
                  </a:schemeClr>
                </a:solidFill>
                <a:latin typeface="Arial" panose="020B0604020202020204" pitchFamily="34" charset="0"/>
                <a:cs typeface="Arial" panose="020B0604020202020204" pitchFamily="34" charset="0"/>
                <a:hlinkClick r:id="rId5"/>
              </a:rPr>
              <a:t>incidence</a:t>
            </a:r>
            <a:r>
              <a:rPr lang="es-MX" sz="1100" dirty="0">
                <a:solidFill>
                  <a:schemeClr val="accent1">
                    <a:lumMod val="75000"/>
                  </a:schemeClr>
                </a:solidFill>
                <a:latin typeface="Arial" panose="020B0604020202020204" pitchFamily="34" charset="0"/>
                <a:cs typeface="Arial" panose="020B0604020202020204" pitchFamily="34" charset="0"/>
                <a:hlinkClick r:id="rId5"/>
              </a:rPr>
              <a:t> of </a:t>
            </a:r>
            <a:r>
              <a:rPr lang="es-MX" sz="1100" dirty="0" err="1">
                <a:solidFill>
                  <a:schemeClr val="accent1">
                    <a:lumMod val="75000"/>
                  </a:schemeClr>
                </a:solidFill>
                <a:latin typeface="Arial" panose="020B0604020202020204" pitchFamily="34" charset="0"/>
                <a:cs typeface="Arial" panose="020B0604020202020204" pitchFamily="34" charset="0"/>
                <a:hlinkClick r:id="rId5"/>
              </a:rPr>
              <a:t>type</a:t>
            </a:r>
            <a:r>
              <a:rPr lang="es-MX" sz="1100" dirty="0">
                <a:solidFill>
                  <a:schemeClr val="accent1">
                    <a:lumMod val="75000"/>
                  </a:schemeClr>
                </a:solidFill>
                <a:latin typeface="Arial" panose="020B0604020202020204" pitchFamily="34" charset="0"/>
                <a:cs typeface="Arial" panose="020B0604020202020204" pitchFamily="34" charset="0"/>
                <a:hlinkClick r:id="rId5"/>
              </a:rPr>
              <a:t> 2 diabetes mellitus in </a:t>
            </a:r>
            <a:r>
              <a:rPr lang="es-MX" sz="1100" dirty="0" err="1">
                <a:solidFill>
                  <a:schemeClr val="accent1">
                    <a:lumMod val="75000"/>
                  </a:schemeClr>
                </a:solidFill>
                <a:latin typeface="Arial" panose="020B0604020202020204" pitchFamily="34" charset="0"/>
                <a:cs typeface="Arial" panose="020B0604020202020204" pitchFamily="34" charset="0"/>
                <a:hlinkClick r:id="rId5"/>
              </a:rPr>
              <a:t>women</a:t>
            </a:r>
            <a:r>
              <a:rPr lang="es-MX" sz="1100" dirty="0">
                <a:solidFill>
                  <a:schemeClr val="accent1">
                    <a:lumMod val="75000"/>
                  </a:schemeClr>
                </a:solidFill>
                <a:latin typeface="Arial" panose="020B0604020202020204" pitchFamily="34" charset="0"/>
                <a:cs typeface="Arial" panose="020B0604020202020204" pitchFamily="34" charset="0"/>
                <a:hlinkClick r:id="rId5"/>
              </a:rPr>
              <a:t> </a:t>
            </a:r>
            <a:r>
              <a:rPr lang="es-MX" sz="1100" dirty="0" err="1">
                <a:solidFill>
                  <a:schemeClr val="accent1">
                    <a:lumMod val="75000"/>
                  </a:schemeClr>
                </a:solidFill>
                <a:latin typeface="Arial" panose="020B0604020202020204" pitchFamily="34" charset="0"/>
                <a:cs typeface="Arial" panose="020B0604020202020204" pitchFamily="34" charset="0"/>
                <a:hlinkClick r:id="rId5"/>
              </a:rPr>
              <a:t>with</a:t>
            </a:r>
            <a:r>
              <a:rPr lang="es-MX" sz="1100" dirty="0">
                <a:solidFill>
                  <a:schemeClr val="accent1">
                    <a:lumMod val="75000"/>
                  </a:schemeClr>
                </a:solidFill>
                <a:latin typeface="Arial" panose="020B0604020202020204" pitchFamily="34" charset="0"/>
                <a:cs typeface="Arial" panose="020B0604020202020204" pitchFamily="34" charset="0"/>
                <a:hlinkClick r:id="rId5"/>
              </a:rPr>
              <a:t> </a:t>
            </a:r>
            <a:r>
              <a:rPr lang="es-MX" sz="1100" dirty="0" err="1">
                <a:solidFill>
                  <a:schemeClr val="accent1">
                    <a:lumMod val="75000"/>
                  </a:schemeClr>
                </a:solidFill>
                <a:latin typeface="Arial" panose="020B0604020202020204" pitchFamily="34" charset="0"/>
                <a:cs typeface="Arial" panose="020B0604020202020204" pitchFamily="34" charset="0"/>
                <a:hlinkClick r:id="rId5"/>
              </a:rPr>
              <a:t>previous</a:t>
            </a:r>
            <a:r>
              <a:rPr lang="es-MX" sz="1100" dirty="0">
                <a:solidFill>
                  <a:schemeClr val="accent1">
                    <a:lumMod val="75000"/>
                  </a:schemeClr>
                </a:solidFill>
                <a:latin typeface="Arial" panose="020B0604020202020204" pitchFamily="34" charset="0"/>
                <a:cs typeface="Arial" panose="020B0604020202020204" pitchFamily="34" charset="0"/>
                <a:hlinkClick r:id="rId5"/>
              </a:rPr>
              <a:t> </a:t>
            </a:r>
            <a:r>
              <a:rPr lang="es-MX" sz="1100" dirty="0" err="1">
                <a:solidFill>
                  <a:schemeClr val="accent1">
                    <a:lumMod val="75000"/>
                  </a:schemeClr>
                </a:solidFill>
                <a:latin typeface="Arial" panose="020B0604020202020204" pitchFamily="34" charset="0"/>
                <a:cs typeface="Arial" panose="020B0604020202020204" pitchFamily="34" charset="0"/>
                <a:hlinkClick r:id="rId5"/>
              </a:rPr>
              <a:t>gestational</a:t>
            </a:r>
            <a:r>
              <a:rPr lang="es-MX" sz="1100" dirty="0">
                <a:solidFill>
                  <a:schemeClr val="accent1">
                    <a:lumMod val="75000"/>
                  </a:schemeClr>
                </a:solidFill>
                <a:latin typeface="Arial" panose="020B0604020202020204" pitchFamily="34" charset="0"/>
                <a:cs typeface="Arial" panose="020B0604020202020204" pitchFamily="34" charset="0"/>
                <a:hlinkClick r:id="rId5"/>
              </a:rPr>
              <a:t> </a:t>
            </a:r>
          </a:p>
          <a:p>
            <a:pPr algn="r"/>
            <a:r>
              <a:rPr lang="es-MX" sz="1100" dirty="0">
                <a:solidFill>
                  <a:schemeClr val="accent1">
                    <a:lumMod val="75000"/>
                  </a:schemeClr>
                </a:solidFill>
                <a:latin typeface="Arial" panose="020B0604020202020204" pitchFamily="34" charset="0"/>
                <a:cs typeface="Arial" panose="020B0604020202020204" pitchFamily="34" charset="0"/>
                <a:hlinkClick r:id="rId5"/>
              </a:rPr>
              <a:t>diabetes mellitus: A </a:t>
            </a:r>
            <a:r>
              <a:rPr lang="es-MX" sz="1100" dirty="0" err="1">
                <a:solidFill>
                  <a:schemeClr val="accent1">
                    <a:lumMod val="75000"/>
                  </a:schemeClr>
                </a:solidFill>
                <a:latin typeface="Arial" panose="020B0604020202020204" pitchFamily="34" charset="0"/>
                <a:cs typeface="Arial" panose="020B0604020202020204" pitchFamily="34" charset="0"/>
                <a:hlinkClick r:id="rId5"/>
              </a:rPr>
              <a:t>systematic</a:t>
            </a:r>
            <a:r>
              <a:rPr lang="es-MX" sz="1100" dirty="0">
                <a:solidFill>
                  <a:schemeClr val="accent1">
                    <a:lumMod val="75000"/>
                  </a:schemeClr>
                </a:solidFill>
                <a:latin typeface="Arial" panose="020B0604020202020204" pitchFamily="34" charset="0"/>
                <a:cs typeface="Arial" panose="020B0604020202020204" pitchFamily="34" charset="0"/>
                <a:hlinkClick r:id="rId5"/>
              </a:rPr>
              <a:t> </a:t>
            </a:r>
            <a:r>
              <a:rPr lang="es-MX" sz="1100" dirty="0" err="1">
                <a:solidFill>
                  <a:schemeClr val="accent1">
                    <a:lumMod val="75000"/>
                  </a:schemeClr>
                </a:solidFill>
                <a:latin typeface="Arial" panose="020B0604020202020204" pitchFamily="34" charset="0"/>
                <a:cs typeface="Arial" panose="020B0604020202020204" pitchFamily="34" charset="0"/>
                <a:hlinkClick r:id="rId5"/>
              </a:rPr>
              <a:t>review</a:t>
            </a:r>
            <a:r>
              <a:rPr lang="es-MX" sz="1100" dirty="0">
                <a:solidFill>
                  <a:schemeClr val="accent1">
                    <a:lumMod val="75000"/>
                  </a:schemeClr>
                </a:solidFill>
                <a:latin typeface="Arial" panose="020B0604020202020204" pitchFamily="34" charset="0"/>
                <a:cs typeface="Arial" panose="020B0604020202020204" pitchFamily="34" charset="0"/>
                <a:hlinkClick r:id="rId5"/>
              </a:rPr>
              <a:t> and meta-</a:t>
            </a:r>
            <a:r>
              <a:rPr lang="es-MX" sz="1100" dirty="0" err="1">
                <a:solidFill>
                  <a:schemeClr val="accent1">
                    <a:lumMod val="75000"/>
                  </a:schemeClr>
                </a:solidFill>
                <a:latin typeface="Arial" panose="020B0604020202020204" pitchFamily="34" charset="0"/>
                <a:cs typeface="Arial" panose="020B0604020202020204" pitchFamily="34" charset="0"/>
                <a:hlinkClick r:id="rId5"/>
              </a:rPr>
              <a:t>analysis</a:t>
            </a:r>
            <a:r>
              <a:rPr lang="es-MX" sz="1100" dirty="0">
                <a:solidFill>
                  <a:schemeClr val="accent1">
                    <a:lumMod val="75000"/>
                  </a:schemeClr>
                </a:solidFill>
                <a:latin typeface="Arial" panose="020B0604020202020204" pitchFamily="34" charset="0"/>
                <a:cs typeface="Arial" panose="020B0604020202020204" pitchFamily="34" charset="0"/>
                <a:hlinkClick r:id="rId5"/>
              </a:rPr>
              <a:t>.</a:t>
            </a:r>
            <a:r>
              <a:rPr lang="es-MX" sz="1100" dirty="0">
                <a:solidFill>
                  <a:schemeClr val="accent1">
                    <a:lumMod val="75000"/>
                  </a:schemeClr>
                </a:solidFill>
                <a:latin typeface="Arial" panose="020B0604020202020204" pitchFamily="34" charset="0"/>
                <a:cs typeface="Arial" panose="020B0604020202020204" pitchFamily="34" charset="0"/>
              </a:rPr>
              <a:t> Diabetes </a:t>
            </a:r>
            <a:r>
              <a:rPr lang="es-MX" sz="1100" dirty="0" err="1">
                <a:solidFill>
                  <a:schemeClr val="accent1">
                    <a:lumMod val="75000"/>
                  </a:schemeClr>
                </a:solidFill>
                <a:latin typeface="Arial" panose="020B0604020202020204" pitchFamily="34" charset="0"/>
                <a:cs typeface="Arial" panose="020B0604020202020204" pitchFamily="34" charset="0"/>
              </a:rPr>
              <a:t>Metab</a:t>
            </a:r>
            <a:r>
              <a:rPr lang="es-MX" sz="1100" dirty="0">
                <a:solidFill>
                  <a:schemeClr val="accent1">
                    <a:lumMod val="75000"/>
                  </a:schemeClr>
                </a:solidFill>
                <a:latin typeface="Arial" panose="020B0604020202020204" pitchFamily="34" charset="0"/>
                <a:cs typeface="Arial" panose="020B0604020202020204" pitchFamily="34" charset="0"/>
              </a:rPr>
              <a:t> Res Rev. (2017</a:t>
            </a:r>
            <a:r>
              <a:rPr lang="es-MX" sz="1100" dirty="0" smtClean="0">
                <a:solidFill>
                  <a:schemeClr val="accent1">
                    <a:lumMod val="75000"/>
                  </a:schemeClr>
                </a:solidFill>
                <a:latin typeface="Arial" panose="020B0604020202020204" pitchFamily="34" charset="0"/>
                <a:cs typeface="Arial" panose="020B0604020202020204" pitchFamily="34" charset="0"/>
              </a:rPr>
              <a:t>)</a:t>
            </a:r>
            <a:endParaRPr lang="es-ES" sz="1100" dirty="0">
              <a:solidFill>
                <a:schemeClr val="accent1">
                  <a:lumMod val="75000"/>
                </a:schemeClr>
              </a:solidFill>
              <a:latin typeface="Arial" panose="020B0604020202020204" pitchFamily="34" charset="0"/>
              <a:cs typeface="Arial" panose="020B0604020202020204" pitchFamily="34" charset="0"/>
            </a:endParaRPr>
          </a:p>
        </p:txBody>
      </p:sp>
      <p:sp>
        <p:nvSpPr>
          <p:cNvPr id="22" name="21 Rectángulo"/>
          <p:cNvSpPr/>
          <p:nvPr/>
        </p:nvSpPr>
        <p:spPr>
          <a:xfrm>
            <a:off x="3647728" y="2998113"/>
            <a:ext cx="8454507" cy="430887"/>
          </a:xfrm>
          <a:prstGeom prst="rect">
            <a:avLst/>
          </a:prstGeom>
        </p:spPr>
        <p:txBody>
          <a:bodyPr wrap="square">
            <a:spAutoFit/>
          </a:bodyPr>
          <a:lstStyle/>
          <a:p>
            <a:pPr algn="r"/>
            <a:r>
              <a:rPr lang="pt-BR" sz="1100" dirty="0" smtClean="0">
                <a:solidFill>
                  <a:schemeClr val="accent1">
                    <a:lumMod val="75000"/>
                  </a:schemeClr>
                </a:solidFill>
                <a:latin typeface="Arial" panose="020B0604020202020204" pitchFamily="34" charset="0"/>
                <a:cs typeface="Arial" panose="020B0604020202020204" pitchFamily="34" charset="0"/>
              </a:rPr>
              <a:t>Pereira PF </a:t>
            </a:r>
            <a:r>
              <a:rPr lang="pt-BR" sz="1100" dirty="0">
                <a:solidFill>
                  <a:schemeClr val="accent1">
                    <a:lumMod val="75000"/>
                  </a:schemeClr>
                </a:solidFill>
                <a:latin typeface="Arial" panose="020B0604020202020204" pitchFamily="34" charset="0"/>
                <a:cs typeface="Arial" panose="020B0604020202020204" pitchFamily="34" charset="0"/>
              </a:rPr>
              <a:t>et al. Does </a:t>
            </a:r>
            <a:r>
              <a:rPr lang="en-US" sz="1100" dirty="0">
                <a:solidFill>
                  <a:schemeClr val="accent1">
                    <a:lumMod val="75000"/>
                  </a:schemeClr>
                </a:solidFill>
                <a:latin typeface="Arial" panose="020B0604020202020204" pitchFamily="34" charset="0"/>
                <a:cs typeface="Arial" panose="020B0604020202020204" pitchFamily="34" charset="0"/>
              </a:rPr>
              <a:t>breastfeeding influence the risk of developing diabetes mellitus in children? A review of current</a:t>
            </a:r>
          </a:p>
          <a:p>
            <a:pPr algn="r"/>
            <a:r>
              <a:rPr lang="pt-BR" sz="1100" dirty="0" err="1">
                <a:solidFill>
                  <a:schemeClr val="accent1">
                    <a:lumMod val="75000"/>
                  </a:schemeClr>
                </a:solidFill>
                <a:latin typeface="Arial" panose="020B0604020202020204" pitchFamily="34" charset="0"/>
                <a:cs typeface="Arial" panose="020B0604020202020204" pitchFamily="34" charset="0"/>
              </a:rPr>
              <a:t>evidence</a:t>
            </a:r>
            <a:r>
              <a:rPr lang="pt-BR" sz="1100" dirty="0">
                <a:solidFill>
                  <a:schemeClr val="accent1">
                    <a:lumMod val="75000"/>
                  </a:schemeClr>
                </a:solidFill>
                <a:latin typeface="Arial" panose="020B0604020202020204" pitchFamily="34" charset="0"/>
                <a:cs typeface="Arial" panose="020B0604020202020204" pitchFamily="34" charset="0"/>
              </a:rPr>
              <a:t>. J </a:t>
            </a:r>
            <a:r>
              <a:rPr lang="pt-BR" sz="1100" dirty="0" err="1">
                <a:solidFill>
                  <a:schemeClr val="accent1">
                    <a:lumMod val="75000"/>
                  </a:schemeClr>
                </a:solidFill>
                <a:latin typeface="Arial" panose="020B0604020202020204" pitchFamily="34" charset="0"/>
                <a:cs typeface="Arial" panose="020B0604020202020204" pitchFamily="34" charset="0"/>
              </a:rPr>
              <a:t>Pediatr</a:t>
            </a:r>
            <a:r>
              <a:rPr lang="pt-BR" sz="1100" dirty="0">
                <a:solidFill>
                  <a:schemeClr val="accent1">
                    <a:lumMod val="75000"/>
                  </a:schemeClr>
                </a:solidFill>
                <a:latin typeface="Arial" panose="020B0604020202020204" pitchFamily="34" charset="0"/>
                <a:cs typeface="Arial" panose="020B0604020202020204" pitchFamily="34" charset="0"/>
              </a:rPr>
              <a:t> (Rio J) 2014;90:7–15</a:t>
            </a:r>
            <a:endParaRPr lang="es-MX" sz="1100" dirty="0">
              <a:solidFill>
                <a:schemeClr val="accent1">
                  <a:lumMod val="75000"/>
                </a:schemeClr>
              </a:solidFill>
              <a:latin typeface="Arial" panose="020B0604020202020204" pitchFamily="34" charset="0"/>
              <a:cs typeface="Arial" panose="020B0604020202020204" pitchFamily="34" charset="0"/>
            </a:endParaRPr>
          </a:p>
        </p:txBody>
      </p:sp>
      <p:sp>
        <p:nvSpPr>
          <p:cNvPr id="23" name="22 Rectángulo"/>
          <p:cNvSpPr/>
          <p:nvPr/>
        </p:nvSpPr>
        <p:spPr>
          <a:xfrm>
            <a:off x="4583832" y="5991671"/>
            <a:ext cx="7390425" cy="461665"/>
          </a:xfrm>
          <a:prstGeom prst="rect">
            <a:avLst/>
          </a:prstGeom>
        </p:spPr>
        <p:txBody>
          <a:bodyPr wrap="square">
            <a:spAutoFit/>
          </a:bodyPr>
          <a:lstStyle/>
          <a:p>
            <a:pPr algn="r"/>
            <a:r>
              <a:rPr lang="en-US" sz="1200" dirty="0" err="1" smtClean="0">
                <a:solidFill>
                  <a:schemeClr val="accent1">
                    <a:lumMod val="75000"/>
                  </a:schemeClr>
                </a:solidFill>
                <a:latin typeface="Arial" panose="020B0604020202020204" pitchFamily="34" charset="0"/>
                <a:cs typeface="Arial" panose="020B0604020202020204" pitchFamily="34" charset="0"/>
              </a:rPr>
              <a:t>Lactancia</a:t>
            </a:r>
            <a:r>
              <a:rPr lang="en-US" sz="1200" dirty="0" smtClean="0">
                <a:solidFill>
                  <a:schemeClr val="accent1">
                    <a:lumMod val="75000"/>
                  </a:schemeClr>
                </a:solidFill>
                <a:latin typeface="Arial" panose="020B0604020202020204" pitchFamily="34" charset="0"/>
                <a:cs typeface="Arial" panose="020B0604020202020204" pitchFamily="34" charset="0"/>
              </a:rPr>
              <a:t> </a:t>
            </a:r>
            <a:r>
              <a:rPr lang="en-US" sz="1200" dirty="0" err="1" smtClean="0">
                <a:solidFill>
                  <a:schemeClr val="accent1">
                    <a:lumMod val="75000"/>
                  </a:schemeClr>
                </a:solidFill>
                <a:latin typeface="Arial" panose="020B0604020202020204" pitchFamily="34" charset="0"/>
                <a:cs typeface="Arial" panose="020B0604020202020204" pitchFamily="34" charset="0"/>
              </a:rPr>
              <a:t>materna</a:t>
            </a:r>
            <a:r>
              <a:rPr lang="en-US" sz="1200" dirty="0" smtClean="0">
                <a:solidFill>
                  <a:schemeClr val="accent1">
                    <a:lumMod val="75000"/>
                  </a:schemeClr>
                </a:solidFill>
                <a:latin typeface="Arial" panose="020B0604020202020204" pitchFamily="34" charset="0"/>
                <a:cs typeface="Arial" panose="020B0604020202020204" pitchFamily="34" charset="0"/>
              </a:rPr>
              <a:t> en México. </a:t>
            </a:r>
            <a:r>
              <a:rPr lang="en-US" sz="1200" dirty="0" err="1" smtClean="0">
                <a:solidFill>
                  <a:schemeClr val="accent1">
                    <a:lumMod val="75000"/>
                  </a:schemeClr>
                </a:solidFill>
                <a:latin typeface="Arial" panose="020B0604020202020204" pitchFamily="34" charset="0"/>
                <a:cs typeface="Arial" panose="020B0604020202020204" pitchFamily="34" charset="0"/>
              </a:rPr>
              <a:t>Documento</a:t>
            </a:r>
            <a:r>
              <a:rPr lang="en-US" sz="1200" dirty="0" smtClean="0">
                <a:solidFill>
                  <a:schemeClr val="accent1">
                    <a:lumMod val="75000"/>
                  </a:schemeClr>
                </a:solidFill>
                <a:latin typeface="Arial" panose="020B0604020202020204" pitchFamily="34" charset="0"/>
                <a:cs typeface="Arial" panose="020B0604020202020204" pitchFamily="34" charset="0"/>
              </a:rPr>
              <a:t> de </a:t>
            </a:r>
            <a:r>
              <a:rPr lang="en-US" sz="1200" dirty="0" err="1" smtClean="0">
                <a:solidFill>
                  <a:schemeClr val="accent1">
                    <a:lumMod val="75000"/>
                  </a:schemeClr>
                </a:solidFill>
                <a:latin typeface="Arial" panose="020B0604020202020204" pitchFamily="34" charset="0"/>
                <a:cs typeface="Arial" panose="020B0604020202020204" pitchFamily="34" charset="0"/>
              </a:rPr>
              <a:t>postura</a:t>
            </a:r>
            <a:r>
              <a:rPr lang="en-US" sz="1200" dirty="0" smtClean="0">
                <a:solidFill>
                  <a:schemeClr val="accent1">
                    <a:lumMod val="75000"/>
                  </a:schemeClr>
                </a:solidFill>
                <a:latin typeface="Arial" panose="020B0604020202020204" pitchFamily="34" charset="0"/>
                <a:cs typeface="Arial" panose="020B0604020202020204" pitchFamily="34" charset="0"/>
              </a:rPr>
              <a:t> de la ANM.</a:t>
            </a:r>
          </a:p>
          <a:p>
            <a:pPr algn="r"/>
            <a:r>
              <a:rPr lang="en-US" sz="1200" dirty="0" err="1" smtClean="0">
                <a:solidFill>
                  <a:schemeClr val="accent1">
                    <a:lumMod val="75000"/>
                  </a:schemeClr>
                </a:solidFill>
                <a:latin typeface="Arial" panose="020B0604020202020204" pitchFamily="34" charset="0"/>
                <a:cs typeface="Arial" panose="020B0604020202020204" pitchFamily="34" charset="0"/>
              </a:rPr>
              <a:t>Stuebe</a:t>
            </a:r>
            <a:r>
              <a:rPr lang="en-US" sz="1200" dirty="0" smtClean="0">
                <a:solidFill>
                  <a:schemeClr val="accent1">
                    <a:lumMod val="75000"/>
                  </a:schemeClr>
                </a:solidFill>
                <a:latin typeface="Arial" panose="020B0604020202020204" pitchFamily="34" charset="0"/>
                <a:cs typeface="Arial" panose="020B0604020202020204" pitchFamily="34" charset="0"/>
              </a:rPr>
              <a:t> </a:t>
            </a:r>
            <a:r>
              <a:rPr lang="en-US" sz="1200" dirty="0">
                <a:solidFill>
                  <a:schemeClr val="accent1">
                    <a:lumMod val="75000"/>
                  </a:schemeClr>
                </a:solidFill>
                <a:latin typeface="Arial" panose="020B0604020202020204" pitchFamily="34" charset="0"/>
                <a:cs typeface="Arial" panose="020B0604020202020204" pitchFamily="34" charset="0"/>
              </a:rPr>
              <a:t>AM et al.</a:t>
            </a:r>
            <a:r>
              <a:rPr lang="fr-FR" sz="1200" dirty="0">
                <a:solidFill>
                  <a:schemeClr val="accent1">
                    <a:lumMod val="75000"/>
                  </a:schemeClr>
                </a:solidFill>
                <a:latin typeface="Arial" panose="020B0604020202020204" pitchFamily="34" charset="0"/>
                <a:cs typeface="Arial" panose="020B0604020202020204" pitchFamily="34" charset="0"/>
              </a:rPr>
              <a:t> Duration of lactation </a:t>
            </a:r>
            <a:r>
              <a:rPr lang="en-US" sz="1200" dirty="0">
                <a:solidFill>
                  <a:schemeClr val="accent1">
                    <a:lumMod val="75000"/>
                  </a:schemeClr>
                </a:solidFill>
                <a:latin typeface="Arial" panose="020B0604020202020204" pitchFamily="34" charset="0"/>
                <a:cs typeface="Arial" panose="020B0604020202020204" pitchFamily="34" charset="0"/>
              </a:rPr>
              <a:t>and incidence of type 2 diabetes. JAMA 2005;</a:t>
            </a:r>
            <a:r>
              <a:rPr lang="es-MX" sz="1200" dirty="0">
                <a:solidFill>
                  <a:schemeClr val="accent1">
                    <a:lumMod val="75000"/>
                  </a:schemeClr>
                </a:solidFill>
                <a:latin typeface="Arial" panose="020B0604020202020204" pitchFamily="34" charset="0"/>
                <a:cs typeface="Arial" panose="020B0604020202020204" pitchFamily="34" charset="0"/>
              </a:rPr>
              <a:t>294:2601–2610</a:t>
            </a:r>
          </a:p>
        </p:txBody>
      </p:sp>
      <p:sp>
        <p:nvSpPr>
          <p:cNvPr id="24" name="23 Rectángulo"/>
          <p:cNvSpPr/>
          <p:nvPr/>
        </p:nvSpPr>
        <p:spPr>
          <a:xfrm>
            <a:off x="47328" y="1268760"/>
            <a:ext cx="3550011" cy="461665"/>
          </a:xfrm>
          <a:prstGeom prst="rect">
            <a:avLst/>
          </a:prstGeom>
          <a:ln w="28575">
            <a:solidFill>
              <a:schemeClr val="tx1"/>
            </a:solidFill>
          </a:ln>
        </p:spPr>
        <p:txBody>
          <a:bodyPr wrap="none">
            <a:spAutoFit/>
          </a:bodyPr>
          <a:lstStyle/>
          <a:p>
            <a:r>
              <a:rPr lang="es-MX" sz="2400" b="1" dirty="0" smtClean="0">
                <a:solidFill>
                  <a:schemeClr val="accent2">
                    <a:lumMod val="75000"/>
                  </a:schemeClr>
                </a:solidFill>
                <a:latin typeface="Arial" panose="020B0604020202020204" pitchFamily="34" charset="0"/>
                <a:cs typeface="Arial" panose="020B0604020202020204" pitchFamily="34" charset="0"/>
              </a:rPr>
              <a:t>LACTANCIA MATERNA</a:t>
            </a:r>
            <a:endParaRPr lang="es-MX" sz="2400" dirty="0">
              <a:solidFill>
                <a:schemeClr val="accent2">
                  <a:lumMod val="75000"/>
                </a:schemeClr>
              </a:solidFill>
              <a:latin typeface="Arial" panose="020B0604020202020204" pitchFamily="34" charset="0"/>
              <a:cs typeface="Arial" panose="020B0604020202020204" pitchFamily="34" charset="0"/>
            </a:endParaRPr>
          </a:p>
        </p:txBody>
      </p:sp>
      <p:sp>
        <p:nvSpPr>
          <p:cNvPr id="25" name="24 Rectángulo"/>
          <p:cNvSpPr/>
          <p:nvPr/>
        </p:nvSpPr>
        <p:spPr>
          <a:xfrm>
            <a:off x="3647728" y="3460938"/>
            <a:ext cx="6609502" cy="400110"/>
          </a:xfrm>
          <a:prstGeom prst="rect">
            <a:avLst/>
          </a:prstGeom>
        </p:spPr>
        <p:txBody>
          <a:bodyPr wrap="none">
            <a:spAutoFit/>
          </a:bodyPr>
          <a:lstStyle/>
          <a:p>
            <a:r>
              <a:rPr lang="es-MX" sz="2000" dirty="0" smtClean="0">
                <a:solidFill>
                  <a:schemeClr val="tx1">
                    <a:lumMod val="75000"/>
                    <a:lumOff val="25000"/>
                  </a:schemeClr>
                </a:solidFill>
                <a:latin typeface="Arial" panose="020B0604020202020204" pitchFamily="34" charset="0"/>
                <a:cs typeface="Arial" panose="020B0604020202020204" pitchFamily="34" charset="0"/>
              </a:rPr>
              <a:t>La lactancia materna es vital para el binomio madre-hijo.</a:t>
            </a:r>
            <a:endParaRPr lang="es-MX"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0" name="CuadroTexto 3"/>
          <p:cNvSpPr txBox="1"/>
          <p:nvPr/>
        </p:nvSpPr>
        <p:spPr>
          <a:xfrm>
            <a:off x="3972496" y="1095127"/>
            <a:ext cx="8028160" cy="461665"/>
          </a:xfrm>
          <a:prstGeom prst="rect">
            <a:avLst/>
          </a:prstGeom>
          <a:noFill/>
        </p:spPr>
        <p:txBody>
          <a:bodyPr wrap="none" rtlCol="0">
            <a:spAutoFit/>
          </a:bodyPr>
          <a:lstStyle/>
          <a:p>
            <a:r>
              <a:rPr lang="es-MX" sz="2400" dirty="0" smtClean="0">
                <a:solidFill>
                  <a:srgbClr val="265C3C"/>
                </a:solidFill>
                <a:latin typeface="Arial" panose="020B0604020202020204" pitchFamily="34" charset="0"/>
                <a:cs typeface="Arial" panose="020B0604020202020204" pitchFamily="34" charset="0"/>
              </a:rPr>
              <a:t>Estrategias y relevancia </a:t>
            </a:r>
            <a:r>
              <a:rPr lang="es-MX" sz="2400" dirty="0">
                <a:solidFill>
                  <a:srgbClr val="265C3C"/>
                </a:solidFill>
                <a:latin typeface="Arial" panose="020B0604020202020204" pitchFamily="34" charset="0"/>
                <a:cs typeface="Arial" panose="020B0604020202020204" pitchFamily="34" charset="0"/>
              </a:rPr>
              <a:t>de la prevención de la </a:t>
            </a:r>
            <a:r>
              <a:rPr lang="es-MX" sz="2400" dirty="0" smtClean="0">
                <a:solidFill>
                  <a:srgbClr val="265C3C"/>
                </a:solidFill>
                <a:latin typeface="Arial" panose="020B0604020202020204" pitchFamily="34" charset="0"/>
                <a:cs typeface="Arial" panose="020B0604020202020204" pitchFamily="34" charset="0"/>
              </a:rPr>
              <a:t>diabetes</a:t>
            </a:r>
            <a:endParaRPr lang="es-MX" sz="2400" dirty="0">
              <a:solidFill>
                <a:srgbClr val="265C3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648166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2351584" y="292586"/>
            <a:ext cx="8454559" cy="400110"/>
          </a:xfrm>
          <a:prstGeom prst="rect">
            <a:avLst/>
          </a:prstGeom>
          <a:noFill/>
        </p:spPr>
        <p:txBody>
          <a:bodyPr wrap="none" rtlCol="0">
            <a:spAutoFit/>
          </a:bodyPr>
          <a:lstStyle/>
          <a:p>
            <a:r>
              <a:rPr lang="es-MX" sz="2000" dirty="0">
                <a:solidFill>
                  <a:prstClr val="white"/>
                </a:solidFill>
                <a:latin typeface="Britannic Bold" panose="020B0903060703020204" pitchFamily="34" charset="0"/>
              </a:rPr>
              <a:t>FACTORES METABOLICOS Y ENFERMEDAD CARDIOVASCULAR EN LA MUJER</a:t>
            </a:r>
            <a:endParaRPr lang="es-MX" sz="2000" dirty="0"/>
          </a:p>
        </p:txBody>
      </p:sp>
      <p:sp>
        <p:nvSpPr>
          <p:cNvPr id="15" name="6 Rectángulo"/>
          <p:cNvSpPr/>
          <p:nvPr/>
        </p:nvSpPr>
        <p:spPr>
          <a:xfrm>
            <a:off x="6227400" y="762259"/>
            <a:ext cx="5899466" cy="369332"/>
          </a:xfrm>
          <a:prstGeom prst="rect">
            <a:avLst/>
          </a:prstGeom>
        </p:spPr>
        <p:txBody>
          <a:bodyPr wrap="square">
            <a:spAutoFit/>
          </a:bodyPr>
          <a:lstStyle/>
          <a:p>
            <a:pPr algn="r"/>
            <a:r>
              <a:rPr lang="es-MX" dirty="0">
                <a:solidFill>
                  <a:schemeClr val="bg1"/>
                </a:solidFill>
                <a:latin typeface="Britannic Bold" panose="020B0903060703020204" pitchFamily="34" charset="0"/>
              </a:rPr>
              <a:t>FACTORES DE RIESGO METABOLICO Y </a:t>
            </a:r>
            <a:r>
              <a:rPr lang="es-MX" dirty="0" smtClean="0">
                <a:solidFill>
                  <a:schemeClr val="bg1"/>
                </a:solidFill>
                <a:latin typeface="Britannic Bold" panose="020B0903060703020204" pitchFamily="34" charset="0"/>
              </a:rPr>
              <a:t>DIABETES</a:t>
            </a:r>
            <a:endParaRPr lang="es-MX" dirty="0">
              <a:solidFill>
                <a:schemeClr val="bg1"/>
              </a:solidFill>
            </a:endParaRPr>
          </a:p>
        </p:txBody>
      </p:sp>
      <p:grpSp>
        <p:nvGrpSpPr>
          <p:cNvPr id="16" name="Grupo 15"/>
          <p:cNvGrpSpPr/>
          <p:nvPr/>
        </p:nvGrpSpPr>
        <p:grpSpPr>
          <a:xfrm>
            <a:off x="1991544" y="730902"/>
            <a:ext cx="10200456" cy="432047"/>
            <a:chOff x="3622774" y="5661246"/>
            <a:chExt cx="5521226" cy="432050"/>
          </a:xfrm>
          <a:solidFill>
            <a:srgbClr val="FFC000">
              <a:alpha val="38824"/>
            </a:srgbClr>
          </a:solidFill>
        </p:grpSpPr>
        <p:sp>
          <p:nvSpPr>
            <p:cNvPr id="17" name="Rectángulo 16"/>
            <p:cNvSpPr/>
            <p:nvPr/>
          </p:nvSpPr>
          <p:spPr>
            <a:xfrm>
              <a:off x="3995936" y="5661248"/>
              <a:ext cx="5148064" cy="432048"/>
            </a:xfrm>
            <a:prstGeom prst="rect">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sp>
          <p:nvSpPr>
            <p:cNvPr id="18" name="Triángulo rectángulo 17"/>
            <p:cNvSpPr/>
            <p:nvPr/>
          </p:nvSpPr>
          <p:spPr>
            <a:xfrm flipH="1">
              <a:off x="3622774" y="5661246"/>
              <a:ext cx="373161" cy="432050"/>
            </a:xfrm>
            <a:prstGeom prst="rtTriangle">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grpSp>
      <p:pic>
        <p:nvPicPr>
          <p:cNvPr id="19" name="Imagen 1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6227" y="116632"/>
            <a:ext cx="981541" cy="975445"/>
          </a:xfrm>
          <a:prstGeom prst="rect">
            <a:avLst/>
          </a:prstGeom>
        </p:spPr>
      </p:pic>
      <p:sp>
        <p:nvSpPr>
          <p:cNvPr id="25" name="24 Rectángulo"/>
          <p:cNvSpPr/>
          <p:nvPr/>
        </p:nvSpPr>
        <p:spPr>
          <a:xfrm>
            <a:off x="3635951" y="1772816"/>
            <a:ext cx="8235757" cy="1200329"/>
          </a:xfrm>
          <a:prstGeom prst="rect">
            <a:avLst/>
          </a:prstGeom>
        </p:spPr>
        <p:txBody>
          <a:bodyPr wrap="square">
            <a:spAutoFit/>
          </a:bodyPr>
          <a:lstStyle/>
          <a:p>
            <a:r>
              <a:rPr lang="es-MX" dirty="0" smtClean="0">
                <a:solidFill>
                  <a:schemeClr val="tx1">
                    <a:lumMod val="75000"/>
                    <a:lumOff val="25000"/>
                  </a:schemeClr>
                </a:solidFill>
                <a:latin typeface="Arial" panose="020B0604020202020204" pitchFamily="34" charset="0"/>
                <a:cs typeface="Arial" panose="020B0604020202020204" pitchFamily="34" charset="0"/>
              </a:rPr>
              <a:t>Proyecto “Efecto </a:t>
            </a:r>
            <a:r>
              <a:rPr lang="es-MX" dirty="0">
                <a:solidFill>
                  <a:schemeClr val="tx1">
                    <a:lumMod val="75000"/>
                    <a:lumOff val="25000"/>
                  </a:schemeClr>
                </a:solidFill>
                <a:latin typeface="Arial" panose="020B0604020202020204" pitchFamily="34" charset="0"/>
                <a:cs typeface="Arial" panose="020B0604020202020204" pitchFamily="34" charset="0"/>
              </a:rPr>
              <a:t>de una intervención educativa para prevención y manejo de sobrepeso y obesidad durante los </a:t>
            </a:r>
            <a:r>
              <a:rPr lang="es-MX" dirty="0" smtClean="0">
                <a:solidFill>
                  <a:schemeClr val="tx1">
                    <a:lumMod val="75000"/>
                    <a:lumOff val="25000"/>
                  </a:schemeClr>
                </a:solidFill>
                <a:latin typeface="Arial" panose="020B0604020202020204" pitchFamily="34" charset="0"/>
                <a:cs typeface="Arial" panose="020B0604020202020204" pitchFamily="34" charset="0"/>
              </a:rPr>
              <a:t>primeros 18 </a:t>
            </a:r>
            <a:r>
              <a:rPr lang="es-MX" dirty="0">
                <a:solidFill>
                  <a:schemeClr val="tx1">
                    <a:lumMod val="75000"/>
                    <a:lumOff val="25000"/>
                  </a:schemeClr>
                </a:solidFill>
                <a:latin typeface="Arial" panose="020B0604020202020204" pitchFamily="34" charset="0"/>
                <a:cs typeface="Arial" panose="020B0604020202020204" pitchFamily="34" charset="0"/>
              </a:rPr>
              <a:t>meses de vida en el hijo y en la madre con diabetes gestacional en derechohabientes del Instituto Mexicano del Seguro </a:t>
            </a:r>
            <a:r>
              <a:rPr lang="es-MX" dirty="0" smtClean="0">
                <a:solidFill>
                  <a:schemeClr val="tx1">
                    <a:lumMod val="75000"/>
                    <a:lumOff val="25000"/>
                  </a:schemeClr>
                </a:solidFill>
                <a:latin typeface="Arial" panose="020B0604020202020204" pitchFamily="34" charset="0"/>
                <a:cs typeface="Arial" panose="020B0604020202020204" pitchFamily="34" charset="0"/>
              </a:rPr>
              <a:t>Social” </a:t>
            </a:r>
            <a:endParaRPr lang="es-MX"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6" name="25 Rectángulo"/>
          <p:cNvSpPr/>
          <p:nvPr/>
        </p:nvSpPr>
        <p:spPr>
          <a:xfrm>
            <a:off x="3719736" y="3171160"/>
            <a:ext cx="8151972" cy="3570208"/>
          </a:xfrm>
          <a:prstGeom prst="rect">
            <a:avLst/>
          </a:prstGeom>
        </p:spPr>
        <p:txBody>
          <a:bodyPr wrap="square">
            <a:spAutoFit/>
          </a:bodyPr>
          <a:lstStyle/>
          <a:p>
            <a:r>
              <a:rPr lang="es-MX" sz="2000" b="1" dirty="0" smtClean="0">
                <a:solidFill>
                  <a:schemeClr val="accent2">
                    <a:lumMod val="75000"/>
                  </a:schemeClr>
                </a:solidFill>
                <a:latin typeface="Arial" panose="020B0604020202020204" pitchFamily="34" charset="0"/>
                <a:cs typeface="Arial" panose="020B0604020202020204" pitchFamily="34" charset="0"/>
              </a:rPr>
              <a:t>Acciones:</a:t>
            </a:r>
          </a:p>
          <a:p>
            <a:endParaRPr lang="es-MX" sz="1000" dirty="0" smtClean="0">
              <a:solidFill>
                <a:schemeClr val="tx1">
                  <a:lumMod val="75000"/>
                  <a:lumOff val="25000"/>
                </a:schemeClr>
              </a:solidFill>
              <a:latin typeface="Arial" panose="020B0604020202020204" pitchFamily="34" charset="0"/>
              <a:cs typeface="Arial" panose="020B0604020202020204" pitchFamily="34" charset="0"/>
            </a:endParaRPr>
          </a:p>
          <a:p>
            <a:pPr marL="177800" indent="-177800">
              <a:buFont typeface="Wingdings" panose="05000000000000000000" pitchFamily="2" charset="2"/>
              <a:buChar char="§"/>
            </a:pPr>
            <a:r>
              <a:rPr lang="es-MX" b="1" dirty="0" smtClean="0">
                <a:solidFill>
                  <a:schemeClr val="tx1">
                    <a:lumMod val="75000"/>
                    <a:lumOff val="25000"/>
                  </a:schemeClr>
                </a:solidFill>
                <a:latin typeface="Arial" panose="020B0604020202020204" pitchFamily="34" charset="0"/>
                <a:cs typeface="Arial" panose="020B0604020202020204" pitchFamily="34" charset="0"/>
              </a:rPr>
              <a:t>Madre: </a:t>
            </a:r>
            <a:r>
              <a:rPr lang="es-MX" dirty="0" smtClean="0">
                <a:solidFill>
                  <a:schemeClr val="tx1">
                    <a:lumMod val="75000"/>
                    <a:lumOff val="25000"/>
                  </a:schemeClr>
                </a:solidFill>
                <a:latin typeface="Arial" panose="020B0604020202020204" pitchFamily="34" charset="0"/>
                <a:cs typeface="Arial" panose="020B0604020202020204" pitchFamily="34" charset="0"/>
              </a:rPr>
              <a:t>Sesiones educativas mensuales y mensajes a celular, con enfoque a lactancia materna exclusiva , alimentación saludable, actividad física, identificación de depresión postparto.</a:t>
            </a:r>
          </a:p>
          <a:p>
            <a:pPr marL="177800" indent="-177800">
              <a:buFont typeface="Wingdings" panose="05000000000000000000" pitchFamily="2" charset="2"/>
              <a:buChar char="§"/>
            </a:pPr>
            <a:endParaRPr lang="es-MX" sz="1000" dirty="0" smtClean="0">
              <a:solidFill>
                <a:schemeClr val="tx1">
                  <a:lumMod val="75000"/>
                  <a:lumOff val="25000"/>
                </a:schemeClr>
              </a:solidFill>
              <a:latin typeface="Arial" panose="020B0604020202020204" pitchFamily="34" charset="0"/>
              <a:cs typeface="Arial" panose="020B0604020202020204" pitchFamily="34" charset="0"/>
            </a:endParaRPr>
          </a:p>
          <a:p>
            <a:pPr marL="177800" indent="-177800">
              <a:buFont typeface="Wingdings" panose="05000000000000000000" pitchFamily="2" charset="2"/>
              <a:buChar char="§"/>
            </a:pPr>
            <a:r>
              <a:rPr lang="es-MX" b="1" dirty="0" smtClean="0">
                <a:solidFill>
                  <a:schemeClr val="tx1">
                    <a:lumMod val="75000"/>
                    <a:lumOff val="25000"/>
                  </a:schemeClr>
                </a:solidFill>
                <a:latin typeface="Arial" panose="020B0604020202020204" pitchFamily="34" charset="0"/>
                <a:cs typeface="Arial" panose="020B0604020202020204" pitchFamily="34" charset="0"/>
              </a:rPr>
              <a:t>Hijo: </a:t>
            </a:r>
          </a:p>
          <a:p>
            <a:pPr marL="630238" lvl="1" indent="-173038">
              <a:buFont typeface="Arial" panose="020B0604020202020204" pitchFamily="34" charset="0"/>
              <a:buChar char="•"/>
            </a:pPr>
            <a:r>
              <a:rPr lang="es-MX" dirty="0" smtClean="0">
                <a:solidFill>
                  <a:schemeClr val="tx1">
                    <a:lumMod val="75000"/>
                    <a:lumOff val="25000"/>
                  </a:schemeClr>
                </a:solidFill>
                <a:latin typeface="Arial" panose="020B0604020202020204" pitchFamily="34" charset="0"/>
                <a:cs typeface="Arial" panose="020B0604020202020204" pitchFamily="34" charset="0"/>
              </a:rPr>
              <a:t>Alimentación exclusiva con leche materna hasta los 6 meses y después introducción de sólidos.</a:t>
            </a:r>
          </a:p>
          <a:p>
            <a:pPr marL="630238" lvl="1" indent="-173038">
              <a:buFont typeface="Arial" panose="020B0604020202020204" pitchFamily="34" charset="0"/>
              <a:buChar char="•"/>
            </a:pPr>
            <a:r>
              <a:rPr lang="es-MX" dirty="0" smtClean="0">
                <a:solidFill>
                  <a:schemeClr val="tx1">
                    <a:lumMod val="75000"/>
                    <a:lumOff val="25000"/>
                  </a:schemeClr>
                </a:solidFill>
                <a:latin typeface="Arial" panose="020B0604020202020204" pitchFamily="34" charset="0"/>
                <a:cs typeface="Arial" panose="020B0604020202020204" pitchFamily="34" charset="0"/>
              </a:rPr>
              <a:t>Estimulación temprana</a:t>
            </a:r>
          </a:p>
          <a:p>
            <a:pPr marL="630238" lvl="1" indent="-173038">
              <a:buFont typeface="Arial" panose="020B0604020202020204" pitchFamily="34" charset="0"/>
              <a:buChar char="•"/>
            </a:pPr>
            <a:r>
              <a:rPr lang="es-MX" dirty="0" smtClean="0">
                <a:solidFill>
                  <a:schemeClr val="tx1">
                    <a:lumMod val="75000"/>
                    <a:lumOff val="25000"/>
                  </a:schemeClr>
                </a:solidFill>
                <a:latin typeface="Arial" panose="020B0604020202020204" pitchFamily="34" charset="0"/>
                <a:cs typeface="Arial" panose="020B0604020202020204" pitchFamily="34" charset="0"/>
              </a:rPr>
              <a:t>Hábitos del sueño</a:t>
            </a:r>
          </a:p>
          <a:p>
            <a:pPr marL="630238" lvl="1" indent="-173038">
              <a:buFont typeface="Arial" panose="020B0604020202020204" pitchFamily="34" charset="0"/>
              <a:buChar char="•"/>
            </a:pPr>
            <a:r>
              <a:rPr lang="es-MX" dirty="0" smtClean="0">
                <a:solidFill>
                  <a:schemeClr val="tx1">
                    <a:lumMod val="75000"/>
                    <a:lumOff val="25000"/>
                  </a:schemeClr>
                </a:solidFill>
                <a:latin typeface="Arial" panose="020B0604020202020204" pitchFamily="34" charset="0"/>
                <a:cs typeface="Arial" panose="020B0604020202020204" pitchFamily="34" charset="0"/>
              </a:rPr>
              <a:t>Identificación de alteraciones del desarrollo psicomotor</a:t>
            </a:r>
          </a:p>
          <a:p>
            <a:r>
              <a:rPr lang="es-MX" dirty="0" smtClean="0">
                <a:solidFill>
                  <a:schemeClr val="tx1">
                    <a:lumMod val="75000"/>
                    <a:lumOff val="25000"/>
                  </a:schemeClr>
                </a:solidFill>
                <a:latin typeface="Arial" panose="020B0604020202020204" pitchFamily="34" charset="0"/>
                <a:cs typeface="Arial" panose="020B0604020202020204" pitchFamily="34" charset="0"/>
              </a:rPr>
              <a:t> </a:t>
            </a:r>
            <a:endParaRPr lang="es-MX"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7" name="26 Rectángulo"/>
          <p:cNvSpPr/>
          <p:nvPr/>
        </p:nvSpPr>
        <p:spPr>
          <a:xfrm>
            <a:off x="3635951" y="1334507"/>
            <a:ext cx="8556049" cy="338554"/>
          </a:xfrm>
          <a:prstGeom prst="rect">
            <a:avLst/>
          </a:prstGeom>
        </p:spPr>
        <p:txBody>
          <a:bodyPr wrap="square">
            <a:spAutoFit/>
          </a:bodyPr>
          <a:lstStyle/>
          <a:p>
            <a:pPr>
              <a:lnSpc>
                <a:spcPct val="80000"/>
              </a:lnSpc>
            </a:pPr>
            <a:r>
              <a:rPr lang="es-MX" altLang="en-US" sz="2000" dirty="0">
                <a:solidFill>
                  <a:srgbClr val="265C3C"/>
                </a:solidFill>
                <a:latin typeface="Arial" panose="020B0604020202020204" pitchFamily="34" charset="0"/>
                <a:cs typeface="Arial" panose="020B0604020202020204" pitchFamily="34" charset="0"/>
              </a:rPr>
              <a:t>Estrategias de prevención de diabetes ---(oportunidad de prevención)</a:t>
            </a:r>
          </a:p>
        </p:txBody>
      </p:sp>
      <p:pic>
        <p:nvPicPr>
          <p:cNvPr id="2" name="Imagen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1344" y="1201155"/>
            <a:ext cx="3415020" cy="5459848"/>
          </a:xfrm>
          <a:prstGeom prst="rect">
            <a:avLst/>
          </a:prstGeom>
        </p:spPr>
      </p:pic>
    </p:spTree>
    <p:extLst>
      <p:ext uri="{BB962C8B-B14F-4D97-AF65-F5344CB8AC3E}">
        <p14:creationId xmlns:p14="http://schemas.microsoft.com/office/powerpoint/2010/main" xmlns="" val="2167024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0" y="0"/>
            <a:ext cx="12192000" cy="11423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endParaRPr lang="x-none" dirty="0"/>
          </a:p>
        </p:txBody>
      </p:sp>
      <p:sp>
        <p:nvSpPr>
          <p:cNvPr id="11" name="CuadroTexto 10"/>
          <p:cNvSpPr txBox="1"/>
          <p:nvPr/>
        </p:nvSpPr>
        <p:spPr>
          <a:xfrm>
            <a:off x="3737441" y="292586"/>
            <a:ext cx="8454559" cy="400110"/>
          </a:xfrm>
          <a:prstGeom prst="rect">
            <a:avLst/>
          </a:prstGeom>
          <a:noFill/>
        </p:spPr>
        <p:txBody>
          <a:bodyPr wrap="none" rtlCol="0">
            <a:spAutoFit/>
          </a:bodyPr>
          <a:lstStyle/>
          <a:p>
            <a:r>
              <a:rPr lang="es-MX" sz="2000" dirty="0">
                <a:solidFill>
                  <a:prstClr val="white"/>
                </a:solidFill>
                <a:latin typeface="Britannic Bold" panose="020B0903060703020204" pitchFamily="34" charset="0"/>
              </a:rPr>
              <a:t>FACTORES METABOLICOS Y ENFERMEDAD CARDIOVASCULAR EN LA MUJER</a:t>
            </a:r>
            <a:endParaRPr lang="es-MX" sz="2000" dirty="0"/>
          </a:p>
        </p:txBody>
      </p:sp>
      <p:sp>
        <p:nvSpPr>
          <p:cNvPr id="12" name="6 Rectángulo"/>
          <p:cNvSpPr/>
          <p:nvPr/>
        </p:nvSpPr>
        <p:spPr>
          <a:xfrm>
            <a:off x="6227400" y="762259"/>
            <a:ext cx="5899466" cy="369332"/>
          </a:xfrm>
          <a:prstGeom prst="rect">
            <a:avLst/>
          </a:prstGeom>
        </p:spPr>
        <p:txBody>
          <a:bodyPr wrap="square">
            <a:spAutoFit/>
          </a:bodyPr>
          <a:lstStyle/>
          <a:p>
            <a:pPr algn="r"/>
            <a:r>
              <a:rPr lang="es-MX" dirty="0">
                <a:solidFill>
                  <a:schemeClr val="bg1"/>
                </a:solidFill>
                <a:latin typeface="Britannic Bold" panose="020B0903060703020204" pitchFamily="34" charset="0"/>
              </a:rPr>
              <a:t>FACTORES DE RIESGO METABOLICO Y </a:t>
            </a:r>
            <a:r>
              <a:rPr lang="es-MX" dirty="0" smtClean="0">
                <a:solidFill>
                  <a:schemeClr val="bg1"/>
                </a:solidFill>
                <a:latin typeface="Britannic Bold" panose="020B0903060703020204" pitchFamily="34" charset="0"/>
              </a:rPr>
              <a:t>DIABETES</a:t>
            </a:r>
            <a:endParaRPr lang="es-MX" dirty="0">
              <a:solidFill>
                <a:schemeClr val="bg1"/>
              </a:solidFill>
            </a:endParaRPr>
          </a:p>
        </p:txBody>
      </p:sp>
      <p:grpSp>
        <p:nvGrpSpPr>
          <p:cNvPr id="14" name="Grupo 13"/>
          <p:cNvGrpSpPr/>
          <p:nvPr/>
        </p:nvGrpSpPr>
        <p:grpSpPr>
          <a:xfrm>
            <a:off x="1991544" y="730902"/>
            <a:ext cx="10200456" cy="432047"/>
            <a:chOff x="3622774" y="5661246"/>
            <a:chExt cx="5521226" cy="432050"/>
          </a:xfrm>
          <a:solidFill>
            <a:srgbClr val="FFC000">
              <a:alpha val="38824"/>
            </a:srgbClr>
          </a:solidFill>
        </p:grpSpPr>
        <p:sp>
          <p:nvSpPr>
            <p:cNvPr id="15" name="Rectángulo 14"/>
            <p:cNvSpPr/>
            <p:nvPr/>
          </p:nvSpPr>
          <p:spPr>
            <a:xfrm>
              <a:off x="3995936" y="5661248"/>
              <a:ext cx="5148064" cy="432048"/>
            </a:xfrm>
            <a:prstGeom prst="rect">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sp>
          <p:nvSpPr>
            <p:cNvPr id="16" name="Triángulo rectángulo 15"/>
            <p:cNvSpPr/>
            <p:nvPr/>
          </p:nvSpPr>
          <p:spPr>
            <a:xfrm flipH="1">
              <a:off x="3622774" y="5661246"/>
              <a:ext cx="373161" cy="432050"/>
            </a:xfrm>
            <a:prstGeom prst="rtTriangle">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grpSp>
      <p:pic>
        <p:nvPicPr>
          <p:cNvPr id="17" name="Imagen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6227" y="116632"/>
            <a:ext cx="981541" cy="975445"/>
          </a:xfrm>
          <a:prstGeom prst="rect">
            <a:avLst/>
          </a:prstGeom>
        </p:spPr>
      </p:pic>
      <p:sp>
        <p:nvSpPr>
          <p:cNvPr id="18" name="CuadroTexto 17"/>
          <p:cNvSpPr txBox="1"/>
          <p:nvPr/>
        </p:nvSpPr>
        <p:spPr>
          <a:xfrm>
            <a:off x="296227" y="1329365"/>
            <a:ext cx="4621778" cy="523220"/>
          </a:xfrm>
          <a:prstGeom prst="rect">
            <a:avLst/>
          </a:prstGeom>
          <a:noFill/>
        </p:spPr>
        <p:txBody>
          <a:bodyPr wrap="none" rtlCol="0">
            <a:spAutoFit/>
          </a:bodyPr>
          <a:lstStyle/>
          <a:p>
            <a:r>
              <a:rPr lang="es-MX" sz="2800" dirty="0" smtClean="0">
                <a:solidFill>
                  <a:schemeClr val="tx1">
                    <a:lumMod val="75000"/>
                    <a:lumOff val="25000"/>
                  </a:schemeClr>
                </a:solidFill>
                <a:latin typeface="Arial" panose="020B0604020202020204" pitchFamily="34" charset="0"/>
                <a:cs typeface="Arial" panose="020B0604020202020204" pitchFamily="34" charset="0"/>
              </a:rPr>
              <a:t>Acceso a servicios de salud</a:t>
            </a:r>
            <a:endParaRPr lang="es-MX" sz="28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026" name="Picture 2" descr="G:\14691154_10154930019039587_6691588004388073044_o-894x1024.jpg"/>
          <p:cNvPicPr>
            <a:picLocks noChangeAspect="1" noChangeArrowheads="1"/>
          </p:cNvPicPr>
          <p:nvPr/>
        </p:nvPicPr>
        <p:blipFill>
          <a:blip r:embed="rId4" cstate="print"/>
          <a:srcRect/>
          <a:stretch>
            <a:fillRect/>
          </a:stretch>
        </p:blipFill>
        <p:spPr bwMode="auto">
          <a:xfrm>
            <a:off x="7248128" y="1186280"/>
            <a:ext cx="4824536" cy="5526091"/>
          </a:xfrm>
          <a:prstGeom prst="rect">
            <a:avLst/>
          </a:prstGeom>
          <a:noFill/>
        </p:spPr>
      </p:pic>
      <p:pic>
        <p:nvPicPr>
          <p:cNvPr id="1027" name="Picture 3" descr="G:\MUJER-CARGA-HOMBRES-CON-NIÑO-CARTON-1.jpg"/>
          <p:cNvPicPr>
            <a:picLocks noChangeAspect="1" noChangeArrowheads="1"/>
          </p:cNvPicPr>
          <p:nvPr/>
        </p:nvPicPr>
        <p:blipFill>
          <a:blip r:embed="rId5" cstate="print"/>
          <a:srcRect/>
          <a:stretch>
            <a:fillRect/>
          </a:stretch>
        </p:blipFill>
        <p:spPr bwMode="auto">
          <a:xfrm>
            <a:off x="1415480" y="3717032"/>
            <a:ext cx="4122216" cy="2914511"/>
          </a:xfrm>
          <a:prstGeom prst="rect">
            <a:avLst/>
          </a:prstGeom>
          <a:noFill/>
        </p:spPr>
      </p:pic>
      <p:sp>
        <p:nvSpPr>
          <p:cNvPr id="13" name="2 Marcador de contenido"/>
          <p:cNvSpPr txBox="1">
            <a:spLocks/>
          </p:cNvSpPr>
          <p:nvPr/>
        </p:nvSpPr>
        <p:spPr>
          <a:xfrm>
            <a:off x="407368" y="2095938"/>
            <a:ext cx="6749428" cy="18002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s-MX" sz="2000" dirty="0" smtClean="0">
                <a:solidFill>
                  <a:schemeClr val="tx1">
                    <a:lumMod val="75000"/>
                    <a:lumOff val="25000"/>
                  </a:schemeClr>
                </a:solidFill>
                <a:latin typeface="Arial" panose="020B0604020202020204" pitchFamily="34" charset="0"/>
                <a:cs typeface="Arial" panose="020B0604020202020204" pitchFamily="34" charset="0"/>
              </a:rPr>
              <a:t>Combatir la inequidad de género beneficiará generaciones futuras.</a:t>
            </a:r>
          </a:p>
          <a:p>
            <a:pPr>
              <a:buFont typeface="Wingdings" panose="05000000000000000000" pitchFamily="2" charset="2"/>
              <a:buChar char="§"/>
            </a:pPr>
            <a:r>
              <a:rPr lang="es-MX" sz="2000" dirty="0" smtClean="0">
                <a:solidFill>
                  <a:schemeClr val="tx1">
                    <a:lumMod val="75000"/>
                    <a:lumOff val="25000"/>
                  </a:schemeClr>
                </a:solidFill>
                <a:latin typeface="Arial" panose="020B0604020202020204" pitchFamily="34" charset="0"/>
                <a:cs typeface="Arial" panose="020B0604020202020204" pitchFamily="34" charset="0"/>
              </a:rPr>
              <a:t>La mujer es un determinante de la adherencia terapéutica, es quien cuida en casos de enfermedad, vejez, </a:t>
            </a:r>
            <a:r>
              <a:rPr lang="es-MX" sz="2000" dirty="0" err="1" smtClean="0">
                <a:solidFill>
                  <a:schemeClr val="tx1">
                    <a:lumMod val="75000"/>
                    <a:lumOff val="25000"/>
                  </a:schemeClr>
                </a:solidFill>
                <a:latin typeface="Arial" panose="020B0604020202020204" pitchFamily="34" charset="0"/>
                <a:cs typeface="Arial" panose="020B0604020202020204" pitchFamily="34" charset="0"/>
              </a:rPr>
              <a:t>etc</a:t>
            </a:r>
            <a:r>
              <a:rPr lang="es-MX" sz="2000" dirty="0" smtClean="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xmlns="" val="27277929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574772" y="1988840"/>
            <a:ext cx="11305256" cy="4431983"/>
          </a:xfrm>
          <a:prstGeom prst="rect">
            <a:avLst/>
          </a:prstGeom>
        </p:spPr>
        <p:txBody>
          <a:bodyPr wrap="square">
            <a:spAutoFit/>
          </a:bodyPr>
          <a:lstStyle/>
          <a:p>
            <a:pPr marL="342900" indent="-342900">
              <a:buFont typeface="Wingdings" panose="05000000000000000000" pitchFamily="2" charset="2"/>
              <a:buChar char="Ø"/>
            </a:pPr>
            <a:r>
              <a:rPr lang="es-MX" sz="2000" dirty="0">
                <a:solidFill>
                  <a:schemeClr val="tx1">
                    <a:lumMod val="75000"/>
                    <a:lumOff val="25000"/>
                  </a:schemeClr>
                </a:solidFill>
                <a:latin typeface="Arial" panose="020B0604020202020204" pitchFamily="34" charset="0"/>
                <a:cs typeface="Arial" panose="020B0604020202020204" pitchFamily="34" charset="0"/>
              </a:rPr>
              <a:t>C</a:t>
            </a:r>
            <a:r>
              <a:rPr lang="es-MX" sz="2000" dirty="0" smtClean="0">
                <a:solidFill>
                  <a:schemeClr val="tx1">
                    <a:lumMod val="75000"/>
                    <a:lumOff val="25000"/>
                  </a:schemeClr>
                </a:solidFill>
                <a:latin typeface="Arial" panose="020B0604020202020204" pitchFamily="34" charset="0"/>
                <a:cs typeface="Arial" panose="020B0604020202020204" pitchFamily="34" charset="0"/>
              </a:rPr>
              <a:t>oncientizar al personal de salud sobre la búsqueda intencionada de manera temprana de la susceptibilidad para el desarrollo de diabetes ante la presencia de </a:t>
            </a:r>
            <a:r>
              <a:rPr lang="es-MX" sz="2000" dirty="0" err="1" smtClean="0">
                <a:solidFill>
                  <a:schemeClr val="tx1">
                    <a:lumMod val="75000"/>
                    <a:lumOff val="25000"/>
                  </a:schemeClr>
                </a:solidFill>
                <a:latin typeface="Arial" panose="020B0604020202020204" pitchFamily="34" charset="0"/>
                <a:cs typeface="Arial" panose="020B0604020202020204" pitchFamily="34" charset="0"/>
              </a:rPr>
              <a:t>adrenarca</a:t>
            </a:r>
            <a:r>
              <a:rPr lang="es-MX" sz="2000" dirty="0" smtClean="0">
                <a:solidFill>
                  <a:schemeClr val="tx1">
                    <a:lumMod val="75000"/>
                    <a:lumOff val="25000"/>
                  </a:schemeClr>
                </a:solidFill>
                <a:latin typeface="Arial" panose="020B0604020202020204" pitchFamily="34" charset="0"/>
                <a:cs typeface="Arial" panose="020B0604020202020204" pitchFamily="34" charset="0"/>
              </a:rPr>
              <a:t> prematura, SOP, diabetes gestacional y </a:t>
            </a:r>
            <a:r>
              <a:rPr lang="es-MX" sz="2000" dirty="0">
                <a:solidFill>
                  <a:schemeClr val="tx1">
                    <a:lumMod val="75000"/>
                    <a:lumOff val="25000"/>
                  </a:schemeClr>
                </a:solidFill>
                <a:latin typeface="Arial" panose="020B0604020202020204" pitchFamily="34" charset="0"/>
                <a:cs typeface="Arial" panose="020B0604020202020204" pitchFamily="34" charset="0"/>
              </a:rPr>
              <a:t>menopausia en la </a:t>
            </a:r>
            <a:r>
              <a:rPr lang="es-MX" sz="2000" dirty="0" smtClean="0">
                <a:solidFill>
                  <a:schemeClr val="tx1">
                    <a:lumMod val="75000"/>
                    <a:lumOff val="25000"/>
                  </a:schemeClr>
                </a:solidFill>
                <a:latin typeface="Arial" panose="020B0604020202020204" pitchFamily="34" charset="0"/>
                <a:cs typeface="Arial" panose="020B0604020202020204" pitchFamily="34" charset="0"/>
              </a:rPr>
              <a:t>mujer:</a:t>
            </a:r>
            <a:r>
              <a:rPr lang="es-ES" sz="2000" dirty="0" smtClean="0"/>
              <a:t> </a:t>
            </a:r>
            <a:r>
              <a:rPr lang="es-ES" sz="2200" dirty="0" smtClean="0">
                <a:solidFill>
                  <a:schemeClr val="accent2">
                    <a:lumMod val="75000"/>
                  </a:schemeClr>
                </a:solidFill>
                <a:latin typeface="Arial" panose="020B0604020202020204" pitchFamily="34" charset="0"/>
                <a:cs typeface="Arial" panose="020B0604020202020204" pitchFamily="34" charset="0"/>
              </a:rPr>
              <a:t>es una prioridad crítica de salud pública.</a:t>
            </a:r>
            <a:endParaRPr lang="es-MX" sz="2200" dirty="0" smtClean="0">
              <a:solidFill>
                <a:schemeClr val="accent2">
                  <a:lumMod val="75000"/>
                </a:schemeClr>
              </a:solidFill>
              <a:latin typeface="Arial" panose="020B0604020202020204" pitchFamily="34" charset="0"/>
              <a:cs typeface="Arial" panose="020B0604020202020204" pitchFamily="34" charset="0"/>
            </a:endParaRPr>
          </a:p>
          <a:p>
            <a:pPr marL="342900" indent="-342900"/>
            <a:endParaRPr lang="es-ES" sz="2000" dirty="0" smtClean="0">
              <a:solidFill>
                <a:schemeClr val="tx1">
                  <a:lumMod val="75000"/>
                  <a:lumOff val="25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s-ES" sz="2000" dirty="0" smtClean="0">
                <a:solidFill>
                  <a:schemeClr val="tx1">
                    <a:lumMod val="75000"/>
                    <a:lumOff val="25000"/>
                  </a:schemeClr>
                </a:solidFill>
                <a:latin typeface="Arial" panose="020B0604020202020204" pitchFamily="34" charset="0"/>
                <a:cs typeface="Arial" panose="020B0604020202020204" pitchFamily="34" charset="0"/>
              </a:rPr>
              <a:t>El </a:t>
            </a:r>
            <a:r>
              <a:rPr lang="es-ES" sz="2000" dirty="0">
                <a:solidFill>
                  <a:schemeClr val="tx1">
                    <a:lumMod val="75000"/>
                    <a:lumOff val="25000"/>
                  </a:schemeClr>
                </a:solidFill>
                <a:latin typeface="Arial" panose="020B0604020202020204" pitchFamily="34" charset="0"/>
                <a:cs typeface="Arial" panose="020B0604020202020204" pitchFamily="34" charset="0"/>
              </a:rPr>
              <a:t>diagnóstico temprano es una oportunidad y deben </a:t>
            </a:r>
            <a:r>
              <a:rPr lang="es-ES" sz="2200" dirty="0" smtClean="0">
                <a:solidFill>
                  <a:schemeClr val="accent2">
                    <a:lumMod val="75000"/>
                  </a:schemeClr>
                </a:solidFill>
                <a:latin typeface="Arial" panose="020B0604020202020204" pitchFamily="34" charset="0"/>
                <a:cs typeface="Arial" panose="020B0604020202020204" pitchFamily="34" charset="0"/>
              </a:rPr>
              <a:t>empoderarse </a:t>
            </a:r>
            <a:r>
              <a:rPr lang="es-ES" sz="2000" dirty="0">
                <a:solidFill>
                  <a:schemeClr val="tx1">
                    <a:lumMod val="75000"/>
                    <a:lumOff val="25000"/>
                  </a:schemeClr>
                </a:solidFill>
                <a:latin typeface="Arial" panose="020B0604020202020204" pitchFamily="34" charset="0"/>
                <a:cs typeface="Arial" panose="020B0604020202020204" pitchFamily="34" charset="0"/>
              </a:rPr>
              <a:t>a todas las mujeres para la prevención de la enfermedad cardiovascular y diabetes</a:t>
            </a:r>
            <a:r>
              <a:rPr lang="es-ES" sz="2000" dirty="0" smtClean="0">
                <a:solidFill>
                  <a:schemeClr val="tx1">
                    <a:lumMod val="75000"/>
                    <a:lumOff val="25000"/>
                  </a:schemeClr>
                </a:solidFill>
                <a:latin typeface="Arial" panose="020B0604020202020204" pitchFamily="34" charset="0"/>
                <a:cs typeface="Arial" panose="020B0604020202020204" pitchFamily="34" charset="0"/>
              </a:rPr>
              <a:t>.</a:t>
            </a:r>
          </a:p>
          <a:p>
            <a:endParaRPr lang="es-MX" sz="20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s-MX" sz="2000" dirty="0" smtClean="0">
                <a:solidFill>
                  <a:schemeClr val="tx1">
                    <a:lumMod val="75000"/>
                    <a:lumOff val="25000"/>
                  </a:schemeClr>
                </a:solidFill>
                <a:latin typeface="Arial" panose="020B0604020202020204" pitchFamily="34" charset="0"/>
                <a:cs typeface="Arial" panose="020B0604020202020204" pitchFamily="34" charset="0"/>
              </a:rPr>
              <a:t>Promover </a:t>
            </a:r>
            <a:r>
              <a:rPr lang="es-MX" sz="2000" dirty="0">
                <a:solidFill>
                  <a:schemeClr val="tx1">
                    <a:lumMod val="75000"/>
                    <a:lumOff val="25000"/>
                  </a:schemeClr>
                </a:solidFill>
                <a:latin typeface="Arial" panose="020B0604020202020204" pitchFamily="34" charset="0"/>
                <a:cs typeface="Arial" panose="020B0604020202020204" pitchFamily="34" charset="0"/>
              </a:rPr>
              <a:t>y fomentar las </a:t>
            </a:r>
            <a:r>
              <a:rPr lang="es-MX" sz="2200" dirty="0" smtClean="0">
                <a:solidFill>
                  <a:schemeClr val="accent2">
                    <a:lumMod val="75000"/>
                  </a:schemeClr>
                </a:solidFill>
                <a:latin typeface="Arial" panose="020B0604020202020204" pitchFamily="34" charset="0"/>
                <a:cs typeface="Arial" panose="020B0604020202020204" pitchFamily="34" charset="0"/>
              </a:rPr>
              <a:t>modificaciones en el estilo de vida</a:t>
            </a:r>
            <a:r>
              <a:rPr lang="es-MX" sz="2000" dirty="0">
                <a:solidFill>
                  <a:schemeClr val="tx1">
                    <a:lumMod val="75000"/>
                    <a:lumOff val="25000"/>
                  </a:schemeClr>
                </a:solidFill>
                <a:latin typeface="Arial" panose="020B0604020202020204" pitchFamily="34" charset="0"/>
                <a:cs typeface="Arial" panose="020B0604020202020204" pitchFamily="34" charset="0"/>
              </a:rPr>
              <a:t>: comer sano, hacer ejercicio regularmente y </a:t>
            </a:r>
            <a:r>
              <a:rPr lang="es-MX" sz="2000" dirty="0" smtClean="0">
                <a:solidFill>
                  <a:schemeClr val="tx1">
                    <a:lumMod val="75000"/>
                    <a:lumOff val="25000"/>
                  </a:schemeClr>
                </a:solidFill>
                <a:latin typeface="Arial" panose="020B0604020202020204" pitchFamily="34" charset="0"/>
                <a:cs typeface="Arial" panose="020B0604020202020204" pitchFamily="34" charset="0"/>
              </a:rPr>
              <a:t>perder </a:t>
            </a:r>
            <a:r>
              <a:rPr lang="es-ES" sz="2000" dirty="0" smtClean="0">
                <a:solidFill>
                  <a:schemeClr val="tx1">
                    <a:lumMod val="75000"/>
                    <a:lumOff val="25000"/>
                  </a:schemeClr>
                </a:solidFill>
                <a:latin typeface="Arial" panose="020B0604020202020204" pitchFamily="34" charset="0"/>
                <a:cs typeface="Arial" panose="020B0604020202020204" pitchFamily="34" charset="0"/>
              </a:rPr>
              <a:t>peso.</a:t>
            </a:r>
          </a:p>
          <a:p>
            <a:endParaRPr lang="es-MX" sz="20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s-MX" sz="2000" dirty="0" smtClean="0">
                <a:solidFill>
                  <a:schemeClr val="tx1">
                    <a:lumMod val="75000"/>
                    <a:lumOff val="25000"/>
                  </a:schemeClr>
                </a:solidFill>
                <a:latin typeface="Arial" panose="020B0604020202020204" pitchFamily="34" charset="0"/>
                <a:cs typeface="Arial" panose="020B0604020202020204" pitchFamily="34" charset="0"/>
              </a:rPr>
              <a:t>Incentivar </a:t>
            </a:r>
            <a:r>
              <a:rPr lang="es-MX" sz="2200" dirty="0" smtClean="0">
                <a:solidFill>
                  <a:schemeClr val="accent2">
                    <a:lumMod val="75000"/>
                  </a:schemeClr>
                </a:solidFill>
                <a:latin typeface="Arial" panose="020B0604020202020204" pitchFamily="34" charset="0"/>
                <a:cs typeface="Arial" panose="020B0604020202020204" pitchFamily="34" charset="0"/>
              </a:rPr>
              <a:t>la lactancia materna</a:t>
            </a:r>
            <a:r>
              <a:rPr lang="es-MX" sz="2000" dirty="0" smtClean="0">
                <a:solidFill>
                  <a:schemeClr val="tx1">
                    <a:lumMod val="75000"/>
                    <a:lumOff val="25000"/>
                  </a:schemeClr>
                </a:solidFill>
                <a:latin typeface="Arial" panose="020B0604020202020204" pitchFamily="34" charset="0"/>
                <a:cs typeface="Arial" panose="020B0604020202020204" pitchFamily="34" charset="0"/>
              </a:rPr>
              <a:t>: </a:t>
            </a:r>
            <a:r>
              <a:rPr lang="es-MX" sz="2000" dirty="0">
                <a:solidFill>
                  <a:schemeClr val="tx1">
                    <a:lumMod val="75000"/>
                    <a:lumOff val="25000"/>
                  </a:schemeClr>
                </a:solidFill>
                <a:latin typeface="Arial" panose="020B0604020202020204" pitchFamily="34" charset="0"/>
                <a:cs typeface="Arial" panose="020B0604020202020204" pitchFamily="34" charset="0"/>
              </a:rPr>
              <a:t>es vital para el binomio madre-hijo</a:t>
            </a:r>
            <a:r>
              <a:rPr lang="es-MX" sz="2000" dirty="0" smtClean="0">
                <a:solidFill>
                  <a:schemeClr val="tx1">
                    <a:lumMod val="75000"/>
                    <a:lumOff val="25000"/>
                  </a:schemeClr>
                </a:solidFill>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s-MX" dirty="0" smtClean="0">
                <a:solidFill>
                  <a:schemeClr val="tx1">
                    <a:lumMod val="75000"/>
                    <a:lumOff val="25000"/>
                  </a:schemeClr>
                </a:solidFill>
                <a:latin typeface="Arial" panose="020B0604020202020204" pitchFamily="34" charset="0"/>
                <a:cs typeface="Arial" panose="020B0604020202020204" pitchFamily="34" charset="0"/>
              </a:rPr>
              <a:t>Contribuye a prevenir el sobrepeso y obesidad y otras </a:t>
            </a:r>
            <a:r>
              <a:rPr lang="es-MX" dirty="0">
                <a:solidFill>
                  <a:schemeClr val="tx1">
                    <a:lumMod val="75000"/>
                    <a:lumOff val="25000"/>
                  </a:schemeClr>
                </a:solidFill>
                <a:latin typeface="Arial" panose="020B0604020202020204" pitchFamily="34" charset="0"/>
                <a:cs typeface="Arial" panose="020B0604020202020204" pitchFamily="34" charset="0"/>
              </a:rPr>
              <a:t>alteraciones  metabólicas </a:t>
            </a:r>
            <a:r>
              <a:rPr lang="es-MX" dirty="0" smtClean="0">
                <a:solidFill>
                  <a:schemeClr val="tx1">
                    <a:lumMod val="75000"/>
                    <a:lumOff val="25000"/>
                  </a:schemeClr>
                </a:solidFill>
                <a:latin typeface="Arial" panose="020B0604020202020204" pitchFamily="34" charset="0"/>
                <a:cs typeface="Arial" panose="020B0604020202020204" pitchFamily="34" charset="0"/>
              </a:rPr>
              <a:t>(sobrepeso</a:t>
            </a:r>
            <a:r>
              <a:rPr lang="es-MX" dirty="0">
                <a:solidFill>
                  <a:schemeClr val="tx1">
                    <a:lumMod val="75000"/>
                    <a:lumOff val="25000"/>
                  </a:schemeClr>
                </a:solidFill>
                <a:latin typeface="Arial" panose="020B0604020202020204" pitchFamily="34" charset="0"/>
                <a:cs typeface="Arial" panose="020B0604020202020204" pitchFamily="34" charset="0"/>
              </a:rPr>
              <a:t>, obesidad, HTA, </a:t>
            </a:r>
            <a:r>
              <a:rPr lang="es-MX" dirty="0" smtClean="0">
                <a:solidFill>
                  <a:schemeClr val="tx1">
                    <a:lumMod val="75000"/>
                    <a:lumOff val="25000"/>
                  </a:schemeClr>
                </a:solidFill>
                <a:latin typeface="Arial" panose="020B0604020202020204" pitchFamily="34" charset="0"/>
                <a:cs typeface="Arial" panose="020B0604020202020204" pitchFamily="34" charset="0"/>
              </a:rPr>
              <a:t>hipercolesterolemia y diabetes) desde la niñez y en etapas posteriores de la vida</a:t>
            </a:r>
            <a:r>
              <a:rPr lang="es-MX" dirty="0">
                <a:solidFill>
                  <a:schemeClr val="tx1">
                    <a:lumMod val="75000"/>
                    <a:lumOff val="25000"/>
                  </a:schemeClr>
                </a:solidFill>
                <a:latin typeface="Arial" panose="020B0604020202020204" pitchFamily="34" charset="0"/>
                <a:cs typeface="Arial" panose="020B0604020202020204" pitchFamily="34" charset="0"/>
              </a:rPr>
              <a:t>.</a:t>
            </a:r>
            <a:r>
              <a:rPr lang="es-MX" dirty="0" smtClean="0">
                <a:solidFill>
                  <a:schemeClr val="tx1">
                    <a:lumMod val="75000"/>
                    <a:lumOff val="25000"/>
                  </a:schemeClr>
                </a:solidFill>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s-MX" dirty="0" smtClean="0">
                <a:solidFill>
                  <a:schemeClr val="tx1">
                    <a:lumMod val="75000"/>
                    <a:lumOff val="25000"/>
                  </a:schemeClr>
                </a:solidFill>
                <a:latin typeface="Arial" panose="020B0604020202020204" pitchFamily="34" charset="0"/>
                <a:cs typeface="Arial" panose="020B0604020202020204" pitchFamily="34" charset="0"/>
              </a:rPr>
              <a:t>Puede disminuir el riesgo de desarrollar cáncer de mama de ovario y diabetes tipo 2.</a:t>
            </a:r>
            <a:endParaRPr lang="es-MX" sz="2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CuadroTexto 10"/>
          <p:cNvSpPr txBox="1"/>
          <p:nvPr/>
        </p:nvSpPr>
        <p:spPr>
          <a:xfrm>
            <a:off x="2495600" y="292586"/>
            <a:ext cx="8454559" cy="400110"/>
          </a:xfrm>
          <a:prstGeom prst="rect">
            <a:avLst/>
          </a:prstGeom>
          <a:noFill/>
        </p:spPr>
        <p:txBody>
          <a:bodyPr wrap="none" rtlCol="0">
            <a:spAutoFit/>
          </a:bodyPr>
          <a:lstStyle/>
          <a:p>
            <a:r>
              <a:rPr lang="es-MX" sz="2000" dirty="0">
                <a:solidFill>
                  <a:prstClr val="white"/>
                </a:solidFill>
                <a:latin typeface="Britannic Bold" panose="020B0903060703020204" pitchFamily="34" charset="0"/>
              </a:rPr>
              <a:t>FACTORES METABOLICOS Y ENFERMEDAD CARDIOVASCULAR EN LA MUJER</a:t>
            </a:r>
            <a:endParaRPr lang="es-MX" sz="2000" dirty="0"/>
          </a:p>
        </p:txBody>
      </p:sp>
      <p:sp>
        <p:nvSpPr>
          <p:cNvPr id="12" name="6 Rectángulo"/>
          <p:cNvSpPr/>
          <p:nvPr/>
        </p:nvSpPr>
        <p:spPr>
          <a:xfrm>
            <a:off x="6227400" y="762259"/>
            <a:ext cx="5899466" cy="369332"/>
          </a:xfrm>
          <a:prstGeom prst="rect">
            <a:avLst/>
          </a:prstGeom>
        </p:spPr>
        <p:txBody>
          <a:bodyPr wrap="square">
            <a:spAutoFit/>
          </a:bodyPr>
          <a:lstStyle/>
          <a:p>
            <a:pPr algn="r"/>
            <a:r>
              <a:rPr lang="es-MX" dirty="0">
                <a:solidFill>
                  <a:schemeClr val="bg1"/>
                </a:solidFill>
                <a:latin typeface="Britannic Bold" panose="020B0903060703020204" pitchFamily="34" charset="0"/>
              </a:rPr>
              <a:t>FACTORES DE RIESGO METABOLICO Y </a:t>
            </a:r>
            <a:r>
              <a:rPr lang="es-MX" dirty="0" smtClean="0">
                <a:solidFill>
                  <a:schemeClr val="bg1"/>
                </a:solidFill>
                <a:latin typeface="Britannic Bold" panose="020B0903060703020204" pitchFamily="34" charset="0"/>
              </a:rPr>
              <a:t>DIABETES</a:t>
            </a:r>
            <a:endParaRPr lang="es-MX" dirty="0">
              <a:solidFill>
                <a:schemeClr val="bg1"/>
              </a:solidFill>
            </a:endParaRPr>
          </a:p>
        </p:txBody>
      </p:sp>
      <p:grpSp>
        <p:nvGrpSpPr>
          <p:cNvPr id="13" name="Grupo 12"/>
          <p:cNvGrpSpPr/>
          <p:nvPr/>
        </p:nvGrpSpPr>
        <p:grpSpPr>
          <a:xfrm>
            <a:off x="1991544" y="730902"/>
            <a:ext cx="10200456" cy="432047"/>
            <a:chOff x="3622774" y="5661246"/>
            <a:chExt cx="5521226" cy="432050"/>
          </a:xfrm>
          <a:solidFill>
            <a:srgbClr val="FFC000">
              <a:alpha val="38824"/>
            </a:srgbClr>
          </a:solidFill>
        </p:grpSpPr>
        <p:sp>
          <p:nvSpPr>
            <p:cNvPr id="14" name="Rectángulo 13"/>
            <p:cNvSpPr/>
            <p:nvPr/>
          </p:nvSpPr>
          <p:spPr>
            <a:xfrm>
              <a:off x="3995936" y="5661248"/>
              <a:ext cx="5148064" cy="432048"/>
            </a:xfrm>
            <a:prstGeom prst="rect">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sp>
          <p:nvSpPr>
            <p:cNvPr id="15" name="Triángulo rectángulo 14"/>
            <p:cNvSpPr/>
            <p:nvPr/>
          </p:nvSpPr>
          <p:spPr>
            <a:xfrm flipH="1">
              <a:off x="3622774" y="5661246"/>
              <a:ext cx="373161" cy="432050"/>
            </a:xfrm>
            <a:prstGeom prst="rtTriangle">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grpSp>
      <p:pic>
        <p:nvPicPr>
          <p:cNvPr id="16" name="Imagen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6227" y="116632"/>
            <a:ext cx="981541" cy="975445"/>
          </a:xfrm>
          <a:prstGeom prst="rect">
            <a:avLst/>
          </a:prstGeom>
        </p:spPr>
      </p:pic>
      <p:sp>
        <p:nvSpPr>
          <p:cNvPr id="3" name="CuadroTexto 2"/>
          <p:cNvSpPr txBox="1"/>
          <p:nvPr/>
        </p:nvSpPr>
        <p:spPr>
          <a:xfrm>
            <a:off x="296227" y="1329365"/>
            <a:ext cx="2345514" cy="523220"/>
          </a:xfrm>
          <a:prstGeom prst="rect">
            <a:avLst/>
          </a:prstGeom>
          <a:noFill/>
        </p:spPr>
        <p:txBody>
          <a:bodyPr wrap="none" rtlCol="0">
            <a:spAutoFit/>
          </a:bodyPr>
          <a:lstStyle/>
          <a:p>
            <a:r>
              <a:rPr lang="es-MX" sz="2800" dirty="0" smtClean="0">
                <a:solidFill>
                  <a:schemeClr val="tx1">
                    <a:lumMod val="75000"/>
                    <a:lumOff val="25000"/>
                  </a:schemeClr>
                </a:solidFill>
                <a:latin typeface="Arial" panose="020B0604020202020204" pitchFamily="34" charset="0"/>
                <a:cs typeface="Arial" panose="020B0604020202020204" pitchFamily="34" charset="0"/>
              </a:rPr>
              <a:t>Conclusiones</a:t>
            </a:r>
            <a:endParaRPr lang="es-MX" sz="2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330232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2423592" y="292586"/>
            <a:ext cx="8454559" cy="400110"/>
          </a:xfrm>
          <a:prstGeom prst="rect">
            <a:avLst/>
          </a:prstGeom>
          <a:noFill/>
        </p:spPr>
        <p:txBody>
          <a:bodyPr wrap="none" rtlCol="0">
            <a:spAutoFit/>
          </a:bodyPr>
          <a:lstStyle/>
          <a:p>
            <a:r>
              <a:rPr lang="es-MX" sz="2000" dirty="0">
                <a:solidFill>
                  <a:prstClr val="white"/>
                </a:solidFill>
                <a:latin typeface="Britannic Bold" panose="020B0903060703020204" pitchFamily="34" charset="0"/>
              </a:rPr>
              <a:t>FACTORES METABOLICOS Y ENFERMEDAD CARDIOVASCULAR EN LA MUJER</a:t>
            </a:r>
            <a:endParaRPr lang="es-MX" sz="2000" dirty="0"/>
          </a:p>
        </p:txBody>
      </p:sp>
      <p:sp>
        <p:nvSpPr>
          <p:cNvPr id="12" name="6 Rectángulo"/>
          <p:cNvSpPr/>
          <p:nvPr/>
        </p:nvSpPr>
        <p:spPr>
          <a:xfrm>
            <a:off x="6227400" y="762259"/>
            <a:ext cx="5899466" cy="369332"/>
          </a:xfrm>
          <a:prstGeom prst="rect">
            <a:avLst/>
          </a:prstGeom>
        </p:spPr>
        <p:txBody>
          <a:bodyPr wrap="square">
            <a:spAutoFit/>
          </a:bodyPr>
          <a:lstStyle/>
          <a:p>
            <a:pPr algn="r"/>
            <a:r>
              <a:rPr lang="es-MX" dirty="0">
                <a:solidFill>
                  <a:schemeClr val="bg1"/>
                </a:solidFill>
                <a:latin typeface="Britannic Bold" panose="020B0903060703020204" pitchFamily="34" charset="0"/>
              </a:rPr>
              <a:t>FACTORES DE RIESGO METABOLICO Y </a:t>
            </a:r>
            <a:r>
              <a:rPr lang="es-MX" dirty="0" smtClean="0">
                <a:solidFill>
                  <a:schemeClr val="bg1"/>
                </a:solidFill>
                <a:latin typeface="Britannic Bold" panose="020B0903060703020204" pitchFamily="34" charset="0"/>
              </a:rPr>
              <a:t>DIABETES</a:t>
            </a:r>
            <a:endParaRPr lang="es-MX" dirty="0">
              <a:solidFill>
                <a:schemeClr val="bg1"/>
              </a:solidFill>
            </a:endParaRPr>
          </a:p>
        </p:txBody>
      </p:sp>
      <p:grpSp>
        <p:nvGrpSpPr>
          <p:cNvPr id="13" name="Grupo 12"/>
          <p:cNvGrpSpPr/>
          <p:nvPr/>
        </p:nvGrpSpPr>
        <p:grpSpPr>
          <a:xfrm>
            <a:off x="1991544" y="730902"/>
            <a:ext cx="10200456" cy="432047"/>
            <a:chOff x="3622774" y="5661246"/>
            <a:chExt cx="5521226" cy="432050"/>
          </a:xfrm>
          <a:solidFill>
            <a:srgbClr val="FFC000">
              <a:alpha val="38824"/>
            </a:srgbClr>
          </a:solidFill>
        </p:grpSpPr>
        <p:sp>
          <p:nvSpPr>
            <p:cNvPr id="14" name="Rectángulo 13"/>
            <p:cNvSpPr/>
            <p:nvPr/>
          </p:nvSpPr>
          <p:spPr>
            <a:xfrm>
              <a:off x="3995936" y="5661248"/>
              <a:ext cx="5148064" cy="432048"/>
            </a:xfrm>
            <a:prstGeom prst="rect">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sp>
          <p:nvSpPr>
            <p:cNvPr id="15" name="Triángulo rectángulo 14"/>
            <p:cNvSpPr/>
            <p:nvPr/>
          </p:nvSpPr>
          <p:spPr>
            <a:xfrm flipH="1">
              <a:off x="3622774" y="5661246"/>
              <a:ext cx="373161" cy="432050"/>
            </a:xfrm>
            <a:prstGeom prst="rtTriangle">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grpSp>
      <p:pic>
        <p:nvPicPr>
          <p:cNvPr id="17" name="Imagen 1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6227" y="116632"/>
            <a:ext cx="981541" cy="975445"/>
          </a:xfrm>
          <a:prstGeom prst="rect">
            <a:avLst/>
          </a:prstGeom>
        </p:spPr>
      </p:pic>
      <p:sp>
        <p:nvSpPr>
          <p:cNvPr id="9" name="8 Rectángulo"/>
          <p:cNvSpPr/>
          <p:nvPr/>
        </p:nvSpPr>
        <p:spPr>
          <a:xfrm>
            <a:off x="907434" y="4638035"/>
            <a:ext cx="4108446" cy="2031325"/>
          </a:xfrm>
          <a:prstGeom prst="rect">
            <a:avLst/>
          </a:prstGeom>
        </p:spPr>
        <p:txBody>
          <a:bodyPr wrap="square">
            <a:spAutoFit/>
          </a:bodyPr>
          <a:lstStyle/>
          <a:p>
            <a:pPr algn="ctr"/>
            <a:r>
              <a:rPr lang="es-MX" dirty="0">
                <a:solidFill>
                  <a:schemeClr val="tx1">
                    <a:lumMod val="75000"/>
                    <a:lumOff val="25000"/>
                  </a:schemeClr>
                </a:solidFill>
                <a:latin typeface="Arial" panose="020B0604020202020204" pitchFamily="34" charset="0"/>
                <a:cs typeface="Arial" panose="020B0604020202020204" pitchFamily="34" charset="0"/>
              </a:rPr>
              <a:t>Rita Angélica Gómez Díaz</a:t>
            </a:r>
          </a:p>
          <a:p>
            <a:pPr algn="ctr"/>
            <a:r>
              <a:rPr lang="es-MX" dirty="0" smtClean="0">
                <a:solidFill>
                  <a:schemeClr val="tx1">
                    <a:lumMod val="75000"/>
                    <a:lumOff val="25000"/>
                  </a:schemeClr>
                </a:solidFill>
                <a:latin typeface="Arial" panose="020B0604020202020204" pitchFamily="34" charset="0"/>
                <a:cs typeface="Arial" panose="020B0604020202020204" pitchFamily="34" charset="0"/>
              </a:rPr>
              <a:t>Adriana Leticia Valdez-González</a:t>
            </a:r>
          </a:p>
          <a:p>
            <a:pPr algn="ctr"/>
            <a:r>
              <a:rPr lang="es-MX" dirty="0" smtClean="0">
                <a:solidFill>
                  <a:schemeClr val="tx1">
                    <a:lumMod val="75000"/>
                    <a:lumOff val="25000"/>
                  </a:schemeClr>
                </a:solidFill>
                <a:latin typeface="Arial" panose="020B0604020202020204" pitchFamily="34" charset="0"/>
                <a:cs typeface="Arial" panose="020B0604020202020204" pitchFamily="34" charset="0"/>
              </a:rPr>
              <a:t>Sandra Lorena García del Río </a:t>
            </a:r>
          </a:p>
          <a:p>
            <a:pPr algn="ctr"/>
            <a:r>
              <a:rPr lang="es-MX" dirty="0" smtClean="0">
                <a:solidFill>
                  <a:schemeClr val="tx1">
                    <a:lumMod val="75000"/>
                    <a:lumOff val="25000"/>
                  </a:schemeClr>
                </a:solidFill>
                <a:latin typeface="Arial" panose="020B0604020202020204" pitchFamily="34" charset="0"/>
                <a:cs typeface="Arial" panose="020B0604020202020204" pitchFamily="34" charset="0"/>
              </a:rPr>
              <a:t>Rafael Mondragón González</a:t>
            </a:r>
          </a:p>
          <a:p>
            <a:pPr algn="ctr"/>
            <a:r>
              <a:rPr lang="es-MX" dirty="0" smtClean="0">
                <a:solidFill>
                  <a:schemeClr val="tx1">
                    <a:lumMod val="75000"/>
                    <a:lumOff val="25000"/>
                  </a:schemeClr>
                </a:solidFill>
                <a:latin typeface="Arial" panose="020B0604020202020204" pitchFamily="34" charset="0"/>
                <a:cs typeface="Arial" panose="020B0604020202020204" pitchFamily="34" charset="0"/>
              </a:rPr>
              <a:t>Ricardo Cesar Saldaña Espinoza</a:t>
            </a:r>
          </a:p>
          <a:p>
            <a:pPr algn="ctr"/>
            <a:r>
              <a:rPr lang="es-MX" dirty="0" err="1" smtClean="0">
                <a:solidFill>
                  <a:schemeClr val="tx1">
                    <a:lumMod val="75000"/>
                    <a:lumOff val="25000"/>
                  </a:schemeClr>
                </a:solidFill>
                <a:latin typeface="Arial" panose="020B0604020202020204" pitchFamily="34" charset="0"/>
                <a:cs typeface="Arial" panose="020B0604020202020204" pitchFamily="34" charset="0"/>
              </a:rPr>
              <a:t>Susan</a:t>
            </a:r>
            <a:r>
              <a:rPr lang="es-MX" dirty="0" smtClean="0">
                <a:solidFill>
                  <a:schemeClr val="tx1">
                    <a:lumMod val="75000"/>
                    <a:lumOff val="25000"/>
                  </a:schemeClr>
                </a:solidFill>
                <a:latin typeface="Arial" panose="020B0604020202020204" pitchFamily="34" charset="0"/>
                <a:cs typeface="Arial" panose="020B0604020202020204" pitchFamily="34" charset="0"/>
              </a:rPr>
              <a:t> </a:t>
            </a:r>
            <a:r>
              <a:rPr lang="es-MX" dirty="0" err="1" smtClean="0">
                <a:solidFill>
                  <a:schemeClr val="tx1">
                    <a:lumMod val="75000"/>
                    <a:lumOff val="25000"/>
                  </a:schemeClr>
                </a:solidFill>
                <a:latin typeface="Arial" panose="020B0604020202020204" pitchFamily="34" charset="0"/>
                <a:cs typeface="Arial" panose="020B0604020202020204" pitchFamily="34" charset="0"/>
              </a:rPr>
              <a:t>Drier</a:t>
            </a:r>
            <a:r>
              <a:rPr lang="es-MX" dirty="0" smtClean="0">
                <a:solidFill>
                  <a:schemeClr val="tx1">
                    <a:lumMod val="75000"/>
                    <a:lumOff val="25000"/>
                  </a:schemeClr>
                </a:solidFill>
                <a:latin typeface="Arial" panose="020B0604020202020204" pitchFamily="34" charset="0"/>
                <a:cs typeface="Arial" panose="020B0604020202020204" pitchFamily="34" charset="0"/>
              </a:rPr>
              <a:t> </a:t>
            </a:r>
            <a:r>
              <a:rPr lang="es-MX" dirty="0" err="1" smtClean="0">
                <a:solidFill>
                  <a:schemeClr val="tx1">
                    <a:lumMod val="75000"/>
                    <a:lumOff val="25000"/>
                  </a:schemeClr>
                </a:solidFill>
                <a:latin typeface="Arial" panose="020B0604020202020204" pitchFamily="34" charset="0"/>
                <a:cs typeface="Arial" panose="020B0604020202020204" pitchFamily="34" charset="0"/>
              </a:rPr>
              <a:t>Jonas</a:t>
            </a:r>
            <a:endParaRPr lang="es-MX" dirty="0" smtClean="0">
              <a:solidFill>
                <a:schemeClr val="tx1">
                  <a:lumMod val="75000"/>
                  <a:lumOff val="25000"/>
                </a:schemeClr>
              </a:solidFill>
              <a:latin typeface="Arial" panose="020B0604020202020204" pitchFamily="34" charset="0"/>
              <a:cs typeface="Arial" panose="020B0604020202020204" pitchFamily="34" charset="0"/>
            </a:endParaRPr>
          </a:p>
          <a:p>
            <a:pPr algn="ctr"/>
            <a:r>
              <a:rPr lang="es-MX" dirty="0" err="1" smtClean="0">
                <a:solidFill>
                  <a:schemeClr val="tx1">
                    <a:lumMod val="75000"/>
                    <a:lumOff val="25000"/>
                  </a:schemeClr>
                </a:solidFill>
                <a:latin typeface="Arial" panose="020B0604020202020204" pitchFamily="34" charset="0"/>
                <a:cs typeface="Arial" panose="020B0604020202020204" pitchFamily="34" charset="0"/>
              </a:rPr>
              <a:t>Niels</a:t>
            </a:r>
            <a:r>
              <a:rPr lang="es-MX" dirty="0" smtClean="0">
                <a:solidFill>
                  <a:schemeClr val="tx1">
                    <a:lumMod val="75000"/>
                    <a:lumOff val="25000"/>
                  </a:schemeClr>
                </a:solidFill>
                <a:latin typeface="Arial" panose="020B0604020202020204" pitchFamily="34" charset="0"/>
                <a:cs typeface="Arial" panose="020B0604020202020204" pitchFamily="34" charset="0"/>
              </a:rPr>
              <a:t> H. </a:t>
            </a:r>
            <a:r>
              <a:rPr lang="es-MX" dirty="0" err="1" smtClean="0">
                <a:solidFill>
                  <a:schemeClr val="tx1">
                    <a:lumMod val="75000"/>
                    <a:lumOff val="25000"/>
                  </a:schemeClr>
                </a:solidFill>
                <a:latin typeface="Arial" panose="020B0604020202020204" pitchFamily="34" charset="0"/>
                <a:cs typeface="Arial" panose="020B0604020202020204" pitchFamily="34" charset="0"/>
              </a:rPr>
              <a:t>Wacher</a:t>
            </a:r>
            <a:r>
              <a:rPr lang="es-MX" dirty="0" smtClean="0">
                <a:solidFill>
                  <a:schemeClr val="tx1">
                    <a:lumMod val="75000"/>
                    <a:lumOff val="25000"/>
                  </a:schemeClr>
                </a:solidFill>
                <a:latin typeface="Arial" panose="020B0604020202020204" pitchFamily="34" charset="0"/>
                <a:cs typeface="Arial" panose="020B0604020202020204" pitchFamily="34" charset="0"/>
              </a:rPr>
              <a:t> Rodarte</a:t>
            </a:r>
            <a:endParaRPr lang="es-MX" dirty="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10" name="Objeto 3"/>
          <p:cNvGraphicFramePr>
            <a:graphicFrameLocks noChangeAspect="1"/>
          </p:cNvGraphicFramePr>
          <p:nvPr>
            <p:extLst>
              <p:ext uri="{D42A27DB-BD31-4B8C-83A1-F6EECF244321}">
                <p14:modId xmlns:p14="http://schemas.microsoft.com/office/powerpoint/2010/main" xmlns="" val="978082992"/>
              </p:ext>
            </p:extLst>
          </p:nvPr>
        </p:nvGraphicFramePr>
        <p:xfrm>
          <a:off x="119337" y="1204753"/>
          <a:ext cx="2736304" cy="884983"/>
        </p:xfrm>
        <a:graphic>
          <a:graphicData uri="http://schemas.openxmlformats.org/presentationml/2006/ole">
            <p:oleObj spid="_x0000_s6154" name="CorelDRAW" r:id="rId5" imgW="2918160" imgH="943560" progId="">
              <p:embed/>
            </p:oleObj>
          </a:graphicData>
        </a:graphic>
      </p:graphicFrame>
      <p:pic>
        <p:nvPicPr>
          <p:cNvPr id="18" name="Picture 12" descr="Imagen relacionada"/>
          <p:cNvPicPr>
            <a:picLocks noChangeAspect="1" noChangeArrowheads="1"/>
          </p:cNvPicPr>
          <p:nvPr/>
        </p:nvPicPr>
        <p:blipFill rotWithShape="1">
          <a:blip r:embed="rId6" cstate="print"/>
          <a:srcRect l="24226" t="12922" b="14096"/>
          <a:stretch/>
        </p:blipFill>
        <p:spPr bwMode="auto">
          <a:xfrm>
            <a:off x="9480376" y="1340768"/>
            <a:ext cx="2262624" cy="16344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2" descr="https://sites.google.com/site/pediatrialaraza/_/rsrc/1458830826906/home/IMG_9853.JPG?height=350&amp;width=400"/>
          <p:cNvPicPr>
            <a:picLocks noChangeAspect="1" noChangeArrowheads="1"/>
          </p:cNvPicPr>
          <p:nvPr/>
        </p:nvPicPr>
        <p:blipFill>
          <a:blip r:embed="rId7" cstate="print"/>
          <a:srcRect/>
          <a:stretch>
            <a:fillRect/>
          </a:stretch>
        </p:blipFill>
        <p:spPr bwMode="auto">
          <a:xfrm>
            <a:off x="9552384" y="3212976"/>
            <a:ext cx="2232248" cy="17962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Imagen 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127448" y="2563716"/>
            <a:ext cx="3816425" cy="19454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CuadroTexto 2"/>
          <p:cNvSpPr txBox="1"/>
          <p:nvPr/>
        </p:nvSpPr>
        <p:spPr>
          <a:xfrm>
            <a:off x="387801" y="2007047"/>
            <a:ext cx="5295717" cy="553998"/>
          </a:xfrm>
          <a:prstGeom prst="rect">
            <a:avLst/>
          </a:prstGeom>
          <a:noFill/>
        </p:spPr>
        <p:txBody>
          <a:bodyPr wrap="square" rtlCol="0">
            <a:spAutoFit/>
          </a:bodyPr>
          <a:lstStyle/>
          <a:p>
            <a:pPr algn="ctr"/>
            <a:r>
              <a:rPr lang="es-MX" b="1" baseline="30000" dirty="0">
                <a:solidFill>
                  <a:schemeClr val="tx1">
                    <a:lumMod val="75000"/>
                    <a:lumOff val="25000"/>
                  </a:schemeClr>
                </a:solidFill>
                <a:latin typeface="Arial" panose="020B0604020202020204" pitchFamily="34" charset="0"/>
                <a:cs typeface="Arial" panose="020B0604020202020204" pitchFamily="34" charset="0"/>
              </a:rPr>
              <a:t>UNIDAD DE INVESTIGACION EN EPIDEMIOLOGIA CLINICA UMAE HOSPITAL DE ESPECIALIDADES CMN “SXXI</a:t>
            </a:r>
            <a:r>
              <a:rPr lang="es-MX" b="1" baseline="30000" dirty="0" smtClean="0">
                <a:solidFill>
                  <a:schemeClr val="tx1">
                    <a:lumMod val="75000"/>
                    <a:lumOff val="25000"/>
                  </a:schemeClr>
                </a:solidFill>
                <a:latin typeface="Arial" panose="020B0604020202020204" pitchFamily="34" charset="0"/>
                <a:cs typeface="Arial" panose="020B0604020202020204" pitchFamily="34" charset="0"/>
              </a:rPr>
              <a:t>”</a:t>
            </a:r>
            <a:endParaRPr lang="es-MX" b="1" dirty="0">
              <a:solidFill>
                <a:schemeClr val="tx1">
                  <a:lumMod val="75000"/>
                  <a:lumOff val="25000"/>
                </a:schemeClr>
              </a:solidFill>
            </a:endParaRPr>
          </a:p>
        </p:txBody>
      </p:sp>
      <p:sp>
        <p:nvSpPr>
          <p:cNvPr id="16" name="8 Rectángulo"/>
          <p:cNvSpPr/>
          <p:nvPr/>
        </p:nvSpPr>
        <p:spPr>
          <a:xfrm>
            <a:off x="5719031" y="1844824"/>
            <a:ext cx="4108446" cy="5016758"/>
          </a:xfrm>
          <a:prstGeom prst="rect">
            <a:avLst/>
          </a:prstGeom>
        </p:spPr>
        <p:txBody>
          <a:bodyPr wrap="square">
            <a:spAutoFit/>
          </a:bodyPr>
          <a:lstStyle/>
          <a:p>
            <a:r>
              <a:rPr lang="es-MX" sz="1600" dirty="0" smtClean="0">
                <a:solidFill>
                  <a:schemeClr val="tx1">
                    <a:lumMod val="75000"/>
                    <a:lumOff val="25000"/>
                  </a:schemeClr>
                </a:solidFill>
                <a:latin typeface="Arial" panose="020B0604020202020204" pitchFamily="34" charset="0"/>
                <a:cs typeface="Arial" panose="020B0604020202020204" pitchFamily="34" charset="0"/>
              </a:rPr>
              <a:t>Investigador</a:t>
            </a:r>
          </a:p>
          <a:p>
            <a:endParaRPr lang="es-MX" sz="1000" dirty="0" smtClean="0">
              <a:solidFill>
                <a:schemeClr val="tx1">
                  <a:lumMod val="75000"/>
                  <a:lumOff val="25000"/>
                </a:schemeClr>
              </a:solidFill>
              <a:latin typeface="Arial" panose="020B0604020202020204" pitchFamily="34" charset="0"/>
              <a:cs typeface="Arial" panose="020B0604020202020204" pitchFamily="34" charset="0"/>
            </a:endParaRPr>
          </a:p>
          <a:p>
            <a:pPr marL="355600" lvl="1" indent="-177800">
              <a:buFont typeface="Wingdings" panose="05000000000000000000" pitchFamily="2" charset="2"/>
              <a:buChar char="§"/>
            </a:pPr>
            <a:r>
              <a:rPr lang="es-MX" sz="1400" dirty="0" err="1" smtClean="0">
                <a:solidFill>
                  <a:schemeClr val="tx1">
                    <a:lumMod val="75000"/>
                    <a:lumOff val="25000"/>
                  </a:schemeClr>
                </a:solidFill>
                <a:latin typeface="Arial" panose="020B0604020202020204" pitchFamily="34" charset="0"/>
                <a:cs typeface="Arial" panose="020B0604020202020204" pitchFamily="34" charset="0"/>
              </a:rPr>
              <a:t>Mardia</a:t>
            </a:r>
            <a:r>
              <a:rPr lang="es-MX" sz="1400" dirty="0" smtClean="0">
                <a:solidFill>
                  <a:schemeClr val="tx1">
                    <a:lumMod val="75000"/>
                    <a:lumOff val="25000"/>
                  </a:schemeClr>
                </a:solidFill>
                <a:latin typeface="Arial" panose="020B0604020202020204" pitchFamily="34" charset="0"/>
                <a:cs typeface="Arial" panose="020B0604020202020204" pitchFamily="34" charset="0"/>
              </a:rPr>
              <a:t> Guadalupe López Alarcón</a:t>
            </a:r>
          </a:p>
          <a:p>
            <a:pPr marL="355600" lvl="1" indent="-177800">
              <a:buFont typeface="Wingdings" panose="05000000000000000000" pitchFamily="2" charset="2"/>
              <a:buChar char="§"/>
            </a:pPr>
            <a:r>
              <a:rPr lang="es-MX" sz="1400" dirty="0" smtClean="0">
                <a:solidFill>
                  <a:schemeClr val="tx1">
                    <a:lumMod val="75000"/>
                    <a:lumOff val="25000"/>
                  </a:schemeClr>
                </a:solidFill>
                <a:latin typeface="Arial" panose="020B0604020202020204" pitchFamily="34" charset="0"/>
                <a:cs typeface="Arial" panose="020B0604020202020204" pitchFamily="34" charset="0"/>
              </a:rPr>
              <a:t>Miguel </a:t>
            </a:r>
            <a:r>
              <a:rPr lang="es-MX" sz="1400" dirty="0" err="1" smtClean="0">
                <a:solidFill>
                  <a:schemeClr val="tx1">
                    <a:lumMod val="75000"/>
                    <a:lumOff val="25000"/>
                  </a:schemeClr>
                </a:solidFill>
                <a:latin typeface="Arial" panose="020B0604020202020204" pitchFamily="34" charset="0"/>
                <a:cs typeface="Arial" panose="020B0604020202020204" pitchFamily="34" charset="0"/>
              </a:rPr>
              <a:t>Angel</a:t>
            </a:r>
            <a:r>
              <a:rPr lang="es-MX" sz="1400" dirty="0" smtClean="0">
                <a:solidFill>
                  <a:schemeClr val="tx1">
                    <a:lumMod val="75000"/>
                    <a:lumOff val="25000"/>
                  </a:schemeClr>
                </a:solidFill>
                <a:latin typeface="Arial" panose="020B0604020202020204" pitchFamily="34" charset="0"/>
                <a:cs typeface="Arial" panose="020B0604020202020204" pitchFamily="34" charset="0"/>
              </a:rPr>
              <a:t> </a:t>
            </a:r>
            <a:r>
              <a:rPr lang="es-MX" sz="1400" dirty="0" err="1" smtClean="0">
                <a:solidFill>
                  <a:schemeClr val="tx1">
                    <a:lumMod val="75000"/>
                    <a:lumOff val="25000"/>
                  </a:schemeClr>
                </a:solidFill>
                <a:latin typeface="Arial" panose="020B0604020202020204" pitchFamily="34" charset="0"/>
                <a:cs typeface="Arial" panose="020B0604020202020204" pitchFamily="34" charset="0"/>
              </a:rPr>
              <a:t>Villasís</a:t>
            </a:r>
            <a:r>
              <a:rPr lang="es-MX" sz="1400" dirty="0" smtClean="0">
                <a:solidFill>
                  <a:schemeClr val="tx1">
                    <a:lumMod val="75000"/>
                    <a:lumOff val="25000"/>
                  </a:schemeClr>
                </a:solidFill>
                <a:latin typeface="Arial" panose="020B0604020202020204" pitchFamily="34" charset="0"/>
                <a:cs typeface="Arial" panose="020B0604020202020204" pitchFamily="34" charset="0"/>
              </a:rPr>
              <a:t> </a:t>
            </a:r>
            <a:r>
              <a:rPr lang="es-MX" sz="1400" dirty="0" err="1" smtClean="0">
                <a:solidFill>
                  <a:schemeClr val="tx1">
                    <a:lumMod val="75000"/>
                    <a:lumOff val="25000"/>
                  </a:schemeClr>
                </a:solidFill>
                <a:latin typeface="Arial" panose="020B0604020202020204" pitchFamily="34" charset="0"/>
                <a:cs typeface="Arial" panose="020B0604020202020204" pitchFamily="34" charset="0"/>
              </a:rPr>
              <a:t>Keever</a:t>
            </a:r>
            <a:endParaRPr lang="es-MX" sz="1400" dirty="0" smtClean="0">
              <a:solidFill>
                <a:schemeClr val="tx1">
                  <a:lumMod val="75000"/>
                  <a:lumOff val="25000"/>
                </a:schemeClr>
              </a:solidFill>
              <a:latin typeface="Arial" panose="020B0604020202020204" pitchFamily="34" charset="0"/>
              <a:cs typeface="Arial" panose="020B0604020202020204" pitchFamily="34" charset="0"/>
            </a:endParaRPr>
          </a:p>
          <a:p>
            <a:pPr marL="355600" lvl="1" indent="-177800">
              <a:buFont typeface="Wingdings" panose="05000000000000000000" pitchFamily="2" charset="2"/>
              <a:buChar char="§"/>
            </a:pPr>
            <a:r>
              <a:rPr lang="es-MX" sz="1400" dirty="0" smtClean="0">
                <a:solidFill>
                  <a:schemeClr val="tx1">
                    <a:lumMod val="75000"/>
                    <a:lumOff val="25000"/>
                  </a:schemeClr>
                </a:solidFill>
                <a:latin typeface="Arial" panose="020B0604020202020204" pitchFamily="34" charset="0"/>
                <a:cs typeface="Arial" panose="020B0604020202020204" pitchFamily="34" charset="0"/>
              </a:rPr>
              <a:t>Miguel Cruz López</a:t>
            </a:r>
          </a:p>
          <a:p>
            <a:pPr marL="355600" lvl="1" indent="-177800">
              <a:buFont typeface="Wingdings" panose="05000000000000000000" pitchFamily="2" charset="2"/>
              <a:buChar char="§"/>
            </a:pPr>
            <a:r>
              <a:rPr lang="es-MX" sz="1400" dirty="0" smtClean="0">
                <a:solidFill>
                  <a:schemeClr val="tx1">
                    <a:lumMod val="75000"/>
                    <a:lumOff val="25000"/>
                  </a:schemeClr>
                </a:solidFill>
                <a:latin typeface="Arial" panose="020B0604020202020204" pitchFamily="34" charset="0"/>
                <a:cs typeface="Arial" panose="020B0604020202020204" pitchFamily="34" charset="0"/>
              </a:rPr>
              <a:t>María Ximena Duque López</a:t>
            </a:r>
          </a:p>
          <a:p>
            <a:pPr marL="355600" lvl="1" indent="-177800">
              <a:buFont typeface="Wingdings" panose="05000000000000000000" pitchFamily="2" charset="2"/>
              <a:buChar char="§"/>
            </a:pPr>
            <a:r>
              <a:rPr lang="es-MX" sz="1400" dirty="0" smtClean="0">
                <a:solidFill>
                  <a:schemeClr val="tx1">
                    <a:lumMod val="75000"/>
                    <a:lumOff val="25000"/>
                  </a:schemeClr>
                </a:solidFill>
                <a:latin typeface="Arial" panose="020B0604020202020204" pitchFamily="34" charset="0"/>
                <a:cs typeface="Arial" panose="020B0604020202020204" pitchFamily="34" charset="0"/>
              </a:rPr>
              <a:t>Gloria Oliva Martínez Andrade</a:t>
            </a:r>
          </a:p>
          <a:p>
            <a:pPr marL="355600" lvl="1" indent="-177800">
              <a:buFont typeface="Wingdings" panose="05000000000000000000" pitchFamily="2" charset="2"/>
              <a:buChar char="§"/>
            </a:pPr>
            <a:r>
              <a:rPr lang="es-MX" sz="1400" dirty="0" smtClean="0">
                <a:solidFill>
                  <a:schemeClr val="tx1">
                    <a:lumMod val="75000"/>
                    <a:lumOff val="25000"/>
                  </a:schemeClr>
                </a:solidFill>
                <a:latin typeface="Arial" panose="020B0604020202020204" pitchFamily="34" charset="0"/>
                <a:cs typeface="Arial" panose="020B0604020202020204" pitchFamily="34" charset="0"/>
              </a:rPr>
              <a:t>María Eugenia Mendoza Ortiz</a:t>
            </a:r>
          </a:p>
          <a:p>
            <a:pPr marL="355600" lvl="1" indent="-177800">
              <a:buFont typeface="Wingdings" panose="05000000000000000000" pitchFamily="2" charset="2"/>
              <a:buChar char="§"/>
            </a:pPr>
            <a:r>
              <a:rPr lang="es-MX" sz="1400" dirty="0" smtClean="0">
                <a:solidFill>
                  <a:schemeClr val="tx1">
                    <a:lumMod val="75000"/>
                    <a:lumOff val="25000"/>
                  </a:schemeClr>
                </a:solidFill>
                <a:latin typeface="Arial" panose="020B0604020202020204" pitchFamily="34" charset="0"/>
                <a:cs typeface="Arial" panose="020B0604020202020204" pitchFamily="34" charset="0"/>
              </a:rPr>
              <a:t>Renata Patricia Saucedo García</a:t>
            </a:r>
          </a:p>
          <a:p>
            <a:pPr marL="355600" lvl="1" indent="-177800">
              <a:buFont typeface="Wingdings" panose="05000000000000000000" pitchFamily="2" charset="2"/>
              <a:buChar char="§"/>
            </a:pPr>
            <a:r>
              <a:rPr lang="es-MX" sz="1400" dirty="0" smtClean="0">
                <a:solidFill>
                  <a:schemeClr val="tx1">
                    <a:lumMod val="75000"/>
                    <a:lumOff val="25000"/>
                  </a:schemeClr>
                </a:solidFill>
                <a:latin typeface="Arial" panose="020B0604020202020204" pitchFamily="34" charset="0"/>
                <a:cs typeface="Arial" panose="020B0604020202020204" pitchFamily="34" charset="0"/>
              </a:rPr>
              <a:t>Edith González Carranza</a:t>
            </a:r>
          </a:p>
          <a:p>
            <a:pPr marL="355600" lvl="1" indent="-177800">
              <a:buFont typeface="Wingdings" panose="05000000000000000000" pitchFamily="2" charset="2"/>
              <a:buChar char="§"/>
            </a:pPr>
            <a:r>
              <a:rPr lang="es-MX" sz="1400" dirty="0" smtClean="0">
                <a:solidFill>
                  <a:schemeClr val="tx1">
                    <a:lumMod val="75000"/>
                    <a:lumOff val="25000"/>
                  </a:schemeClr>
                </a:solidFill>
                <a:latin typeface="Arial" panose="020B0604020202020204" pitchFamily="34" charset="0"/>
                <a:cs typeface="Arial" panose="020B0604020202020204" pitchFamily="34" charset="0"/>
              </a:rPr>
              <a:t>Gabriela </a:t>
            </a:r>
            <a:r>
              <a:rPr lang="es-MX" sz="1400" dirty="0" err="1" smtClean="0">
                <a:solidFill>
                  <a:schemeClr val="tx1">
                    <a:lumMod val="75000"/>
                    <a:lumOff val="25000"/>
                  </a:schemeClr>
                </a:solidFill>
                <a:latin typeface="Arial" panose="020B0604020202020204" pitchFamily="34" charset="0"/>
                <a:cs typeface="Arial" panose="020B0604020202020204" pitchFamily="34" charset="0"/>
              </a:rPr>
              <a:t>Eridani</a:t>
            </a:r>
            <a:r>
              <a:rPr lang="es-MX" sz="1400" dirty="0" smtClean="0">
                <a:solidFill>
                  <a:schemeClr val="tx1">
                    <a:lumMod val="75000"/>
                    <a:lumOff val="25000"/>
                  </a:schemeClr>
                </a:solidFill>
                <a:latin typeface="Arial" panose="020B0604020202020204" pitchFamily="34" charset="0"/>
                <a:cs typeface="Arial" panose="020B0604020202020204" pitchFamily="34" charset="0"/>
              </a:rPr>
              <a:t> Acevedo Rodríguez</a:t>
            </a:r>
          </a:p>
          <a:p>
            <a:pPr marL="355600" lvl="1" indent="-177800">
              <a:buFont typeface="Wingdings" panose="05000000000000000000" pitchFamily="2" charset="2"/>
              <a:buChar char="§"/>
            </a:pPr>
            <a:r>
              <a:rPr lang="es-MX" sz="1400" dirty="0" smtClean="0">
                <a:solidFill>
                  <a:schemeClr val="tx1">
                    <a:lumMod val="75000"/>
                    <a:lumOff val="25000"/>
                  </a:schemeClr>
                </a:solidFill>
                <a:latin typeface="Arial" panose="020B0604020202020204" pitchFamily="34" charset="0"/>
                <a:cs typeface="Arial" panose="020B0604020202020204" pitchFamily="34" charset="0"/>
              </a:rPr>
              <a:t>Víctor Eduardo Hernández Zúñiga</a:t>
            </a:r>
          </a:p>
          <a:p>
            <a:pPr marL="355600" lvl="1" indent="-177800">
              <a:buFont typeface="Wingdings" panose="05000000000000000000" pitchFamily="2" charset="2"/>
              <a:buChar char="§"/>
            </a:pPr>
            <a:r>
              <a:rPr lang="es-MX" sz="1400" dirty="0" smtClean="0">
                <a:solidFill>
                  <a:schemeClr val="tx1">
                    <a:lumMod val="75000"/>
                    <a:lumOff val="25000"/>
                  </a:schemeClr>
                </a:solidFill>
                <a:latin typeface="Arial" panose="020B0604020202020204" pitchFamily="34" charset="0"/>
                <a:cs typeface="Arial" panose="020B0604020202020204" pitchFamily="34" charset="0"/>
              </a:rPr>
              <a:t>Braulio Gerardo Quesada Reyna</a:t>
            </a:r>
          </a:p>
          <a:p>
            <a:pPr marL="355600" lvl="1" indent="-177800">
              <a:buFont typeface="Wingdings" panose="05000000000000000000" pitchFamily="2" charset="2"/>
              <a:buChar char="§"/>
            </a:pPr>
            <a:r>
              <a:rPr lang="es-MX" sz="1400" dirty="0" smtClean="0">
                <a:solidFill>
                  <a:schemeClr val="tx1">
                    <a:lumMod val="75000"/>
                    <a:lumOff val="25000"/>
                  </a:schemeClr>
                </a:solidFill>
                <a:latin typeface="Arial" panose="020B0604020202020204" pitchFamily="34" charset="0"/>
                <a:cs typeface="Arial" panose="020B0604020202020204" pitchFamily="34" charset="0"/>
              </a:rPr>
              <a:t>Luz Angélica Ramírez García</a:t>
            </a:r>
          </a:p>
          <a:p>
            <a:pPr marL="355600" lvl="1" indent="-177800">
              <a:buFont typeface="Wingdings" panose="05000000000000000000" pitchFamily="2" charset="2"/>
              <a:buChar char="§"/>
            </a:pPr>
            <a:r>
              <a:rPr lang="es-MX" sz="1400" dirty="0" smtClean="0">
                <a:solidFill>
                  <a:schemeClr val="tx1">
                    <a:lumMod val="75000"/>
                    <a:lumOff val="25000"/>
                  </a:schemeClr>
                </a:solidFill>
                <a:latin typeface="Arial" panose="020B0604020202020204" pitchFamily="34" charset="0"/>
                <a:cs typeface="Arial" panose="020B0604020202020204" pitchFamily="34" charset="0"/>
              </a:rPr>
              <a:t>Leovigildo Mateos Sánchez</a:t>
            </a:r>
          </a:p>
          <a:p>
            <a:pPr marL="355600" lvl="1" indent="-177800">
              <a:buFont typeface="Wingdings" panose="05000000000000000000" pitchFamily="2" charset="2"/>
              <a:buChar char="§"/>
            </a:pPr>
            <a:r>
              <a:rPr lang="es-MX" sz="1400" dirty="0" smtClean="0">
                <a:solidFill>
                  <a:schemeClr val="tx1">
                    <a:lumMod val="75000"/>
                    <a:lumOff val="25000"/>
                  </a:schemeClr>
                </a:solidFill>
                <a:latin typeface="Arial" panose="020B0604020202020204" pitchFamily="34" charset="0"/>
                <a:cs typeface="Arial" panose="020B0604020202020204" pitchFamily="34" charset="0"/>
              </a:rPr>
              <a:t>Vilma Carolina </a:t>
            </a:r>
            <a:r>
              <a:rPr lang="es-MX" sz="1400" dirty="0" err="1" smtClean="0">
                <a:solidFill>
                  <a:schemeClr val="tx1">
                    <a:lumMod val="75000"/>
                    <a:lumOff val="25000"/>
                  </a:schemeClr>
                </a:solidFill>
                <a:latin typeface="Arial" panose="020B0604020202020204" pitchFamily="34" charset="0"/>
                <a:cs typeface="Arial" panose="020B0604020202020204" pitchFamily="34" charset="0"/>
              </a:rPr>
              <a:t>Bekker</a:t>
            </a:r>
            <a:r>
              <a:rPr lang="es-MX" sz="1400" dirty="0" smtClean="0">
                <a:solidFill>
                  <a:schemeClr val="tx1">
                    <a:lumMod val="75000"/>
                    <a:lumOff val="25000"/>
                  </a:schemeClr>
                </a:solidFill>
                <a:latin typeface="Arial" panose="020B0604020202020204" pitchFamily="34" charset="0"/>
                <a:cs typeface="Arial" panose="020B0604020202020204" pitchFamily="34" charset="0"/>
              </a:rPr>
              <a:t> </a:t>
            </a:r>
            <a:r>
              <a:rPr lang="es-MX" sz="1400" dirty="0" err="1" smtClean="0">
                <a:solidFill>
                  <a:schemeClr val="tx1">
                    <a:lumMod val="75000"/>
                    <a:lumOff val="25000"/>
                  </a:schemeClr>
                </a:solidFill>
                <a:latin typeface="Arial" panose="020B0604020202020204" pitchFamily="34" charset="0"/>
                <a:cs typeface="Arial" panose="020B0604020202020204" pitchFamily="34" charset="0"/>
              </a:rPr>
              <a:t>Mendez</a:t>
            </a:r>
            <a:endParaRPr lang="es-MX" sz="1400" dirty="0" smtClean="0">
              <a:solidFill>
                <a:schemeClr val="tx1">
                  <a:lumMod val="75000"/>
                  <a:lumOff val="25000"/>
                </a:schemeClr>
              </a:solidFill>
              <a:latin typeface="Arial" panose="020B0604020202020204" pitchFamily="34" charset="0"/>
              <a:cs typeface="Arial" panose="020B0604020202020204" pitchFamily="34" charset="0"/>
            </a:endParaRPr>
          </a:p>
          <a:p>
            <a:pPr marL="355600" lvl="1" indent="-177800">
              <a:buFont typeface="Wingdings" panose="05000000000000000000" pitchFamily="2" charset="2"/>
              <a:buChar char="§"/>
            </a:pPr>
            <a:r>
              <a:rPr lang="es-MX" sz="1400" dirty="0" smtClean="0">
                <a:solidFill>
                  <a:schemeClr val="tx1">
                    <a:lumMod val="75000"/>
                    <a:lumOff val="25000"/>
                  </a:schemeClr>
                </a:solidFill>
                <a:latin typeface="Arial" panose="020B0604020202020204" pitchFamily="34" charset="0"/>
                <a:cs typeface="Arial" panose="020B0604020202020204" pitchFamily="34" charset="0"/>
              </a:rPr>
              <a:t>María Teresa Ramos Cervantes</a:t>
            </a:r>
          </a:p>
          <a:p>
            <a:pPr marL="355600" lvl="1" indent="-177800">
              <a:buFont typeface="Wingdings" panose="05000000000000000000" pitchFamily="2" charset="2"/>
              <a:buChar char="§"/>
            </a:pPr>
            <a:r>
              <a:rPr lang="es-MX" sz="1400" dirty="0" smtClean="0">
                <a:solidFill>
                  <a:schemeClr val="tx1">
                    <a:lumMod val="75000"/>
                    <a:lumOff val="25000"/>
                  </a:schemeClr>
                </a:solidFill>
                <a:latin typeface="Arial" panose="020B0604020202020204" pitchFamily="34" charset="0"/>
                <a:cs typeface="Arial" panose="020B0604020202020204" pitchFamily="34" charset="0"/>
              </a:rPr>
              <a:t>Juan Antonio García Bello</a:t>
            </a:r>
          </a:p>
          <a:p>
            <a:pPr marL="355600" lvl="1" indent="-177800">
              <a:buFont typeface="Wingdings" panose="05000000000000000000" pitchFamily="2" charset="2"/>
              <a:buChar char="§"/>
            </a:pPr>
            <a:r>
              <a:rPr lang="es-MX" sz="1400" dirty="0" err="1" smtClean="0">
                <a:solidFill>
                  <a:schemeClr val="tx1">
                    <a:lumMod val="75000"/>
                    <a:lumOff val="25000"/>
                  </a:schemeClr>
                </a:solidFill>
                <a:latin typeface="Arial" panose="020B0604020202020204" pitchFamily="34" charset="0"/>
                <a:cs typeface="Arial" panose="020B0604020202020204" pitchFamily="34" charset="0"/>
              </a:rPr>
              <a:t>Zarela</a:t>
            </a:r>
            <a:r>
              <a:rPr lang="es-MX" sz="1400" smtClean="0">
                <a:solidFill>
                  <a:schemeClr val="tx1">
                    <a:lumMod val="75000"/>
                    <a:lumOff val="25000"/>
                  </a:schemeClr>
                </a:solidFill>
                <a:latin typeface="Arial" panose="020B0604020202020204" pitchFamily="34" charset="0"/>
                <a:cs typeface="Arial" panose="020B0604020202020204" pitchFamily="34" charset="0"/>
              </a:rPr>
              <a:t> </a:t>
            </a:r>
            <a:r>
              <a:rPr lang="es-MX" sz="1400" dirty="0" err="1" smtClean="0">
                <a:solidFill>
                  <a:schemeClr val="tx1">
                    <a:lumMod val="75000"/>
                    <a:lumOff val="25000"/>
                  </a:schemeClr>
                </a:solidFill>
                <a:latin typeface="Arial" panose="020B0604020202020204" pitchFamily="34" charset="0"/>
                <a:cs typeface="Arial" panose="020B0604020202020204" pitchFamily="34" charset="0"/>
              </a:rPr>
              <a:t>L</a:t>
            </a:r>
            <a:r>
              <a:rPr lang="es-MX" sz="1400" smtClean="0">
                <a:solidFill>
                  <a:schemeClr val="tx1">
                    <a:lumMod val="75000"/>
                    <a:lumOff val="25000"/>
                  </a:schemeClr>
                </a:solidFill>
                <a:latin typeface="Arial" panose="020B0604020202020204" pitchFamily="34" charset="0"/>
                <a:cs typeface="Arial" panose="020B0604020202020204" pitchFamily="34" charset="0"/>
              </a:rPr>
              <a:t>izbeth </a:t>
            </a:r>
            <a:r>
              <a:rPr lang="es-MX" sz="1400" dirty="0" err="1" smtClean="0">
                <a:solidFill>
                  <a:schemeClr val="tx1">
                    <a:lumMod val="75000"/>
                    <a:lumOff val="25000"/>
                  </a:schemeClr>
                </a:solidFill>
                <a:latin typeface="Arial" panose="020B0604020202020204" pitchFamily="34" charset="0"/>
                <a:cs typeface="Arial" panose="020B0604020202020204" pitchFamily="34" charset="0"/>
              </a:rPr>
              <a:t>Chinolla</a:t>
            </a:r>
            <a:r>
              <a:rPr lang="es-MX" sz="1400" dirty="0" smtClean="0">
                <a:solidFill>
                  <a:schemeClr val="tx1">
                    <a:lumMod val="75000"/>
                    <a:lumOff val="25000"/>
                  </a:schemeClr>
                </a:solidFill>
                <a:latin typeface="Arial" panose="020B0604020202020204" pitchFamily="34" charset="0"/>
                <a:cs typeface="Arial" panose="020B0604020202020204" pitchFamily="34" charset="0"/>
              </a:rPr>
              <a:t> Arellano</a:t>
            </a:r>
          </a:p>
          <a:p>
            <a:pPr marL="355600" lvl="1" indent="-177800">
              <a:buFont typeface="Wingdings" panose="05000000000000000000" pitchFamily="2" charset="2"/>
              <a:buChar char="§"/>
            </a:pPr>
            <a:r>
              <a:rPr lang="es-MX" sz="1400" dirty="0" smtClean="0">
                <a:solidFill>
                  <a:schemeClr val="tx1">
                    <a:lumMod val="75000"/>
                    <a:lumOff val="25000"/>
                  </a:schemeClr>
                </a:solidFill>
                <a:latin typeface="Arial" panose="020B0604020202020204" pitchFamily="34" charset="0"/>
                <a:cs typeface="Arial" panose="020B0604020202020204" pitchFamily="34" charset="0"/>
              </a:rPr>
              <a:t>Rosa María Arce Herrera</a:t>
            </a:r>
          </a:p>
          <a:p>
            <a:pPr marL="355600" lvl="1" indent="-177800">
              <a:buFont typeface="Wingdings" panose="05000000000000000000" pitchFamily="2" charset="2"/>
              <a:buChar char="§"/>
            </a:pPr>
            <a:r>
              <a:rPr lang="es-MX" sz="1400" dirty="0" smtClean="0">
                <a:solidFill>
                  <a:schemeClr val="tx1">
                    <a:lumMod val="75000"/>
                    <a:lumOff val="25000"/>
                  </a:schemeClr>
                </a:solidFill>
                <a:latin typeface="Arial" panose="020B0604020202020204" pitchFamily="34" charset="0"/>
                <a:cs typeface="Arial" panose="020B0604020202020204" pitchFamily="34" charset="0"/>
              </a:rPr>
              <a:t>Mary Flor Díaz Velázquez</a:t>
            </a:r>
          </a:p>
          <a:p>
            <a:pPr marL="355600" lvl="1" indent="-177800">
              <a:buFont typeface="Wingdings" panose="05000000000000000000" pitchFamily="2" charset="2"/>
              <a:buChar char="§"/>
            </a:pPr>
            <a:r>
              <a:rPr lang="es-MX" sz="1400" dirty="0" err="1" smtClean="0">
                <a:solidFill>
                  <a:schemeClr val="tx1">
                    <a:lumMod val="75000"/>
                    <a:lumOff val="25000"/>
                  </a:schemeClr>
                </a:solidFill>
                <a:latin typeface="Arial" panose="020B0604020202020204" pitchFamily="34" charset="0"/>
                <a:cs typeface="Arial" panose="020B0604020202020204" pitchFamily="34" charset="0"/>
              </a:rPr>
              <a:t>Elsie</a:t>
            </a:r>
            <a:r>
              <a:rPr lang="es-MX" sz="1400" dirty="0" smtClean="0">
                <a:solidFill>
                  <a:schemeClr val="tx1">
                    <a:lumMod val="75000"/>
                    <a:lumOff val="25000"/>
                  </a:schemeClr>
                </a:solidFill>
                <a:latin typeface="Arial" panose="020B0604020202020204" pitchFamily="34" charset="0"/>
                <a:cs typeface="Arial" panose="020B0604020202020204" pitchFamily="34" charset="0"/>
              </a:rPr>
              <a:t> </a:t>
            </a:r>
            <a:r>
              <a:rPr lang="es-MX" sz="1400" dirty="0" err="1" smtClean="0">
                <a:solidFill>
                  <a:schemeClr val="tx1">
                    <a:lumMod val="75000"/>
                    <a:lumOff val="25000"/>
                  </a:schemeClr>
                </a:solidFill>
                <a:latin typeface="Arial" panose="020B0604020202020204" pitchFamily="34" charset="0"/>
                <a:cs typeface="Arial" panose="020B0604020202020204" pitchFamily="34" charset="0"/>
              </a:rPr>
              <a:t>Taveras</a:t>
            </a:r>
            <a:endParaRPr lang="es-MX" sz="1400" dirty="0" smtClean="0">
              <a:solidFill>
                <a:schemeClr val="tx1">
                  <a:lumMod val="75000"/>
                  <a:lumOff val="25000"/>
                </a:schemeClr>
              </a:solidFill>
              <a:latin typeface="Arial" panose="020B0604020202020204" pitchFamily="34" charset="0"/>
              <a:cs typeface="Arial" panose="020B0604020202020204" pitchFamily="34" charset="0"/>
            </a:endParaRPr>
          </a:p>
          <a:p>
            <a:pPr marL="266700" lvl="1" indent="-88900">
              <a:buFont typeface="Wingdings" panose="05000000000000000000" pitchFamily="2" charset="2"/>
              <a:buChar char="§"/>
            </a:pPr>
            <a:endParaRPr lang="es-MX" sz="14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6155" name="Picture 11"/>
          <p:cNvPicPr>
            <a:picLocks noChangeAspect="1" noChangeArrowheads="1"/>
          </p:cNvPicPr>
          <p:nvPr/>
        </p:nvPicPr>
        <p:blipFill>
          <a:blip r:embed="rId9" cstate="print"/>
          <a:srcRect l="42844" r="35036"/>
          <a:stretch>
            <a:fillRect/>
          </a:stretch>
        </p:blipFill>
        <p:spPr bwMode="auto">
          <a:xfrm>
            <a:off x="9986691" y="5085184"/>
            <a:ext cx="1365893" cy="908695"/>
          </a:xfrm>
          <a:prstGeom prst="rect">
            <a:avLst/>
          </a:prstGeom>
          <a:noFill/>
          <a:ln w="9525">
            <a:noFill/>
            <a:miter lim="800000"/>
            <a:headEnd/>
            <a:tailEnd/>
          </a:ln>
        </p:spPr>
      </p:pic>
      <p:pic>
        <p:nvPicPr>
          <p:cNvPr id="6156" name="Picture 12"/>
          <p:cNvPicPr>
            <a:picLocks noChangeAspect="1" noChangeArrowheads="1"/>
          </p:cNvPicPr>
          <p:nvPr/>
        </p:nvPicPr>
        <p:blipFill>
          <a:blip r:embed="rId9" cstate="print"/>
          <a:srcRect l="7807" t="61894" r="68121"/>
          <a:stretch>
            <a:fillRect/>
          </a:stretch>
        </p:blipFill>
        <p:spPr bwMode="auto">
          <a:xfrm>
            <a:off x="9336360" y="6021288"/>
            <a:ext cx="2664296" cy="620663"/>
          </a:xfrm>
          <a:prstGeom prst="rect">
            <a:avLst/>
          </a:prstGeom>
          <a:noFill/>
          <a:ln w="9525">
            <a:noFill/>
            <a:miter lim="800000"/>
            <a:headEnd/>
            <a:tailEnd/>
          </a:ln>
        </p:spPr>
      </p:pic>
    </p:spTree>
    <p:extLst>
      <p:ext uri="{BB962C8B-B14F-4D97-AF65-F5344CB8AC3E}">
        <p14:creationId xmlns:p14="http://schemas.microsoft.com/office/powerpoint/2010/main" xmlns="" val="1811688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print"/>
          <a:srcRect t="17810" b="5557"/>
          <a:stretch/>
        </p:blipFill>
        <p:spPr bwMode="auto">
          <a:xfrm>
            <a:off x="1991544" y="1941711"/>
            <a:ext cx="8156721" cy="4299505"/>
          </a:xfrm>
          <a:prstGeom prst="rect">
            <a:avLst/>
          </a:prstGeom>
          <a:noFill/>
          <a:ln w="9525">
            <a:noFill/>
            <a:miter lim="800000"/>
            <a:headEnd/>
            <a:tailEnd/>
          </a:ln>
        </p:spPr>
      </p:pic>
      <p:sp>
        <p:nvSpPr>
          <p:cNvPr id="11" name="CuadroTexto 3"/>
          <p:cNvSpPr txBox="1"/>
          <p:nvPr/>
        </p:nvSpPr>
        <p:spPr>
          <a:xfrm>
            <a:off x="551384" y="1197944"/>
            <a:ext cx="11377263" cy="707886"/>
          </a:xfrm>
          <a:prstGeom prst="rect">
            <a:avLst/>
          </a:prstGeom>
          <a:noFill/>
        </p:spPr>
        <p:txBody>
          <a:bodyPr wrap="square" rtlCol="0">
            <a:spAutoFit/>
          </a:bodyPr>
          <a:lstStyle/>
          <a:p>
            <a:pPr algn="ctr"/>
            <a:r>
              <a:rPr lang="es-MX" sz="2000" dirty="0" smtClean="0">
                <a:solidFill>
                  <a:srgbClr val="265C3C"/>
                </a:solidFill>
                <a:latin typeface="Arial" panose="020B0604020202020204" pitchFamily="34" charset="0"/>
                <a:cs typeface="Arial" panose="020B0604020202020204" pitchFamily="34" charset="0"/>
              </a:rPr>
              <a:t>Principales problemas de salud, según años de vida saludable perdidos por muerte prematura </a:t>
            </a:r>
          </a:p>
          <a:p>
            <a:pPr algn="ctr"/>
            <a:r>
              <a:rPr lang="es-MX" sz="2000" dirty="0" smtClean="0">
                <a:solidFill>
                  <a:srgbClr val="265C3C"/>
                </a:solidFill>
                <a:latin typeface="Arial" panose="020B0604020202020204" pitchFamily="34" charset="0"/>
                <a:cs typeface="Arial" panose="020B0604020202020204" pitchFamily="34" charset="0"/>
              </a:rPr>
              <a:t>y por discapacidad en derechohabientes del IMSS, 2015</a:t>
            </a:r>
            <a:endParaRPr lang="es-MX" sz="2000" dirty="0">
              <a:solidFill>
                <a:srgbClr val="265C3C"/>
              </a:solidFill>
              <a:latin typeface="Arial" panose="020B0604020202020204" pitchFamily="34" charset="0"/>
              <a:cs typeface="Arial" panose="020B0604020202020204" pitchFamily="34" charset="0"/>
            </a:endParaRPr>
          </a:p>
        </p:txBody>
      </p:sp>
      <p:sp>
        <p:nvSpPr>
          <p:cNvPr id="12" name="CuadroTexto 4"/>
          <p:cNvSpPr txBox="1"/>
          <p:nvPr/>
        </p:nvSpPr>
        <p:spPr>
          <a:xfrm>
            <a:off x="335360" y="6309320"/>
            <a:ext cx="11593287" cy="461665"/>
          </a:xfrm>
          <a:prstGeom prst="rect">
            <a:avLst/>
          </a:prstGeom>
          <a:noFill/>
        </p:spPr>
        <p:txBody>
          <a:bodyPr wrap="square" rtlCol="0">
            <a:spAutoFit/>
          </a:bodyPr>
          <a:lstStyle/>
          <a:p>
            <a:pPr algn="just"/>
            <a:r>
              <a:rPr lang="es-MX" sz="1200" dirty="0" smtClean="0">
                <a:solidFill>
                  <a:schemeClr val="tx1">
                    <a:lumMod val="75000"/>
                    <a:lumOff val="25000"/>
                  </a:schemeClr>
                </a:solidFill>
                <a:latin typeface="Arial" panose="020B0604020202020204" pitchFamily="34" charset="0"/>
                <a:cs typeface="Arial" panose="020B0604020202020204" pitchFamily="34" charset="0"/>
              </a:rPr>
              <a:t>Los dos padecimientos que ocasionaron mayor carga en la población derechohabiente son las enfermedades cardiovasculares y circulatorias (enfermedades hipertensivas, enfermedad isquémica del corazón , etc.) y la diabetes </a:t>
            </a:r>
            <a:r>
              <a:rPr lang="es-MX" sz="1200" dirty="0" err="1" smtClean="0">
                <a:solidFill>
                  <a:schemeClr val="tx1">
                    <a:lumMod val="75000"/>
                    <a:lumOff val="25000"/>
                  </a:schemeClr>
                </a:solidFill>
                <a:latin typeface="Arial" panose="020B0604020202020204" pitchFamily="34" charset="0"/>
                <a:cs typeface="Arial" panose="020B0604020202020204" pitchFamily="34" charset="0"/>
              </a:rPr>
              <a:t>mellitus</a:t>
            </a:r>
            <a:r>
              <a:rPr lang="es-MX" sz="1200" dirty="0" smtClean="0">
                <a:solidFill>
                  <a:schemeClr val="tx1">
                    <a:lumMod val="75000"/>
                    <a:lumOff val="25000"/>
                  </a:schemeClr>
                </a:solidFill>
                <a:latin typeface="Arial" panose="020B0604020202020204" pitchFamily="34" charset="0"/>
                <a:cs typeface="Arial" panose="020B0604020202020204" pitchFamily="34" charset="0"/>
              </a:rPr>
              <a:t>.</a:t>
            </a:r>
            <a:endParaRPr lang="es-MX"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CuadroTexto 12"/>
          <p:cNvSpPr txBox="1"/>
          <p:nvPr/>
        </p:nvSpPr>
        <p:spPr>
          <a:xfrm>
            <a:off x="2279576" y="292586"/>
            <a:ext cx="8454559" cy="400110"/>
          </a:xfrm>
          <a:prstGeom prst="rect">
            <a:avLst/>
          </a:prstGeom>
          <a:noFill/>
        </p:spPr>
        <p:txBody>
          <a:bodyPr wrap="none" rtlCol="0">
            <a:spAutoFit/>
          </a:bodyPr>
          <a:lstStyle/>
          <a:p>
            <a:r>
              <a:rPr lang="es-MX" sz="2000" dirty="0">
                <a:solidFill>
                  <a:prstClr val="white"/>
                </a:solidFill>
                <a:latin typeface="Britannic Bold" panose="020B0903060703020204" pitchFamily="34" charset="0"/>
              </a:rPr>
              <a:t>FACTORES METABOLICOS Y ENFERMEDAD CARDIOVASCULAR EN LA MUJER</a:t>
            </a:r>
            <a:endParaRPr lang="es-MX" sz="2000" dirty="0"/>
          </a:p>
        </p:txBody>
      </p:sp>
      <p:sp>
        <p:nvSpPr>
          <p:cNvPr id="14" name="6 Rectángulo"/>
          <p:cNvSpPr/>
          <p:nvPr/>
        </p:nvSpPr>
        <p:spPr>
          <a:xfrm>
            <a:off x="6227400" y="762259"/>
            <a:ext cx="5899466" cy="369332"/>
          </a:xfrm>
          <a:prstGeom prst="rect">
            <a:avLst/>
          </a:prstGeom>
        </p:spPr>
        <p:txBody>
          <a:bodyPr wrap="square">
            <a:spAutoFit/>
          </a:bodyPr>
          <a:lstStyle/>
          <a:p>
            <a:pPr algn="r"/>
            <a:r>
              <a:rPr lang="es-MX" dirty="0">
                <a:solidFill>
                  <a:schemeClr val="bg1"/>
                </a:solidFill>
                <a:latin typeface="Britannic Bold" panose="020B0903060703020204" pitchFamily="34" charset="0"/>
              </a:rPr>
              <a:t>FACTORES DE RIESGO METABOLICO Y </a:t>
            </a:r>
            <a:r>
              <a:rPr lang="es-MX" dirty="0" smtClean="0">
                <a:solidFill>
                  <a:schemeClr val="bg1"/>
                </a:solidFill>
                <a:latin typeface="Britannic Bold" panose="020B0903060703020204" pitchFamily="34" charset="0"/>
              </a:rPr>
              <a:t>DIABETES</a:t>
            </a:r>
            <a:endParaRPr lang="es-MX" dirty="0">
              <a:solidFill>
                <a:schemeClr val="bg1"/>
              </a:solidFill>
            </a:endParaRPr>
          </a:p>
        </p:txBody>
      </p:sp>
      <p:grpSp>
        <p:nvGrpSpPr>
          <p:cNvPr id="15" name="Grupo 14"/>
          <p:cNvGrpSpPr/>
          <p:nvPr/>
        </p:nvGrpSpPr>
        <p:grpSpPr>
          <a:xfrm>
            <a:off x="1991544" y="730902"/>
            <a:ext cx="10200456" cy="432047"/>
            <a:chOff x="3622774" y="5661246"/>
            <a:chExt cx="5521226" cy="432050"/>
          </a:xfrm>
          <a:solidFill>
            <a:srgbClr val="FFC000">
              <a:alpha val="38824"/>
            </a:srgbClr>
          </a:solidFill>
        </p:grpSpPr>
        <p:sp>
          <p:nvSpPr>
            <p:cNvPr id="16" name="Rectángulo 15"/>
            <p:cNvSpPr/>
            <p:nvPr/>
          </p:nvSpPr>
          <p:spPr>
            <a:xfrm>
              <a:off x="3995936" y="5661248"/>
              <a:ext cx="5148064" cy="432048"/>
            </a:xfrm>
            <a:prstGeom prst="rect">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sp>
          <p:nvSpPr>
            <p:cNvPr id="17" name="Triángulo rectángulo 16"/>
            <p:cNvSpPr/>
            <p:nvPr/>
          </p:nvSpPr>
          <p:spPr>
            <a:xfrm flipH="1">
              <a:off x="3622774" y="5661246"/>
              <a:ext cx="373161" cy="432050"/>
            </a:xfrm>
            <a:prstGeom prst="rtTriangle">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grpSp>
      <p:sp>
        <p:nvSpPr>
          <p:cNvPr id="7" name="AutoShape 3"/>
          <p:cNvSpPr>
            <a:spLocks noChangeAspect="1" noChangeArrowheads="1" noTextEdit="1"/>
          </p:cNvSpPr>
          <p:nvPr/>
        </p:nvSpPr>
        <p:spPr bwMode="auto">
          <a:xfrm>
            <a:off x="250825" y="190500"/>
            <a:ext cx="114141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22" name="Imagen 2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6227" y="116632"/>
            <a:ext cx="981541" cy="975445"/>
          </a:xfrm>
          <a:prstGeom prst="rect">
            <a:avLst/>
          </a:prstGeom>
        </p:spPr>
      </p:pic>
      <p:sp>
        <p:nvSpPr>
          <p:cNvPr id="18" name="17 Rectángulo"/>
          <p:cNvSpPr/>
          <p:nvPr/>
        </p:nvSpPr>
        <p:spPr>
          <a:xfrm>
            <a:off x="7968208" y="2606651"/>
            <a:ext cx="3629825" cy="369332"/>
          </a:xfrm>
          <a:prstGeom prst="rect">
            <a:avLst/>
          </a:prstGeom>
        </p:spPr>
        <p:txBody>
          <a:bodyPr wrap="square">
            <a:spAutoFit/>
          </a:bodyPr>
          <a:lstStyle/>
          <a:p>
            <a:pPr marL="292100" indent="-292100" defTabSz="933450"/>
            <a:r>
              <a:rPr lang="en-US" altLang="es-MX" b="1" i="1" dirty="0">
                <a:solidFill>
                  <a:srgbClr val="265C3C"/>
                </a:solidFill>
                <a:latin typeface="Arial" panose="020B0604020202020204" pitchFamily="34" charset="0"/>
                <a:cs typeface="Arial" panose="020B0604020202020204" pitchFamily="34" charset="0"/>
              </a:rPr>
              <a:t>La diabetes </a:t>
            </a:r>
            <a:r>
              <a:rPr lang="en-US" altLang="es-MX" b="1" i="1" dirty="0" smtClean="0">
                <a:solidFill>
                  <a:srgbClr val="265C3C"/>
                </a:solidFill>
                <a:latin typeface="Arial" panose="020B0604020202020204" pitchFamily="34" charset="0"/>
                <a:cs typeface="Arial" panose="020B0604020202020204" pitchFamily="34" charset="0"/>
              </a:rPr>
              <a:t>:</a:t>
            </a:r>
            <a:endParaRPr lang="en-US" altLang="es-MX" b="1" i="1" dirty="0">
              <a:solidFill>
                <a:srgbClr val="265C3C"/>
              </a:solidFill>
              <a:latin typeface="Arial" panose="020B0604020202020204" pitchFamily="34" charset="0"/>
              <a:cs typeface="Arial" panose="020B0604020202020204" pitchFamily="34" charset="0"/>
            </a:endParaRPr>
          </a:p>
        </p:txBody>
      </p:sp>
      <p:sp>
        <p:nvSpPr>
          <p:cNvPr id="2" name="CuadroTexto 1"/>
          <p:cNvSpPr txBox="1"/>
          <p:nvPr/>
        </p:nvSpPr>
        <p:spPr>
          <a:xfrm>
            <a:off x="8096455" y="3104686"/>
            <a:ext cx="3172663" cy="369332"/>
          </a:xfrm>
          <a:prstGeom prst="rect">
            <a:avLst/>
          </a:prstGeom>
          <a:noFill/>
        </p:spPr>
        <p:txBody>
          <a:bodyPr wrap="none" rtlCol="0">
            <a:spAutoFit/>
          </a:bodyPr>
          <a:lstStyle/>
          <a:p>
            <a:r>
              <a:rPr lang="en-US" altLang="es-MX" dirty="0" err="1">
                <a:solidFill>
                  <a:srgbClr val="265C3C"/>
                </a:solidFill>
                <a:latin typeface="Arial" panose="020B0604020202020204" pitchFamily="34" charset="0"/>
                <a:cs typeface="Arial" panose="020B0604020202020204" pitchFamily="34" charset="0"/>
              </a:rPr>
              <a:t>Afecta</a:t>
            </a:r>
            <a:r>
              <a:rPr lang="en-US" altLang="es-MX" dirty="0">
                <a:solidFill>
                  <a:srgbClr val="265C3C"/>
                </a:solidFill>
                <a:latin typeface="Arial" panose="020B0604020202020204" pitchFamily="34" charset="0"/>
                <a:cs typeface="Arial" panose="020B0604020202020204" pitchFamily="34" charset="0"/>
              </a:rPr>
              <a:t> a 14% de la </a:t>
            </a:r>
            <a:r>
              <a:rPr lang="en-US" altLang="es-MX" dirty="0" err="1" smtClean="0">
                <a:solidFill>
                  <a:srgbClr val="265C3C"/>
                </a:solidFill>
                <a:latin typeface="Arial" panose="020B0604020202020204" pitchFamily="34" charset="0"/>
                <a:cs typeface="Arial" panose="020B0604020202020204" pitchFamily="34" charset="0"/>
              </a:rPr>
              <a:t>población</a:t>
            </a:r>
            <a:endParaRPr lang="es-MX" dirty="0"/>
          </a:p>
        </p:txBody>
      </p:sp>
      <p:sp>
        <p:nvSpPr>
          <p:cNvPr id="4" name="Rectángulo redondeado 3"/>
          <p:cNvSpPr/>
          <p:nvPr/>
        </p:nvSpPr>
        <p:spPr>
          <a:xfrm>
            <a:off x="7968208" y="3068960"/>
            <a:ext cx="3456384" cy="422556"/>
          </a:xfrm>
          <a:prstGeom prst="roundRect">
            <a:avLst/>
          </a:prstGeom>
          <a:noFill/>
          <a:ln w="28575">
            <a:solidFill>
              <a:srgbClr val="265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p:cNvSpPr txBox="1"/>
          <p:nvPr/>
        </p:nvSpPr>
        <p:spPr>
          <a:xfrm>
            <a:off x="8073779" y="3715949"/>
            <a:ext cx="3350813" cy="646331"/>
          </a:xfrm>
          <a:prstGeom prst="rect">
            <a:avLst/>
          </a:prstGeom>
          <a:noFill/>
        </p:spPr>
        <p:txBody>
          <a:bodyPr wrap="square" rtlCol="0">
            <a:spAutoFit/>
          </a:bodyPr>
          <a:lstStyle/>
          <a:p>
            <a:pPr defTabSz="933450">
              <a:buClrTx/>
            </a:pPr>
            <a:r>
              <a:rPr lang="en-US" altLang="es-MX" dirty="0" err="1" smtClean="0">
                <a:solidFill>
                  <a:srgbClr val="265C3C"/>
                </a:solidFill>
                <a:latin typeface="Arial" panose="020B0604020202020204" pitchFamily="34" charset="0"/>
                <a:cs typeface="Arial" panose="020B0604020202020204" pitchFamily="34" charset="0"/>
              </a:rPr>
              <a:t>Triplica</a:t>
            </a:r>
            <a:r>
              <a:rPr lang="en-US" altLang="es-MX" dirty="0" smtClean="0">
                <a:solidFill>
                  <a:srgbClr val="265C3C"/>
                </a:solidFill>
                <a:latin typeface="Arial" panose="020B0604020202020204" pitchFamily="34" charset="0"/>
                <a:cs typeface="Arial" panose="020B0604020202020204" pitchFamily="34" charset="0"/>
              </a:rPr>
              <a:t> </a:t>
            </a:r>
            <a:r>
              <a:rPr lang="en-US" altLang="es-MX" dirty="0">
                <a:solidFill>
                  <a:srgbClr val="265C3C"/>
                </a:solidFill>
                <a:latin typeface="Arial" panose="020B0604020202020204" pitchFamily="34" charset="0"/>
                <a:cs typeface="Arial" panose="020B0604020202020204" pitchFamily="34" charset="0"/>
              </a:rPr>
              <a:t>el </a:t>
            </a:r>
            <a:r>
              <a:rPr lang="en-US" altLang="es-MX" dirty="0" err="1">
                <a:solidFill>
                  <a:srgbClr val="265C3C"/>
                </a:solidFill>
                <a:latin typeface="Arial" panose="020B0604020202020204" pitchFamily="34" charset="0"/>
                <a:cs typeface="Arial" panose="020B0604020202020204" pitchFamily="34" charset="0"/>
              </a:rPr>
              <a:t>riesgo</a:t>
            </a:r>
            <a:r>
              <a:rPr lang="en-US" altLang="es-MX" dirty="0">
                <a:solidFill>
                  <a:srgbClr val="265C3C"/>
                </a:solidFill>
                <a:latin typeface="Arial" panose="020B0604020202020204" pitchFamily="34" charset="0"/>
                <a:cs typeface="Arial" panose="020B0604020202020204" pitchFamily="34" charset="0"/>
              </a:rPr>
              <a:t> de </a:t>
            </a:r>
            <a:r>
              <a:rPr lang="en-US" altLang="es-MX" dirty="0" err="1">
                <a:solidFill>
                  <a:srgbClr val="265C3C"/>
                </a:solidFill>
                <a:latin typeface="Arial" panose="020B0604020202020204" pitchFamily="34" charset="0"/>
                <a:cs typeface="Arial" panose="020B0604020202020204" pitchFamily="34" charset="0"/>
              </a:rPr>
              <a:t>infartos</a:t>
            </a:r>
            <a:r>
              <a:rPr lang="en-US" altLang="es-MX" dirty="0">
                <a:solidFill>
                  <a:srgbClr val="265C3C"/>
                </a:solidFill>
                <a:latin typeface="Arial" panose="020B0604020202020204" pitchFamily="34" charset="0"/>
                <a:cs typeface="Arial" panose="020B0604020202020204" pitchFamily="34" charset="0"/>
              </a:rPr>
              <a:t> </a:t>
            </a:r>
            <a:r>
              <a:rPr lang="en-US" altLang="es-MX" dirty="0" smtClean="0">
                <a:solidFill>
                  <a:srgbClr val="265C3C"/>
                </a:solidFill>
                <a:latin typeface="Arial" panose="020B0604020202020204" pitchFamily="34" charset="0"/>
                <a:cs typeface="Arial" panose="020B0604020202020204" pitchFamily="34" charset="0"/>
              </a:rPr>
              <a:t>y </a:t>
            </a:r>
            <a:r>
              <a:rPr lang="en-US" altLang="es-MX" dirty="0" err="1">
                <a:solidFill>
                  <a:srgbClr val="265C3C"/>
                </a:solidFill>
                <a:latin typeface="Arial" panose="020B0604020202020204" pitchFamily="34" charset="0"/>
                <a:cs typeface="Arial" panose="020B0604020202020204" pitchFamily="34" charset="0"/>
              </a:rPr>
              <a:t>enfermedad</a:t>
            </a:r>
            <a:r>
              <a:rPr lang="en-US" altLang="es-MX" dirty="0">
                <a:solidFill>
                  <a:srgbClr val="265C3C"/>
                </a:solidFill>
                <a:latin typeface="Arial" panose="020B0604020202020204" pitchFamily="34" charset="0"/>
                <a:cs typeface="Arial" panose="020B0604020202020204" pitchFamily="34" charset="0"/>
              </a:rPr>
              <a:t> c</a:t>
            </a:r>
            <a:r>
              <a:rPr lang="es-MX" altLang="es-MX" dirty="0" err="1">
                <a:solidFill>
                  <a:srgbClr val="265C3C"/>
                </a:solidFill>
                <a:latin typeface="Arial" panose="020B0604020202020204" pitchFamily="34" charset="0"/>
                <a:cs typeface="Arial" panose="020B0604020202020204" pitchFamily="34" charset="0"/>
              </a:rPr>
              <a:t>erebrovascular</a:t>
            </a:r>
            <a:r>
              <a:rPr lang="es-MX" altLang="es-MX" dirty="0" smtClean="0">
                <a:solidFill>
                  <a:srgbClr val="265C3C"/>
                </a:solidFill>
                <a:latin typeface="Arial" panose="020B0604020202020204" pitchFamily="34" charset="0"/>
                <a:cs typeface="Arial" panose="020B0604020202020204" pitchFamily="34" charset="0"/>
              </a:rPr>
              <a:t>.</a:t>
            </a:r>
            <a:endParaRPr lang="es-MX" dirty="0"/>
          </a:p>
        </p:txBody>
      </p:sp>
      <p:sp>
        <p:nvSpPr>
          <p:cNvPr id="20" name="Rectángulo redondeado 19"/>
          <p:cNvSpPr/>
          <p:nvPr/>
        </p:nvSpPr>
        <p:spPr>
          <a:xfrm>
            <a:off x="7968208" y="3715949"/>
            <a:ext cx="3456384" cy="646331"/>
          </a:xfrm>
          <a:prstGeom prst="roundRect">
            <a:avLst/>
          </a:prstGeom>
          <a:noFill/>
          <a:ln w="28575">
            <a:solidFill>
              <a:srgbClr val="265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4125881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0" y="0"/>
            <a:ext cx="12192000" cy="11423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endParaRPr lang="x-none" dirty="0"/>
          </a:p>
        </p:txBody>
      </p:sp>
      <p:sp>
        <p:nvSpPr>
          <p:cNvPr id="11" name="CuadroTexto 10"/>
          <p:cNvSpPr txBox="1"/>
          <p:nvPr/>
        </p:nvSpPr>
        <p:spPr>
          <a:xfrm>
            <a:off x="3737441" y="292586"/>
            <a:ext cx="8454559" cy="400110"/>
          </a:xfrm>
          <a:prstGeom prst="rect">
            <a:avLst/>
          </a:prstGeom>
          <a:noFill/>
        </p:spPr>
        <p:txBody>
          <a:bodyPr wrap="none" rtlCol="0">
            <a:spAutoFit/>
          </a:bodyPr>
          <a:lstStyle/>
          <a:p>
            <a:r>
              <a:rPr lang="es-MX" sz="2000" dirty="0">
                <a:solidFill>
                  <a:prstClr val="white"/>
                </a:solidFill>
                <a:latin typeface="Britannic Bold" panose="020B0903060703020204" pitchFamily="34" charset="0"/>
              </a:rPr>
              <a:t>FACTORES METABOLICOS Y ENFERMEDAD CARDIOVASCULAR EN LA MUJER</a:t>
            </a:r>
            <a:endParaRPr lang="es-MX" sz="2000" dirty="0"/>
          </a:p>
        </p:txBody>
      </p:sp>
      <p:sp>
        <p:nvSpPr>
          <p:cNvPr id="12" name="6 Rectángulo"/>
          <p:cNvSpPr/>
          <p:nvPr/>
        </p:nvSpPr>
        <p:spPr>
          <a:xfrm>
            <a:off x="6227400" y="762259"/>
            <a:ext cx="5899466" cy="369332"/>
          </a:xfrm>
          <a:prstGeom prst="rect">
            <a:avLst/>
          </a:prstGeom>
        </p:spPr>
        <p:txBody>
          <a:bodyPr wrap="square">
            <a:spAutoFit/>
          </a:bodyPr>
          <a:lstStyle/>
          <a:p>
            <a:pPr algn="r"/>
            <a:r>
              <a:rPr lang="es-MX" dirty="0">
                <a:solidFill>
                  <a:schemeClr val="bg1"/>
                </a:solidFill>
                <a:latin typeface="Britannic Bold" panose="020B0903060703020204" pitchFamily="34" charset="0"/>
              </a:rPr>
              <a:t>FACTORES DE RIESGO METABOLICO Y </a:t>
            </a:r>
            <a:r>
              <a:rPr lang="es-MX" dirty="0" smtClean="0">
                <a:solidFill>
                  <a:schemeClr val="bg1"/>
                </a:solidFill>
                <a:latin typeface="Britannic Bold" panose="020B0903060703020204" pitchFamily="34" charset="0"/>
              </a:rPr>
              <a:t>DIABETES</a:t>
            </a:r>
            <a:endParaRPr lang="es-MX" dirty="0">
              <a:solidFill>
                <a:schemeClr val="bg1"/>
              </a:solidFill>
            </a:endParaRPr>
          </a:p>
        </p:txBody>
      </p:sp>
      <p:grpSp>
        <p:nvGrpSpPr>
          <p:cNvPr id="14" name="Grupo 13"/>
          <p:cNvGrpSpPr/>
          <p:nvPr/>
        </p:nvGrpSpPr>
        <p:grpSpPr>
          <a:xfrm>
            <a:off x="1991544" y="730902"/>
            <a:ext cx="10200456" cy="432047"/>
            <a:chOff x="3622774" y="5661246"/>
            <a:chExt cx="5521226" cy="432050"/>
          </a:xfrm>
          <a:solidFill>
            <a:srgbClr val="FFC000">
              <a:alpha val="38824"/>
            </a:srgbClr>
          </a:solidFill>
        </p:grpSpPr>
        <p:sp>
          <p:nvSpPr>
            <p:cNvPr id="15" name="Rectángulo 14"/>
            <p:cNvSpPr/>
            <p:nvPr/>
          </p:nvSpPr>
          <p:spPr>
            <a:xfrm>
              <a:off x="3995936" y="5661248"/>
              <a:ext cx="5148064" cy="432048"/>
            </a:xfrm>
            <a:prstGeom prst="rect">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sp>
          <p:nvSpPr>
            <p:cNvPr id="16" name="Triángulo rectángulo 15"/>
            <p:cNvSpPr/>
            <p:nvPr/>
          </p:nvSpPr>
          <p:spPr>
            <a:xfrm flipH="1">
              <a:off x="3622774" y="5661246"/>
              <a:ext cx="373161" cy="432050"/>
            </a:xfrm>
            <a:prstGeom prst="rtTriangle">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grpSp>
      <p:pic>
        <p:nvPicPr>
          <p:cNvPr id="17" name="Imagen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6227" y="116632"/>
            <a:ext cx="981541" cy="975445"/>
          </a:xfrm>
          <a:prstGeom prst="rect">
            <a:avLst/>
          </a:prstGeom>
        </p:spPr>
      </p:pic>
      <p:pic>
        <p:nvPicPr>
          <p:cNvPr id="10"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8284" t="41822" r="42822" b="22340"/>
          <a:stretch/>
        </p:blipFill>
        <p:spPr bwMode="auto">
          <a:xfrm>
            <a:off x="1618888" y="1893851"/>
            <a:ext cx="9217024" cy="43850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12 CuadroTexto"/>
          <p:cNvSpPr txBox="1"/>
          <p:nvPr/>
        </p:nvSpPr>
        <p:spPr>
          <a:xfrm>
            <a:off x="296227" y="6517606"/>
            <a:ext cx="9289032" cy="261610"/>
          </a:xfrm>
          <a:prstGeom prst="rect">
            <a:avLst/>
          </a:prstGeom>
          <a:noFill/>
        </p:spPr>
        <p:txBody>
          <a:bodyPr wrap="square" rtlCol="0">
            <a:spAutoFit/>
          </a:bodyPr>
          <a:lstStyle/>
          <a:p>
            <a:r>
              <a:rPr lang="es-MX" sz="1100" dirty="0" err="1" smtClean="0">
                <a:solidFill>
                  <a:schemeClr val="accent5">
                    <a:lumMod val="75000"/>
                  </a:schemeClr>
                </a:solidFill>
                <a:latin typeface="Arial" panose="020B0604020202020204" pitchFamily="34" charset="0"/>
                <a:cs typeface="Arial" panose="020B0604020202020204" pitchFamily="34" charset="0"/>
              </a:rPr>
              <a:t>Sheshasai</a:t>
            </a:r>
            <a:r>
              <a:rPr lang="es-MX" sz="1100" dirty="0" smtClean="0">
                <a:solidFill>
                  <a:schemeClr val="accent5">
                    <a:lumMod val="75000"/>
                  </a:schemeClr>
                </a:solidFill>
                <a:latin typeface="Arial" panose="020B0604020202020204" pitchFamily="34" charset="0"/>
                <a:cs typeface="Arial" panose="020B0604020202020204" pitchFamily="34" charset="0"/>
              </a:rPr>
              <a:t> RK et al. </a:t>
            </a:r>
            <a:r>
              <a:rPr lang="es-MX" sz="1100" dirty="0">
                <a:solidFill>
                  <a:schemeClr val="accent5">
                    <a:lumMod val="75000"/>
                  </a:schemeClr>
                </a:solidFill>
                <a:latin typeface="Arial" panose="020B0604020202020204" pitchFamily="34" charset="0"/>
                <a:cs typeface="Arial" panose="020B0604020202020204" pitchFamily="34" charset="0"/>
              </a:rPr>
              <a:t>Diabetes mellitus, </a:t>
            </a:r>
            <a:r>
              <a:rPr lang="es-MX" sz="1100" dirty="0" err="1">
                <a:solidFill>
                  <a:schemeClr val="accent5">
                    <a:lumMod val="75000"/>
                  </a:schemeClr>
                </a:solidFill>
                <a:latin typeface="Arial" panose="020B0604020202020204" pitchFamily="34" charset="0"/>
                <a:cs typeface="Arial" panose="020B0604020202020204" pitchFamily="34" charset="0"/>
              </a:rPr>
              <a:t>fasting</a:t>
            </a:r>
            <a:r>
              <a:rPr lang="es-MX" sz="1100" dirty="0">
                <a:solidFill>
                  <a:schemeClr val="accent5">
                    <a:lumMod val="75000"/>
                  </a:schemeClr>
                </a:solidFill>
                <a:latin typeface="Arial" panose="020B0604020202020204" pitchFamily="34" charset="0"/>
                <a:cs typeface="Arial" panose="020B0604020202020204" pitchFamily="34" charset="0"/>
              </a:rPr>
              <a:t>  </a:t>
            </a:r>
            <a:r>
              <a:rPr lang="es-MX" sz="1100" dirty="0" err="1">
                <a:solidFill>
                  <a:schemeClr val="accent5">
                    <a:lumMod val="75000"/>
                  </a:schemeClr>
                </a:solidFill>
                <a:latin typeface="Arial" panose="020B0604020202020204" pitchFamily="34" charset="0"/>
                <a:cs typeface="Arial" panose="020B0604020202020204" pitchFamily="34" charset="0"/>
              </a:rPr>
              <a:t>glucose</a:t>
            </a:r>
            <a:r>
              <a:rPr lang="es-MX" sz="1100" dirty="0">
                <a:solidFill>
                  <a:schemeClr val="accent5">
                    <a:lumMod val="75000"/>
                  </a:schemeClr>
                </a:solidFill>
                <a:latin typeface="Arial" panose="020B0604020202020204" pitchFamily="34" charset="0"/>
                <a:cs typeface="Arial" panose="020B0604020202020204" pitchFamily="34" charset="0"/>
              </a:rPr>
              <a:t>, and </a:t>
            </a:r>
            <a:r>
              <a:rPr lang="es-MX" sz="1100" dirty="0" err="1">
                <a:solidFill>
                  <a:schemeClr val="accent5">
                    <a:lumMod val="75000"/>
                  </a:schemeClr>
                </a:solidFill>
                <a:latin typeface="Arial" panose="020B0604020202020204" pitchFamily="34" charset="0"/>
                <a:cs typeface="Arial" panose="020B0604020202020204" pitchFamily="34" charset="0"/>
              </a:rPr>
              <a:t>risk</a:t>
            </a:r>
            <a:r>
              <a:rPr lang="es-MX" sz="1100" dirty="0">
                <a:solidFill>
                  <a:schemeClr val="accent5">
                    <a:lumMod val="75000"/>
                  </a:schemeClr>
                </a:solidFill>
                <a:latin typeface="Arial" panose="020B0604020202020204" pitchFamily="34" charset="0"/>
                <a:cs typeface="Arial" panose="020B0604020202020204" pitchFamily="34" charset="0"/>
              </a:rPr>
              <a:t> of cause-</a:t>
            </a:r>
            <a:r>
              <a:rPr lang="es-MX" sz="1100" dirty="0" err="1">
                <a:solidFill>
                  <a:schemeClr val="accent5">
                    <a:lumMod val="75000"/>
                  </a:schemeClr>
                </a:solidFill>
                <a:latin typeface="Arial" panose="020B0604020202020204" pitchFamily="34" charset="0"/>
                <a:cs typeface="Arial" panose="020B0604020202020204" pitchFamily="34" charset="0"/>
              </a:rPr>
              <a:t>specific</a:t>
            </a:r>
            <a:r>
              <a:rPr lang="es-MX" sz="1100" dirty="0">
                <a:solidFill>
                  <a:schemeClr val="accent5">
                    <a:lumMod val="75000"/>
                  </a:schemeClr>
                </a:solidFill>
                <a:latin typeface="Arial" panose="020B0604020202020204" pitchFamily="34" charset="0"/>
                <a:cs typeface="Arial" panose="020B0604020202020204" pitchFamily="34" charset="0"/>
              </a:rPr>
              <a:t> </a:t>
            </a:r>
            <a:r>
              <a:rPr lang="es-MX" sz="1100" dirty="0" err="1">
                <a:solidFill>
                  <a:schemeClr val="accent5">
                    <a:lumMod val="75000"/>
                  </a:schemeClr>
                </a:solidFill>
                <a:latin typeface="Arial" panose="020B0604020202020204" pitchFamily="34" charset="0"/>
                <a:cs typeface="Arial" panose="020B0604020202020204" pitchFamily="34" charset="0"/>
              </a:rPr>
              <a:t>death</a:t>
            </a:r>
            <a:r>
              <a:rPr lang="es-MX" sz="1100" dirty="0">
                <a:solidFill>
                  <a:schemeClr val="accent5">
                    <a:lumMod val="75000"/>
                  </a:schemeClr>
                </a:solidFill>
                <a:latin typeface="Arial" panose="020B0604020202020204" pitchFamily="34" charset="0"/>
                <a:cs typeface="Arial" panose="020B0604020202020204" pitchFamily="34" charset="0"/>
              </a:rPr>
              <a:t>. </a:t>
            </a:r>
            <a:r>
              <a:rPr lang="es-MX" sz="1100" dirty="0" smtClean="0">
                <a:solidFill>
                  <a:schemeClr val="accent5">
                    <a:lumMod val="75000"/>
                  </a:schemeClr>
                </a:solidFill>
                <a:latin typeface="Arial" panose="020B0604020202020204" pitchFamily="34" charset="0"/>
                <a:cs typeface="Arial" panose="020B0604020202020204" pitchFamily="34" charset="0"/>
              </a:rPr>
              <a:t>NEJM 2011;364(9):829-41</a:t>
            </a:r>
            <a:endParaRPr lang="es-MX" sz="1100" dirty="0">
              <a:solidFill>
                <a:schemeClr val="accent5">
                  <a:lumMod val="75000"/>
                </a:schemeClr>
              </a:solidFill>
              <a:latin typeface="Arial" panose="020B0604020202020204" pitchFamily="34" charset="0"/>
              <a:cs typeface="Arial" panose="020B0604020202020204" pitchFamily="34" charset="0"/>
            </a:endParaRPr>
          </a:p>
        </p:txBody>
      </p:sp>
      <p:sp>
        <p:nvSpPr>
          <p:cNvPr id="18" name="CuadroTexto 3"/>
          <p:cNvSpPr txBox="1"/>
          <p:nvPr/>
        </p:nvSpPr>
        <p:spPr>
          <a:xfrm>
            <a:off x="551384" y="1300698"/>
            <a:ext cx="11377263" cy="400110"/>
          </a:xfrm>
          <a:prstGeom prst="rect">
            <a:avLst/>
          </a:prstGeom>
          <a:noFill/>
        </p:spPr>
        <p:txBody>
          <a:bodyPr wrap="square" rtlCol="0">
            <a:spAutoFit/>
          </a:bodyPr>
          <a:lstStyle/>
          <a:p>
            <a:pPr algn="ctr"/>
            <a:r>
              <a:rPr lang="es-MX" sz="2000" dirty="0" smtClean="0">
                <a:solidFill>
                  <a:srgbClr val="265C3C"/>
                </a:solidFill>
                <a:latin typeface="Arial" panose="020B0604020202020204" pitchFamily="34" charset="0"/>
                <a:cs typeface="Arial" panose="020B0604020202020204" pitchFamily="34" charset="0"/>
              </a:rPr>
              <a:t>La enfermedad cardiovascular es la principal causa de muerte en personas con diabetes</a:t>
            </a:r>
            <a:endParaRPr lang="es-MX" sz="2000" dirty="0">
              <a:solidFill>
                <a:srgbClr val="265C3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97370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uadroTexto 23"/>
          <p:cNvSpPr txBox="1"/>
          <p:nvPr/>
        </p:nvSpPr>
        <p:spPr>
          <a:xfrm>
            <a:off x="3737441" y="292586"/>
            <a:ext cx="8454559" cy="400110"/>
          </a:xfrm>
          <a:prstGeom prst="rect">
            <a:avLst/>
          </a:prstGeom>
          <a:noFill/>
        </p:spPr>
        <p:txBody>
          <a:bodyPr wrap="none" rtlCol="0">
            <a:spAutoFit/>
          </a:bodyPr>
          <a:lstStyle/>
          <a:p>
            <a:r>
              <a:rPr lang="es-MX" sz="2000" dirty="0">
                <a:solidFill>
                  <a:prstClr val="white"/>
                </a:solidFill>
                <a:latin typeface="Britannic Bold" panose="020B0903060703020204" pitchFamily="34" charset="0"/>
              </a:rPr>
              <a:t>FACTORES METABOLICOS Y ENFERMEDAD CARDIOVASCULAR EN LA MUJER</a:t>
            </a:r>
            <a:endParaRPr lang="es-MX" sz="2000" dirty="0"/>
          </a:p>
        </p:txBody>
      </p:sp>
      <p:sp>
        <p:nvSpPr>
          <p:cNvPr id="25" name="6 Rectángulo"/>
          <p:cNvSpPr/>
          <p:nvPr/>
        </p:nvSpPr>
        <p:spPr>
          <a:xfrm>
            <a:off x="6227400" y="762259"/>
            <a:ext cx="5899466" cy="369332"/>
          </a:xfrm>
          <a:prstGeom prst="rect">
            <a:avLst/>
          </a:prstGeom>
        </p:spPr>
        <p:txBody>
          <a:bodyPr wrap="square">
            <a:spAutoFit/>
          </a:bodyPr>
          <a:lstStyle/>
          <a:p>
            <a:pPr algn="r"/>
            <a:r>
              <a:rPr lang="es-MX" dirty="0">
                <a:solidFill>
                  <a:schemeClr val="bg1"/>
                </a:solidFill>
                <a:latin typeface="Britannic Bold" panose="020B0903060703020204" pitchFamily="34" charset="0"/>
              </a:rPr>
              <a:t>FACTORES DE RIESGO METABOLICO Y </a:t>
            </a:r>
            <a:r>
              <a:rPr lang="es-MX" dirty="0" smtClean="0">
                <a:solidFill>
                  <a:schemeClr val="bg1"/>
                </a:solidFill>
                <a:latin typeface="Britannic Bold" panose="020B0903060703020204" pitchFamily="34" charset="0"/>
              </a:rPr>
              <a:t>DIABETES</a:t>
            </a:r>
            <a:endParaRPr lang="es-MX" dirty="0">
              <a:solidFill>
                <a:schemeClr val="bg1"/>
              </a:solidFill>
            </a:endParaRPr>
          </a:p>
        </p:txBody>
      </p:sp>
      <p:grpSp>
        <p:nvGrpSpPr>
          <p:cNvPr id="26" name="Grupo 25"/>
          <p:cNvGrpSpPr/>
          <p:nvPr/>
        </p:nvGrpSpPr>
        <p:grpSpPr>
          <a:xfrm>
            <a:off x="1991544" y="730902"/>
            <a:ext cx="10200456" cy="432047"/>
            <a:chOff x="3622774" y="5661246"/>
            <a:chExt cx="5521226" cy="432050"/>
          </a:xfrm>
          <a:solidFill>
            <a:srgbClr val="FFC000">
              <a:alpha val="38824"/>
            </a:srgbClr>
          </a:solidFill>
        </p:grpSpPr>
        <p:sp>
          <p:nvSpPr>
            <p:cNvPr id="27" name="Rectángulo 26"/>
            <p:cNvSpPr/>
            <p:nvPr/>
          </p:nvSpPr>
          <p:spPr>
            <a:xfrm>
              <a:off x="3995936" y="5661248"/>
              <a:ext cx="5148064" cy="432048"/>
            </a:xfrm>
            <a:prstGeom prst="rect">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sp>
          <p:nvSpPr>
            <p:cNvPr id="28" name="Triángulo rectángulo 27"/>
            <p:cNvSpPr/>
            <p:nvPr/>
          </p:nvSpPr>
          <p:spPr>
            <a:xfrm flipH="1">
              <a:off x="3622774" y="5661246"/>
              <a:ext cx="373161" cy="432050"/>
            </a:xfrm>
            <a:prstGeom prst="rtTriangle">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grpSp>
      <p:pic>
        <p:nvPicPr>
          <p:cNvPr id="29" name="Imagen 2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6227" y="116632"/>
            <a:ext cx="981541" cy="975445"/>
          </a:xfrm>
          <a:prstGeom prst="rect">
            <a:avLst/>
          </a:prstGeom>
        </p:spPr>
      </p:pic>
      <p:grpSp>
        <p:nvGrpSpPr>
          <p:cNvPr id="3" name="Grupo 2"/>
          <p:cNvGrpSpPr/>
          <p:nvPr/>
        </p:nvGrpSpPr>
        <p:grpSpPr>
          <a:xfrm>
            <a:off x="749603" y="1484784"/>
            <a:ext cx="11377263" cy="4977512"/>
            <a:chOff x="749603" y="1484784"/>
            <a:chExt cx="11377263" cy="4977512"/>
          </a:xfrm>
        </p:grpSpPr>
        <p:pic>
          <p:nvPicPr>
            <p:cNvPr id="14" name="Imagen 3"/>
            <p:cNvPicPr>
              <a:picLocks noChangeAspect="1"/>
            </p:cNvPicPr>
            <p:nvPr/>
          </p:nvPicPr>
          <p:blipFill rotWithShape="1">
            <a:blip r:embed="rId4" cstate="print"/>
            <a:srcRect l="28884" t="32300" r="30434" b="36664"/>
            <a:stretch/>
          </p:blipFill>
          <p:spPr>
            <a:xfrm>
              <a:off x="2469137" y="2132856"/>
              <a:ext cx="7570079" cy="4329440"/>
            </a:xfrm>
            <a:prstGeom prst="rect">
              <a:avLst/>
            </a:prstGeom>
          </p:spPr>
        </p:pic>
        <p:sp>
          <p:nvSpPr>
            <p:cNvPr id="15" name="Rectángulo redondeado 4"/>
            <p:cNvSpPr/>
            <p:nvPr/>
          </p:nvSpPr>
          <p:spPr>
            <a:xfrm>
              <a:off x="2663869" y="4585653"/>
              <a:ext cx="7320563" cy="347729"/>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CuadroTexto 3"/>
            <p:cNvSpPr txBox="1"/>
            <p:nvPr/>
          </p:nvSpPr>
          <p:spPr>
            <a:xfrm>
              <a:off x="749603" y="1484784"/>
              <a:ext cx="11377263" cy="369332"/>
            </a:xfrm>
            <a:prstGeom prst="rect">
              <a:avLst/>
            </a:prstGeom>
            <a:noFill/>
          </p:spPr>
          <p:txBody>
            <a:bodyPr wrap="square" rtlCol="0">
              <a:spAutoFit/>
            </a:bodyPr>
            <a:lstStyle/>
            <a:p>
              <a:pPr algn="ctr"/>
              <a:r>
                <a:rPr lang="es-MX" dirty="0" smtClean="0">
                  <a:solidFill>
                    <a:srgbClr val="265C3C"/>
                  </a:solidFill>
                  <a:latin typeface="Arial" panose="020B0604020202020204" pitchFamily="34" charset="0"/>
                  <a:cs typeface="Arial" panose="020B0604020202020204" pitchFamily="34" charset="0"/>
                </a:rPr>
                <a:t>Porcentaje de adultos que reportaron haber recibido un diagnostico médico previo de Diabetes</a:t>
              </a:r>
              <a:endParaRPr lang="es-MX" dirty="0">
                <a:solidFill>
                  <a:srgbClr val="265C3C"/>
                </a:solidFill>
                <a:latin typeface="Arial" panose="020B0604020202020204" pitchFamily="34" charset="0"/>
                <a:cs typeface="Arial" panose="020B0604020202020204" pitchFamily="34" charset="0"/>
              </a:endParaRPr>
            </a:p>
          </p:txBody>
        </p:sp>
      </p:grpSp>
      <p:sp>
        <p:nvSpPr>
          <p:cNvPr id="5" name="Rectángulo redondeado 4"/>
          <p:cNvSpPr/>
          <p:nvPr/>
        </p:nvSpPr>
        <p:spPr>
          <a:xfrm>
            <a:off x="7248128" y="4437112"/>
            <a:ext cx="576064" cy="57606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p:cNvPicPr>
            <a:picLocks noChangeAspect="1"/>
          </p:cNvPicPr>
          <p:nvPr/>
        </p:nvPicPr>
        <p:blipFill>
          <a:blip r:embed="rId5" cstate="print"/>
          <a:stretch>
            <a:fillRect/>
          </a:stretch>
        </p:blipFill>
        <p:spPr>
          <a:xfrm>
            <a:off x="-529" y="691659"/>
            <a:ext cx="12193057" cy="5474682"/>
          </a:xfrm>
          <a:prstGeom prst="rect">
            <a:avLst/>
          </a:prstGeom>
        </p:spPr>
      </p:pic>
    </p:spTree>
    <p:extLst>
      <p:ext uri="{BB962C8B-B14F-4D97-AF65-F5344CB8AC3E}">
        <p14:creationId xmlns:p14="http://schemas.microsoft.com/office/powerpoint/2010/main" xmlns="" val="283972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0" y="0"/>
            <a:ext cx="12192000" cy="11423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endParaRPr lang="x-none" dirty="0"/>
          </a:p>
        </p:txBody>
      </p:sp>
      <p:sp>
        <p:nvSpPr>
          <p:cNvPr id="11" name="CuadroTexto 10"/>
          <p:cNvSpPr txBox="1"/>
          <p:nvPr/>
        </p:nvSpPr>
        <p:spPr>
          <a:xfrm>
            <a:off x="3737441" y="292586"/>
            <a:ext cx="8454559" cy="400110"/>
          </a:xfrm>
          <a:prstGeom prst="rect">
            <a:avLst/>
          </a:prstGeom>
          <a:noFill/>
        </p:spPr>
        <p:txBody>
          <a:bodyPr wrap="none" rtlCol="0">
            <a:spAutoFit/>
          </a:bodyPr>
          <a:lstStyle/>
          <a:p>
            <a:r>
              <a:rPr lang="es-MX" sz="2000" dirty="0">
                <a:solidFill>
                  <a:prstClr val="white"/>
                </a:solidFill>
                <a:latin typeface="Britannic Bold" panose="020B0903060703020204" pitchFamily="34" charset="0"/>
              </a:rPr>
              <a:t>FACTORES METABOLICOS Y ENFERMEDAD CARDIOVASCULAR EN LA MUJER</a:t>
            </a:r>
            <a:endParaRPr lang="es-MX" sz="2000" dirty="0"/>
          </a:p>
        </p:txBody>
      </p:sp>
      <p:sp>
        <p:nvSpPr>
          <p:cNvPr id="12" name="6 Rectángulo"/>
          <p:cNvSpPr/>
          <p:nvPr/>
        </p:nvSpPr>
        <p:spPr>
          <a:xfrm>
            <a:off x="6227400" y="762259"/>
            <a:ext cx="5899466" cy="369332"/>
          </a:xfrm>
          <a:prstGeom prst="rect">
            <a:avLst/>
          </a:prstGeom>
        </p:spPr>
        <p:txBody>
          <a:bodyPr wrap="square">
            <a:spAutoFit/>
          </a:bodyPr>
          <a:lstStyle/>
          <a:p>
            <a:pPr algn="r"/>
            <a:r>
              <a:rPr lang="es-MX" dirty="0">
                <a:solidFill>
                  <a:schemeClr val="bg1"/>
                </a:solidFill>
                <a:latin typeface="Britannic Bold" panose="020B0903060703020204" pitchFamily="34" charset="0"/>
              </a:rPr>
              <a:t>FACTORES DE RIESGO METABOLICO Y </a:t>
            </a:r>
            <a:r>
              <a:rPr lang="es-MX" dirty="0" smtClean="0">
                <a:solidFill>
                  <a:schemeClr val="bg1"/>
                </a:solidFill>
                <a:latin typeface="Britannic Bold" panose="020B0903060703020204" pitchFamily="34" charset="0"/>
              </a:rPr>
              <a:t>DIABETES</a:t>
            </a:r>
            <a:endParaRPr lang="es-MX" dirty="0">
              <a:solidFill>
                <a:schemeClr val="bg1"/>
              </a:solidFill>
            </a:endParaRPr>
          </a:p>
        </p:txBody>
      </p:sp>
      <p:grpSp>
        <p:nvGrpSpPr>
          <p:cNvPr id="14" name="Grupo 13"/>
          <p:cNvGrpSpPr/>
          <p:nvPr/>
        </p:nvGrpSpPr>
        <p:grpSpPr>
          <a:xfrm>
            <a:off x="1991544" y="730902"/>
            <a:ext cx="10200456" cy="432047"/>
            <a:chOff x="3622774" y="5661246"/>
            <a:chExt cx="5521226" cy="432050"/>
          </a:xfrm>
          <a:solidFill>
            <a:srgbClr val="FFC000">
              <a:alpha val="38824"/>
            </a:srgbClr>
          </a:solidFill>
        </p:grpSpPr>
        <p:sp>
          <p:nvSpPr>
            <p:cNvPr id="15" name="Rectángulo 14"/>
            <p:cNvSpPr/>
            <p:nvPr/>
          </p:nvSpPr>
          <p:spPr>
            <a:xfrm>
              <a:off x="3995936" y="5661248"/>
              <a:ext cx="5148064" cy="432048"/>
            </a:xfrm>
            <a:prstGeom prst="rect">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sp>
          <p:nvSpPr>
            <p:cNvPr id="16" name="Triángulo rectángulo 15"/>
            <p:cNvSpPr/>
            <p:nvPr/>
          </p:nvSpPr>
          <p:spPr>
            <a:xfrm flipH="1">
              <a:off x="3622774" y="5661246"/>
              <a:ext cx="373161" cy="432050"/>
            </a:xfrm>
            <a:prstGeom prst="rtTriangle">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grpSp>
      <p:pic>
        <p:nvPicPr>
          <p:cNvPr id="17" name="Imagen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6227" y="116632"/>
            <a:ext cx="981541" cy="975445"/>
          </a:xfrm>
          <a:prstGeom prst="rect">
            <a:avLst/>
          </a:prstGeom>
        </p:spPr>
      </p:pic>
      <p:pic>
        <p:nvPicPr>
          <p:cNvPr id="10"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9942" t="36291" r="62923" b="22851"/>
          <a:stretch/>
        </p:blipFill>
        <p:spPr bwMode="auto">
          <a:xfrm>
            <a:off x="7824192" y="1201157"/>
            <a:ext cx="4114545" cy="55161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7840" t="36112" r="46390" b="26388"/>
          <a:stretch/>
        </p:blipFill>
        <p:spPr bwMode="auto">
          <a:xfrm>
            <a:off x="0" y="1557926"/>
            <a:ext cx="4439816" cy="26169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9" name="Picture 2"/>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18290" t="43750" r="62069" b="23077"/>
          <a:stretch/>
        </p:blipFill>
        <p:spPr bwMode="auto">
          <a:xfrm>
            <a:off x="407368" y="4221088"/>
            <a:ext cx="2555630" cy="24266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 name="Picture 2"/>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38560" t="43750" r="42427" b="23077"/>
          <a:stretch/>
        </p:blipFill>
        <p:spPr bwMode="auto">
          <a:xfrm>
            <a:off x="4509938" y="2371543"/>
            <a:ext cx="3527085" cy="34598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97370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rotWithShape="1">
          <a:blip r:embed="rId3" cstate="print"/>
          <a:srcRect l="7368" t="5893" r="8640" b="13986"/>
          <a:stretch/>
        </p:blipFill>
        <p:spPr bwMode="auto">
          <a:xfrm>
            <a:off x="4826050" y="1184408"/>
            <a:ext cx="6886574" cy="5507781"/>
          </a:xfrm>
          <a:prstGeom prst="rect">
            <a:avLst/>
          </a:prstGeom>
          <a:noFill/>
          <a:ln w="9525">
            <a:noFill/>
            <a:miter lim="800000"/>
            <a:headEnd/>
            <a:tailEnd/>
          </a:ln>
        </p:spPr>
      </p:pic>
      <p:sp>
        <p:nvSpPr>
          <p:cNvPr id="20" name="Elipse 6"/>
          <p:cNvSpPr/>
          <p:nvPr/>
        </p:nvSpPr>
        <p:spPr>
          <a:xfrm>
            <a:off x="10488487" y="3938298"/>
            <a:ext cx="1338373" cy="570822"/>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21" name="20 Rectángulo"/>
          <p:cNvSpPr/>
          <p:nvPr/>
        </p:nvSpPr>
        <p:spPr>
          <a:xfrm>
            <a:off x="479376" y="2996952"/>
            <a:ext cx="3516178" cy="1631216"/>
          </a:xfrm>
          <a:prstGeom prst="rect">
            <a:avLst/>
          </a:prstGeom>
          <a:ln w="28575">
            <a:solidFill>
              <a:schemeClr val="tx1"/>
            </a:solidFill>
          </a:ln>
        </p:spPr>
        <p:txBody>
          <a:bodyPr wrap="square">
            <a:spAutoFit/>
          </a:bodyPr>
          <a:lstStyle/>
          <a:p>
            <a:pPr algn="ctr"/>
            <a:r>
              <a:rPr lang="es-ES" sz="2000" b="1" cap="all" dirty="0" smtClean="0">
                <a:solidFill>
                  <a:schemeClr val="accent2">
                    <a:lumMod val="75000"/>
                  </a:schemeClr>
                </a:solidFill>
                <a:latin typeface="Arial" panose="020B0604020202020204" pitchFamily="34" charset="0"/>
                <a:cs typeface="Arial" panose="020B0604020202020204" pitchFamily="34" charset="0"/>
              </a:rPr>
              <a:t>EXISTEN </a:t>
            </a:r>
            <a:r>
              <a:rPr lang="es-ES" sz="2000" b="1" cap="all" dirty="0">
                <a:solidFill>
                  <a:schemeClr val="accent2">
                    <a:lumMod val="75000"/>
                  </a:schemeClr>
                </a:solidFill>
                <a:latin typeface="Arial" panose="020B0604020202020204" pitchFamily="34" charset="0"/>
                <a:cs typeface="Arial" panose="020B0604020202020204" pitchFamily="34" charset="0"/>
              </a:rPr>
              <a:t>Diferencias fisiológicas </a:t>
            </a:r>
          </a:p>
          <a:p>
            <a:pPr algn="ctr"/>
            <a:r>
              <a:rPr lang="es-ES" sz="2000" b="1" cap="all" dirty="0">
                <a:solidFill>
                  <a:schemeClr val="accent2">
                    <a:lumMod val="75000"/>
                  </a:schemeClr>
                </a:solidFill>
                <a:latin typeface="Arial" panose="020B0604020202020204" pitchFamily="34" charset="0"/>
                <a:cs typeface="Arial" panose="020B0604020202020204" pitchFamily="34" charset="0"/>
              </a:rPr>
              <a:t>y patológicas en el metabolismo </a:t>
            </a:r>
          </a:p>
          <a:p>
            <a:pPr algn="ctr"/>
            <a:r>
              <a:rPr lang="es-ES" sz="2000" b="1" cap="all" dirty="0" err="1">
                <a:solidFill>
                  <a:schemeClr val="accent2">
                    <a:lumMod val="75000"/>
                  </a:schemeClr>
                </a:solidFill>
                <a:latin typeface="Arial" panose="020B0604020202020204" pitchFamily="34" charset="0"/>
                <a:cs typeface="Arial" panose="020B0604020202020204" pitchFamily="34" charset="0"/>
              </a:rPr>
              <a:t>energéticO</a:t>
            </a:r>
            <a:r>
              <a:rPr lang="es-ES" sz="2000" b="1" cap="all" dirty="0">
                <a:solidFill>
                  <a:schemeClr val="accent2">
                    <a:lumMod val="75000"/>
                  </a:schemeClr>
                </a:solidFill>
                <a:latin typeface="Arial" panose="020B0604020202020204" pitchFamily="34" charset="0"/>
                <a:cs typeface="Arial" panose="020B0604020202020204" pitchFamily="34" charset="0"/>
              </a:rPr>
              <a:t> por </a:t>
            </a:r>
            <a:r>
              <a:rPr lang="es-ES" sz="2000" b="1" cap="all" dirty="0" smtClean="0">
                <a:solidFill>
                  <a:schemeClr val="accent2">
                    <a:lumMod val="75000"/>
                  </a:schemeClr>
                </a:solidFill>
                <a:latin typeface="Arial" panose="020B0604020202020204" pitchFamily="34" charset="0"/>
                <a:cs typeface="Arial" panose="020B0604020202020204" pitchFamily="34" charset="0"/>
              </a:rPr>
              <a:t>sexo</a:t>
            </a:r>
            <a:endParaRPr lang="es-MX" sz="2000" dirty="0">
              <a:solidFill>
                <a:schemeClr val="accent2">
                  <a:lumMod val="75000"/>
                </a:schemeClr>
              </a:solidFill>
              <a:latin typeface="Arial" panose="020B0604020202020204" pitchFamily="34" charset="0"/>
              <a:cs typeface="Arial" panose="020B0604020202020204" pitchFamily="34" charset="0"/>
            </a:endParaRPr>
          </a:p>
        </p:txBody>
      </p:sp>
      <p:sp>
        <p:nvSpPr>
          <p:cNvPr id="12" name="CuadroTexto 11"/>
          <p:cNvSpPr txBox="1"/>
          <p:nvPr/>
        </p:nvSpPr>
        <p:spPr>
          <a:xfrm>
            <a:off x="3737441" y="292586"/>
            <a:ext cx="8454559" cy="400110"/>
          </a:xfrm>
          <a:prstGeom prst="rect">
            <a:avLst/>
          </a:prstGeom>
          <a:noFill/>
        </p:spPr>
        <p:txBody>
          <a:bodyPr wrap="none" rtlCol="0">
            <a:spAutoFit/>
          </a:bodyPr>
          <a:lstStyle/>
          <a:p>
            <a:r>
              <a:rPr lang="es-MX" sz="2000" dirty="0">
                <a:solidFill>
                  <a:prstClr val="white"/>
                </a:solidFill>
                <a:latin typeface="Britannic Bold" panose="020B0903060703020204" pitchFamily="34" charset="0"/>
              </a:rPr>
              <a:t>FACTORES METABOLICOS Y ENFERMEDAD CARDIOVASCULAR EN LA MUJER</a:t>
            </a:r>
            <a:endParaRPr lang="es-MX" sz="2000" dirty="0"/>
          </a:p>
        </p:txBody>
      </p:sp>
      <p:sp>
        <p:nvSpPr>
          <p:cNvPr id="13" name="6 Rectángulo"/>
          <p:cNvSpPr/>
          <p:nvPr/>
        </p:nvSpPr>
        <p:spPr>
          <a:xfrm>
            <a:off x="6227400" y="762259"/>
            <a:ext cx="5899466" cy="369332"/>
          </a:xfrm>
          <a:prstGeom prst="rect">
            <a:avLst/>
          </a:prstGeom>
        </p:spPr>
        <p:txBody>
          <a:bodyPr wrap="square">
            <a:spAutoFit/>
          </a:bodyPr>
          <a:lstStyle/>
          <a:p>
            <a:pPr algn="r"/>
            <a:r>
              <a:rPr lang="es-MX" dirty="0">
                <a:solidFill>
                  <a:schemeClr val="bg1"/>
                </a:solidFill>
                <a:latin typeface="Britannic Bold" panose="020B0903060703020204" pitchFamily="34" charset="0"/>
              </a:rPr>
              <a:t>FACTORES DE RIESGO METABOLICO Y </a:t>
            </a:r>
            <a:r>
              <a:rPr lang="es-MX" dirty="0" smtClean="0">
                <a:solidFill>
                  <a:schemeClr val="bg1"/>
                </a:solidFill>
                <a:latin typeface="Britannic Bold" panose="020B0903060703020204" pitchFamily="34" charset="0"/>
              </a:rPr>
              <a:t>DIABETES</a:t>
            </a:r>
            <a:endParaRPr lang="es-MX" dirty="0">
              <a:solidFill>
                <a:schemeClr val="bg1"/>
              </a:solidFill>
            </a:endParaRPr>
          </a:p>
        </p:txBody>
      </p:sp>
      <p:grpSp>
        <p:nvGrpSpPr>
          <p:cNvPr id="14" name="Grupo 13"/>
          <p:cNvGrpSpPr/>
          <p:nvPr/>
        </p:nvGrpSpPr>
        <p:grpSpPr>
          <a:xfrm>
            <a:off x="1991544" y="730902"/>
            <a:ext cx="10200456" cy="432047"/>
            <a:chOff x="3622774" y="5661246"/>
            <a:chExt cx="5521226" cy="432050"/>
          </a:xfrm>
          <a:solidFill>
            <a:srgbClr val="FFC000">
              <a:alpha val="38824"/>
            </a:srgbClr>
          </a:solidFill>
        </p:grpSpPr>
        <p:sp>
          <p:nvSpPr>
            <p:cNvPr id="15" name="Rectángulo 14"/>
            <p:cNvSpPr/>
            <p:nvPr/>
          </p:nvSpPr>
          <p:spPr>
            <a:xfrm>
              <a:off x="3995936" y="5661248"/>
              <a:ext cx="5148064" cy="432048"/>
            </a:xfrm>
            <a:prstGeom prst="rect">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sp>
          <p:nvSpPr>
            <p:cNvPr id="16" name="Triángulo rectángulo 15"/>
            <p:cNvSpPr/>
            <p:nvPr/>
          </p:nvSpPr>
          <p:spPr>
            <a:xfrm flipH="1">
              <a:off x="3622774" y="5661246"/>
              <a:ext cx="373161" cy="432050"/>
            </a:xfrm>
            <a:prstGeom prst="rtTriangle">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grpSp>
      <p:pic>
        <p:nvPicPr>
          <p:cNvPr id="18" name="Imagen 1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6227" y="116632"/>
            <a:ext cx="981541" cy="975445"/>
          </a:xfrm>
          <a:prstGeom prst="rect">
            <a:avLst/>
          </a:prstGeom>
        </p:spPr>
      </p:pic>
    </p:spTree>
    <p:extLst>
      <p:ext uri="{BB962C8B-B14F-4D97-AF65-F5344CB8AC3E}">
        <p14:creationId xmlns:p14="http://schemas.microsoft.com/office/powerpoint/2010/main" xmlns="" val="3728531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bwMode="auto">
          <a:xfrm>
            <a:off x="571324" y="1852585"/>
            <a:ext cx="11568608" cy="4743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3899" tIns="41780" rIns="83899" bIns="41780"/>
          <a:lstStyle>
            <a:lvl1pPr marL="457200" indent="-2286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228600" indent="0">
              <a:buNone/>
            </a:pPr>
            <a:r>
              <a:rPr lang="es-MX" altLang="en-US" sz="2400" b="1" u="sng" dirty="0" smtClean="0">
                <a:solidFill>
                  <a:schemeClr val="accent2">
                    <a:lumMod val="75000"/>
                  </a:schemeClr>
                </a:solidFill>
                <a:latin typeface="Arial" pitchFamily="34" charset="0"/>
                <a:cs typeface="Arial" pitchFamily="34" charset="0"/>
              </a:rPr>
              <a:t>Factores de riesgo tradicionales</a:t>
            </a:r>
          </a:p>
          <a:p>
            <a:endParaRPr lang="es-MX" altLang="en-US" sz="1000" u="sng" dirty="0" smtClean="0">
              <a:solidFill>
                <a:schemeClr val="tx1">
                  <a:lumMod val="75000"/>
                  <a:lumOff val="25000"/>
                </a:schemeClr>
              </a:solidFill>
              <a:latin typeface="Arial" pitchFamily="34" charset="0"/>
              <a:cs typeface="Arial" pitchFamily="34" charset="0"/>
            </a:endParaRPr>
          </a:p>
          <a:p>
            <a:pPr marL="228600" indent="0">
              <a:buNone/>
            </a:pPr>
            <a:r>
              <a:rPr lang="es-MX" altLang="en-US" sz="2400" b="1" u="sng" dirty="0">
                <a:solidFill>
                  <a:schemeClr val="accent2">
                    <a:lumMod val="75000"/>
                  </a:schemeClr>
                </a:solidFill>
                <a:latin typeface="Arial" pitchFamily="34" charset="0"/>
                <a:cs typeface="Arial" pitchFamily="34" charset="0"/>
              </a:rPr>
              <a:t>Factores de riesgo no </a:t>
            </a:r>
            <a:r>
              <a:rPr lang="es-MX" altLang="en-US" sz="2400" b="1" u="sng" dirty="0" smtClean="0">
                <a:solidFill>
                  <a:schemeClr val="accent2">
                    <a:lumMod val="75000"/>
                  </a:schemeClr>
                </a:solidFill>
                <a:latin typeface="Arial" pitchFamily="34" charset="0"/>
                <a:cs typeface="Arial" pitchFamily="34" charset="0"/>
              </a:rPr>
              <a:t>tradicionales </a:t>
            </a:r>
            <a:endParaRPr lang="es-MX" altLang="en-US" sz="2400" b="1" u="sng" dirty="0">
              <a:solidFill>
                <a:schemeClr val="accent2">
                  <a:lumMod val="75000"/>
                </a:schemeClr>
              </a:solidFill>
              <a:latin typeface="Arial" pitchFamily="34" charset="0"/>
              <a:cs typeface="Arial" pitchFamily="34" charset="0"/>
            </a:endParaRPr>
          </a:p>
          <a:p>
            <a:pPr marL="623888" lvl="1" indent="-166688">
              <a:spcBef>
                <a:spcPts val="0"/>
              </a:spcBef>
              <a:buFont typeface="Arial" panose="020B0604020202020204" pitchFamily="34" charset="0"/>
              <a:buChar char="-"/>
            </a:pPr>
            <a:r>
              <a:rPr lang="es-MX" altLang="en-US" sz="2000" dirty="0" smtClean="0">
                <a:solidFill>
                  <a:schemeClr val="tx1">
                    <a:lumMod val="75000"/>
                    <a:lumOff val="25000"/>
                  </a:schemeClr>
                </a:solidFill>
                <a:latin typeface="Arial" pitchFamily="34" charset="0"/>
                <a:cs typeface="Arial" pitchFamily="34" charset="0"/>
              </a:rPr>
              <a:t>Programación fetal, </a:t>
            </a:r>
            <a:r>
              <a:rPr lang="es-MX" altLang="en-US" sz="2000" dirty="0" err="1" smtClean="0">
                <a:solidFill>
                  <a:schemeClr val="tx1">
                    <a:lumMod val="75000"/>
                    <a:lumOff val="25000"/>
                  </a:schemeClr>
                </a:solidFill>
                <a:latin typeface="Arial" pitchFamily="34" charset="0"/>
                <a:cs typeface="Arial" pitchFamily="34" charset="0"/>
              </a:rPr>
              <a:t>Adrenarca</a:t>
            </a:r>
            <a:r>
              <a:rPr lang="es-MX" altLang="en-US" sz="2000" dirty="0" smtClean="0">
                <a:solidFill>
                  <a:schemeClr val="tx1">
                    <a:lumMod val="75000"/>
                    <a:lumOff val="25000"/>
                  </a:schemeClr>
                </a:solidFill>
                <a:latin typeface="Arial" pitchFamily="34" charset="0"/>
                <a:cs typeface="Arial" pitchFamily="34" charset="0"/>
              </a:rPr>
              <a:t> prematura	</a:t>
            </a:r>
          </a:p>
          <a:p>
            <a:pPr marL="623888" lvl="1" indent="-166688">
              <a:spcBef>
                <a:spcPts val="0"/>
              </a:spcBef>
              <a:buFont typeface="Arial" panose="020B0604020202020204" pitchFamily="34" charset="0"/>
              <a:buChar char="-"/>
            </a:pPr>
            <a:r>
              <a:rPr lang="es-MX" altLang="en-US" sz="2000" dirty="0" smtClean="0">
                <a:solidFill>
                  <a:schemeClr val="tx1">
                    <a:lumMod val="75000"/>
                    <a:lumOff val="25000"/>
                  </a:schemeClr>
                </a:solidFill>
                <a:latin typeface="Arial" pitchFamily="34" charset="0"/>
                <a:cs typeface="Arial" pitchFamily="34" charset="0"/>
              </a:rPr>
              <a:t>Síndrome de ovario </a:t>
            </a:r>
            <a:r>
              <a:rPr lang="es-MX" altLang="en-US" sz="2000" dirty="0" err="1" smtClean="0">
                <a:solidFill>
                  <a:schemeClr val="tx1">
                    <a:lumMod val="75000"/>
                    <a:lumOff val="25000"/>
                  </a:schemeClr>
                </a:solidFill>
                <a:latin typeface="Arial" pitchFamily="34" charset="0"/>
                <a:cs typeface="Arial" pitchFamily="34" charset="0"/>
              </a:rPr>
              <a:t>poliquístico</a:t>
            </a:r>
            <a:r>
              <a:rPr lang="es-MX" altLang="en-US" sz="2000" dirty="0" smtClean="0">
                <a:solidFill>
                  <a:schemeClr val="tx1">
                    <a:lumMod val="75000"/>
                    <a:lumOff val="25000"/>
                  </a:schemeClr>
                </a:solidFill>
                <a:latin typeface="Arial" pitchFamily="34" charset="0"/>
                <a:cs typeface="Arial" pitchFamily="34" charset="0"/>
              </a:rPr>
              <a:t>, Embarazo, Menopausia.</a:t>
            </a:r>
          </a:p>
          <a:p>
            <a:pPr marL="228600" indent="0">
              <a:spcBef>
                <a:spcPts val="0"/>
              </a:spcBef>
              <a:buNone/>
            </a:pPr>
            <a:endParaRPr lang="es-MX" altLang="en-US" sz="2200" dirty="0" smtClean="0">
              <a:solidFill>
                <a:schemeClr val="tx1">
                  <a:lumMod val="75000"/>
                  <a:lumOff val="25000"/>
                </a:schemeClr>
              </a:solidFill>
              <a:latin typeface="Arial" pitchFamily="34" charset="0"/>
              <a:cs typeface="Arial" pitchFamily="34" charset="0"/>
            </a:endParaRPr>
          </a:p>
          <a:p>
            <a:pPr marL="228600" indent="0">
              <a:spcBef>
                <a:spcPts val="0"/>
              </a:spcBef>
              <a:buNone/>
            </a:pPr>
            <a:endParaRPr lang="es-MX" altLang="en-US" sz="2200" dirty="0">
              <a:solidFill>
                <a:schemeClr val="tx1">
                  <a:lumMod val="75000"/>
                  <a:lumOff val="25000"/>
                </a:schemeClr>
              </a:solidFill>
              <a:latin typeface="Arial" pitchFamily="34" charset="0"/>
              <a:cs typeface="Arial" pitchFamily="34" charset="0"/>
            </a:endParaRPr>
          </a:p>
          <a:p>
            <a:pPr marL="228600" indent="0">
              <a:spcBef>
                <a:spcPts val="0"/>
              </a:spcBef>
              <a:buNone/>
            </a:pPr>
            <a:endParaRPr lang="es-MX" altLang="en-US" sz="2200" dirty="0" smtClean="0">
              <a:solidFill>
                <a:schemeClr val="tx1">
                  <a:lumMod val="75000"/>
                  <a:lumOff val="25000"/>
                </a:schemeClr>
              </a:solidFill>
              <a:latin typeface="Arial" pitchFamily="34" charset="0"/>
              <a:cs typeface="Arial" pitchFamily="34" charset="0"/>
            </a:endParaRPr>
          </a:p>
          <a:p>
            <a:pPr>
              <a:spcBef>
                <a:spcPts val="0"/>
              </a:spcBef>
            </a:pPr>
            <a:endParaRPr lang="es-MX" altLang="en-US" sz="2400" dirty="0" smtClean="0">
              <a:solidFill>
                <a:schemeClr val="tx1">
                  <a:lumMod val="75000"/>
                  <a:lumOff val="25000"/>
                </a:schemeClr>
              </a:solidFill>
              <a:latin typeface="Arial" pitchFamily="34" charset="0"/>
              <a:cs typeface="Arial" pitchFamily="34" charset="0"/>
            </a:endParaRPr>
          </a:p>
          <a:p>
            <a:pPr>
              <a:spcBef>
                <a:spcPts val="0"/>
              </a:spcBef>
            </a:pPr>
            <a:r>
              <a:rPr lang="es-MX" altLang="en-US" sz="2400" dirty="0" smtClean="0">
                <a:solidFill>
                  <a:schemeClr val="tx1">
                    <a:lumMod val="75000"/>
                    <a:lumOff val="25000"/>
                  </a:schemeClr>
                </a:solidFill>
                <a:latin typeface="Arial" pitchFamily="34" charset="0"/>
                <a:cs typeface="Arial" pitchFamily="34" charset="0"/>
              </a:rPr>
              <a:t>Diabetes </a:t>
            </a:r>
            <a:r>
              <a:rPr lang="es-MX" altLang="en-US" sz="2400" dirty="0">
                <a:solidFill>
                  <a:schemeClr val="tx1">
                    <a:lumMod val="75000"/>
                    <a:lumOff val="25000"/>
                  </a:schemeClr>
                </a:solidFill>
                <a:latin typeface="Arial" pitchFamily="34" charset="0"/>
                <a:cs typeface="Arial" pitchFamily="34" charset="0"/>
              </a:rPr>
              <a:t>gestacional</a:t>
            </a:r>
          </a:p>
          <a:p>
            <a:pPr>
              <a:spcBef>
                <a:spcPts val="0"/>
              </a:spcBef>
            </a:pPr>
            <a:r>
              <a:rPr lang="es-MX" altLang="en-US" sz="2400" dirty="0" smtClean="0">
                <a:solidFill>
                  <a:schemeClr val="tx1">
                    <a:lumMod val="75000"/>
                    <a:lumOff val="25000"/>
                  </a:schemeClr>
                </a:solidFill>
                <a:latin typeface="Arial" pitchFamily="34" charset="0"/>
                <a:cs typeface="Arial" pitchFamily="34" charset="0"/>
              </a:rPr>
              <a:t>Estrategias </a:t>
            </a:r>
            <a:r>
              <a:rPr lang="es-MX" altLang="en-US" sz="2400" dirty="0">
                <a:solidFill>
                  <a:schemeClr val="tx1">
                    <a:lumMod val="75000"/>
                    <a:lumOff val="25000"/>
                  </a:schemeClr>
                </a:solidFill>
                <a:latin typeface="Arial" pitchFamily="34" charset="0"/>
                <a:cs typeface="Arial" pitchFamily="34" charset="0"/>
              </a:rPr>
              <a:t>de prevención de diabetes ---(oportunidad de prevención</a:t>
            </a:r>
            <a:r>
              <a:rPr lang="es-MX" altLang="en-US" sz="2400" dirty="0" smtClean="0">
                <a:solidFill>
                  <a:schemeClr val="tx1">
                    <a:lumMod val="75000"/>
                    <a:lumOff val="25000"/>
                  </a:schemeClr>
                </a:solidFill>
                <a:latin typeface="Arial" pitchFamily="34" charset="0"/>
                <a:cs typeface="Arial" pitchFamily="34" charset="0"/>
              </a:rPr>
              <a:t>)</a:t>
            </a:r>
          </a:p>
          <a:p>
            <a:pPr>
              <a:spcBef>
                <a:spcPts val="0"/>
              </a:spcBef>
            </a:pPr>
            <a:r>
              <a:rPr lang="es-MX" altLang="en-US" sz="2400" dirty="0" smtClean="0">
                <a:solidFill>
                  <a:schemeClr val="tx1">
                    <a:lumMod val="75000"/>
                    <a:lumOff val="25000"/>
                  </a:schemeClr>
                </a:solidFill>
                <a:latin typeface="Arial" pitchFamily="34" charset="0"/>
                <a:cs typeface="Arial" pitchFamily="34" charset="0"/>
              </a:rPr>
              <a:t>Lactancia</a:t>
            </a:r>
          </a:p>
          <a:p>
            <a:pPr>
              <a:spcBef>
                <a:spcPts val="0"/>
              </a:spcBef>
            </a:pPr>
            <a:r>
              <a:rPr lang="es-MX" sz="2400" dirty="0" smtClean="0">
                <a:solidFill>
                  <a:schemeClr val="tx1">
                    <a:lumMod val="75000"/>
                    <a:lumOff val="25000"/>
                  </a:schemeClr>
                </a:solidFill>
                <a:latin typeface="Arial" panose="020B0604020202020204" pitchFamily="34" charset="0"/>
                <a:cs typeface="Arial" panose="020B0604020202020204" pitchFamily="34" charset="0"/>
              </a:rPr>
              <a:t>Acceso a servicios de salud</a:t>
            </a:r>
            <a:endParaRPr lang="es-MX" altLang="en-US" sz="2400" dirty="0">
              <a:solidFill>
                <a:schemeClr val="tx1">
                  <a:lumMod val="75000"/>
                  <a:lumOff val="25000"/>
                </a:schemeClr>
              </a:solidFill>
              <a:latin typeface="Arial" pitchFamily="34" charset="0"/>
              <a:cs typeface="Arial" pitchFamily="34" charset="0"/>
            </a:endParaRPr>
          </a:p>
          <a:p>
            <a:pPr marL="228600" indent="0">
              <a:buNone/>
            </a:pPr>
            <a:endParaRPr lang="es-MX" altLang="en-US" sz="2000" dirty="0" smtClean="0">
              <a:solidFill>
                <a:schemeClr val="tx1">
                  <a:lumMod val="75000"/>
                  <a:lumOff val="25000"/>
                </a:schemeClr>
              </a:solidFill>
              <a:latin typeface="Arial" pitchFamily="34" charset="0"/>
              <a:cs typeface="Arial" pitchFamily="34" charset="0"/>
            </a:endParaRPr>
          </a:p>
          <a:p>
            <a:endParaRPr lang="es-MX" altLang="en-US" sz="2000" dirty="0" smtClean="0">
              <a:solidFill>
                <a:schemeClr val="tx1">
                  <a:lumMod val="75000"/>
                  <a:lumOff val="25000"/>
                </a:schemeClr>
              </a:solidFill>
              <a:latin typeface="Arial" pitchFamily="34" charset="0"/>
              <a:cs typeface="Arial" pitchFamily="34" charset="0"/>
            </a:endParaRPr>
          </a:p>
          <a:p>
            <a:endParaRPr lang="es-MX" altLang="en-US" sz="2000" dirty="0" smtClean="0">
              <a:solidFill>
                <a:schemeClr val="tx1">
                  <a:lumMod val="75000"/>
                  <a:lumOff val="25000"/>
                </a:schemeClr>
              </a:solidFill>
              <a:latin typeface="Arial" pitchFamily="34" charset="0"/>
              <a:cs typeface="Arial" pitchFamily="34" charset="0"/>
            </a:endParaRPr>
          </a:p>
          <a:p>
            <a:endParaRPr lang="en-US" altLang="en-US" sz="2000" dirty="0">
              <a:solidFill>
                <a:schemeClr val="tx1">
                  <a:lumMod val="75000"/>
                  <a:lumOff val="25000"/>
                </a:schemeClr>
              </a:solidFill>
              <a:latin typeface="Arial" pitchFamily="34" charset="0"/>
              <a:cs typeface="Arial" pitchFamily="34" charset="0"/>
            </a:endParaRPr>
          </a:p>
        </p:txBody>
      </p:sp>
      <p:sp>
        <p:nvSpPr>
          <p:cNvPr id="12" name="CuadroTexto 11"/>
          <p:cNvSpPr txBox="1"/>
          <p:nvPr/>
        </p:nvSpPr>
        <p:spPr>
          <a:xfrm>
            <a:off x="3737441" y="292586"/>
            <a:ext cx="8454559" cy="400110"/>
          </a:xfrm>
          <a:prstGeom prst="rect">
            <a:avLst/>
          </a:prstGeom>
          <a:noFill/>
        </p:spPr>
        <p:txBody>
          <a:bodyPr wrap="none" rtlCol="0">
            <a:spAutoFit/>
          </a:bodyPr>
          <a:lstStyle/>
          <a:p>
            <a:r>
              <a:rPr lang="es-MX" sz="2000" dirty="0">
                <a:solidFill>
                  <a:prstClr val="white"/>
                </a:solidFill>
                <a:latin typeface="Britannic Bold" panose="020B0903060703020204" pitchFamily="34" charset="0"/>
              </a:rPr>
              <a:t>FACTORES METABOLICOS Y ENFERMEDAD CARDIOVASCULAR EN LA MUJER</a:t>
            </a:r>
            <a:endParaRPr lang="es-MX" sz="2000" dirty="0"/>
          </a:p>
        </p:txBody>
      </p:sp>
      <p:sp>
        <p:nvSpPr>
          <p:cNvPr id="13" name="6 Rectángulo"/>
          <p:cNvSpPr/>
          <p:nvPr/>
        </p:nvSpPr>
        <p:spPr>
          <a:xfrm>
            <a:off x="6227400" y="762259"/>
            <a:ext cx="5899466" cy="369332"/>
          </a:xfrm>
          <a:prstGeom prst="rect">
            <a:avLst/>
          </a:prstGeom>
        </p:spPr>
        <p:txBody>
          <a:bodyPr wrap="square">
            <a:spAutoFit/>
          </a:bodyPr>
          <a:lstStyle/>
          <a:p>
            <a:pPr algn="r"/>
            <a:r>
              <a:rPr lang="es-MX" dirty="0">
                <a:solidFill>
                  <a:schemeClr val="bg1"/>
                </a:solidFill>
                <a:latin typeface="Britannic Bold" panose="020B0903060703020204" pitchFamily="34" charset="0"/>
              </a:rPr>
              <a:t>FACTORES DE RIESGO METABOLICO Y </a:t>
            </a:r>
            <a:r>
              <a:rPr lang="es-MX" dirty="0" smtClean="0">
                <a:solidFill>
                  <a:schemeClr val="bg1"/>
                </a:solidFill>
                <a:latin typeface="Britannic Bold" panose="020B0903060703020204" pitchFamily="34" charset="0"/>
              </a:rPr>
              <a:t>DIABETES</a:t>
            </a:r>
            <a:endParaRPr lang="es-MX" dirty="0">
              <a:solidFill>
                <a:schemeClr val="bg1"/>
              </a:solidFill>
            </a:endParaRPr>
          </a:p>
        </p:txBody>
      </p:sp>
      <p:grpSp>
        <p:nvGrpSpPr>
          <p:cNvPr id="14" name="Grupo 13"/>
          <p:cNvGrpSpPr/>
          <p:nvPr/>
        </p:nvGrpSpPr>
        <p:grpSpPr>
          <a:xfrm>
            <a:off x="1991544" y="730902"/>
            <a:ext cx="10200456" cy="432047"/>
            <a:chOff x="3622774" y="5661246"/>
            <a:chExt cx="5521226" cy="432050"/>
          </a:xfrm>
          <a:solidFill>
            <a:srgbClr val="FFC000">
              <a:alpha val="38824"/>
            </a:srgbClr>
          </a:solidFill>
        </p:grpSpPr>
        <p:sp>
          <p:nvSpPr>
            <p:cNvPr id="15" name="Rectángulo 14"/>
            <p:cNvSpPr/>
            <p:nvPr/>
          </p:nvSpPr>
          <p:spPr>
            <a:xfrm>
              <a:off x="3995936" y="5661248"/>
              <a:ext cx="5148064" cy="432048"/>
            </a:xfrm>
            <a:prstGeom prst="rect">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sp>
          <p:nvSpPr>
            <p:cNvPr id="16" name="Triángulo rectángulo 15"/>
            <p:cNvSpPr/>
            <p:nvPr/>
          </p:nvSpPr>
          <p:spPr>
            <a:xfrm flipH="1">
              <a:off x="3622774" y="5661246"/>
              <a:ext cx="373161" cy="432050"/>
            </a:xfrm>
            <a:prstGeom prst="rtTriangle">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grpSp>
      <p:pic>
        <p:nvPicPr>
          <p:cNvPr id="17" name="Imagen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6227" y="116632"/>
            <a:ext cx="981541" cy="975445"/>
          </a:xfrm>
          <a:prstGeom prst="rect">
            <a:avLst/>
          </a:prstGeom>
        </p:spPr>
      </p:pic>
      <p:sp>
        <p:nvSpPr>
          <p:cNvPr id="18" name="CuadroTexto 17"/>
          <p:cNvSpPr txBox="1"/>
          <p:nvPr/>
        </p:nvSpPr>
        <p:spPr>
          <a:xfrm>
            <a:off x="296227" y="1329365"/>
            <a:ext cx="1425390" cy="523220"/>
          </a:xfrm>
          <a:prstGeom prst="rect">
            <a:avLst/>
          </a:prstGeom>
          <a:noFill/>
        </p:spPr>
        <p:txBody>
          <a:bodyPr wrap="none" rtlCol="0">
            <a:spAutoFit/>
          </a:bodyPr>
          <a:lstStyle/>
          <a:p>
            <a:r>
              <a:rPr lang="es-MX" sz="2800" dirty="0" smtClean="0">
                <a:solidFill>
                  <a:schemeClr val="tx1">
                    <a:lumMod val="75000"/>
                    <a:lumOff val="25000"/>
                  </a:schemeClr>
                </a:solidFill>
                <a:latin typeface="Arial" panose="020B0604020202020204" pitchFamily="34" charset="0"/>
                <a:cs typeface="Arial" panose="020B0604020202020204" pitchFamily="34" charset="0"/>
              </a:rPr>
              <a:t>Agenda</a:t>
            </a:r>
            <a:endParaRPr lang="es-MX" sz="28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0"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3247" t="54488" r="23775" b="31890"/>
          <a:stretch/>
        </p:blipFill>
        <p:spPr bwMode="auto">
          <a:xfrm>
            <a:off x="2751490" y="3645024"/>
            <a:ext cx="7208275" cy="12844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8818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IGH RISK GROUP&#10; Obese&#10; First degree relative with diabetes&#10; High risk ethnic group&#10; History of gestational diabetes m..."/>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7290" t="13589" r="7802" b="45957"/>
          <a:stretch/>
        </p:blipFill>
        <p:spPr bwMode="auto">
          <a:xfrm>
            <a:off x="4404991" y="2381715"/>
            <a:ext cx="1937137" cy="394668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uadroTexto 1"/>
          <p:cNvSpPr txBox="1"/>
          <p:nvPr/>
        </p:nvSpPr>
        <p:spPr>
          <a:xfrm>
            <a:off x="296227" y="2233535"/>
            <a:ext cx="5012266" cy="2123658"/>
          </a:xfrm>
          <a:prstGeom prst="rect">
            <a:avLst/>
          </a:prstGeom>
          <a:noFill/>
        </p:spPr>
        <p:txBody>
          <a:bodyPr wrap="square" rtlCol="0">
            <a:spAutoFit/>
          </a:bodyPr>
          <a:lstStyle/>
          <a:p>
            <a:pPr marL="541338" lvl="1" indent="-185738">
              <a:buFont typeface="Wingdings" panose="05000000000000000000" pitchFamily="2" charset="2"/>
              <a:buChar char="§"/>
            </a:pPr>
            <a:r>
              <a:rPr lang="es-MX" sz="2200" dirty="0" smtClean="0">
                <a:solidFill>
                  <a:schemeClr val="tx1">
                    <a:lumMod val="75000"/>
                    <a:lumOff val="25000"/>
                  </a:schemeClr>
                </a:solidFill>
                <a:latin typeface="Arial" panose="020B0604020202020204" pitchFamily="34" charset="0"/>
                <a:cs typeface="Arial" panose="020B0604020202020204" pitchFamily="34" charset="0"/>
              </a:rPr>
              <a:t>Sobrepeso/obesidad</a:t>
            </a:r>
            <a:endParaRPr lang="es-MX" sz="2200" dirty="0">
              <a:solidFill>
                <a:schemeClr val="tx1">
                  <a:lumMod val="75000"/>
                  <a:lumOff val="25000"/>
                </a:schemeClr>
              </a:solidFill>
              <a:latin typeface="Arial" panose="020B0604020202020204" pitchFamily="34" charset="0"/>
              <a:cs typeface="Arial" panose="020B0604020202020204" pitchFamily="34" charset="0"/>
            </a:endParaRPr>
          </a:p>
          <a:p>
            <a:pPr marL="541338" lvl="1" indent="-185738">
              <a:buFont typeface="Wingdings" panose="05000000000000000000" pitchFamily="2" charset="2"/>
              <a:buChar char="§"/>
            </a:pPr>
            <a:r>
              <a:rPr lang="es-MX" sz="2200" dirty="0" smtClean="0">
                <a:solidFill>
                  <a:schemeClr val="tx1">
                    <a:lumMod val="75000"/>
                    <a:lumOff val="25000"/>
                  </a:schemeClr>
                </a:solidFill>
                <a:latin typeface="Arial" panose="020B0604020202020204" pitchFamily="34" charset="0"/>
                <a:cs typeface="Arial" panose="020B0604020202020204" pitchFamily="34" charset="0"/>
              </a:rPr>
              <a:t>Glucosa </a:t>
            </a:r>
            <a:r>
              <a:rPr lang="es-MX" sz="2200" dirty="0">
                <a:solidFill>
                  <a:schemeClr val="tx1">
                    <a:lumMod val="75000"/>
                    <a:lumOff val="25000"/>
                  </a:schemeClr>
                </a:solidFill>
                <a:latin typeface="Arial" panose="020B0604020202020204" pitchFamily="34" charset="0"/>
                <a:cs typeface="Arial" panose="020B0604020202020204" pitchFamily="34" charset="0"/>
              </a:rPr>
              <a:t>anormal de ayuno/intolerancia a la glucosa.</a:t>
            </a:r>
          </a:p>
          <a:p>
            <a:pPr marL="541338" lvl="1" indent="-185738">
              <a:buFont typeface="Wingdings" panose="05000000000000000000" pitchFamily="2" charset="2"/>
              <a:buChar char="§"/>
            </a:pPr>
            <a:r>
              <a:rPr lang="es-MX" sz="2200" dirty="0" err="1" smtClean="0">
                <a:solidFill>
                  <a:schemeClr val="tx1">
                    <a:lumMod val="75000"/>
                    <a:lumOff val="25000"/>
                  </a:schemeClr>
                </a:solidFill>
                <a:latin typeface="Arial" panose="020B0604020202020204" pitchFamily="34" charset="0"/>
                <a:cs typeface="Arial" panose="020B0604020202020204" pitchFamily="34" charset="0"/>
              </a:rPr>
              <a:t>Dislipidemias</a:t>
            </a:r>
            <a:endParaRPr lang="es-MX" sz="2200" dirty="0">
              <a:solidFill>
                <a:schemeClr val="tx1">
                  <a:lumMod val="75000"/>
                  <a:lumOff val="25000"/>
                </a:schemeClr>
              </a:solidFill>
              <a:latin typeface="Arial" panose="020B0604020202020204" pitchFamily="34" charset="0"/>
              <a:cs typeface="Arial" panose="020B0604020202020204" pitchFamily="34" charset="0"/>
            </a:endParaRPr>
          </a:p>
          <a:p>
            <a:pPr marL="541338" lvl="1" indent="-185738">
              <a:buFont typeface="Wingdings" panose="05000000000000000000" pitchFamily="2" charset="2"/>
              <a:buChar char="§"/>
            </a:pPr>
            <a:r>
              <a:rPr lang="es-MX" sz="2200" dirty="0" smtClean="0">
                <a:solidFill>
                  <a:schemeClr val="tx1">
                    <a:lumMod val="75000"/>
                    <a:lumOff val="25000"/>
                  </a:schemeClr>
                </a:solidFill>
                <a:latin typeface="Arial" panose="020B0604020202020204" pitchFamily="34" charset="0"/>
                <a:cs typeface="Arial" panose="020B0604020202020204" pitchFamily="34" charset="0"/>
              </a:rPr>
              <a:t>Infecciones </a:t>
            </a:r>
            <a:r>
              <a:rPr lang="es-MX" sz="2200" dirty="0">
                <a:solidFill>
                  <a:schemeClr val="tx1">
                    <a:lumMod val="75000"/>
                    <a:lumOff val="25000"/>
                  </a:schemeClr>
                </a:solidFill>
                <a:latin typeface="Arial" panose="020B0604020202020204" pitchFamily="34" charset="0"/>
                <a:cs typeface="Arial" panose="020B0604020202020204" pitchFamily="34" charset="0"/>
              </a:rPr>
              <a:t>virales</a:t>
            </a:r>
          </a:p>
          <a:p>
            <a:pPr marL="541338" lvl="1" indent="-185738">
              <a:buFont typeface="Wingdings" panose="05000000000000000000" pitchFamily="2" charset="2"/>
              <a:buChar char="§"/>
            </a:pPr>
            <a:r>
              <a:rPr lang="es-MX" sz="2200" dirty="0">
                <a:solidFill>
                  <a:schemeClr val="tx1">
                    <a:lumMod val="75000"/>
                    <a:lumOff val="25000"/>
                  </a:schemeClr>
                </a:solidFill>
                <a:latin typeface="Arial" panose="020B0604020202020204" pitchFamily="34" charset="0"/>
                <a:cs typeface="Arial" panose="020B0604020202020204" pitchFamily="34" charset="0"/>
              </a:rPr>
              <a:t>Estrés (cirugía, </a:t>
            </a:r>
            <a:r>
              <a:rPr lang="es-MX" sz="2200" dirty="0" err="1" smtClean="0">
                <a:solidFill>
                  <a:schemeClr val="tx1">
                    <a:lumMod val="75000"/>
                    <a:lumOff val="25000"/>
                  </a:schemeClr>
                </a:solidFill>
                <a:latin typeface="Arial" panose="020B0604020202020204" pitchFamily="34" charset="0"/>
                <a:cs typeface="Arial" panose="020B0604020202020204" pitchFamily="34" charset="0"/>
              </a:rPr>
              <a:t>trauma,etc</a:t>
            </a:r>
            <a:r>
              <a:rPr lang="es-MX" sz="2200" dirty="0" smtClean="0">
                <a:solidFill>
                  <a:schemeClr val="tx1">
                    <a:lumMod val="75000"/>
                    <a:lumOff val="25000"/>
                  </a:schemeClr>
                </a:solidFill>
                <a:latin typeface="Arial" panose="020B0604020202020204" pitchFamily="34" charset="0"/>
                <a:cs typeface="Arial" panose="020B0604020202020204" pitchFamily="34" charset="0"/>
              </a:rPr>
              <a:t>…)</a:t>
            </a:r>
            <a:endParaRPr lang="es-MX" sz="22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0" name="Picture 2" descr="HIGH RISK GROUP&#10; Obese&#10; First degree relative with diabetes&#10; High risk ethnic group&#10; History of gestational diabetes m..."/>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2337" t="56795" r="2078" b="11259"/>
          <a:stretch/>
        </p:blipFill>
        <p:spPr bwMode="auto">
          <a:xfrm>
            <a:off x="1071193" y="4656533"/>
            <a:ext cx="2528034" cy="17038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12" name="Picture 1"/>
          <p:cNvPicPr>
            <a:picLocks noChangeAspect="1" noChangeArrowheads="1"/>
          </p:cNvPicPr>
          <p:nvPr/>
        </p:nvPicPr>
        <p:blipFill>
          <a:blip r:embed="rId4" cstate="print"/>
          <a:srcRect/>
          <a:stretch>
            <a:fillRect/>
          </a:stretch>
        </p:blipFill>
        <p:spPr bwMode="auto">
          <a:xfrm>
            <a:off x="9167823" y="4980238"/>
            <a:ext cx="1451866" cy="15121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CuadroTexto 1"/>
          <p:cNvSpPr txBox="1"/>
          <p:nvPr/>
        </p:nvSpPr>
        <p:spPr>
          <a:xfrm>
            <a:off x="6227400" y="3919115"/>
            <a:ext cx="2940423" cy="2462213"/>
          </a:xfrm>
          <a:prstGeom prst="rect">
            <a:avLst/>
          </a:prstGeom>
          <a:noFill/>
        </p:spPr>
        <p:txBody>
          <a:bodyPr wrap="square" rtlCol="0">
            <a:spAutoFit/>
          </a:bodyPr>
          <a:lstStyle/>
          <a:p>
            <a:pPr marL="176213" lvl="1" indent="-176213">
              <a:buFont typeface="Arial" panose="020B0604020202020204" pitchFamily="34" charset="0"/>
              <a:buChar char="•"/>
            </a:pPr>
            <a:r>
              <a:rPr lang="es-MX" sz="2200" dirty="0" err="1" smtClean="0">
                <a:solidFill>
                  <a:schemeClr val="tx1">
                    <a:lumMod val="75000"/>
                    <a:lumOff val="25000"/>
                  </a:schemeClr>
                </a:solidFill>
                <a:latin typeface="Arial" panose="020B0604020202020204" pitchFamily="34" charset="0"/>
                <a:cs typeface="Arial" panose="020B0604020202020204" pitchFamily="34" charset="0"/>
              </a:rPr>
              <a:t>Hiperinsulinemia</a:t>
            </a:r>
            <a:r>
              <a:rPr lang="es-MX" sz="2200" dirty="0" smtClean="0">
                <a:solidFill>
                  <a:schemeClr val="tx1">
                    <a:lumMod val="75000"/>
                    <a:lumOff val="25000"/>
                  </a:schemeClr>
                </a:solidFill>
                <a:latin typeface="Arial" panose="020B0604020202020204" pitchFamily="34" charset="0"/>
                <a:cs typeface="Arial" panose="020B0604020202020204" pitchFamily="34" charset="0"/>
              </a:rPr>
              <a:t>/RI</a:t>
            </a:r>
          </a:p>
          <a:p>
            <a:pPr marL="176213" lvl="1" indent="-176213">
              <a:buFont typeface="Arial" panose="020B0604020202020204" pitchFamily="34" charset="0"/>
              <a:buChar char="•"/>
            </a:pPr>
            <a:r>
              <a:rPr lang="es-MX" sz="2200" dirty="0" smtClean="0">
                <a:solidFill>
                  <a:schemeClr val="tx1">
                    <a:lumMod val="75000"/>
                    <a:lumOff val="25000"/>
                  </a:schemeClr>
                </a:solidFill>
                <a:latin typeface="Arial" panose="020B0604020202020204" pitchFamily="34" charset="0"/>
                <a:cs typeface="Arial" panose="020B0604020202020204" pitchFamily="34" charset="0"/>
              </a:rPr>
              <a:t>Hipertensión arterial</a:t>
            </a:r>
          </a:p>
          <a:p>
            <a:pPr marL="176213" lvl="1" indent="-176213">
              <a:buFont typeface="Arial" panose="020B0604020202020204" pitchFamily="34" charset="0"/>
              <a:buChar char="•"/>
            </a:pPr>
            <a:r>
              <a:rPr lang="es-MX" sz="2200" dirty="0" smtClean="0">
                <a:solidFill>
                  <a:schemeClr val="tx1">
                    <a:lumMod val="75000"/>
                    <a:lumOff val="25000"/>
                  </a:schemeClr>
                </a:solidFill>
                <a:latin typeface="Arial" panose="020B0604020202020204" pitchFamily="34" charset="0"/>
                <a:cs typeface="Arial" panose="020B0604020202020204" pitchFamily="34" charset="0"/>
              </a:rPr>
              <a:t>Albuminuria </a:t>
            </a:r>
          </a:p>
          <a:p>
            <a:pPr marL="176213" lvl="1" indent="-176213">
              <a:buFont typeface="Arial" panose="020B0604020202020204" pitchFamily="34" charset="0"/>
              <a:buChar char="•"/>
            </a:pPr>
            <a:r>
              <a:rPr lang="es-MX" sz="2200" dirty="0" smtClean="0">
                <a:solidFill>
                  <a:schemeClr val="tx1">
                    <a:lumMod val="75000"/>
                    <a:lumOff val="25000"/>
                  </a:schemeClr>
                </a:solidFill>
                <a:latin typeface="Arial" panose="020B0604020202020204" pitchFamily="34" charset="0"/>
                <a:cs typeface="Arial" panose="020B0604020202020204" pitchFamily="34" charset="0"/>
              </a:rPr>
              <a:t>Hipertrofia </a:t>
            </a:r>
            <a:r>
              <a:rPr lang="es-MX" sz="2200" dirty="0" err="1" smtClean="0">
                <a:solidFill>
                  <a:schemeClr val="tx1">
                    <a:lumMod val="75000"/>
                    <a:lumOff val="25000"/>
                  </a:schemeClr>
                </a:solidFill>
                <a:latin typeface="Arial" panose="020B0604020202020204" pitchFamily="34" charset="0"/>
                <a:cs typeface="Arial" panose="020B0604020202020204" pitchFamily="34" charset="0"/>
              </a:rPr>
              <a:t>VIzq</a:t>
            </a:r>
            <a:endParaRPr lang="es-MX" sz="2200" dirty="0" smtClean="0">
              <a:solidFill>
                <a:schemeClr val="tx1">
                  <a:lumMod val="75000"/>
                  <a:lumOff val="25000"/>
                </a:schemeClr>
              </a:solidFill>
              <a:latin typeface="Arial" panose="020B0604020202020204" pitchFamily="34" charset="0"/>
              <a:cs typeface="Arial" panose="020B0604020202020204" pitchFamily="34" charset="0"/>
            </a:endParaRPr>
          </a:p>
          <a:p>
            <a:pPr marL="176213" lvl="1" indent="-176213">
              <a:buFont typeface="Arial" panose="020B0604020202020204" pitchFamily="34" charset="0"/>
              <a:buChar char="•"/>
            </a:pPr>
            <a:r>
              <a:rPr lang="es-MX" sz="2200" dirty="0" smtClean="0">
                <a:solidFill>
                  <a:schemeClr val="tx1">
                    <a:lumMod val="75000"/>
                    <a:lumOff val="25000"/>
                  </a:schemeClr>
                </a:solidFill>
                <a:latin typeface="Arial" panose="020B0604020202020204" pitchFamily="34" charset="0"/>
                <a:cs typeface="Arial" panose="020B0604020202020204" pitchFamily="34" charset="0"/>
              </a:rPr>
              <a:t>Exceso calórico</a:t>
            </a:r>
          </a:p>
          <a:p>
            <a:pPr marL="176213" indent="-176213">
              <a:buFont typeface="Arial" panose="020B0604020202020204" pitchFamily="34" charset="0"/>
              <a:buChar char="•"/>
            </a:pPr>
            <a:r>
              <a:rPr lang="es-MX" sz="2200" dirty="0" smtClean="0">
                <a:solidFill>
                  <a:schemeClr val="tx1">
                    <a:lumMod val="75000"/>
                    <a:lumOff val="25000"/>
                  </a:schemeClr>
                </a:solidFill>
                <a:latin typeface="Arial" panose="020B0604020202020204" pitchFamily="34" charset="0"/>
                <a:cs typeface="Arial" panose="020B0604020202020204" pitchFamily="34" charset="0"/>
              </a:rPr>
              <a:t>Envejecimiento</a:t>
            </a:r>
          </a:p>
          <a:p>
            <a:pPr marL="176213" indent="-176213">
              <a:buFont typeface="Arial" panose="020B0604020202020204" pitchFamily="34" charset="0"/>
              <a:buChar char="•"/>
            </a:pPr>
            <a:r>
              <a:rPr lang="es-MX" sz="2200" dirty="0" smtClean="0">
                <a:solidFill>
                  <a:schemeClr val="tx1">
                    <a:lumMod val="75000"/>
                    <a:lumOff val="25000"/>
                  </a:schemeClr>
                </a:solidFill>
                <a:latin typeface="Arial" panose="020B0604020202020204" pitchFamily="34" charset="0"/>
                <a:cs typeface="Arial" panose="020B0604020202020204" pitchFamily="34" charset="0"/>
              </a:rPr>
              <a:t>Sexo</a:t>
            </a:r>
          </a:p>
        </p:txBody>
      </p:sp>
      <p:pic>
        <p:nvPicPr>
          <p:cNvPr id="15" name="Picture 2"/>
          <p:cNvPicPr>
            <a:picLocks noChangeAspect="1" noChangeArrowheads="1"/>
          </p:cNvPicPr>
          <p:nvPr/>
        </p:nvPicPr>
        <p:blipFill rotWithShape="1">
          <a:blip r:embed="rId5" cstate="print"/>
          <a:srcRect l="12407" t="758" r="56052" b="67364"/>
          <a:stretch/>
        </p:blipFill>
        <p:spPr bwMode="auto">
          <a:xfrm>
            <a:off x="6390616" y="1247901"/>
            <a:ext cx="4362384" cy="2657463"/>
          </a:xfrm>
          <a:prstGeom prst="rect">
            <a:avLst/>
          </a:prstGeom>
          <a:noFill/>
          <a:ln w="9525">
            <a:noFill/>
            <a:miter lim="800000"/>
            <a:headEnd/>
            <a:tailEnd/>
          </a:ln>
        </p:spPr>
      </p:pic>
      <p:sp>
        <p:nvSpPr>
          <p:cNvPr id="16" name="Rectangle 1"/>
          <p:cNvSpPr>
            <a:spLocks noChangeArrowheads="1"/>
          </p:cNvSpPr>
          <p:nvPr/>
        </p:nvSpPr>
        <p:spPr bwMode="auto">
          <a:xfrm>
            <a:off x="119337" y="6525344"/>
            <a:ext cx="11809312"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sz="1100" b="0" i="0" u="none" strike="noStrike" cap="none" normalizeH="0" baseline="0" dirty="0" err="1" smtClean="0">
                <a:ln>
                  <a:noFill/>
                </a:ln>
                <a:solidFill>
                  <a:schemeClr val="accent5">
                    <a:lumMod val="75000"/>
                  </a:schemeClr>
                </a:solidFill>
                <a:effectLst/>
                <a:latin typeface="Calibri" pitchFamily="34" charset="0"/>
                <a:ea typeface="Calibri" pitchFamily="34" charset="0"/>
                <a:cs typeface="Times New Roman" pitchFamily="18" charset="0"/>
              </a:rPr>
              <a:t>Rasooly</a:t>
            </a:r>
            <a:r>
              <a:rPr kumimoji="0" lang="en-US" sz="1100" b="0" i="0" u="none" strike="noStrike" cap="none" normalizeH="0" baseline="0" dirty="0" smtClean="0">
                <a:ln>
                  <a:noFill/>
                </a:ln>
                <a:solidFill>
                  <a:schemeClr val="accent5">
                    <a:lumMod val="75000"/>
                  </a:schemeClr>
                </a:solidFill>
                <a:effectLst/>
                <a:latin typeface="Calibri" pitchFamily="34" charset="0"/>
                <a:ea typeface="Calibri" pitchFamily="34" charset="0"/>
                <a:cs typeface="Times New Roman" pitchFamily="18" charset="0"/>
              </a:rPr>
              <a:t> D, </a:t>
            </a:r>
            <a:r>
              <a:rPr kumimoji="0" lang="en-US" sz="1100" b="0" i="0" u="none" strike="noStrike" cap="none" normalizeH="0" baseline="0" dirty="0" err="1" smtClean="0">
                <a:ln>
                  <a:noFill/>
                </a:ln>
                <a:solidFill>
                  <a:schemeClr val="accent5">
                    <a:lumMod val="75000"/>
                  </a:schemeClr>
                </a:solidFill>
                <a:effectLst/>
                <a:latin typeface="Calibri" pitchFamily="34" charset="0"/>
                <a:ea typeface="Calibri" pitchFamily="34" charset="0"/>
                <a:cs typeface="Times New Roman" pitchFamily="18" charset="0"/>
              </a:rPr>
              <a:t>Loannidis</a:t>
            </a:r>
            <a:r>
              <a:rPr kumimoji="0" lang="en-US" sz="1100" b="0" i="0" u="none" strike="noStrike" cap="none" normalizeH="0" baseline="0" dirty="0" smtClean="0">
                <a:ln>
                  <a:noFill/>
                </a:ln>
                <a:solidFill>
                  <a:schemeClr val="accent5">
                    <a:lumMod val="75000"/>
                  </a:schemeClr>
                </a:solidFill>
                <a:effectLst/>
                <a:latin typeface="Calibri" pitchFamily="34" charset="0"/>
                <a:ea typeface="Calibri" pitchFamily="34" charset="0"/>
                <a:cs typeface="Times New Roman" pitchFamily="18" charset="0"/>
              </a:rPr>
              <a:t> JPA, </a:t>
            </a:r>
            <a:r>
              <a:rPr kumimoji="0" lang="en-US" sz="1100" b="0" i="0" u="none" strike="noStrike" cap="none" normalizeH="0" baseline="0" dirty="0" err="1" smtClean="0">
                <a:ln>
                  <a:noFill/>
                </a:ln>
                <a:solidFill>
                  <a:schemeClr val="accent5">
                    <a:lumMod val="75000"/>
                  </a:schemeClr>
                </a:solidFill>
                <a:effectLst/>
                <a:latin typeface="Calibri" pitchFamily="34" charset="0"/>
                <a:ea typeface="Calibri" pitchFamily="34" charset="0"/>
                <a:cs typeface="Times New Roman" pitchFamily="18" charset="0"/>
              </a:rPr>
              <a:t>Khoury</a:t>
            </a:r>
            <a:r>
              <a:rPr kumimoji="0" lang="en-US" sz="1100" b="0" i="0" u="none" strike="noStrike" cap="none" normalizeH="0" baseline="0" dirty="0" smtClean="0">
                <a:ln>
                  <a:noFill/>
                </a:ln>
                <a:solidFill>
                  <a:schemeClr val="accent5">
                    <a:lumMod val="75000"/>
                  </a:schemeClr>
                </a:solidFill>
                <a:effectLst/>
                <a:latin typeface="Calibri" pitchFamily="34" charset="0"/>
                <a:ea typeface="Calibri" pitchFamily="34" charset="0"/>
                <a:cs typeface="Times New Roman" pitchFamily="18" charset="0"/>
              </a:rPr>
              <a:t> MJ, Patel CJ. Family History-Wide Association Study to Identify Clinical and Environmental Risk Factors for Common Chronic Diseases. Am J </a:t>
            </a:r>
            <a:r>
              <a:rPr kumimoji="0" lang="en-US" sz="1100" b="0" i="0" u="none" strike="noStrike" cap="none" normalizeH="0" baseline="0" dirty="0" err="1" smtClean="0">
                <a:ln>
                  <a:noFill/>
                </a:ln>
                <a:solidFill>
                  <a:schemeClr val="accent5">
                    <a:lumMod val="75000"/>
                  </a:schemeClr>
                </a:solidFill>
                <a:effectLst/>
                <a:latin typeface="Calibri" pitchFamily="34" charset="0"/>
                <a:ea typeface="Calibri" pitchFamily="34" charset="0"/>
                <a:cs typeface="Times New Roman" pitchFamily="18" charset="0"/>
              </a:rPr>
              <a:t>Epidemiol</a:t>
            </a:r>
            <a:r>
              <a:rPr kumimoji="0" lang="en-US" sz="1100" b="0" i="0" u="none" strike="noStrike" cap="none" normalizeH="0" baseline="0" dirty="0" smtClean="0">
                <a:ln>
                  <a:noFill/>
                </a:ln>
                <a:solidFill>
                  <a:schemeClr val="accent5">
                    <a:lumMod val="75000"/>
                  </a:schemeClr>
                </a:solidFill>
                <a:effectLst/>
                <a:latin typeface="Calibri" pitchFamily="34" charset="0"/>
                <a:ea typeface="Calibri" pitchFamily="34" charset="0"/>
                <a:cs typeface="Times New Roman" pitchFamily="18" charset="0"/>
              </a:rPr>
              <a:t> 2019;188(8):1563-8</a:t>
            </a:r>
            <a:endParaRPr kumimoji="0" lang="en-US" sz="1800" b="0" i="0" u="none" strike="noStrike" cap="none" normalizeH="0" baseline="0" dirty="0" smtClean="0">
              <a:ln>
                <a:noFill/>
              </a:ln>
              <a:solidFill>
                <a:schemeClr val="accent5">
                  <a:lumMod val="75000"/>
                </a:schemeClr>
              </a:solidFill>
              <a:effectLst/>
              <a:latin typeface="Arial" pitchFamily="34" charset="0"/>
              <a:cs typeface="Arial" pitchFamily="34" charset="0"/>
            </a:endParaRPr>
          </a:p>
        </p:txBody>
      </p:sp>
      <p:sp>
        <p:nvSpPr>
          <p:cNvPr id="18" name="CuadroTexto 17"/>
          <p:cNvSpPr txBox="1"/>
          <p:nvPr/>
        </p:nvSpPr>
        <p:spPr>
          <a:xfrm>
            <a:off x="3737441" y="292586"/>
            <a:ext cx="8454559" cy="400110"/>
          </a:xfrm>
          <a:prstGeom prst="rect">
            <a:avLst/>
          </a:prstGeom>
          <a:noFill/>
        </p:spPr>
        <p:txBody>
          <a:bodyPr wrap="none" rtlCol="0">
            <a:spAutoFit/>
          </a:bodyPr>
          <a:lstStyle/>
          <a:p>
            <a:r>
              <a:rPr lang="es-MX" sz="2000" dirty="0">
                <a:solidFill>
                  <a:prstClr val="white"/>
                </a:solidFill>
                <a:latin typeface="Britannic Bold" panose="020B0903060703020204" pitchFamily="34" charset="0"/>
              </a:rPr>
              <a:t>FACTORES METABOLICOS Y ENFERMEDAD CARDIOVASCULAR EN LA MUJER</a:t>
            </a:r>
            <a:endParaRPr lang="es-MX" sz="2000" dirty="0"/>
          </a:p>
        </p:txBody>
      </p:sp>
      <p:sp>
        <p:nvSpPr>
          <p:cNvPr id="19" name="6 Rectángulo"/>
          <p:cNvSpPr/>
          <p:nvPr/>
        </p:nvSpPr>
        <p:spPr>
          <a:xfrm>
            <a:off x="6227400" y="762259"/>
            <a:ext cx="5899466" cy="369332"/>
          </a:xfrm>
          <a:prstGeom prst="rect">
            <a:avLst/>
          </a:prstGeom>
        </p:spPr>
        <p:txBody>
          <a:bodyPr wrap="square">
            <a:spAutoFit/>
          </a:bodyPr>
          <a:lstStyle/>
          <a:p>
            <a:pPr algn="r"/>
            <a:r>
              <a:rPr lang="es-MX" dirty="0">
                <a:solidFill>
                  <a:schemeClr val="bg1"/>
                </a:solidFill>
                <a:latin typeface="Britannic Bold" panose="020B0903060703020204" pitchFamily="34" charset="0"/>
              </a:rPr>
              <a:t>FACTORES DE RIESGO METABOLICO Y </a:t>
            </a:r>
            <a:r>
              <a:rPr lang="es-MX" dirty="0" smtClean="0">
                <a:solidFill>
                  <a:schemeClr val="bg1"/>
                </a:solidFill>
                <a:latin typeface="Britannic Bold" panose="020B0903060703020204" pitchFamily="34" charset="0"/>
              </a:rPr>
              <a:t>DIABETES</a:t>
            </a:r>
            <a:endParaRPr lang="es-MX" dirty="0">
              <a:solidFill>
                <a:schemeClr val="bg1"/>
              </a:solidFill>
            </a:endParaRPr>
          </a:p>
        </p:txBody>
      </p:sp>
      <p:grpSp>
        <p:nvGrpSpPr>
          <p:cNvPr id="20" name="Grupo 19"/>
          <p:cNvGrpSpPr/>
          <p:nvPr/>
        </p:nvGrpSpPr>
        <p:grpSpPr>
          <a:xfrm>
            <a:off x="1991544" y="730902"/>
            <a:ext cx="10200456" cy="432047"/>
            <a:chOff x="3622774" y="5661246"/>
            <a:chExt cx="5521226" cy="432050"/>
          </a:xfrm>
          <a:solidFill>
            <a:srgbClr val="FFC000">
              <a:alpha val="38824"/>
            </a:srgbClr>
          </a:solidFill>
        </p:grpSpPr>
        <p:sp>
          <p:nvSpPr>
            <p:cNvPr id="21" name="Rectángulo 20"/>
            <p:cNvSpPr/>
            <p:nvPr/>
          </p:nvSpPr>
          <p:spPr>
            <a:xfrm>
              <a:off x="3995936" y="5661248"/>
              <a:ext cx="5148064" cy="432048"/>
            </a:xfrm>
            <a:prstGeom prst="rect">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sp>
          <p:nvSpPr>
            <p:cNvPr id="22" name="Triángulo rectángulo 21"/>
            <p:cNvSpPr/>
            <p:nvPr/>
          </p:nvSpPr>
          <p:spPr>
            <a:xfrm flipH="1">
              <a:off x="3622774" y="5661246"/>
              <a:ext cx="373161" cy="432050"/>
            </a:xfrm>
            <a:prstGeom prst="rtTriangle">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grpSp>
      <p:pic>
        <p:nvPicPr>
          <p:cNvPr id="23" name="Imagen 2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96227" y="116632"/>
            <a:ext cx="981541" cy="975445"/>
          </a:xfrm>
          <a:prstGeom prst="rect">
            <a:avLst/>
          </a:prstGeom>
        </p:spPr>
      </p:pic>
      <p:sp>
        <p:nvSpPr>
          <p:cNvPr id="24" name="CuadroTexto 23"/>
          <p:cNvSpPr txBox="1"/>
          <p:nvPr/>
        </p:nvSpPr>
        <p:spPr>
          <a:xfrm>
            <a:off x="296226" y="1478733"/>
            <a:ext cx="4971874" cy="461665"/>
          </a:xfrm>
          <a:prstGeom prst="rect">
            <a:avLst/>
          </a:prstGeom>
          <a:noFill/>
        </p:spPr>
        <p:txBody>
          <a:bodyPr wrap="none" rtlCol="0">
            <a:spAutoFit/>
          </a:bodyPr>
          <a:lstStyle/>
          <a:p>
            <a:pPr>
              <a:spcBef>
                <a:spcPct val="20000"/>
              </a:spcBef>
              <a:buFont typeface="Arial" panose="020B0604020202020204" pitchFamily="34" charset="0"/>
            </a:pPr>
            <a:r>
              <a:rPr lang="es-MX" sz="2400" b="1" u="sng" dirty="0">
                <a:solidFill>
                  <a:schemeClr val="accent2">
                    <a:lumMod val="75000"/>
                  </a:schemeClr>
                </a:solidFill>
                <a:latin typeface="Arial" pitchFamily="34" charset="0"/>
                <a:ea typeface="MS PGothic" panose="020B0600070205080204" pitchFamily="34" charset="-128"/>
                <a:cs typeface="Arial" pitchFamily="34" charset="0"/>
              </a:rPr>
              <a:t>Factores de riesgo Tradicionales</a:t>
            </a:r>
          </a:p>
        </p:txBody>
      </p:sp>
      <p:pic>
        <p:nvPicPr>
          <p:cNvPr id="25" name="Picture 3"/>
          <p:cNvPicPr>
            <a:picLocks noChangeAspect="1" noChangeArrowheads="1"/>
          </p:cNvPicPr>
          <p:nvPr/>
        </p:nvPicPr>
        <p:blipFill>
          <a:blip r:embed="rId7" cstate="print"/>
          <a:srcRect/>
          <a:stretch>
            <a:fillRect/>
          </a:stretch>
        </p:blipFill>
        <p:spPr bwMode="auto">
          <a:xfrm>
            <a:off x="9927185" y="3046886"/>
            <a:ext cx="2165483" cy="19333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1630293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echa doblada hacia arriba 3"/>
          <p:cNvSpPr/>
          <p:nvPr/>
        </p:nvSpPr>
        <p:spPr>
          <a:xfrm rot="5400000">
            <a:off x="903523" y="3225968"/>
            <a:ext cx="1010782" cy="1042622"/>
          </a:xfrm>
          <a:prstGeom prst="bentUpArrow">
            <a:avLst>
              <a:gd name="adj1" fmla="val 20662"/>
              <a:gd name="adj2" fmla="val 25000"/>
              <a:gd name="adj3" fmla="val 35781"/>
            </a:avLst>
          </a:prstGeom>
          <a:ln>
            <a:noFill/>
          </a:ln>
        </p:spPr>
        <p:style>
          <a:lnRef idx="2">
            <a:schemeClr val="dk2">
              <a:shade val="80000"/>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lt1">
              <a:hueOff val="0"/>
              <a:satOff val="0"/>
              <a:lumOff val="0"/>
              <a:alphaOff val="0"/>
            </a:schemeClr>
          </a:fontRef>
        </p:style>
      </p:sp>
      <p:sp>
        <p:nvSpPr>
          <p:cNvPr id="5" name="Forma libre 4"/>
          <p:cNvSpPr/>
          <p:nvPr/>
        </p:nvSpPr>
        <p:spPr>
          <a:xfrm>
            <a:off x="153169" y="1837607"/>
            <a:ext cx="2027608" cy="1419260"/>
          </a:xfrm>
          <a:custGeom>
            <a:avLst/>
            <a:gdLst>
              <a:gd name="connsiteX0" fmla="*/ 0 w 2027608"/>
              <a:gd name="connsiteY0" fmla="*/ 236591 h 1419260"/>
              <a:gd name="connsiteX1" fmla="*/ 236591 w 2027608"/>
              <a:gd name="connsiteY1" fmla="*/ 0 h 1419260"/>
              <a:gd name="connsiteX2" fmla="*/ 1791017 w 2027608"/>
              <a:gd name="connsiteY2" fmla="*/ 0 h 1419260"/>
              <a:gd name="connsiteX3" fmla="*/ 2027608 w 2027608"/>
              <a:gd name="connsiteY3" fmla="*/ 236591 h 1419260"/>
              <a:gd name="connsiteX4" fmla="*/ 2027608 w 2027608"/>
              <a:gd name="connsiteY4" fmla="*/ 1182669 h 1419260"/>
              <a:gd name="connsiteX5" fmla="*/ 1791017 w 2027608"/>
              <a:gd name="connsiteY5" fmla="*/ 1419260 h 1419260"/>
              <a:gd name="connsiteX6" fmla="*/ 236591 w 2027608"/>
              <a:gd name="connsiteY6" fmla="*/ 1419260 h 1419260"/>
              <a:gd name="connsiteX7" fmla="*/ 0 w 2027608"/>
              <a:gd name="connsiteY7" fmla="*/ 1182669 h 1419260"/>
              <a:gd name="connsiteX8" fmla="*/ 0 w 2027608"/>
              <a:gd name="connsiteY8" fmla="*/ 236591 h 141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7608" h="1419260">
                <a:moveTo>
                  <a:pt x="0" y="236591"/>
                </a:moveTo>
                <a:cubicBezTo>
                  <a:pt x="0" y="105925"/>
                  <a:pt x="105925" y="0"/>
                  <a:pt x="236591" y="0"/>
                </a:cubicBezTo>
                <a:lnTo>
                  <a:pt x="1791017" y="0"/>
                </a:lnTo>
                <a:cubicBezTo>
                  <a:pt x="1921683" y="0"/>
                  <a:pt x="2027608" y="105925"/>
                  <a:pt x="2027608" y="236591"/>
                </a:cubicBezTo>
                <a:lnTo>
                  <a:pt x="2027608" y="1182669"/>
                </a:lnTo>
                <a:cubicBezTo>
                  <a:pt x="2027608" y="1313335"/>
                  <a:pt x="1921683" y="1419260"/>
                  <a:pt x="1791017" y="1419260"/>
                </a:cubicBezTo>
                <a:lnTo>
                  <a:pt x="236591" y="1419260"/>
                </a:lnTo>
                <a:cubicBezTo>
                  <a:pt x="105925" y="1419260"/>
                  <a:pt x="0" y="1313335"/>
                  <a:pt x="0" y="1182669"/>
                </a:cubicBezTo>
                <a:lnTo>
                  <a:pt x="0" y="236591"/>
                </a:lnTo>
                <a:close/>
              </a:path>
            </a:pathLst>
          </a:custGeom>
          <a:ln w="38100">
            <a:solidFill>
              <a:schemeClr val="accent2">
                <a:lumMod val="75000"/>
              </a:schemeClr>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45495" tIns="145495" rIns="145495" bIns="145495" numCol="1" spcCol="1270" anchor="ctr" anchorCtr="0">
            <a:noAutofit/>
          </a:bodyPr>
          <a:lstStyle/>
          <a:p>
            <a:pPr lvl="0" algn="ctr" defTabSz="889000">
              <a:lnSpc>
                <a:spcPct val="90000"/>
              </a:lnSpc>
              <a:spcBef>
                <a:spcPct val="0"/>
              </a:spcBef>
              <a:spcAft>
                <a:spcPct val="35000"/>
              </a:spcAft>
            </a:pPr>
            <a:r>
              <a:rPr lang="es-MX" sz="2000" b="1" kern="1200" dirty="0">
                <a:solidFill>
                  <a:schemeClr val="tx1"/>
                </a:solidFill>
                <a:effectLst/>
                <a:latin typeface="Arial" panose="020B0604020202020204" pitchFamily="34" charset="0"/>
                <a:cs typeface="Arial" panose="020B0604020202020204" pitchFamily="34" charset="0"/>
              </a:rPr>
              <a:t>Hipótesis de Barker</a:t>
            </a:r>
          </a:p>
        </p:txBody>
      </p:sp>
      <p:sp>
        <p:nvSpPr>
          <p:cNvPr id="26" name="Rectángulo 25"/>
          <p:cNvSpPr/>
          <p:nvPr/>
        </p:nvSpPr>
        <p:spPr>
          <a:xfrm>
            <a:off x="4360591" y="3552984"/>
            <a:ext cx="1474689" cy="1147108"/>
          </a:xfrm>
          <a:prstGeom prst="rect">
            <a:avLst/>
          </a:pr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9" name="Imagen 3"/>
          <p:cNvPicPr>
            <a:picLocks noChangeAspect="1"/>
          </p:cNvPicPr>
          <p:nvPr/>
        </p:nvPicPr>
        <p:blipFill>
          <a:blip r:embed="rId3" cstate="print"/>
          <a:stretch>
            <a:fillRect/>
          </a:stretch>
        </p:blipFill>
        <p:spPr>
          <a:xfrm>
            <a:off x="296227" y="5013176"/>
            <a:ext cx="1748192" cy="12688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uadroTexto 6"/>
          <p:cNvSpPr txBox="1"/>
          <p:nvPr/>
        </p:nvSpPr>
        <p:spPr>
          <a:xfrm>
            <a:off x="4151784" y="3341406"/>
            <a:ext cx="7975082" cy="646331"/>
          </a:xfrm>
          <a:prstGeom prst="rect">
            <a:avLst/>
          </a:prstGeom>
          <a:noFill/>
        </p:spPr>
        <p:txBody>
          <a:bodyPr wrap="square" rtlCol="0">
            <a:spAutoFit/>
          </a:bodyPr>
          <a:lstStyle/>
          <a:p>
            <a:pPr marL="176213" indent="-176213">
              <a:buClr>
                <a:srgbClr val="19665A"/>
              </a:buClr>
              <a:buFont typeface="Wingdings" panose="05000000000000000000" pitchFamily="2" charset="2"/>
              <a:buChar char="§"/>
            </a:pPr>
            <a:r>
              <a:rPr lang="es-ES" b="1" dirty="0" smtClean="0">
                <a:solidFill>
                  <a:schemeClr val="tx1">
                    <a:lumMod val="75000"/>
                    <a:lumOff val="25000"/>
                  </a:schemeClr>
                </a:solidFill>
                <a:latin typeface="Arial" panose="020B0604020202020204" pitchFamily="34" charset="0"/>
                <a:cs typeface="Arial" panose="020B0604020202020204" pitchFamily="34" charset="0"/>
              </a:rPr>
              <a:t>La predisposición a enfermedades crónicas en adultos podría ser programada in útero </a:t>
            </a:r>
          </a:p>
        </p:txBody>
      </p:sp>
      <p:sp>
        <p:nvSpPr>
          <p:cNvPr id="11" name="10 Rectángulo"/>
          <p:cNvSpPr/>
          <p:nvPr/>
        </p:nvSpPr>
        <p:spPr>
          <a:xfrm>
            <a:off x="5968075" y="4152320"/>
            <a:ext cx="5787873" cy="1200329"/>
          </a:xfrm>
          <a:prstGeom prst="rect">
            <a:avLst/>
          </a:prstGeom>
        </p:spPr>
        <p:txBody>
          <a:bodyPr wrap="square">
            <a:spAutoFit/>
          </a:bodyPr>
          <a:lstStyle/>
          <a:p>
            <a:pPr marL="176213" indent="-176213">
              <a:buFont typeface="Wingdings" panose="05000000000000000000" pitchFamily="2" charset="2"/>
              <a:buChar char="§"/>
            </a:pPr>
            <a:r>
              <a:rPr lang="es-MX" dirty="0" smtClean="0">
                <a:solidFill>
                  <a:schemeClr val="tx1">
                    <a:lumMod val="75000"/>
                    <a:lumOff val="25000"/>
                  </a:schemeClr>
                </a:solidFill>
                <a:latin typeface="Arial" panose="020B0604020202020204" pitchFamily="34" charset="0"/>
                <a:cs typeface="Arial" panose="020B0604020202020204" pitchFamily="34" charset="0"/>
              </a:rPr>
              <a:t>Al</a:t>
            </a:r>
            <a:r>
              <a:rPr lang="x-none" dirty="0" smtClean="0">
                <a:solidFill>
                  <a:schemeClr val="tx1">
                    <a:lumMod val="75000"/>
                    <a:lumOff val="25000"/>
                  </a:schemeClr>
                </a:solidFill>
                <a:latin typeface="Arial" panose="020B0604020202020204" pitchFamily="34" charset="0"/>
                <a:cs typeface="Arial" panose="020B0604020202020204" pitchFamily="34" charset="0"/>
              </a:rPr>
              <a:t>teraciones </a:t>
            </a:r>
            <a:r>
              <a:rPr lang="x-none" dirty="0">
                <a:solidFill>
                  <a:schemeClr val="tx1">
                    <a:lumMod val="75000"/>
                    <a:lumOff val="25000"/>
                  </a:schemeClr>
                </a:solidFill>
                <a:latin typeface="Arial" panose="020B0604020202020204" pitchFamily="34" charset="0"/>
                <a:cs typeface="Arial" panose="020B0604020202020204" pitchFamily="34" charset="0"/>
              </a:rPr>
              <a:t>nutricionales durante la vida intrauterina y durante los primeros meses del desarrollo, se relacionan </a:t>
            </a:r>
            <a:r>
              <a:rPr lang="x-none" dirty="0" smtClean="0">
                <a:solidFill>
                  <a:schemeClr val="tx1">
                    <a:lumMod val="75000"/>
                    <a:lumOff val="25000"/>
                  </a:schemeClr>
                </a:solidFill>
                <a:latin typeface="Arial" panose="020B0604020202020204" pitchFamily="34" charset="0"/>
                <a:cs typeface="Arial" panose="020B0604020202020204" pitchFamily="34" charset="0"/>
              </a:rPr>
              <a:t>con </a:t>
            </a:r>
            <a:r>
              <a:rPr lang="x-none" dirty="0">
                <a:solidFill>
                  <a:schemeClr val="tx1">
                    <a:lumMod val="75000"/>
                    <a:lumOff val="25000"/>
                  </a:schemeClr>
                </a:solidFill>
                <a:latin typeface="Arial" panose="020B0604020202020204" pitchFamily="34" charset="0"/>
                <a:cs typeface="Arial" panose="020B0604020202020204" pitchFamily="34" charset="0"/>
              </a:rPr>
              <a:t>alteraciones en la secreción de insulina, deficiencia de células </a:t>
            </a:r>
            <a:r>
              <a:rPr lang="el-GR" dirty="0">
                <a:solidFill>
                  <a:schemeClr val="tx1">
                    <a:lumMod val="75000"/>
                    <a:lumOff val="25000"/>
                  </a:schemeClr>
                </a:solidFill>
                <a:latin typeface="Arial" panose="020B0604020202020204" pitchFamily="34" charset="0"/>
                <a:cs typeface="Arial" panose="020B0604020202020204" pitchFamily="34" charset="0"/>
              </a:rPr>
              <a:t>β</a:t>
            </a:r>
            <a:r>
              <a:rPr lang="x-none" dirty="0">
                <a:solidFill>
                  <a:schemeClr val="tx1">
                    <a:lumMod val="75000"/>
                    <a:lumOff val="25000"/>
                  </a:schemeClr>
                </a:solidFill>
                <a:latin typeface="Arial" panose="020B0604020202020204" pitchFamily="34" charset="0"/>
                <a:cs typeface="Arial" panose="020B0604020202020204" pitchFamily="34" charset="0"/>
              </a:rPr>
              <a:t> </a:t>
            </a:r>
            <a:r>
              <a:rPr lang="x-none" dirty="0" smtClean="0">
                <a:solidFill>
                  <a:schemeClr val="tx1">
                    <a:lumMod val="75000"/>
                    <a:lumOff val="25000"/>
                  </a:schemeClr>
                </a:solidFill>
                <a:latin typeface="Arial" panose="020B0604020202020204" pitchFamily="34" charset="0"/>
                <a:cs typeface="Arial" panose="020B0604020202020204" pitchFamily="34" charset="0"/>
              </a:rPr>
              <a:t>pancreáticas.</a:t>
            </a:r>
            <a:endParaRPr lang="x-none"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Rectángulo 4">
            <a:extLst>
              <a:ext uri="{FF2B5EF4-FFF2-40B4-BE49-F238E27FC236}">
                <a16:creationId xmlns="" xmlns:a16="http://schemas.microsoft.com/office/drawing/2014/main" id="{C0018D41-B359-4863-9914-7DD43AEF1CED}"/>
              </a:ext>
            </a:extLst>
          </p:cNvPr>
          <p:cNvSpPr/>
          <p:nvPr/>
        </p:nvSpPr>
        <p:spPr>
          <a:xfrm>
            <a:off x="6044087" y="5517232"/>
            <a:ext cx="5800747" cy="923330"/>
          </a:xfrm>
          <a:prstGeom prst="rect">
            <a:avLst/>
          </a:prstGeom>
        </p:spPr>
        <p:txBody>
          <a:bodyPr wrap="square">
            <a:spAutoFit/>
          </a:bodyPr>
          <a:lstStyle/>
          <a:p>
            <a:pPr marL="176213" indent="-176213">
              <a:buFont typeface="Wingdings" panose="05000000000000000000" pitchFamily="2" charset="2"/>
              <a:buChar char="§"/>
            </a:pPr>
            <a:r>
              <a:rPr lang="es-MX" dirty="0">
                <a:solidFill>
                  <a:schemeClr val="tx1">
                    <a:lumMod val="75000"/>
                    <a:lumOff val="25000"/>
                  </a:schemeClr>
                </a:solidFill>
                <a:latin typeface="Arial" panose="020B0604020202020204" pitchFamily="34" charset="0"/>
                <a:cs typeface="Arial" panose="020B0604020202020204" pitchFamily="34" charset="0"/>
              </a:rPr>
              <a:t>El </a:t>
            </a:r>
            <a:r>
              <a:rPr lang="es-MX" dirty="0" smtClean="0">
                <a:solidFill>
                  <a:schemeClr val="tx1">
                    <a:lumMod val="75000"/>
                    <a:lumOff val="25000"/>
                  </a:schemeClr>
                </a:solidFill>
                <a:latin typeface="Arial" panose="020B0604020202020204" pitchFamily="34" charset="0"/>
                <a:cs typeface="Arial" panose="020B0604020202020204" pitchFamily="34" charset="0"/>
              </a:rPr>
              <a:t> </a:t>
            </a:r>
            <a:r>
              <a:rPr lang="es-MX" dirty="0">
                <a:solidFill>
                  <a:schemeClr val="tx1">
                    <a:lumMod val="75000"/>
                    <a:lumOff val="25000"/>
                  </a:schemeClr>
                </a:solidFill>
                <a:latin typeface="Arial" panose="020B0604020202020204" pitchFamily="34" charset="0"/>
                <a:cs typeface="Arial" panose="020B0604020202020204" pitchFamily="34" charset="0"/>
              </a:rPr>
              <a:t>hijo de madre con </a:t>
            </a:r>
            <a:r>
              <a:rPr lang="es-MX" dirty="0" smtClean="0">
                <a:solidFill>
                  <a:schemeClr val="tx1">
                    <a:lumMod val="75000"/>
                    <a:lumOff val="25000"/>
                  </a:schemeClr>
                </a:solidFill>
                <a:latin typeface="Arial" panose="020B0604020202020204" pitchFamily="34" charset="0"/>
                <a:cs typeface="Arial" panose="020B0604020202020204" pitchFamily="34" charset="0"/>
              </a:rPr>
              <a:t>diabetes </a:t>
            </a:r>
            <a:r>
              <a:rPr lang="es-MX" dirty="0">
                <a:solidFill>
                  <a:schemeClr val="tx1">
                    <a:lumMod val="75000"/>
                    <a:lumOff val="25000"/>
                  </a:schemeClr>
                </a:solidFill>
                <a:latin typeface="Arial" panose="020B0604020202020204" pitchFamily="34" charset="0"/>
                <a:cs typeface="Arial" panose="020B0604020202020204" pitchFamily="34" charset="0"/>
              </a:rPr>
              <a:t>adquiere </a:t>
            </a:r>
            <a:r>
              <a:rPr lang="es-MX"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mayor riesgo </a:t>
            </a:r>
            <a:r>
              <a:rPr lang="es-MX" dirty="0">
                <a:solidFill>
                  <a:schemeClr val="tx1">
                    <a:lumMod val="75000"/>
                    <a:lumOff val="25000"/>
                  </a:schemeClr>
                </a:solidFill>
                <a:latin typeface="Arial" panose="020B0604020202020204" pitchFamily="34" charset="0"/>
                <a:cs typeface="Arial" panose="020B0604020202020204" pitchFamily="34" charset="0"/>
              </a:rPr>
              <a:t>a desarrollar </a:t>
            </a:r>
            <a:r>
              <a:rPr lang="es-MX" dirty="0" smtClean="0">
                <a:solidFill>
                  <a:schemeClr val="tx1">
                    <a:lumMod val="75000"/>
                    <a:lumOff val="25000"/>
                  </a:schemeClr>
                </a:solidFill>
                <a:latin typeface="Arial" panose="020B0604020202020204" pitchFamily="34" charset="0"/>
                <a:cs typeface="Arial" panose="020B0604020202020204" pitchFamily="34" charset="0"/>
              </a:rPr>
              <a:t>enfermedades </a:t>
            </a:r>
            <a:r>
              <a:rPr lang="es-MX" dirty="0">
                <a:solidFill>
                  <a:schemeClr val="tx1">
                    <a:lumMod val="75000"/>
                    <a:lumOff val="25000"/>
                  </a:schemeClr>
                </a:solidFill>
                <a:latin typeface="Arial" panose="020B0604020202020204" pitchFamily="34" charset="0"/>
                <a:cs typeface="Arial" panose="020B0604020202020204" pitchFamily="34" charset="0"/>
              </a:rPr>
              <a:t>cardio-metabólicas en la vida adulta</a:t>
            </a:r>
          </a:p>
        </p:txBody>
      </p:sp>
      <p:sp>
        <p:nvSpPr>
          <p:cNvPr id="13" name="12 Rectángulo"/>
          <p:cNvSpPr/>
          <p:nvPr/>
        </p:nvSpPr>
        <p:spPr>
          <a:xfrm>
            <a:off x="2279576" y="2101077"/>
            <a:ext cx="9433048" cy="1200329"/>
          </a:xfrm>
          <a:prstGeom prst="rect">
            <a:avLst/>
          </a:prstGeom>
        </p:spPr>
        <p:txBody>
          <a:bodyPr wrap="square">
            <a:spAutoFit/>
          </a:bodyPr>
          <a:lstStyle/>
          <a:p>
            <a:r>
              <a:rPr lang="es-MX" dirty="0" smtClean="0">
                <a:solidFill>
                  <a:schemeClr val="tx1">
                    <a:lumMod val="75000"/>
                    <a:lumOff val="25000"/>
                  </a:schemeClr>
                </a:solidFill>
                <a:latin typeface="Arial" panose="020B0604020202020204" pitchFamily="34" charset="0"/>
                <a:cs typeface="Arial" panose="020B0604020202020204" pitchFamily="34" charset="0"/>
              </a:rPr>
              <a:t>                                                      </a:t>
            </a:r>
            <a:r>
              <a:rPr lang="x-none" dirty="0" smtClean="0">
                <a:solidFill>
                  <a:schemeClr val="tx1">
                    <a:lumMod val="75000"/>
                    <a:lumOff val="25000"/>
                  </a:schemeClr>
                </a:solidFill>
                <a:latin typeface="Arial" panose="020B0604020202020204" pitchFamily="34" charset="0"/>
                <a:cs typeface="Arial" panose="020B0604020202020204" pitchFamily="34" charset="0"/>
              </a:rPr>
              <a:t>Influencias </a:t>
            </a:r>
            <a:r>
              <a:rPr lang="x-none" dirty="0">
                <a:solidFill>
                  <a:schemeClr val="tx1">
                    <a:lumMod val="75000"/>
                    <a:lumOff val="25000"/>
                  </a:schemeClr>
                </a:solidFill>
                <a:latin typeface="Arial" panose="020B0604020202020204" pitchFamily="34" charset="0"/>
                <a:cs typeface="Arial" panose="020B0604020202020204" pitchFamily="34" charset="0"/>
              </a:rPr>
              <a:t>adversas en el desarrollo temprano, particularmente durante la vida intrauterina, pueden resultar en cambios permanentes en la fisiología y el metabolismo, lo que resulta en un </a:t>
            </a:r>
            <a:r>
              <a:rPr lang="x-none"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mayor riesgo </a:t>
            </a:r>
            <a:r>
              <a:rPr lang="x-none" dirty="0">
                <a:solidFill>
                  <a:schemeClr val="tx1">
                    <a:lumMod val="75000"/>
                    <a:lumOff val="25000"/>
                  </a:schemeClr>
                </a:solidFill>
                <a:latin typeface="Arial" panose="020B0604020202020204" pitchFamily="34" charset="0"/>
                <a:cs typeface="Arial" panose="020B0604020202020204" pitchFamily="34" charset="0"/>
              </a:rPr>
              <a:t>de enfermedad en la edad adulta</a:t>
            </a:r>
            <a:r>
              <a:rPr lang="x-none" dirty="0" smtClean="0">
                <a:solidFill>
                  <a:schemeClr val="tx1">
                    <a:lumMod val="75000"/>
                    <a:lumOff val="25000"/>
                  </a:schemeClr>
                </a:solidFill>
                <a:latin typeface="Arial" panose="020B0604020202020204" pitchFamily="34" charset="0"/>
                <a:cs typeface="Arial" panose="020B0604020202020204" pitchFamily="34" charset="0"/>
              </a:rPr>
              <a:t>.</a:t>
            </a:r>
            <a:endParaRPr lang="x-none"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4" name="Rectángulo 3">
            <a:extLst>
              <a:ext uri="{FF2B5EF4-FFF2-40B4-BE49-F238E27FC236}">
                <a16:creationId xmlns="" xmlns:a16="http://schemas.microsoft.com/office/drawing/2014/main" id="{D3CDB8F3-DA71-49AB-AB7A-8846DA9810E7}"/>
              </a:ext>
            </a:extLst>
          </p:cNvPr>
          <p:cNvSpPr/>
          <p:nvPr/>
        </p:nvSpPr>
        <p:spPr>
          <a:xfrm>
            <a:off x="96633" y="6508119"/>
            <a:ext cx="7837065" cy="261610"/>
          </a:xfrm>
          <a:prstGeom prst="rect">
            <a:avLst/>
          </a:prstGeom>
        </p:spPr>
        <p:txBody>
          <a:bodyPr wrap="square">
            <a:spAutoFit/>
          </a:bodyPr>
          <a:lstStyle/>
          <a:p>
            <a:r>
              <a:rPr lang="es-MX" sz="1100" dirty="0" err="1" smtClean="0">
                <a:solidFill>
                  <a:schemeClr val="accent5">
                    <a:lumMod val="75000"/>
                  </a:schemeClr>
                </a:solidFill>
                <a:latin typeface="Arial" panose="020B0604020202020204" pitchFamily="34" charset="0"/>
                <a:cs typeface="Arial" panose="020B0604020202020204" pitchFamily="34" charset="0"/>
              </a:rPr>
              <a:t>Boo</a:t>
            </a:r>
            <a:r>
              <a:rPr lang="es-MX" sz="1100" dirty="0" smtClean="0">
                <a:solidFill>
                  <a:schemeClr val="accent5">
                    <a:lumMod val="75000"/>
                  </a:schemeClr>
                </a:solidFill>
                <a:latin typeface="Arial" panose="020B0604020202020204" pitchFamily="34" charset="0"/>
                <a:cs typeface="Arial" panose="020B0604020202020204" pitchFamily="34" charset="0"/>
              </a:rPr>
              <a:t> </a:t>
            </a:r>
            <a:r>
              <a:rPr lang="es-MX" sz="1100" dirty="0">
                <a:solidFill>
                  <a:schemeClr val="accent5">
                    <a:lumMod val="75000"/>
                  </a:schemeClr>
                </a:solidFill>
                <a:latin typeface="Arial" panose="020B0604020202020204" pitchFamily="34" charset="0"/>
                <a:cs typeface="Arial" panose="020B0604020202020204" pitchFamily="34" charset="0"/>
              </a:rPr>
              <a:t>HA, Harding JE. </a:t>
            </a:r>
            <a:r>
              <a:rPr lang="es-MX" sz="1100" dirty="0" err="1">
                <a:solidFill>
                  <a:schemeClr val="accent5">
                    <a:lumMod val="75000"/>
                  </a:schemeClr>
                </a:solidFill>
                <a:latin typeface="Arial" panose="020B0604020202020204" pitchFamily="34" charset="0"/>
                <a:cs typeface="Arial" panose="020B0604020202020204" pitchFamily="34" charset="0"/>
              </a:rPr>
              <a:t>The</a:t>
            </a:r>
            <a:r>
              <a:rPr lang="es-MX" sz="1100" dirty="0">
                <a:solidFill>
                  <a:schemeClr val="accent5">
                    <a:lumMod val="75000"/>
                  </a:schemeClr>
                </a:solidFill>
                <a:latin typeface="Arial" panose="020B0604020202020204" pitchFamily="34" charset="0"/>
                <a:cs typeface="Arial" panose="020B0604020202020204" pitchFamily="34" charset="0"/>
              </a:rPr>
              <a:t> </a:t>
            </a:r>
            <a:r>
              <a:rPr lang="es-MX" sz="1100" dirty="0" err="1">
                <a:solidFill>
                  <a:schemeClr val="accent5">
                    <a:lumMod val="75000"/>
                  </a:schemeClr>
                </a:solidFill>
                <a:latin typeface="Arial" panose="020B0604020202020204" pitchFamily="34" charset="0"/>
                <a:cs typeface="Arial" panose="020B0604020202020204" pitchFamily="34" charset="0"/>
              </a:rPr>
              <a:t>developmental</a:t>
            </a:r>
            <a:r>
              <a:rPr lang="es-MX" sz="1100" dirty="0">
                <a:solidFill>
                  <a:schemeClr val="accent5">
                    <a:lumMod val="75000"/>
                  </a:schemeClr>
                </a:solidFill>
                <a:latin typeface="Arial" panose="020B0604020202020204" pitchFamily="34" charset="0"/>
                <a:cs typeface="Arial" panose="020B0604020202020204" pitchFamily="34" charset="0"/>
              </a:rPr>
              <a:t> </a:t>
            </a:r>
            <a:r>
              <a:rPr lang="es-MX" sz="1100" dirty="0" err="1">
                <a:solidFill>
                  <a:schemeClr val="accent5">
                    <a:lumMod val="75000"/>
                  </a:schemeClr>
                </a:solidFill>
                <a:latin typeface="Arial" panose="020B0604020202020204" pitchFamily="34" charset="0"/>
                <a:cs typeface="Arial" panose="020B0604020202020204" pitchFamily="34" charset="0"/>
              </a:rPr>
              <a:t>origins</a:t>
            </a:r>
            <a:r>
              <a:rPr lang="es-MX" sz="1100" dirty="0">
                <a:solidFill>
                  <a:schemeClr val="accent5">
                    <a:lumMod val="75000"/>
                  </a:schemeClr>
                </a:solidFill>
                <a:latin typeface="Arial" panose="020B0604020202020204" pitchFamily="34" charset="0"/>
                <a:cs typeface="Arial" panose="020B0604020202020204" pitchFamily="34" charset="0"/>
              </a:rPr>
              <a:t> </a:t>
            </a:r>
            <a:r>
              <a:rPr lang="es-MX" sz="1100" dirty="0" err="1">
                <a:solidFill>
                  <a:schemeClr val="accent5">
                    <a:lumMod val="75000"/>
                  </a:schemeClr>
                </a:solidFill>
                <a:latin typeface="Arial" panose="020B0604020202020204" pitchFamily="34" charset="0"/>
                <a:cs typeface="Arial" panose="020B0604020202020204" pitchFamily="34" charset="0"/>
              </a:rPr>
              <a:t>of</a:t>
            </a:r>
            <a:r>
              <a:rPr lang="es-MX" sz="1100" dirty="0">
                <a:solidFill>
                  <a:schemeClr val="accent5">
                    <a:lumMod val="75000"/>
                  </a:schemeClr>
                </a:solidFill>
                <a:latin typeface="Arial" panose="020B0604020202020204" pitchFamily="34" charset="0"/>
                <a:cs typeface="Arial" panose="020B0604020202020204" pitchFamily="34" charset="0"/>
              </a:rPr>
              <a:t> </a:t>
            </a:r>
            <a:r>
              <a:rPr lang="es-MX" sz="1100" dirty="0" err="1">
                <a:solidFill>
                  <a:schemeClr val="accent5">
                    <a:lumMod val="75000"/>
                  </a:schemeClr>
                </a:solidFill>
                <a:latin typeface="Arial" panose="020B0604020202020204" pitchFamily="34" charset="0"/>
                <a:cs typeface="Arial" panose="020B0604020202020204" pitchFamily="34" charset="0"/>
              </a:rPr>
              <a:t>adult</a:t>
            </a:r>
            <a:r>
              <a:rPr lang="es-MX" sz="1100" dirty="0">
                <a:solidFill>
                  <a:schemeClr val="accent5">
                    <a:lumMod val="75000"/>
                  </a:schemeClr>
                </a:solidFill>
                <a:latin typeface="Arial" panose="020B0604020202020204" pitchFamily="34" charset="0"/>
                <a:cs typeface="Arial" panose="020B0604020202020204" pitchFamily="34" charset="0"/>
              </a:rPr>
              <a:t> </a:t>
            </a:r>
            <a:r>
              <a:rPr lang="es-MX" sz="1100" dirty="0" err="1">
                <a:solidFill>
                  <a:schemeClr val="accent5">
                    <a:lumMod val="75000"/>
                  </a:schemeClr>
                </a:solidFill>
                <a:latin typeface="Arial" panose="020B0604020202020204" pitchFamily="34" charset="0"/>
                <a:cs typeface="Arial" panose="020B0604020202020204" pitchFamily="34" charset="0"/>
              </a:rPr>
              <a:t>disease</a:t>
            </a:r>
            <a:r>
              <a:rPr lang="es-MX" sz="1100" dirty="0">
                <a:solidFill>
                  <a:schemeClr val="accent5">
                    <a:lumMod val="75000"/>
                  </a:schemeClr>
                </a:solidFill>
                <a:latin typeface="Arial" panose="020B0604020202020204" pitchFamily="34" charset="0"/>
                <a:cs typeface="Arial" panose="020B0604020202020204" pitchFamily="34" charset="0"/>
              </a:rPr>
              <a:t> (Barker) </a:t>
            </a:r>
            <a:r>
              <a:rPr lang="es-MX" sz="1100" dirty="0" err="1">
                <a:solidFill>
                  <a:schemeClr val="accent5">
                    <a:lumMod val="75000"/>
                  </a:schemeClr>
                </a:solidFill>
                <a:latin typeface="Arial" panose="020B0604020202020204" pitchFamily="34" charset="0"/>
                <a:cs typeface="Arial" panose="020B0604020202020204" pitchFamily="34" charset="0"/>
              </a:rPr>
              <a:t>hypothesis</a:t>
            </a:r>
            <a:r>
              <a:rPr lang="es-MX" sz="1100" dirty="0">
                <a:solidFill>
                  <a:schemeClr val="accent5">
                    <a:lumMod val="75000"/>
                  </a:schemeClr>
                </a:solidFill>
                <a:latin typeface="Arial" panose="020B0604020202020204" pitchFamily="34" charset="0"/>
                <a:cs typeface="Arial" panose="020B0604020202020204" pitchFamily="34" charset="0"/>
              </a:rPr>
              <a:t>. </a:t>
            </a:r>
            <a:r>
              <a:rPr lang="es-MX" sz="1100" dirty="0" err="1">
                <a:solidFill>
                  <a:schemeClr val="accent5">
                    <a:lumMod val="75000"/>
                  </a:schemeClr>
                </a:solidFill>
                <a:latin typeface="Arial" panose="020B0604020202020204" pitchFamily="34" charset="0"/>
                <a:cs typeface="Arial" panose="020B0604020202020204" pitchFamily="34" charset="0"/>
              </a:rPr>
              <a:t>Aust</a:t>
            </a:r>
            <a:r>
              <a:rPr lang="es-MX" sz="1100" dirty="0">
                <a:solidFill>
                  <a:schemeClr val="accent5">
                    <a:lumMod val="75000"/>
                  </a:schemeClr>
                </a:solidFill>
                <a:latin typeface="Arial" panose="020B0604020202020204" pitchFamily="34" charset="0"/>
                <a:cs typeface="Arial" panose="020B0604020202020204" pitchFamily="34" charset="0"/>
              </a:rPr>
              <a:t> N Z J </a:t>
            </a:r>
            <a:r>
              <a:rPr lang="es-MX" sz="1100" dirty="0" err="1">
                <a:solidFill>
                  <a:schemeClr val="accent5">
                    <a:lumMod val="75000"/>
                  </a:schemeClr>
                </a:solidFill>
                <a:latin typeface="Arial" panose="020B0604020202020204" pitchFamily="34" charset="0"/>
                <a:cs typeface="Arial" panose="020B0604020202020204" pitchFamily="34" charset="0"/>
              </a:rPr>
              <a:t>Obstet</a:t>
            </a:r>
            <a:r>
              <a:rPr lang="es-MX" sz="1100" dirty="0">
                <a:solidFill>
                  <a:schemeClr val="accent5">
                    <a:lumMod val="75000"/>
                  </a:schemeClr>
                </a:solidFill>
                <a:latin typeface="Arial" panose="020B0604020202020204" pitchFamily="34" charset="0"/>
                <a:cs typeface="Arial" panose="020B0604020202020204" pitchFamily="34" charset="0"/>
              </a:rPr>
              <a:t> </a:t>
            </a:r>
            <a:r>
              <a:rPr lang="es-MX" sz="1100" dirty="0" err="1">
                <a:solidFill>
                  <a:schemeClr val="accent5">
                    <a:lumMod val="75000"/>
                  </a:schemeClr>
                </a:solidFill>
                <a:latin typeface="Arial" panose="020B0604020202020204" pitchFamily="34" charset="0"/>
                <a:cs typeface="Arial" panose="020B0604020202020204" pitchFamily="34" charset="0"/>
              </a:rPr>
              <a:t>Gynaecol</a:t>
            </a:r>
            <a:r>
              <a:rPr lang="es-MX" sz="1100" dirty="0">
                <a:solidFill>
                  <a:schemeClr val="accent5">
                    <a:lumMod val="75000"/>
                  </a:schemeClr>
                </a:solidFill>
                <a:latin typeface="Arial" panose="020B0604020202020204" pitchFamily="34" charset="0"/>
                <a:cs typeface="Arial" panose="020B0604020202020204" pitchFamily="34" charset="0"/>
              </a:rPr>
              <a:t> 2006</a:t>
            </a:r>
          </a:p>
        </p:txBody>
      </p:sp>
      <p:sp>
        <p:nvSpPr>
          <p:cNvPr id="16" name="15 Rectángulo"/>
          <p:cNvSpPr/>
          <p:nvPr/>
        </p:nvSpPr>
        <p:spPr>
          <a:xfrm>
            <a:off x="2399081" y="2003102"/>
            <a:ext cx="3232167" cy="400110"/>
          </a:xfrm>
          <a:prstGeom prst="rect">
            <a:avLst/>
          </a:prstGeom>
          <a:ln w="28575">
            <a:solidFill>
              <a:schemeClr val="tx1"/>
            </a:solidFill>
          </a:ln>
        </p:spPr>
        <p:txBody>
          <a:bodyPr wrap="none">
            <a:spAutoFit/>
          </a:bodyPr>
          <a:lstStyle/>
          <a:p>
            <a:r>
              <a:rPr lang="es-MX" sz="2000" b="1" dirty="0" smtClean="0">
                <a:solidFill>
                  <a:schemeClr val="accent2">
                    <a:lumMod val="75000"/>
                  </a:schemeClr>
                </a:solidFill>
                <a:latin typeface="Arial" panose="020B0604020202020204" pitchFamily="34" charset="0"/>
                <a:cs typeface="Arial" panose="020B0604020202020204" pitchFamily="34" charset="0"/>
              </a:rPr>
              <a:t>PROGRAMACION FETAL</a:t>
            </a:r>
            <a:endParaRPr lang="es-MX" sz="2000" dirty="0">
              <a:solidFill>
                <a:schemeClr val="accent2">
                  <a:lumMod val="75000"/>
                </a:schemeClr>
              </a:solidFill>
              <a:latin typeface="Arial" panose="020B0604020202020204" pitchFamily="34" charset="0"/>
              <a:cs typeface="Arial" panose="020B0604020202020204" pitchFamily="34" charset="0"/>
            </a:endParaRPr>
          </a:p>
        </p:txBody>
      </p:sp>
      <p:sp>
        <p:nvSpPr>
          <p:cNvPr id="18" name="CuadroTexto 17"/>
          <p:cNvSpPr txBox="1"/>
          <p:nvPr/>
        </p:nvSpPr>
        <p:spPr>
          <a:xfrm>
            <a:off x="3737441" y="292586"/>
            <a:ext cx="8454559" cy="400110"/>
          </a:xfrm>
          <a:prstGeom prst="rect">
            <a:avLst/>
          </a:prstGeom>
          <a:noFill/>
        </p:spPr>
        <p:txBody>
          <a:bodyPr wrap="none" rtlCol="0">
            <a:spAutoFit/>
          </a:bodyPr>
          <a:lstStyle/>
          <a:p>
            <a:r>
              <a:rPr lang="es-MX" sz="2000" dirty="0">
                <a:solidFill>
                  <a:prstClr val="white"/>
                </a:solidFill>
                <a:latin typeface="Britannic Bold" panose="020B0903060703020204" pitchFamily="34" charset="0"/>
              </a:rPr>
              <a:t>FACTORES METABOLICOS Y ENFERMEDAD CARDIOVASCULAR EN LA MUJER</a:t>
            </a:r>
            <a:endParaRPr lang="es-MX" sz="2000" dirty="0"/>
          </a:p>
        </p:txBody>
      </p:sp>
      <p:sp>
        <p:nvSpPr>
          <p:cNvPr id="19" name="6 Rectángulo"/>
          <p:cNvSpPr/>
          <p:nvPr/>
        </p:nvSpPr>
        <p:spPr>
          <a:xfrm>
            <a:off x="6227400" y="762259"/>
            <a:ext cx="5899466" cy="369332"/>
          </a:xfrm>
          <a:prstGeom prst="rect">
            <a:avLst/>
          </a:prstGeom>
        </p:spPr>
        <p:txBody>
          <a:bodyPr wrap="square">
            <a:spAutoFit/>
          </a:bodyPr>
          <a:lstStyle/>
          <a:p>
            <a:pPr algn="r"/>
            <a:r>
              <a:rPr lang="es-MX" dirty="0">
                <a:solidFill>
                  <a:schemeClr val="bg1"/>
                </a:solidFill>
                <a:latin typeface="Britannic Bold" panose="020B0903060703020204" pitchFamily="34" charset="0"/>
              </a:rPr>
              <a:t>FACTORES DE RIESGO METABOLICO Y </a:t>
            </a:r>
            <a:r>
              <a:rPr lang="es-MX" dirty="0" smtClean="0">
                <a:solidFill>
                  <a:schemeClr val="bg1"/>
                </a:solidFill>
                <a:latin typeface="Britannic Bold" panose="020B0903060703020204" pitchFamily="34" charset="0"/>
              </a:rPr>
              <a:t>DIABETES</a:t>
            </a:r>
            <a:endParaRPr lang="es-MX" dirty="0">
              <a:solidFill>
                <a:schemeClr val="bg1"/>
              </a:solidFill>
            </a:endParaRPr>
          </a:p>
        </p:txBody>
      </p:sp>
      <p:grpSp>
        <p:nvGrpSpPr>
          <p:cNvPr id="20" name="Grupo 19"/>
          <p:cNvGrpSpPr/>
          <p:nvPr/>
        </p:nvGrpSpPr>
        <p:grpSpPr>
          <a:xfrm>
            <a:off x="1991544" y="730902"/>
            <a:ext cx="10200456" cy="432047"/>
            <a:chOff x="3622774" y="5661246"/>
            <a:chExt cx="5521226" cy="432050"/>
          </a:xfrm>
          <a:solidFill>
            <a:srgbClr val="FFC000">
              <a:alpha val="38824"/>
            </a:srgbClr>
          </a:solidFill>
        </p:grpSpPr>
        <p:sp>
          <p:nvSpPr>
            <p:cNvPr id="21" name="Rectángulo 20"/>
            <p:cNvSpPr/>
            <p:nvPr/>
          </p:nvSpPr>
          <p:spPr>
            <a:xfrm>
              <a:off x="3995936" y="5661248"/>
              <a:ext cx="5148064" cy="432048"/>
            </a:xfrm>
            <a:prstGeom prst="rect">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sp>
          <p:nvSpPr>
            <p:cNvPr id="22" name="Triángulo rectángulo 21"/>
            <p:cNvSpPr/>
            <p:nvPr/>
          </p:nvSpPr>
          <p:spPr>
            <a:xfrm flipH="1">
              <a:off x="3622774" y="5661246"/>
              <a:ext cx="373161" cy="432050"/>
            </a:xfrm>
            <a:prstGeom prst="rtTriangle">
              <a:avLst/>
            </a:prstGeom>
            <a:grpFill/>
            <a:ln w="25400" cap="flat" cmpd="sng" algn="ctr">
              <a:noFill/>
              <a:prstDash val="solid"/>
            </a:ln>
            <a:effectLst/>
          </p:spPr>
          <p:txBody>
            <a:bodyPr rtlCol="0" anchor="ctr"/>
            <a:lstStyle/>
            <a:p>
              <a:pPr algn="ctr"/>
              <a:endParaRPr lang="es-MX" kern="0">
                <a:solidFill>
                  <a:prstClr val="white"/>
                </a:solidFill>
                <a:latin typeface="Arial"/>
              </a:endParaRPr>
            </a:p>
          </p:txBody>
        </p:sp>
      </p:grpSp>
      <p:pic>
        <p:nvPicPr>
          <p:cNvPr id="23" name="Imagen 2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6227" y="116632"/>
            <a:ext cx="981541" cy="975445"/>
          </a:xfrm>
          <a:prstGeom prst="rect">
            <a:avLst/>
          </a:prstGeom>
        </p:spPr>
      </p:pic>
      <p:sp>
        <p:nvSpPr>
          <p:cNvPr id="24" name="CuadroTexto 23"/>
          <p:cNvSpPr txBox="1"/>
          <p:nvPr/>
        </p:nvSpPr>
        <p:spPr>
          <a:xfrm>
            <a:off x="296227" y="1329365"/>
            <a:ext cx="5844870" cy="523220"/>
          </a:xfrm>
          <a:prstGeom prst="rect">
            <a:avLst/>
          </a:prstGeom>
          <a:noFill/>
        </p:spPr>
        <p:txBody>
          <a:bodyPr wrap="none" rtlCol="0">
            <a:spAutoFit/>
          </a:bodyPr>
          <a:lstStyle/>
          <a:p>
            <a:r>
              <a:rPr lang="es-MX" sz="2800" dirty="0" smtClean="0">
                <a:solidFill>
                  <a:schemeClr val="tx1">
                    <a:lumMod val="75000"/>
                    <a:lumOff val="25000"/>
                  </a:schemeClr>
                </a:solidFill>
                <a:latin typeface="Arial" panose="020B0604020202020204" pitchFamily="34" charset="0"/>
                <a:cs typeface="Arial" panose="020B0604020202020204" pitchFamily="34" charset="0"/>
              </a:rPr>
              <a:t>Factores de riesgo No tradicionales</a:t>
            </a:r>
            <a:endParaRPr lang="es-MX"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2" name="Flecha doblada hacia arriba 31"/>
          <p:cNvSpPr/>
          <p:nvPr/>
        </p:nvSpPr>
        <p:spPr>
          <a:xfrm rot="5400000">
            <a:off x="2713271" y="4779960"/>
            <a:ext cx="1010782" cy="1042622"/>
          </a:xfrm>
          <a:prstGeom prst="bentUpArrow">
            <a:avLst>
              <a:gd name="adj1" fmla="val 20662"/>
              <a:gd name="adj2" fmla="val 25000"/>
              <a:gd name="adj3" fmla="val 35781"/>
            </a:avLst>
          </a:prstGeom>
          <a:ln>
            <a:noFill/>
          </a:ln>
        </p:spPr>
        <p:style>
          <a:lnRef idx="2">
            <a:schemeClr val="dk2">
              <a:shade val="80000"/>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lt1">
              <a:hueOff val="0"/>
              <a:satOff val="0"/>
              <a:lumOff val="0"/>
              <a:alphaOff val="0"/>
            </a:schemeClr>
          </a:fontRef>
        </p:style>
      </p:sp>
      <p:sp>
        <p:nvSpPr>
          <p:cNvPr id="33" name="Forma libre 32"/>
          <p:cNvSpPr/>
          <p:nvPr/>
        </p:nvSpPr>
        <p:spPr>
          <a:xfrm>
            <a:off x="1947936" y="3378343"/>
            <a:ext cx="2027608" cy="1419260"/>
          </a:xfrm>
          <a:custGeom>
            <a:avLst/>
            <a:gdLst>
              <a:gd name="connsiteX0" fmla="*/ 0 w 2027608"/>
              <a:gd name="connsiteY0" fmla="*/ 236591 h 1419260"/>
              <a:gd name="connsiteX1" fmla="*/ 236591 w 2027608"/>
              <a:gd name="connsiteY1" fmla="*/ 0 h 1419260"/>
              <a:gd name="connsiteX2" fmla="*/ 1791017 w 2027608"/>
              <a:gd name="connsiteY2" fmla="*/ 0 h 1419260"/>
              <a:gd name="connsiteX3" fmla="*/ 2027608 w 2027608"/>
              <a:gd name="connsiteY3" fmla="*/ 236591 h 1419260"/>
              <a:gd name="connsiteX4" fmla="*/ 2027608 w 2027608"/>
              <a:gd name="connsiteY4" fmla="*/ 1182669 h 1419260"/>
              <a:gd name="connsiteX5" fmla="*/ 1791017 w 2027608"/>
              <a:gd name="connsiteY5" fmla="*/ 1419260 h 1419260"/>
              <a:gd name="connsiteX6" fmla="*/ 236591 w 2027608"/>
              <a:gd name="connsiteY6" fmla="*/ 1419260 h 1419260"/>
              <a:gd name="connsiteX7" fmla="*/ 0 w 2027608"/>
              <a:gd name="connsiteY7" fmla="*/ 1182669 h 1419260"/>
              <a:gd name="connsiteX8" fmla="*/ 0 w 2027608"/>
              <a:gd name="connsiteY8" fmla="*/ 236591 h 141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7608" h="1419260">
                <a:moveTo>
                  <a:pt x="0" y="236591"/>
                </a:moveTo>
                <a:cubicBezTo>
                  <a:pt x="0" y="105925"/>
                  <a:pt x="105925" y="0"/>
                  <a:pt x="236591" y="0"/>
                </a:cubicBezTo>
                <a:lnTo>
                  <a:pt x="1791017" y="0"/>
                </a:lnTo>
                <a:cubicBezTo>
                  <a:pt x="1921683" y="0"/>
                  <a:pt x="2027608" y="105925"/>
                  <a:pt x="2027608" y="236591"/>
                </a:cubicBezTo>
                <a:lnTo>
                  <a:pt x="2027608" y="1182669"/>
                </a:lnTo>
                <a:cubicBezTo>
                  <a:pt x="2027608" y="1313335"/>
                  <a:pt x="1921683" y="1419260"/>
                  <a:pt x="1791017" y="1419260"/>
                </a:cubicBezTo>
                <a:lnTo>
                  <a:pt x="236591" y="1419260"/>
                </a:lnTo>
                <a:cubicBezTo>
                  <a:pt x="105925" y="1419260"/>
                  <a:pt x="0" y="1313335"/>
                  <a:pt x="0" y="1182669"/>
                </a:cubicBezTo>
                <a:lnTo>
                  <a:pt x="0" y="236591"/>
                </a:lnTo>
                <a:close/>
              </a:path>
            </a:pathLst>
          </a:custGeom>
          <a:ln w="38100">
            <a:solidFill>
              <a:schemeClr val="accent2">
                <a:lumMod val="75000"/>
              </a:schemeClr>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45495" tIns="145495" rIns="145495" bIns="145495" numCol="1" spcCol="1270" anchor="ctr" anchorCtr="0">
            <a:noAutofit/>
          </a:bodyPr>
          <a:lstStyle/>
          <a:p>
            <a:pPr lvl="0" algn="ctr" defTabSz="889000">
              <a:lnSpc>
                <a:spcPct val="90000"/>
              </a:lnSpc>
              <a:spcBef>
                <a:spcPct val="0"/>
              </a:spcBef>
              <a:spcAft>
                <a:spcPct val="35000"/>
              </a:spcAft>
            </a:pPr>
            <a:r>
              <a:rPr lang="es-MX" sz="2000" b="1" kern="1200" dirty="0" smtClean="0">
                <a:solidFill>
                  <a:schemeClr val="accent2">
                    <a:lumMod val="75000"/>
                  </a:schemeClr>
                </a:solidFill>
                <a:effectLst/>
                <a:latin typeface="Arial" panose="020B0604020202020204" pitchFamily="34" charset="0"/>
                <a:cs typeface="Arial" panose="020B0604020202020204" pitchFamily="34" charset="0"/>
              </a:rPr>
              <a:t>Programación fetal</a:t>
            </a:r>
            <a:endParaRPr lang="es-MX" sz="2000" b="1" kern="1200" dirty="0">
              <a:solidFill>
                <a:schemeClr val="accent2">
                  <a:lumMod val="75000"/>
                </a:schemeClr>
              </a:solidFill>
              <a:effectLst/>
              <a:latin typeface="Arial" panose="020B0604020202020204" pitchFamily="34" charset="0"/>
              <a:cs typeface="Arial" panose="020B0604020202020204" pitchFamily="34" charset="0"/>
            </a:endParaRPr>
          </a:p>
        </p:txBody>
      </p:sp>
      <p:sp>
        <p:nvSpPr>
          <p:cNvPr id="34" name="Forma libre 33"/>
          <p:cNvSpPr/>
          <p:nvPr/>
        </p:nvSpPr>
        <p:spPr>
          <a:xfrm>
            <a:off x="3832821" y="4916546"/>
            <a:ext cx="2027608" cy="1419260"/>
          </a:xfrm>
          <a:custGeom>
            <a:avLst/>
            <a:gdLst>
              <a:gd name="connsiteX0" fmla="*/ 0 w 2027608"/>
              <a:gd name="connsiteY0" fmla="*/ 236591 h 1419260"/>
              <a:gd name="connsiteX1" fmla="*/ 236591 w 2027608"/>
              <a:gd name="connsiteY1" fmla="*/ 0 h 1419260"/>
              <a:gd name="connsiteX2" fmla="*/ 1791017 w 2027608"/>
              <a:gd name="connsiteY2" fmla="*/ 0 h 1419260"/>
              <a:gd name="connsiteX3" fmla="*/ 2027608 w 2027608"/>
              <a:gd name="connsiteY3" fmla="*/ 236591 h 1419260"/>
              <a:gd name="connsiteX4" fmla="*/ 2027608 w 2027608"/>
              <a:gd name="connsiteY4" fmla="*/ 1182669 h 1419260"/>
              <a:gd name="connsiteX5" fmla="*/ 1791017 w 2027608"/>
              <a:gd name="connsiteY5" fmla="*/ 1419260 h 1419260"/>
              <a:gd name="connsiteX6" fmla="*/ 236591 w 2027608"/>
              <a:gd name="connsiteY6" fmla="*/ 1419260 h 1419260"/>
              <a:gd name="connsiteX7" fmla="*/ 0 w 2027608"/>
              <a:gd name="connsiteY7" fmla="*/ 1182669 h 1419260"/>
              <a:gd name="connsiteX8" fmla="*/ 0 w 2027608"/>
              <a:gd name="connsiteY8" fmla="*/ 236591 h 141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7608" h="1419260">
                <a:moveTo>
                  <a:pt x="0" y="236591"/>
                </a:moveTo>
                <a:cubicBezTo>
                  <a:pt x="0" y="105925"/>
                  <a:pt x="105925" y="0"/>
                  <a:pt x="236591" y="0"/>
                </a:cubicBezTo>
                <a:lnTo>
                  <a:pt x="1791017" y="0"/>
                </a:lnTo>
                <a:cubicBezTo>
                  <a:pt x="1921683" y="0"/>
                  <a:pt x="2027608" y="105925"/>
                  <a:pt x="2027608" y="236591"/>
                </a:cubicBezTo>
                <a:lnTo>
                  <a:pt x="2027608" y="1182669"/>
                </a:lnTo>
                <a:cubicBezTo>
                  <a:pt x="2027608" y="1313335"/>
                  <a:pt x="1921683" y="1419260"/>
                  <a:pt x="1791017" y="1419260"/>
                </a:cubicBezTo>
                <a:lnTo>
                  <a:pt x="236591" y="1419260"/>
                </a:lnTo>
                <a:cubicBezTo>
                  <a:pt x="105925" y="1419260"/>
                  <a:pt x="0" y="1313335"/>
                  <a:pt x="0" y="1182669"/>
                </a:cubicBezTo>
                <a:lnTo>
                  <a:pt x="0" y="236591"/>
                </a:lnTo>
                <a:close/>
              </a:path>
            </a:pathLst>
          </a:custGeom>
          <a:ln w="38100">
            <a:solidFill>
              <a:schemeClr val="accent2">
                <a:lumMod val="75000"/>
              </a:schemeClr>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45495" tIns="145495" rIns="145495" bIns="145495" numCol="1" spcCol="1270" anchor="ctr" anchorCtr="0">
            <a:noAutofit/>
          </a:bodyPr>
          <a:lstStyle/>
          <a:p>
            <a:pPr lvl="0" algn="ctr" defTabSz="889000">
              <a:lnSpc>
                <a:spcPct val="90000"/>
              </a:lnSpc>
              <a:spcBef>
                <a:spcPct val="0"/>
              </a:spcBef>
              <a:spcAft>
                <a:spcPct val="35000"/>
              </a:spcAft>
            </a:pPr>
            <a:r>
              <a:rPr lang="es-MX" sz="2000" kern="1200" dirty="0" smtClean="0">
                <a:solidFill>
                  <a:schemeClr val="tx1"/>
                </a:solidFill>
                <a:effectLst/>
                <a:latin typeface="Arial" panose="020B0604020202020204" pitchFamily="34" charset="0"/>
                <a:cs typeface="Arial" panose="020B0604020202020204" pitchFamily="34" charset="0"/>
              </a:rPr>
              <a:t>Predisposición desarrollo de DT2 etapa adulta</a:t>
            </a:r>
            <a:endParaRPr lang="es-MX" sz="2000" kern="1200"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9569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3180</TotalTime>
  <Words>2049</Words>
  <Application>Microsoft Office PowerPoint</Application>
  <PresentationFormat>Personalizado</PresentationFormat>
  <Paragraphs>280</Paragraphs>
  <Slides>19</Slides>
  <Notes>19</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19</vt:i4>
      </vt:variant>
    </vt:vector>
  </HeadingPairs>
  <TitlesOfParts>
    <vt:vector size="21" baseType="lpstr">
      <vt:lpstr>Office Theme</vt:lpstr>
      <vt:lpstr>CorelDRAW</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ENFERMEDAD CARDIOVASCULAR: UN GRAN RETO EN LA SALUD  DE  LA  MUJER.</dc:title>
  <dc:creator>HP</dc:creator>
  <cp:lastModifiedBy>Rita</cp:lastModifiedBy>
  <cp:revision>174</cp:revision>
  <dcterms:created xsi:type="dcterms:W3CDTF">2017-03-08T16:27:49Z</dcterms:created>
  <dcterms:modified xsi:type="dcterms:W3CDTF">2019-10-30T23:35:54Z</dcterms:modified>
</cp:coreProperties>
</file>