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53" r:id="rId3"/>
    <p:sldId id="265" r:id="rId4"/>
    <p:sldId id="325" r:id="rId5"/>
    <p:sldId id="327" r:id="rId6"/>
    <p:sldId id="328" r:id="rId7"/>
    <p:sldId id="270" r:id="rId8"/>
    <p:sldId id="271" r:id="rId9"/>
    <p:sldId id="354" r:id="rId10"/>
    <p:sldId id="356" r:id="rId11"/>
    <p:sldId id="351" r:id="rId12"/>
    <p:sldId id="355" r:id="rId13"/>
    <p:sldId id="358" r:id="rId1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E"/>
    <a:srgbClr val="000042"/>
    <a:srgbClr val="000043"/>
    <a:srgbClr val="00001B"/>
    <a:srgbClr val="00005E"/>
    <a:srgbClr val="00043A"/>
    <a:srgbClr val="860F03"/>
    <a:srgbClr val="FFF6A1"/>
    <a:srgbClr val="FF0202"/>
    <a:srgbClr val="54D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5109" autoAdjust="0"/>
  </p:normalViewPr>
  <p:slideViewPr>
    <p:cSldViewPr snapToGrid="0" snapToObjects="1">
      <p:cViewPr varScale="1">
        <p:scale>
          <a:sx n="155" d="100"/>
          <a:sy n="155" d="100"/>
        </p:scale>
        <p:origin x="-104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8CD00-DE2F-DB42-B33C-04EE266EEA75}" type="datetimeFigureOut">
              <a:rPr lang="es-ES" smtClean="0"/>
              <a:t>24/04/19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76738-EED9-AD41-A8AB-1BE059C4D9E8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170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i="1" dirty="0" smtClean="0"/>
              <a:t>International Agency </a:t>
            </a:r>
            <a:r>
              <a:rPr lang="es-ES" i="1" dirty="0" err="1" smtClean="0"/>
              <a:t>for</a:t>
            </a:r>
            <a:r>
              <a:rPr lang="es-ES" i="1" dirty="0" smtClean="0"/>
              <a:t> </a:t>
            </a:r>
            <a:r>
              <a:rPr lang="es-ES" i="1" dirty="0" err="1" smtClean="0"/>
              <a:t>Research</a:t>
            </a:r>
            <a:r>
              <a:rPr lang="es-ES" i="1" dirty="0" smtClean="0"/>
              <a:t> </a:t>
            </a:r>
            <a:r>
              <a:rPr lang="es-ES" i="1" dirty="0" err="1" smtClean="0"/>
              <a:t>on</a:t>
            </a:r>
            <a:r>
              <a:rPr lang="es-ES" i="1" dirty="0" smtClean="0"/>
              <a:t> </a:t>
            </a:r>
            <a:r>
              <a:rPr lang="es-ES" i="1" dirty="0" err="1" smtClean="0"/>
              <a:t>Cancer</a:t>
            </a:r>
            <a:r>
              <a:rPr lang="es-ES" dirty="0" smtClean="0"/>
              <a:t> (</a:t>
            </a:r>
            <a:r>
              <a:rPr lang="es-ES" i="1" dirty="0" smtClean="0"/>
              <a:t>IARC</a:t>
            </a:r>
            <a:r>
              <a:rPr lang="es-ES" dirty="0" smtClean="0"/>
              <a:t>)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76738-EED9-AD41-A8AB-1BE059C4D9E8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6055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7CBA-BAAD-4B47-8228-2C672E377124}" type="datetimeFigureOut">
              <a:rPr lang="es-ES" smtClean="0"/>
              <a:t>24/04/19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CA6A-CB28-B048-8EA0-3809493C9E68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1748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7CBA-BAAD-4B47-8228-2C672E377124}" type="datetimeFigureOut">
              <a:rPr lang="es-ES" smtClean="0"/>
              <a:t>24/04/19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CA6A-CB28-B048-8EA0-3809493C9E68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581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7CBA-BAAD-4B47-8228-2C672E377124}" type="datetimeFigureOut">
              <a:rPr lang="es-ES" smtClean="0"/>
              <a:t>24/04/19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CA6A-CB28-B048-8EA0-3809493C9E68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157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7CBA-BAAD-4B47-8228-2C672E377124}" type="datetimeFigureOut">
              <a:rPr lang="es-ES" smtClean="0"/>
              <a:t>24/04/19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CA6A-CB28-B048-8EA0-3809493C9E68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587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7CBA-BAAD-4B47-8228-2C672E377124}" type="datetimeFigureOut">
              <a:rPr lang="es-ES" smtClean="0"/>
              <a:t>24/04/19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CA6A-CB28-B048-8EA0-3809493C9E68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4461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7CBA-BAAD-4B47-8228-2C672E377124}" type="datetimeFigureOut">
              <a:rPr lang="es-ES" smtClean="0"/>
              <a:t>24/04/19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CA6A-CB28-B048-8EA0-3809493C9E68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634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7CBA-BAAD-4B47-8228-2C672E377124}" type="datetimeFigureOut">
              <a:rPr lang="es-ES" smtClean="0"/>
              <a:t>24/04/19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CA6A-CB28-B048-8EA0-3809493C9E68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750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7CBA-BAAD-4B47-8228-2C672E377124}" type="datetimeFigureOut">
              <a:rPr lang="es-ES" smtClean="0"/>
              <a:t>24/04/19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CA6A-CB28-B048-8EA0-3809493C9E68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8122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7CBA-BAAD-4B47-8228-2C672E377124}" type="datetimeFigureOut">
              <a:rPr lang="es-ES" smtClean="0"/>
              <a:t>24/04/19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CA6A-CB28-B048-8EA0-3809493C9E68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686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7CBA-BAAD-4B47-8228-2C672E377124}" type="datetimeFigureOut">
              <a:rPr lang="es-ES" smtClean="0"/>
              <a:t>24/04/19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CA6A-CB28-B048-8EA0-3809493C9E68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357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37CBA-BAAD-4B47-8228-2C672E377124}" type="datetimeFigureOut">
              <a:rPr lang="es-ES" smtClean="0"/>
              <a:t>24/04/19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ECA6A-CB28-B048-8EA0-3809493C9E68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735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8000">
              <a:srgbClr val="00001B"/>
            </a:gs>
            <a:gs pos="100000">
              <a:srgbClr val="FFFFFF"/>
            </a:gs>
            <a:gs pos="93000">
              <a:srgbClr val="000042"/>
            </a:gs>
            <a:gs pos="99000">
              <a:srgbClr val="000042">
                <a:alpha val="41000"/>
              </a:srgbClr>
            </a:gs>
          </a:gsLst>
          <a:lin ang="54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37CBA-BAAD-4B47-8228-2C672E377124}" type="datetimeFigureOut">
              <a:rPr lang="es-ES" smtClean="0"/>
              <a:t>24/04/19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ECA6A-CB28-B048-8EA0-3809493C9E68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195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7" Type="http://schemas.openxmlformats.org/officeDocument/2006/relationships/image" Target="../media/image7.tiff"/><Relationship Id="rId8" Type="http://schemas.openxmlformats.org/officeDocument/2006/relationships/image" Target="../media/image8.tiff"/><Relationship Id="rId9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112668" y="2596114"/>
            <a:ext cx="5782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ucida Calligraphy"/>
                <a:cs typeface="Lucida Calligraphy"/>
              </a:rPr>
              <a:t>VIRUS  Y  C</a:t>
            </a:r>
            <a:r>
              <a:rPr lang="es-ES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ucida Calligraphy"/>
                <a:cs typeface="Lucida Calligraphy"/>
              </a:rPr>
              <a:t>Á</a:t>
            </a:r>
            <a:r>
              <a:rPr lang="es-MX" sz="40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Lucida Calligraphy"/>
                <a:cs typeface="Lucida Calligraphy"/>
              </a:rPr>
              <a:t>NCER</a:t>
            </a:r>
            <a:endParaRPr lang="es-MX" sz="4000" dirty="0">
              <a:solidFill>
                <a:schemeClr val="tx2">
                  <a:lumMod val="20000"/>
                  <a:lumOff val="80000"/>
                </a:schemeClr>
              </a:solidFill>
              <a:latin typeface="Lucida Calligraphy"/>
              <a:cs typeface="Lucida Calligraphy"/>
            </a:endParaRPr>
          </a:p>
        </p:txBody>
      </p:sp>
      <p:pic>
        <p:nvPicPr>
          <p:cNvPr id="5" name="Imagen 1" descr="hospital_infantil_de_mexi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9" y="4140333"/>
            <a:ext cx="1675250" cy="16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2"/>
          <p:cNvSpPr>
            <a:spLocks noChangeArrowheads="1"/>
          </p:cNvSpPr>
          <p:nvPr/>
        </p:nvSpPr>
        <p:spPr bwMode="auto">
          <a:xfrm>
            <a:off x="1152864" y="5877295"/>
            <a:ext cx="68103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s-ES_tradnl" sz="2800" dirty="0">
                <a:solidFill>
                  <a:srgbClr val="C6D9F1"/>
                </a:solidFill>
              </a:rPr>
              <a:t>Unidad de Investigación en Virología y Cáncer</a:t>
            </a:r>
          </a:p>
          <a:p>
            <a:pPr algn="ctr" eaLnBrk="1" hangingPunct="1"/>
            <a:r>
              <a:rPr lang="es-ES_tradnl" sz="2800" dirty="0">
                <a:solidFill>
                  <a:srgbClr val="C6D9F1"/>
                </a:solidFill>
              </a:rPr>
              <a:t>Hospital Infantil de México Federico Gómez</a:t>
            </a:r>
            <a:endParaRPr lang="en-US" sz="2800" dirty="0">
              <a:solidFill>
                <a:srgbClr val="C6D9F1"/>
              </a:solidFill>
            </a:endParaRPr>
          </a:p>
        </p:txBody>
      </p:sp>
      <p:sp>
        <p:nvSpPr>
          <p:cNvPr id="7" name="CuadroTexto 3"/>
          <p:cNvSpPr txBox="1">
            <a:spLocks noChangeArrowheads="1"/>
          </p:cNvSpPr>
          <p:nvPr/>
        </p:nvSpPr>
        <p:spPr bwMode="auto">
          <a:xfrm>
            <a:off x="2699566" y="3959710"/>
            <a:ext cx="382444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2500" dirty="0" err="1">
                <a:solidFill>
                  <a:srgbClr val="C6D9F1"/>
                </a:solidFill>
              </a:rPr>
              <a:t>Ezequiel</a:t>
            </a:r>
            <a:r>
              <a:rPr lang="en-US" sz="2500" dirty="0">
                <a:solidFill>
                  <a:srgbClr val="C6D9F1"/>
                </a:solidFill>
              </a:rPr>
              <a:t> M. Fuentes </a:t>
            </a:r>
            <a:r>
              <a:rPr lang="en-US" sz="2500" dirty="0" err="1">
                <a:solidFill>
                  <a:srgbClr val="C6D9F1"/>
                </a:solidFill>
              </a:rPr>
              <a:t>Pananá</a:t>
            </a:r>
            <a:endParaRPr lang="en-US" sz="2500" dirty="0">
              <a:solidFill>
                <a:srgbClr val="C6D9F1"/>
              </a:solidFill>
            </a:endParaRPr>
          </a:p>
          <a:p>
            <a:pPr eaLnBrk="1" hangingPunct="1"/>
            <a:r>
              <a:rPr lang="en-US" sz="2500" dirty="0" err="1">
                <a:solidFill>
                  <a:srgbClr val="C6D9F1"/>
                </a:solidFill>
              </a:rPr>
              <a:t>empanana@yahoo.com</a:t>
            </a:r>
            <a:endParaRPr lang="en-US" sz="2500" dirty="0">
              <a:solidFill>
                <a:srgbClr val="C6D9F1"/>
              </a:solidFill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2699567" y="90214"/>
            <a:ext cx="2686822" cy="2152303"/>
            <a:chOff x="2995083" y="1476884"/>
            <a:chExt cx="2928893" cy="2978591"/>
          </a:xfrm>
        </p:grpSpPr>
        <p:sp>
          <p:nvSpPr>
            <p:cNvPr id="10" name="Elipse 9"/>
            <p:cNvSpPr/>
            <p:nvPr/>
          </p:nvSpPr>
          <p:spPr>
            <a:xfrm>
              <a:off x="2995083" y="1476884"/>
              <a:ext cx="2928893" cy="2978591"/>
            </a:xfrm>
            <a:prstGeom prst="ellipse">
              <a:avLst/>
            </a:prstGeom>
            <a:solidFill>
              <a:schemeClr val="bg1"/>
            </a:solidFill>
            <a:ln w="101600" cmpd="sng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3795889" y="2427111"/>
              <a:ext cx="1298222" cy="1093611"/>
            </a:xfrm>
            <a:custGeom>
              <a:avLst/>
              <a:gdLst>
                <a:gd name="connsiteX0" fmla="*/ 0 w 1298222"/>
                <a:gd name="connsiteY0" fmla="*/ 0 h 1093611"/>
                <a:gd name="connsiteX1" fmla="*/ 1298222 w 1298222"/>
                <a:gd name="connsiteY1" fmla="*/ 7056 h 1093611"/>
                <a:gd name="connsiteX2" fmla="*/ 649111 w 1298222"/>
                <a:gd name="connsiteY2" fmla="*/ 1093611 h 1093611"/>
                <a:gd name="connsiteX3" fmla="*/ 0 w 1298222"/>
                <a:gd name="connsiteY3" fmla="*/ 0 h 109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22" h="1093611">
                  <a:moveTo>
                    <a:pt x="0" y="0"/>
                  </a:moveTo>
                  <a:lnTo>
                    <a:pt x="1298222" y="7056"/>
                  </a:lnTo>
                  <a:lnTo>
                    <a:pt x="649111" y="1093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4501444" y="2469444"/>
              <a:ext cx="1037167" cy="1100667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Forma libre 12"/>
            <p:cNvSpPr/>
            <p:nvPr/>
          </p:nvSpPr>
          <p:spPr>
            <a:xfrm flipH="1">
              <a:off x="3348566" y="2469444"/>
              <a:ext cx="1037167" cy="1100667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Forma libre 13"/>
            <p:cNvSpPr/>
            <p:nvPr/>
          </p:nvSpPr>
          <p:spPr>
            <a:xfrm>
              <a:off x="3348567" y="3626556"/>
              <a:ext cx="1068212" cy="656166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Forma libre 14"/>
            <p:cNvSpPr/>
            <p:nvPr/>
          </p:nvSpPr>
          <p:spPr>
            <a:xfrm flipH="1">
              <a:off x="4463343" y="3626556"/>
              <a:ext cx="1068212" cy="656166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3316111" y="2427112"/>
              <a:ext cx="366889" cy="98777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Forma libre 16"/>
            <p:cNvSpPr/>
            <p:nvPr/>
          </p:nvSpPr>
          <p:spPr>
            <a:xfrm flipH="1">
              <a:off x="5192889" y="2427112"/>
              <a:ext cx="366889" cy="98777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Forma libre 17"/>
            <p:cNvSpPr/>
            <p:nvPr/>
          </p:nvSpPr>
          <p:spPr>
            <a:xfrm>
              <a:off x="3354988" y="1716827"/>
              <a:ext cx="963888" cy="641225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Forma libre 18"/>
            <p:cNvSpPr/>
            <p:nvPr/>
          </p:nvSpPr>
          <p:spPr>
            <a:xfrm flipH="1">
              <a:off x="4571804" y="1720965"/>
              <a:ext cx="963888" cy="641225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Forma libre 19"/>
            <p:cNvSpPr/>
            <p:nvPr/>
          </p:nvSpPr>
          <p:spPr>
            <a:xfrm>
              <a:off x="3810043" y="1679595"/>
              <a:ext cx="1253467" cy="686730"/>
            </a:xfrm>
            <a:custGeom>
              <a:avLst/>
              <a:gdLst>
                <a:gd name="connsiteX0" fmla="*/ 632939 w 1253467"/>
                <a:gd name="connsiteY0" fmla="*/ 0 h 686730"/>
                <a:gd name="connsiteX1" fmla="*/ 0 w 1253467"/>
                <a:gd name="connsiteY1" fmla="*/ 686730 h 686730"/>
                <a:gd name="connsiteX2" fmla="*/ 1253467 w 1253467"/>
                <a:gd name="connsiteY2" fmla="*/ 682594 h 686730"/>
                <a:gd name="connsiteX3" fmla="*/ 632939 w 1253467"/>
                <a:gd name="connsiteY3" fmla="*/ 0 h 6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467" h="686730">
                  <a:moveTo>
                    <a:pt x="632939" y="0"/>
                  </a:moveTo>
                  <a:lnTo>
                    <a:pt x="0" y="686730"/>
                  </a:lnTo>
                  <a:lnTo>
                    <a:pt x="1253467" y="682594"/>
                  </a:lnTo>
                  <a:lnTo>
                    <a:pt x="63293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19050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Elipse 20"/>
            <p:cNvSpPr/>
            <p:nvPr/>
          </p:nvSpPr>
          <p:spPr>
            <a:xfrm>
              <a:off x="3048862" y="1526529"/>
              <a:ext cx="2821335" cy="2879304"/>
            </a:xfrm>
            <a:prstGeom prst="ellipse">
              <a:avLst/>
            </a:prstGeom>
            <a:noFill/>
            <a:ln w="12700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12" y="4281938"/>
            <a:ext cx="1888105" cy="1533645"/>
          </a:xfrm>
          <a:prstGeom prst="rect">
            <a:avLst/>
          </a:prstGeom>
          <a:ln>
            <a:noFill/>
          </a:ln>
        </p:spPr>
      </p:pic>
      <p:cxnSp>
        <p:nvCxnSpPr>
          <p:cNvPr id="22" name="Conector recto 21"/>
          <p:cNvCxnSpPr/>
          <p:nvPr/>
        </p:nvCxnSpPr>
        <p:spPr>
          <a:xfrm>
            <a:off x="1047904" y="3457541"/>
            <a:ext cx="6898120" cy="0"/>
          </a:xfrm>
          <a:prstGeom prst="line">
            <a:avLst/>
          </a:prstGeom>
          <a:ln w="5715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/>
          <p:cNvCxnSpPr/>
          <p:nvPr/>
        </p:nvCxnSpPr>
        <p:spPr>
          <a:xfrm>
            <a:off x="332834" y="3328256"/>
            <a:ext cx="8314106" cy="0"/>
          </a:xfrm>
          <a:prstGeom prst="line">
            <a:avLst/>
          </a:prstGeom>
          <a:ln w="57150" cmpd="sng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2222559" y="4682475"/>
            <a:ext cx="477694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Ezequiel.Fuentes@alumni.bcm.edu</a:t>
            </a:r>
            <a:endParaRPr lang="en-US" sz="25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9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/>
          <p:cNvGrpSpPr/>
          <p:nvPr/>
        </p:nvGrpSpPr>
        <p:grpSpPr>
          <a:xfrm>
            <a:off x="18746" y="1260765"/>
            <a:ext cx="9109951" cy="4572000"/>
            <a:chOff x="18746" y="1620982"/>
            <a:chExt cx="9109951" cy="4572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/>
            <a:srcRect l="4697" t="18620" r="4091"/>
            <a:stretch/>
          </p:blipFill>
          <p:spPr>
            <a:xfrm>
              <a:off x="18746" y="1620982"/>
              <a:ext cx="9109951" cy="4572000"/>
            </a:xfrm>
            <a:prstGeom prst="rect">
              <a:avLst/>
            </a:prstGeom>
          </p:spPr>
        </p:pic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/>
            <a:srcRect l="18875" t="18940" r="18270" b="18433"/>
            <a:stretch/>
          </p:blipFill>
          <p:spPr>
            <a:xfrm>
              <a:off x="1401097" y="2992582"/>
              <a:ext cx="999314" cy="595745"/>
            </a:xfrm>
            <a:prstGeom prst="rect">
              <a:avLst/>
            </a:prstGeom>
          </p:spPr>
        </p:pic>
        <p:sp>
          <p:nvSpPr>
            <p:cNvPr id="4" name="CuadroTexto 3"/>
            <p:cNvSpPr txBox="1"/>
            <p:nvPr/>
          </p:nvSpPr>
          <p:spPr>
            <a:xfrm>
              <a:off x="1012324" y="2773279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20-30%</a:t>
              </a:r>
              <a:endParaRPr lang="en-US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/>
            <a:srcRect l="18875" t="18940" r="18270" b="18433"/>
            <a:stretch/>
          </p:blipFill>
          <p:spPr>
            <a:xfrm>
              <a:off x="4202774" y="2798619"/>
              <a:ext cx="999314" cy="595745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3685336" y="2623250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20-30%</a:t>
              </a:r>
              <a:endParaRPr lang="en-US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4"/>
            <a:srcRect l="18572" t="18434" r="16759" b="18434"/>
            <a:stretch/>
          </p:blipFill>
          <p:spPr>
            <a:xfrm>
              <a:off x="4202775" y="3848349"/>
              <a:ext cx="1200498" cy="701226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4494690" y="4042702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95%</a:t>
              </a:r>
              <a:endParaRPr lang="en-US" dirty="0"/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5"/>
            <a:srcRect l="18270" t="19445" r="18270" b="17929"/>
            <a:stretch/>
          </p:blipFill>
          <p:spPr>
            <a:xfrm>
              <a:off x="2928032" y="4659334"/>
              <a:ext cx="1089786" cy="643493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3097888" y="4824124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50-87</a:t>
              </a:r>
              <a:r>
                <a:rPr lang="en-US" dirty="0" smtClean="0"/>
                <a:t>%</a:t>
              </a:r>
              <a:endParaRPr lang="en-US" dirty="0"/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6"/>
            <a:srcRect l="18572" t="18939" r="17968" b="18434"/>
            <a:stretch/>
          </p:blipFill>
          <p:spPr>
            <a:xfrm>
              <a:off x="1360446" y="3680833"/>
              <a:ext cx="1039965" cy="614075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1401097" y="3757217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70%</a:t>
              </a:r>
              <a:endParaRPr lang="en-US" dirty="0"/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4"/>
            <a:srcRect l="18572" t="18434" r="16759" b="18434"/>
            <a:stretch/>
          </p:blipFill>
          <p:spPr>
            <a:xfrm>
              <a:off x="1500846" y="4427163"/>
              <a:ext cx="1200498" cy="701226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1792761" y="462151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94%</a:t>
              </a:r>
              <a:endParaRPr lang="en-US" dirty="0"/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7"/>
            <a:srcRect l="18572" t="17929" r="18270" b="17929"/>
            <a:stretch/>
          </p:blipFill>
          <p:spPr>
            <a:xfrm>
              <a:off x="2569479" y="5293179"/>
              <a:ext cx="1056818" cy="642182"/>
            </a:xfrm>
            <a:prstGeom prst="rect">
              <a:avLst/>
            </a:prstGeom>
          </p:spPr>
        </p:pic>
        <p:sp>
          <p:nvSpPr>
            <p:cNvPr id="17" name="CuadroTexto 16"/>
            <p:cNvSpPr txBox="1"/>
            <p:nvPr/>
          </p:nvSpPr>
          <p:spPr>
            <a:xfrm>
              <a:off x="2414266" y="5402550"/>
              <a:ext cx="888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40-54%</a:t>
              </a:r>
              <a:endParaRPr lang="en-US" dirty="0"/>
            </a:p>
          </p:txBody>
        </p:sp>
      </p:grpSp>
      <p:sp>
        <p:nvSpPr>
          <p:cNvPr id="19" name="Rectángulo 18"/>
          <p:cNvSpPr/>
          <p:nvPr/>
        </p:nvSpPr>
        <p:spPr>
          <a:xfrm>
            <a:off x="1717964" y="6096003"/>
            <a:ext cx="540327" cy="277091"/>
          </a:xfrm>
          <a:prstGeom prst="rect">
            <a:avLst/>
          </a:prstGeom>
          <a:solidFill>
            <a:srgbClr val="860F03"/>
          </a:solidFill>
          <a:ln>
            <a:solidFill>
              <a:srgbClr val="860F0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adroTexto 19"/>
          <p:cNvSpPr txBox="1"/>
          <p:nvPr/>
        </p:nvSpPr>
        <p:spPr>
          <a:xfrm>
            <a:off x="2376575" y="5991965"/>
            <a:ext cx="3372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Linfomas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asociados</a:t>
            </a:r>
            <a:r>
              <a:rPr lang="en-US" sz="2400" dirty="0" smtClean="0">
                <a:solidFill>
                  <a:schemeClr val="bg1"/>
                </a:solidFill>
              </a:rPr>
              <a:t> a EBV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763062" y="47466"/>
            <a:ext cx="8380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Lucida Calligraphy"/>
                <a:cs typeface="Lucida Calligraphy"/>
              </a:rPr>
              <a:t>Frecuencia mundial de linfomas positivos a EBV</a:t>
            </a:r>
            <a:endParaRPr lang="es-ES_tradnl" sz="3200" dirty="0">
              <a:solidFill>
                <a:schemeClr val="tx2">
                  <a:lumMod val="40000"/>
                  <a:lumOff val="60000"/>
                </a:schemeClr>
              </a:solidFill>
              <a:latin typeface="Lucida Calligraphy"/>
              <a:cs typeface="Lucida Calligraphy"/>
            </a:endParaRPr>
          </a:p>
        </p:txBody>
      </p:sp>
      <p:cxnSp>
        <p:nvCxnSpPr>
          <p:cNvPr id="22" name="Conector recto 21"/>
          <p:cNvCxnSpPr/>
          <p:nvPr/>
        </p:nvCxnSpPr>
        <p:spPr>
          <a:xfrm>
            <a:off x="1215275" y="1152759"/>
            <a:ext cx="763563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Agrupar 22"/>
          <p:cNvGrpSpPr/>
          <p:nvPr/>
        </p:nvGrpSpPr>
        <p:grpSpPr>
          <a:xfrm>
            <a:off x="0" y="45628"/>
            <a:ext cx="777335" cy="660525"/>
            <a:chOff x="91263" y="83937"/>
            <a:chExt cx="777335" cy="660525"/>
          </a:xfrm>
        </p:grpSpPr>
        <p:sp>
          <p:nvSpPr>
            <p:cNvPr id="24" name="Elipse 23"/>
            <p:cNvSpPr/>
            <p:nvPr/>
          </p:nvSpPr>
          <p:spPr>
            <a:xfrm>
              <a:off x="91263" y="83937"/>
              <a:ext cx="777335" cy="660525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Forma libre 24"/>
            <p:cNvSpPr/>
            <p:nvPr/>
          </p:nvSpPr>
          <p:spPr>
            <a:xfrm>
              <a:off x="303799" y="294657"/>
              <a:ext cx="344551" cy="242516"/>
            </a:xfrm>
            <a:custGeom>
              <a:avLst/>
              <a:gdLst>
                <a:gd name="connsiteX0" fmla="*/ 0 w 1298222"/>
                <a:gd name="connsiteY0" fmla="*/ 0 h 1093611"/>
                <a:gd name="connsiteX1" fmla="*/ 1298222 w 1298222"/>
                <a:gd name="connsiteY1" fmla="*/ 7056 h 1093611"/>
                <a:gd name="connsiteX2" fmla="*/ 649111 w 1298222"/>
                <a:gd name="connsiteY2" fmla="*/ 1093611 h 1093611"/>
                <a:gd name="connsiteX3" fmla="*/ 0 w 1298222"/>
                <a:gd name="connsiteY3" fmla="*/ 0 h 109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22" h="1093611">
                  <a:moveTo>
                    <a:pt x="0" y="0"/>
                  </a:moveTo>
                  <a:lnTo>
                    <a:pt x="1298222" y="7056"/>
                  </a:lnTo>
                  <a:lnTo>
                    <a:pt x="649111" y="1093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Forma libre 25"/>
            <p:cNvSpPr/>
            <p:nvPr/>
          </p:nvSpPr>
          <p:spPr>
            <a:xfrm>
              <a:off x="491055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Forma libre 26"/>
            <p:cNvSpPr/>
            <p:nvPr/>
          </p:nvSpPr>
          <p:spPr>
            <a:xfrm flipH="1">
              <a:off x="185078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" name="Forma libre 27"/>
            <p:cNvSpPr/>
            <p:nvPr/>
          </p:nvSpPr>
          <p:spPr>
            <a:xfrm>
              <a:off x="185078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" name="Forma libre 28"/>
            <p:cNvSpPr/>
            <p:nvPr/>
          </p:nvSpPr>
          <p:spPr>
            <a:xfrm flipH="1">
              <a:off x="480943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" name="Forma libre 29"/>
            <p:cNvSpPr/>
            <p:nvPr/>
          </p:nvSpPr>
          <p:spPr>
            <a:xfrm>
              <a:off x="176465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Forma libre 30"/>
            <p:cNvSpPr/>
            <p:nvPr/>
          </p:nvSpPr>
          <p:spPr>
            <a:xfrm flipH="1">
              <a:off x="674566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" name="Forma libre 31"/>
            <p:cNvSpPr/>
            <p:nvPr/>
          </p:nvSpPr>
          <p:spPr>
            <a:xfrm>
              <a:off x="186783" y="137146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" name="Forma libre 32"/>
            <p:cNvSpPr/>
            <p:nvPr/>
          </p:nvSpPr>
          <p:spPr>
            <a:xfrm flipH="1">
              <a:off x="509728" y="138064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" name="Forma libre 33"/>
            <p:cNvSpPr/>
            <p:nvPr/>
          </p:nvSpPr>
          <p:spPr>
            <a:xfrm>
              <a:off x="307555" y="128890"/>
              <a:ext cx="332673" cy="152288"/>
            </a:xfrm>
            <a:custGeom>
              <a:avLst/>
              <a:gdLst>
                <a:gd name="connsiteX0" fmla="*/ 632939 w 1253467"/>
                <a:gd name="connsiteY0" fmla="*/ 0 h 686730"/>
                <a:gd name="connsiteX1" fmla="*/ 0 w 1253467"/>
                <a:gd name="connsiteY1" fmla="*/ 686730 h 686730"/>
                <a:gd name="connsiteX2" fmla="*/ 1253467 w 1253467"/>
                <a:gd name="connsiteY2" fmla="*/ 682594 h 686730"/>
                <a:gd name="connsiteX3" fmla="*/ 632939 w 1253467"/>
                <a:gd name="connsiteY3" fmla="*/ 0 h 6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467" h="686730">
                  <a:moveTo>
                    <a:pt x="632939" y="0"/>
                  </a:moveTo>
                  <a:lnTo>
                    <a:pt x="0" y="686730"/>
                  </a:lnTo>
                  <a:lnTo>
                    <a:pt x="1253467" y="682594"/>
                  </a:lnTo>
                  <a:lnTo>
                    <a:pt x="63293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" name="Elipse 34"/>
            <p:cNvSpPr/>
            <p:nvPr/>
          </p:nvSpPr>
          <p:spPr>
            <a:xfrm>
              <a:off x="105536" y="94946"/>
              <a:ext cx="748789" cy="638507"/>
            </a:xfrm>
            <a:prstGeom prst="ellipse">
              <a:avLst/>
            </a:prstGeom>
            <a:noFill/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5" name="CuadroTexto 14"/>
          <p:cNvSpPr txBox="1"/>
          <p:nvPr/>
        </p:nvSpPr>
        <p:spPr>
          <a:xfrm>
            <a:off x="3311006" y="6563872"/>
            <a:ext cx="594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Red </a:t>
            </a:r>
            <a:r>
              <a:rPr lang="en-US" dirty="0" err="1" smtClean="0">
                <a:solidFill>
                  <a:srgbClr val="FFFFFF"/>
                </a:solidFill>
              </a:rPr>
              <a:t>Ibero</a:t>
            </a:r>
            <a:r>
              <a:rPr lang="en-US" dirty="0" smtClean="0">
                <a:solidFill>
                  <a:srgbClr val="FFFFFF"/>
                </a:solidFill>
              </a:rPr>
              <a:t> Americana </a:t>
            </a:r>
            <a:r>
              <a:rPr lang="en-US" dirty="0" err="1" smtClean="0">
                <a:solidFill>
                  <a:srgbClr val="FFFFFF"/>
                </a:solidFill>
              </a:rPr>
              <a:t>para</a:t>
            </a:r>
            <a:r>
              <a:rPr lang="en-US" dirty="0" smtClean="0">
                <a:solidFill>
                  <a:srgbClr val="FFFFFF"/>
                </a:solidFill>
              </a:rPr>
              <a:t> el </a:t>
            </a:r>
            <a:r>
              <a:rPr lang="en-US" dirty="0" err="1" smtClean="0">
                <a:solidFill>
                  <a:srgbClr val="FFFFFF"/>
                </a:solidFill>
              </a:rPr>
              <a:t>estudio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linfomas</a:t>
            </a:r>
            <a:r>
              <a:rPr lang="en-US" dirty="0" smtClean="0">
                <a:solidFill>
                  <a:srgbClr val="FFFFFF"/>
                </a:solidFill>
              </a:rPr>
              <a:t> REAL-CYTED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8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4"/>
          <p:cNvSpPr txBox="1">
            <a:spLocks noChangeArrowheads="1"/>
          </p:cNvSpPr>
          <p:nvPr/>
        </p:nvSpPr>
        <p:spPr bwMode="auto">
          <a:xfrm>
            <a:off x="2225841" y="-7137"/>
            <a:ext cx="46923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MX" sz="3600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pple Chancery"/>
                <a:cs typeface="Apple Chancery"/>
              </a:rPr>
              <a:t>Origen de los linfomas</a:t>
            </a:r>
            <a:endParaRPr lang="es-MX" sz="3600" dirty="0">
              <a:solidFill>
                <a:schemeClr val="tx2">
                  <a:lumMod val="20000"/>
                  <a:lumOff val="80000"/>
                </a:schemeClr>
              </a:solidFill>
              <a:latin typeface="Apple Chancery"/>
              <a:cs typeface="Apple Chancery"/>
            </a:endParaRPr>
          </a:p>
        </p:txBody>
      </p:sp>
      <p:cxnSp>
        <p:nvCxnSpPr>
          <p:cNvPr id="7" name="7 Conector recto"/>
          <p:cNvCxnSpPr/>
          <p:nvPr/>
        </p:nvCxnSpPr>
        <p:spPr>
          <a:xfrm>
            <a:off x="1993162" y="716844"/>
            <a:ext cx="5145423" cy="1587"/>
          </a:xfrm>
          <a:prstGeom prst="line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63332" y="968806"/>
            <a:ext cx="9131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s-ES" sz="2400" dirty="0">
                <a:solidFill>
                  <a:srgbClr val="FFFF00"/>
                </a:solidFill>
              </a:rPr>
              <a:t>La </a:t>
            </a:r>
            <a:r>
              <a:rPr lang="es-ES" sz="2400" dirty="0" smtClean="0">
                <a:solidFill>
                  <a:srgbClr val="FFFF00"/>
                </a:solidFill>
              </a:rPr>
              <a:t>maduración </a:t>
            </a:r>
            <a:r>
              <a:rPr lang="es-ES" sz="2400" dirty="0">
                <a:solidFill>
                  <a:srgbClr val="FFFF00"/>
                </a:solidFill>
              </a:rPr>
              <a:t>de </a:t>
            </a:r>
            <a:r>
              <a:rPr lang="es-ES" sz="2400" dirty="0" smtClean="0">
                <a:solidFill>
                  <a:srgbClr val="FFFF00"/>
                </a:solidFill>
              </a:rPr>
              <a:t>los linfocitos </a:t>
            </a:r>
            <a:r>
              <a:rPr lang="es-ES" sz="2400" dirty="0">
                <a:solidFill>
                  <a:srgbClr val="FFFF00"/>
                </a:solidFill>
              </a:rPr>
              <a:t>B está </a:t>
            </a:r>
            <a:r>
              <a:rPr lang="es-ES" sz="2400" dirty="0" smtClean="0">
                <a:solidFill>
                  <a:srgbClr val="FFFF00"/>
                </a:solidFill>
              </a:rPr>
              <a:t>llena de procesos </a:t>
            </a:r>
            <a:r>
              <a:rPr lang="es-ES" sz="2400" dirty="0">
                <a:solidFill>
                  <a:srgbClr val="FFFF00"/>
                </a:solidFill>
              </a:rPr>
              <a:t>altamente oncogénicos: recombinación VDJ, </a:t>
            </a:r>
            <a:r>
              <a:rPr lang="es-ES" sz="2400" dirty="0" err="1">
                <a:solidFill>
                  <a:srgbClr val="FFFF00"/>
                </a:solidFill>
              </a:rPr>
              <a:t>hipermutación</a:t>
            </a:r>
            <a:r>
              <a:rPr lang="es-ES" sz="2400" dirty="0">
                <a:solidFill>
                  <a:srgbClr val="FFFF00"/>
                </a:solidFill>
              </a:rPr>
              <a:t> </a:t>
            </a:r>
            <a:r>
              <a:rPr lang="es-ES" sz="2400" dirty="0" smtClean="0">
                <a:solidFill>
                  <a:srgbClr val="FFFF00"/>
                </a:solidFill>
              </a:rPr>
              <a:t>somática, cambio </a:t>
            </a:r>
            <a:r>
              <a:rPr lang="es-ES" sz="2400" dirty="0">
                <a:solidFill>
                  <a:srgbClr val="FFFF00"/>
                </a:solidFill>
              </a:rPr>
              <a:t>de </a:t>
            </a:r>
            <a:r>
              <a:rPr lang="es-ES" sz="2400" dirty="0" err="1">
                <a:solidFill>
                  <a:srgbClr val="FFFF00"/>
                </a:solidFill>
              </a:rPr>
              <a:t>isotipo</a:t>
            </a:r>
            <a:r>
              <a:rPr lang="es-ES" sz="2400" dirty="0">
                <a:solidFill>
                  <a:srgbClr val="FFFF00"/>
                </a:solidFill>
              </a:rPr>
              <a:t> y extensas </a:t>
            </a:r>
            <a:r>
              <a:rPr lang="es-ES" sz="2400" dirty="0" smtClean="0">
                <a:solidFill>
                  <a:srgbClr val="FFFF00"/>
                </a:solidFill>
              </a:rPr>
              <a:t>proliferaciones.</a:t>
            </a:r>
          </a:p>
          <a:p>
            <a:pPr marL="285750" indent="-285750">
              <a:buFont typeface="Wingdings" charset="2"/>
              <a:buChar char="ü"/>
            </a:pPr>
            <a:r>
              <a:rPr lang="es-ES" sz="2400" dirty="0" smtClean="0">
                <a:solidFill>
                  <a:srgbClr val="FFFF00"/>
                </a:solidFill>
              </a:rPr>
              <a:t>Esta es la vía que ocupa EBV para ocupar su nicho de persistencia</a:t>
            </a:r>
            <a:endParaRPr lang="es-MX" sz="2400" dirty="0" smtClean="0">
              <a:solidFill>
                <a:srgbClr val="FFFF00"/>
              </a:solidFill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142173" y="2639600"/>
            <a:ext cx="8881920" cy="2876206"/>
            <a:chOff x="142173" y="2639600"/>
            <a:chExt cx="8881920" cy="2876206"/>
          </a:xfrm>
        </p:grpSpPr>
        <p:grpSp>
          <p:nvGrpSpPr>
            <p:cNvPr id="12" name="Agrupar 11"/>
            <p:cNvGrpSpPr/>
            <p:nvPr/>
          </p:nvGrpSpPr>
          <p:grpSpPr>
            <a:xfrm>
              <a:off x="142173" y="2639600"/>
              <a:ext cx="8881920" cy="2876206"/>
              <a:chOff x="142173" y="2639600"/>
              <a:chExt cx="8881920" cy="2876206"/>
            </a:xfrm>
          </p:grpSpPr>
          <p:sp>
            <p:nvSpPr>
              <p:cNvPr id="147" name="Freeform 2"/>
              <p:cNvSpPr>
                <a:spLocks/>
              </p:cNvSpPr>
              <p:nvPr/>
            </p:nvSpPr>
            <p:spPr bwMode="auto">
              <a:xfrm>
                <a:off x="233991" y="3137007"/>
                <a:ext cx="3127377" cy="2378799"/>
              </a:xfrm>
              <a:custGeom>
                <a:avLst/>
                <a:gdLst>
                  <a:gd name="T0" fmla="*/ 2147483647 w 3027"/>
                  <a:gd name="T1" fmla="*/ 2147483647 h 2872"/>
                  <a:gd name="T2" fmla="*/ 2147483647 w 3027"/>
                  <a:gd name="T3" fmla="*/ 2147483647 h 2872"/>
                  <a:gd name="T4" fmla="*/ 2147483647 w 3027"/>
                  <a:gd name="T5" fmla="*/ 2147483647 h 2872"/>
                  <a:gd name="T6" fmla="*/ 2147483647 w 3027"/>
                  <a:gd name="T7" fmla="*/ 2147483647 h 2872"/>
                  <a:gd name="T8" fmla="*/ 2147483647 w 3027"/>
                  <a:gd name="T9" fmla="*/ 2147483647 h 2872"/>
                  <a:gd name="T10" fmla="*/ 2147483647 w 3027"/>
                  <a:gd name="T11" fmla="*/ 2147483647 h 2872"/>
                  <a:gd name="T12" fmla="*/ 2147483647 w 3027"/>
                  <a:gd name="T13" fmla="*/ 2147483647 h 2872"/>
                  <a:gd name="T14" fmla="*/ 2147483647 w 3027"/>
                  <a:gd name="T15" fmla="*/ 2147483647 h 2872"/>
                  <a:gd name="T16" fmla="*/ 2147483647 w 3027"/>
                  <a:gd name="T17" fmla="*/ 2147483647 h 2872"/>
                  <a:gd name="T18" fmla="*/ 2147483647 w 3027"/>
                  <a:gd name="T19" fmla="*/ 2147483647 h 2872"/>
                  <a:gd name="T20" fmla="*/ 2147483647 w 3027"/>
                  <a:gd name="T21" fmla="*/ 2147483647 h 2872"/>
                  <a:gd name="T22" fmla="*/ 2147483647 w 3027"/>
                  <a:gd name="T23" fmla="*/ 2147483647 h 2872"/>
                  <a:gd name="T24" fmla="*/ 2147483647 w 3027"/>
                  <a:gd name="T25" fmla="*/ 2147483647 h 2872"/>
                  <a:gd name="T26" fmla="*/ 2147483647 w 3027"/>
                  <a:gd name="T27" fmla="*/ 2147483647 h 2872"/>
                  <a:gd name="T28" fmla="*/ 2147483647 w 3027"/>
                  <a:gd name="T29" fmla="*/ 2147483647 h 2872"/>
                  <a:gd name="T30" fmla="*/ 2147483647 w 3027"/>
                  <a:gd name="T31" fmla="*/ 2147483647 h 2872"/>
                  <a:gd name="T32" fmla="*/ 2147483647 w 3027"/>
                  <a:gd name="T33" fmla="*/ 2147483647 h 2872"/>
                  <a:gd name="T34" fmla="*/ 2147483647 w 3027"/>
                  <a:gd name="T35" fmla="*/ 2147483647 h 2872"/>
                  <a:gd name="T36" fmla="*/ 2147483647 w 3027"/>
                  <a:gd name="T37" fmla="*/ 2147483647 h 2872"/>
                  <a:gd name="T38" fmla="*/ 2147483647 w 3027"/>
                  <a:gd name="T39" fmla="*/ 2147483647 h 2872"/>
                  <a:gd name="T40" fmla="*/ 2147483647 w 3027"/>
                  <a:gd name="T41" fmla="*/ 2147483647 h 2872"/>
                  <a:gd name="T42" fmla="*/ 2147483647 w 3027"/>
                  <a:gd name="T43" fmla="*/ 2147483647 h 2872"/>
                  <a:gd name="T44" fmla="*/ 2147483647 w 3027"/>
                  <a:gd name="T45" fmla="*/ 2147483647 h 2872"/>
                  <a:gd name="T46" fmla="*/ 2147483647 w 3027"/>
                  <a:gd name="T47" fmla="*/ 2147483647 h 2872"/>
                  <a:gd name="T48" fmla="*/ 2147483647 w 3027"/>
                  <a:gd name="T49" fmla="*/ 2147483647 h 2872"/>
                  <a:gd name="T50" fmla="*/ 2147483647 w 3027"/>
                  <a:gd name="T51" fmla="*/ 2147483647 h 2872"/>
                  <a:gd name="T52" fmla="*/ 2147483647 w 3027"/>
                  <a:gd name="T53" fmla="*/ 2147483647 h 2872"/>
                  <a:gd name="T54" fmla="*/ 2147483647 w 3027"/>
                  <a:gd name="T55" fmla="*/ 2147483647 h 2872"/>
                  <a:gd name="T56" fmla="*/ 2147483647 w 3027"/>
                  <a:gd name="T57" fmla="*/ 2147483647 h 2872"/>
                  <a:gd name="T58" fmla="*/ 2147483647 w 3027"/>
                  <a:gd name="T59" fmla="*/ 2147483647 h 2872"/>
                  <a:gd name="T60" fmla="*/ 2147483647 w 3027"/>
                  <a:gd name="T61" fmla="*/ 2147483647 h 2872"/>
                  <a:gd name="T62" fmla="*/ 2147483647 w 3027"/>
                  <a:gd name="T63" fmla="*/ 2147483647 h 2872"/>
                  <a:gd name="T64" fmla="*/ 2147483647 w 3027"/>
                  <a:gd name="T65" fmla="*/ 2147483647 h 2872"/>
                  <a:gd name="T66" fmla="*/ 2147483647 w 3027"/>
                  <a:gd name="T67" fmla="*/ 2147483647 h 2872"/>
                  <a:gd name="T68" fmla="*/ 2147483647 w 3027"/>
                  <a:gd name="T69" fmla="*/ 2147483647 h 2872"/>
                  <a:gd name="T70" fmla="*/ 2147483647 w 3027"/>
                  <a:gd name="T71" fmla="*/ 2147483647 h 2872"/>
                  <a:gd name="T72" fmla="*/ 2147483647 w 3027"/>
                  <a:gd name="T73" fmla="*/ 2147483647 h 2872"/>
                  <a:gd name="T74" fmla="*/ 2147483647 w 3027"/>
                  <a:gd name="T75" fmla="*/ 2147483647 h 2872"/>
                  <a:gd name="T76" fmla="*/ 2147483647 w 3027"/>
                  <a:gd name="T77" fmla="*/ 2147483647 h 2872"/>
                  <a:gd name="T78" fmla="*/ 2147483647 w 3027"/>
                  <a:gd name="T79" fmla="*/ 2147483647 h 2872"/>
                  <a:gd name="T80" fmla="*/ 2147483647 w 3027"/>
                  <a:gd name="T81" fmla="*/ 0 h 2872"/>
                  <a:gd name="T82" fmla="*/ 2147483647 w 3027"/>
                  <a:gd name="T83" fmla="*/ 2147483647 h 287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027"/>
                  <a:gd name="T127" fmla="*/ 0 h 2872"/>
                  <a:gd name="T128" fmla="*/ 3027 w 3027"/>
                  <a:gd name="T129" fmla="*/ 2872 h 287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027" h="2872">
                    <a:moveTo>
                      <a:pt x="27" y="16"/>
                    </a:moveTo>
                    <a:cubicBezTo>
                      <a:pt x="22" y="329"/>
                      <a:pt x="10" y="631"/>
                      <a:pt x="3" y="944"/>
                    </a:cubicBezTo>
                    <a:cubicBezTo>
                      <a:pt x="9" y="1013"/>
                      <a:pt x="0" y="1085"/>
                      <a:pt x="19" y="1152"/>
                    </a:cubicBezTo>
                    <a:cubicBezTo>
                      <a:pt x="28" y="1180"/>
                      <a:pt x="83" y="1216"/>
                      <a:pt x="83" y="1216"/>
                    </a:cubicBezTo>
                    <a:cubicBezTo>
                      <a:pt x="105" y="1303"/>
                      <a:pt x="305" y="1432"/>
                      <a:pt x="355" y="1472"/>
                    </a:cubicBezTo>
                    <a:cubicBezTo>
                      <a:pt x="430" y="1529"/>
                      <a:pt x="493" y="1595"/>
                      <a:pt x="571" y="1648"/>
                    </a:cubicBezTo>
                    <a:cubicBezTo>
                      <a:pt x="665" y="1710"/>
                      <a:pt x="765" y="1764"/>
                      <a:pt x="859" y="1824"/>
                    </a:cubicBezTo>
                    <a:cubicBezTo>
                      <a:pt x="867" y="1828"/>
                      <a:pt x="876" y="1828"/>
                      <a:pt x="883" y="1832"/>
                    </a:cubicBezTo>
                    <a:cubicBezTo>
                      <a:pt x="916" y="1849"/>
                      <a:pt x="949" y="1867"/>
                      <a:pt x="979" y="1888"/>
                    </a:cubicBezTo>
                    <a:cubicBezTo>
                      <a:pt x="1009" y="1907"/>
                      <a:pt x="1024" y="1944"/>
                      <a:pt x="1051" y="1968"/>
                    </a:cubicBezTo>
                    <a:cubicBezTo>
                      <a:pt x="1112" y="2019"/>
                      <a:pt x="1189" y="2062"/>
                      <a:pt x="1235" y="2128"/>
                    </a:cubicBezTo>
                    <a:cubicBezTo>
                      <a:pt x="1255" y="2155"/>
                      <a:pt x="1269" y="2185"/>
                      <a:pt x="1283" y="2216"/>
                    </a:cubicBezTo>
                    <a:cubicBezTo>
                      <a:pt x="1291" y="2231"/>
                      <a:pt x="1299" y="2264"/>
                      <a:pt x="1299" y="2264"/>
                    </a:cubicBezTo>
                    <a:cubicBezTo>
                      <a:pt x="1293" y="2326"/>
                      <a:pt x="1283" y="2386"/>
                      <a:pt x="1275" y="2448"/>
                    </a:cubicBezTo>
                    <a:cubicBezTo>
                      <a:pt x="1281" y="2522"/>
                      <a:pt x="1266" y="2604"/>
                      <a:pt x="1299" y="2672"/>
                    </a:cubicBezTo>
                    <a:cubicBezTo>
                      <a:pt x="1368" y="2809"/>
                      <a:pt x="1559" y="2860"/>
                      <a:pt x="1699" y="2872"/>
                    </a:cubicBezTo>
                    <a:cubicBezTo>
                      <a:pt x="1746" y="2865"/>
                      <a:pt x="1789" y="2855"/>
                      <a:pt x="1835" y="2840"/>
                    </a:cubicBezTo>
                    <a:cubicBezTo>
                      <a:pt x="1875" y="2809"/>
                      <a:pt x="1923" y="2786"/>
                      <a:pt x="1971" y="2768"/>
                    </a:cubicBezTo>
                    <a:cubicBezTo>
                      <a:pt x="1981" y="2757"/>
                      <a:pt x="1995" y="2748"/>
                      <a:pt x="2003" y="2736"/>
                    </a:cubicBezTo>
                    <a:cubicBezTo>
                      <a:pt x="2056" y="2650"/>
                      <a:pt x="1959" y="2755"/>
                      <a:pt x="2035" y="2680"/>
                    </a:cubicBezTo>
                    <a:cubicBezTo>
                      <a:pt x="2039" y="2650"/>
                      <a:pt x="2059" y="2622"/>
                      <a:pt x="2059" y="2592"/>
                    </a:cubicBezTo>
                    <a:cubicBezTo>
                      <a:pt x="2054" y="2425"/>
                      <a:pt x="2037" y="2334"/>
                      <a:pt x="1963" y="2200"/>
                    </a:cubicBezTo>
                    <a:cubicBezTo>
                      <a:pt x="1949" y="2175"/>
                      <a:pt x="1945" y="2143"/>
                      <a:pt x="1931" y="2120"/>
                    </a:cubicBezTo>
                    <a:cubicBezTo>
                      <a:pt x="1885" y="2046"/>
                      <a:pt x="1912" y="2111"/>
                      <a:pt x="1851" y="2040"/>
                    </a:cubicBezTo>
                    <a:cubicBezTo>
                      <a:pt x="1794" y="1974"/>
                      <a:pt x="1797" y="1967"/>
                      <a:pt x="1771" y="1896"/>
                    </a:cubicBezTo>
                    <a:cubicBezTo>
                      <a:pt x="1774" y="1853"/>
                      <a:pt x="1764" y="1804"/>
                      <a:pt x="1787" y="1768"/>
                    </a:cubicBezTo>
                    <a:cubicBezTo>
                      <a:pt x="1951" y="1504"/>
                      <a:pt x="2646" y="1587"/>
                      <a:pt x="2771" y="1584"/>
                    </a:cubicBezTo>
                    <a:cubicBezTo>
                      <a:pt x="2843" y="1559"/>
                      <a:pt x="2923" y="1514"/>
                      <a:pt x="2987" y="1472"/>
                    </a:cubicBezTo>
                    <a:cubicBezTo>
                      <a:pt x="3006" y="1433"/>
                      <a:pt x="3015" y="1401"/>
                      <a:pt x="3027" y="1360"/>
                    </a:cubicBezTo>
                    <a:cubicBezTo>
                      <a:pt x="3020" y="1281"/>
                      <a:pt x="3019" y="1201"/>
                      <a:pt x="2987" y="1128"/>
                    </a:cubicBezTo>
                    <a:cubicBezTo>
                      <a:pt x="2819" y="747"/>
                      <a:pt x="2400" y="754"/>
                      <a:pt x="2043" y="744"/>
                    </a:cubicBezTo>
                    <a:cubicBezTo>
                      <a:pt x="1899" y="718"/>
                      <a:pt x="1830" y="699"/>
                      <a:pt x="1683" y="656"/>
                    </a:cubicBezTo>
                    <a:cubicBezTo>
                      <a:pt x="1646" y="631"/>
                      <a:pt x="1606" y="616"/>
                      <a:pt x="1563" y="608"/>
                    </a:cubicBezTo>
                    <a:cubicBezTo>
                      <a:pt x="1488" y="570"/>
                      <a:pt x="1397" y="532"/>
                      <a:pt x="1315" y="512"/>
                    </a:cubicBezTo>
                    <a:cubicBezTo>
                      <a:pt x="1286" y="504"/>
                      <a:pt x="1231" y="491"/>
                      <a:pt x="1211" y="480"/>
                    </a:cubicBezTo>
                    <a:cubicBezTo>
                      <a:pt x="1163" y="450"/>
                      <a:pt x="1111" y="431"/>
                      <a:pt x="1059" y="408"/>
                    </a:cubicBezTo>
                    <a:cubicBezTo>
                      <a:pt x="1018" y="388"/>
                      <a:pt x="982" y="362"/>
                      <a:pt x="939" y="344"/>
                    </a:cubicBezTo>
                    <a:cubicBezTo>
                      <a:pt x="849" y="305"/>
                      <a:pt x="757" y="265"/>
                      <a:pt x="667" y="224"/>
                    </a:cubicBezTo>
                    <a:cubicBezTo>
                      <a:pt x="577" y="181"/>
                      <a:pt x="485" y="120"/>
                      <a:pt x="387" y="96"/>
                    </a:cubicBezTo>
                    <a:cubicBezTo>
                      <a:pt x="357" y="75"/>
                      <a:pt x="326" y="74"/>
                      <a:pt x="291" y="64"/>
                    </a:cubicBezTo>
                    <a:cubicBezTo>
                      <a:pt x="213" y="40"/>
                      <a:pt x="132" y="16"/>
                      <a:pt x="51" y="0"/>
                    </a:cubicBezTo>
                    <a:cubicBezTo>
                      <a:pt x="33" y="27"/>
                      <a:pt x="42" y="30"/>
                      <a:pt x="27" y="16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s-MX"/>
              </a:p>
            </p:txBody>
          </p:sp>
          <p:grpSp>
            <p:nvGrpSpPr>
              <p:cNvPr id="10" name="Agrupar 9"/>
              <p:cNvGrpSpPr/>
              <p:nvPr/>
            </p:nvGrpSpPr>
            <p:grpSpPr>
              <a:xfrm>
                <a:off x="142173" y="2639600"/>
                <a:ext cx="8881920" cy="2632424"/>
                <a:chOff x="142173" y="2639600"/>
                <a:chExt cx="8881920" cy="2632424"/>
              </a:xfrm>
            </p:grpSpPr>
            <p:sp>
              <p:nvSpPr>
                <p:cNvPr id="46" name="Oval 9"/>
                <p:cNvSpPr>
                  <a:spLocks noChangeArrowheads="1"/>
                </p:cNvSpPr>
                <p:nvPr/>
              </p:nvSpPr>
              <p:spPr bwMode="auto">
                <a:xfrm>
                  <a:off x="4221225" y="3856843"/>
                  <a:ext cx="466725" cy="447675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47" name="Oval 9"/>
                <p:cNvSpPr>
                  <a:spLocks noChangeArrowheads="1"/>
                </p:cNvSpPr>
                <p:nvPr/>
              </p:nvSpPr>
              <p:spPr bwMode="auto">
                <a:xfrm>
                  <a:off x="2894643" y="3848726"/>
                  <a:ext cx="466725" cy="447675"/>
                </a:xfrm>
                <a:prstGeom prst="ellipse">
                  <a:avLst/>
                </a:prstGeom>
                <a:solidFill>
                  <a:schemeClr val="hlink"/>
                </a:solidFill>
                <a:ln>
                  <a:noFill/>
                </a:ln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48" name="Oval 25"/>
                <p:cNvSpPr>
                  <a:spLocks noChangeArrowheads="1"/>
                </p:cNvSpPr>
                <p:nvPr/>
              </p:nvSpPr>
              <p:spPr bwMode="auto">
                <a:xfrm>
                  <a:off x="1595138" y="3813354"/>
                  <a:ext cx="513398" cy="541687"/>
                </a:xfrm>
                <a:prstGeom prst="ellipse">
                  <a:avLst/>
                </a:prstGeom>
                <a:solidFill>
                  <a:schemeClr val="folHlink"/>
                </a:solidFill>
                <a:ln>
                  <a:noFill/>
                </a:ln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sp>
              <p:nvSpPr>
                <p:cNvPr id="49" name="Oval 25"/>
                <p:cNvSpPr>
                  <a:spLocks noChangeArrowheads="1"/>
                </p:cNvSpPr>
                <p:nvPr/>
              </p:nvSpPr>
              <p:spPr bwMode="auto">
                <a:xfrm>
                  <a:off x="339056" y="3496270"/>
                  <a:ext cx="513398" cy="541687"/>
                </a:xfrm>
                <a:prstGeom prst="ellipse">
                  <a:avLst/>
                </a:prstGeom>
                <a:solidFill>
                  <a:schemeClr val="folHlink"/>
                </a:solidFill>
                <a:ln>
                  <a:noFill/>
                </a:ln>
              </p:spPr>
              <p:txBody>
                <a:bodyPr wrap="none" anchor="ctr"/>
                <a:lstStyle/>
                <a:p>
                  <a:endParaRPr lang="es-ES_tradnl"/>
                </a:p>
              </p:txBody>
            </p:sp>
            <p:grpSp>
              <p:nvGrpSpPr>
                <p:cNvPr id="4" name="Agrupar 3"/>
                <p:cNvGrpSpPr/>
                <p:nvPr/>
              </p:nvGrpSpPr>
              <p:grpSpPr>
                <a:xfrm>
                  <a:off x="1093301" y="3880027"/>
                  <a:ext cx="239713" cy="114300"/>
                  <a:chOff x="1491377" y="4913020"/>
                  <a:chExt cx="239713" cy="114300"/>
                </a:xfrm>
              </p:grpSpPr>
              <p:sp>
                <p:nvSpPr>
                  <p:cNvPr id="59" name="Rectangle 546"/>
                  <p:cNvSpPr>
                    <a:spLocks noChangeArrowheads="1"/>
                  </p:cNvSpPr>
                  <p:nvPr/>
                </p:nvSpPr>
                <p:spPr bwMode="auto">
                  <a:xfrm>
                    <a:off x="1491377" y="4951120"/>
                    <a:ext cx="101600" cy="254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s-ES_tradnl"/>
                  </a:p>
                </p:txBody>
              </p:sp>
              <p:sp>
                <p:nvSpPr>
                  <p:cNvPr id="60" name="Freeform 547"/>
                  <p:cNvSpPr>
                    <a:spLocks/>
                  </p:cNvSpPr>
                  <p:nvPr/>
                </p:nvSpPr>
                <p:spPr bwMode="auto">
                  <a:xfrm>
                    <a:off x="1540590" y="4913020"/>
                    <a:ext cx="190500" cy="114300"/>
                  </a:xfrm>
                  <a:custGeom>
                    <a:avLst/>
                    <a:gdLst>
                      <a:gd name="T0" fmla="*/ 2147483647 w 120"/>
                      <a:gd name="T1" fmla="*/ 2147483647 h 72"/>
                      <a:gd name="T2" fmla="*/ 0 w 120"/>
                      <a:gd name="T3" fmla="*/ 2147483647 h 72"/>
                      <a:gd name="T4" fmla="*/ 2147483647 w 120"/>
                      <a:gd name="T5" fmla="*/ 0 h 72"/>
                      <a:gd name="T6" fmla="*/ 2147483647 w 120"/>
                      <a:gd name="T7" fmla="*/ 0 h 72"/>
                      <a:gd name="T8" fmla="*/ 2147483647 w 120"/>
                      <a:gd name="T9" fmla="*/ 2147483647 h 72"/>
                      <a:gd name="T10" fmla="*/ 2147483647 w 120"/>
                      <a:gd name="T11" fmla="*/ 2147483647 h 72"/>
                      <a:gd name="T12" fmla="*/ 2147483647 w 120"/>
                      <a:gd name="T13" fmla="*/ 2147483647 h 7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20"/>
                      <a:gd name="T22" fmla="*/ 0 h 72"/>
                      <a:gd name="T23" fmla="*/ 120 w 120"/>
                      <a:gd name="T24" fmla="*/ 72 h 7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20" h="72">
                        <a:moveTo>
                          <a:pt x="8" y="72"/>
                        </a:moveTo>
                        <a:lnTo>
                          <a:pt x="0" y="40"/>
                        </a:lnTo>
                        <a:lnTo>
                          <a:pt x="8" y="0"/>
                        </a:lnTo>
                        <a:lnTo>
                          <a:pt x="120" y="32"/>
                        </a:lnTo>
                        <a:lnTo>
                          <a:pt x="8" y="7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tx1">
                        <a:lumMod val="85000"/>
                        <a:lumOff val="15000"/>
                      </a:schemeClr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sp>
              <p:nvSpPr>
                <p:cNvPr id="61" name="Rectangle 548"/>
                <p:cNvSpPr>
                  <a:spLocks noChangeArrowheads="1"/>
                </p:cNvSpPr>
                <p:nvPr/>
              </p:nvSpPr>
              <p:spPr bwMode="auto">
                <a:xfrm>
                  <a:off x="3662148" y="4079236"/>
                  <a:ext cx="101600" cy="254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ES_tradnl"/>
                </a:p>
              </p:txBody>
            </p:sp>
            <p:sp>
              <p:nvSpPr>
                <p:cNvPr id="62" name="Freeform 549"/>
                <p:cNvSpPr>
                  <a:spLocks/>
                </p:cNvSpPr>
                <p:nvPr/>
              </p:nvSpPr>
              <p:spPr bwMode="auto">
                <a:xfrm>
                  <a:off x="3738348" y="4028436"/>
                  <a:ext cx="190500" cy="114300"/>
                </a:xfrm>
                <a:custGeom>
                  <a:avLst/>
                  <a:gdLst>
                    <a:gd name="T0" fmla="*/ 2147483647 w 120"/>
                    <a:gd name="T1" fmla="*/ 2147483647 h 72"/>
                    <a:gd name="T2" fmla="*/ 0 w 120"/>
                    <a:gd name="T3" fmla="*/ 2147483647 h 72"/>
                    <a:gd name="T4" fmla="*/ 2147483647 w 120"/>
                    <a:gd name="T5" fmla="*/ 0 h 72"/>
                    <a:gd name="T6" fmla="*/ 2147483647 w 120"/>
                    <a:gd name="T7" fmla="*/ 0 h 72"/>
                    <a:gd name="T8" fmla="*/ 2147483647 w 120"/>
                    <a:gd name="T9" fmla="*/ 2147483647 h 72"/>
                    <a:gd name="T10" fmla="*/ 2147483647 w 120"/>
                    <a:gd name="T11" fmla="*/ 2147483647 h 72"/>
                    <a:gd name="T12" fmla="*/ 2147483647 w 120"/>
                    <a:gd name="T13" fmla="*/ 2147483647 h 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0"/>
                    <a:gd name="T22" fmla="*/ 0 h 72"/>
                    <a:gd name="T23" fmla="*/ 120 w 120"/>
                    <a:gd name="T24" fmla="*/ 72 h 7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0" h="72">
                      <a:moveTo>
                        <a:pt x="8" y="72"/>
                      </a:moveTo>
                      <a:lnTo>
                        <a:pt x="0" y="40"/>
                      </a:lnTo>
                      <a:lnTo>
                        <a:pt x="8" y="0"/>
                      </a:lnTo>
                      <a:lnTo>
                        <a:pt x="120" y="32"/>
                      </a:lnTo>
                      <a:lnTo>
                        <a:pt x="8" y="7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3" name="Text Box 666"/>
                <p:cNvSpPr txBox="1">
                  <a:spLocks noChangeArrowheads="1"/>
                </p:cNvSpPr>
                <p:nvPr/>
              </p:nvSpPr>
              <p:spPr bwMode="auto">
                <a:xfrm>
                  <a:off x="233991" y="3960410"/>
                  <a:ext cx="817501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dirty="0">
                      <a:ln>
                        <a:solidFill>
                          <a:schemeClr val="tx1"/>
                        </a:solidFill>
                      </a:ln>
                      <a:solidFill>
                        <a:srgbClr val="BA24A7"/>
                      </a:solidFill>
                      <a:latin typeface="Times" charset="0"/>
                    </a:rPr>
                    <a:t>ProB</a:t>
                  </a:r>
                </a:p>
              </p:txBody>
            </p:sp>
            <p:sp>
              <p:nvSpPr>
                <p:cNvPr id="66" name="Text Box 669"/>
                <p:cNvSpPr txBox="1">
                  <a:spLocks noChangeArrowheads="1"/>
                </p:cNvSpPr>
                <p:nvPr/>
              </p:nvSpPr>
              <p:spPr bwMode="auto">
                <a:xfrm>
                  <a:off x="3947898" y="4244720"/>
                  <a:ext cx="1141659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dirty="0" smtClean="0">
                      <a:solidFill>
                        <a:srgbClr val="EEEF1F"/>
                      </a:solidFill>
                      <a:latin typeface="Times" charset="0"/>
                    </a:rPr>
                    <a:t>Madura</a:t>
                  </a:r>
                  <a:endParaRPr lang="en-US" dirty="0">
                    <a:solidFill>
                      <a:srgbClr val="EEEF1F"/>
                    </a:solidFill>
                    <a:latin typeface="Times" charset="0"/>
                  </a:endParaRPr>
                </a:p>
              </p:txBody>
            </p:sp>
            <p:sp>
              <p:nvSpPr>
                <p:cNvPr id="84" name="Rectangle 544"/>
                <p:cNvSpPr>
                  <a:spLocks noChangeArrowheads="1"/>
                </p:cNvSpPr>
                <p:nvPr/>
              </p:nvSpPr>
              <p:spPr bwMode="auto">
                <a:xfrm>
                  <a:off x="2311702" y="4082411"/>
                  <a:ext cx="101600" cy="254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s-ES_tradnl"/>
                </a:p>
              </p:txBody>
            </p:sp>
            <p:sp>
              <p:nvSpPr>
                <p:cNvPr id="85" name="Freeform 545"/>
                <p:cNvSpPr>
                  <a:spLocks/>
                </p:cNvSpPr>
                <p:nvPr/>
              </p:nvSpPr>
              <p:spPr bwMode="auto">
                <a:xfrm>
                  <a:off x="2402096" y="4039548"/>
                  <a:ext cx="190500" cy="114300"/>
                </a:xfrm>
                <a:custGeom>
                  <a:avLst/>
                  <a:gdLst>
                    <a:gd name="T0" fmla="*/ 2147483647 w 120"/>
                    <a:gd name="T1" fmla="*/ 2147483647 h 72"/>
                    <a:gd name="T2" fmla="*/ 0 w 120"/>
                    <a:gd name="T3" fmla="*/ 2147483647 h 72"/>
                    <a:gd name="T4" fmla="*/ 2147483647 w 120"/>
                    <a:gd name="T5" fmla="*/ 0 h 72"/>
                    <a:gd name="T6" fmla="*/ 2147483647 w 120"/>
                    <a:gd name="T7" fmla="*/ 0 h 72"/>
                    <a:gd name="T8" fmla="*/ 2147483647 w 120"/>
                    <a:gd name="T9" fmla="*/ 2147483647 h 72"/>
                    <a:gd name="T10" fmla="*/ 2147483647 w 120"/>
                    <a:gd name="T11" fmla="*/ 2147483647 h 72"/>
                    <a:gd name="T12" fmla="*/ 2147483647 w 120"/>
                    <a:gd name="T13" fmla="*/ 2147483647 h 7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0"/>
                    <a:gd name="T22" fmla="*/ 0 h 72"/>
                    <a:gd name="T23" fmla="*/ 120 w 120"/>
                    <a:gd name="T24" fmla="*/ 72 h 7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0" h="72">
                      <a:moveTo>
                        <a:pt x="8" y="72"/>
                      </a:moveTo>
                      <a:lnTo>
                        <a:pt x="0" y="40"/>
                      </a:lnTo>
                      <a:lnTo>
                        <a:pt x="8" y="0"/>
                      </a:lnTo>
                      <a:lnTo>
                        <a:pt x="120" y="32"/>
                      </a:lnTo>
                      <a:lnTo>
                        <a:pt x="8" y="7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8" name="Freeform 24"/>
                <p:cNvSpPr>
                  <a:spLocks/>
                </p:cNvSpPr>
                <p:nvPr/>
              </p:nvSpPr>
              <p:spPr bwMode="auto">
                <a:xfrm>
                  <a:off x="2962906" y="3677599"/>
                  <a:ext cx="215900" cy="249237"/>
                </a:xfrm>
                <a:custGeom>
                  <a:avLst/>
                  <a:gdLst>
                    <a:gd name="T0" fmla="*/ 2147483647 w 664"/>
                    <a:gd name="T1" fmla="*/ 2147483647 h 766"/>
                    <a:gd name="T2" fmla="*/ 2147483647 w 664"/>
                    <a:gd name="T3" fmla="*/ 2147483647 h 766"/>
                    <a:gd name="T4" fmla="*/ 0 w 664"/>
                    <a:gd name="T5" fmla="*/ 2147483647 h 766"/>
                    <a:gd name="T6" fmla="*/ 2147483647 w 664"/>
                    <a:gd name="T7" fmla="*/ 2147483647 h 766"/>
                    <a:gd name="T8" fmla="*/ 2147483647 w 664"/>
                    <a:gd name="T9" fmla="*/ 2147483647 h 766"/>
                    <a:gd name="T10" fmla="*/ 2147483647 w 664"/>
                    <a:gd name="T11" fmla="*/ 2147483647 h 766"/>
                    <a:gd name="T12" fmla="*/ 2147483647 w 664"/>
                    <a:gd name="T13" fmla="*/ 2147483647 h 766"/>
                    <a:gd name="T14" fmla="*/ 2147483647 w 664"/>
                    <a:gd name="T15" fmla="*/ 2147483647 h 766"/>
                    <a:gd name="T16" fmla="*/ 2147483647 w 664"/>
                    <a:gd name="T17" fmla="*/ 2147483647 h 766"/>
                    <a:gd name="T18" fmla="*/ 2147483647 w 664"/>
                    <a:gd name="T19" fmla="*/ 2147483647 h 766"/>
                    <a:gd name="T20" fmla="*/ 2147483647 w 664"/>
                    <a:gd name="T21" fmla="*/ 2147483647 h 766"/>
                    <a:gd name="T22" fmla="*/ 2147483647 w 664"/>
                    <a:gd name="T23" fmla="*/ 2147483647 h 766"/>
                    <a:gd name="T24" fmla="*/ 2147483647 w 664"/>
                    <a:gd name="T25" fmla="*/ 2147483647 h 766"/>
                    <a:gd name="T26" fmla="*/ 2147483647 w 664"/>
                    <a:gd name="T27" fmla="*/ 2147483647 h 766"/>
                    <a:gd name="T28" fmla="*/ 2147483647 w 664"/>
                    <a:gd name="T29" fmla="*/ 2147483647 h 766"/>
                    <a:gd name="T30" fmla="*/ 2147483647 w 664"/>
                    <a:gd name="T31" fmla="*/ 2147483647 h 766"/>
                    <a:gd name="T32" fmla="*/ 2147483647 w 664"/>
                    <a:gd name="T33" fmla="*/ 2147483647 h 766"/>
                    <a:gd name="T34" fmla="*/ 2147483647 w 664"/>
                    <a:gd name="T35" fmla="*/ 2147483647 h 766"/>
                    <a:gd name="T36" fmla="*/ 2147483647 w 664"/>
                    <a:gd name="T37" fmla="*/ 2147483647 h 766"/>
                    <a:gd name="T38" fmla="*/ 2147483647 w 664"/>
                    <a:gd name="T39" fmla="*/ 2147483647 h 76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664"/>
                    <a:gd name="T61" fmla="*/ 0 h 766"/>
                    <a:gd name="T62" fmla="*/ 664 w 664"/>
                    <a:gd name="T63" fmla="*/ 766 h 76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664" h="766">
                      <a:moveTo>
                        <a:pt x="304" y="214"/>
                      </a:moveTo>
                      <a:cubicBezTo>
                        <a:pt x="287" y="113"/>
                        <a:pt x="232" y="32"/>
                        <a:pt x="128" y="6"/>
                      </a:cubicBezTo>
                      <a:cubicBezTo>
                        <a:pt x="56" y="16"/>
                        <a:pt x="40" y="25"/>
                        <a:pt x="0" y="86"/>
                      </a:cubicBezTo>
                      <a:cubicBezTo>
                        <a:pt x="1" y="91"/>
                        <a:pt x="8" y="139"/>
                        <a:pt x="16" y="150"/>
                      </a:cubicBezTo>
                      <a:cubicBezTo>
                        <a:pt x="42" y="190"/>
                        <a:pt x="88" y="208"/>
                        <a:pt x="128" y="230"/>
                      </a:cubicBezTo>
                      <a:cubicBezTo>
                        <a:pt x="225" y="283"/>
                        <a:pt x="159" y="259"/>
                        <a:pt x="216" y="278"/>
                      </a:cubicBezTo>
                      <a:cubicBezTo>
                        <a:pt x="280" y="342"/>
                        <a:pt x="275" y="339"/>
                        <a:pt x="296" y="422"/>
                      </a:cubicBezTo>
                      <a:cubicBezTo>
                        <a:pt x="305" y="515"/>
                        <a:pt x="309" y="608"/>
                        <a:pt x="320" y="702"/>
                      </a:cubicBezTo>
                      <a:cubicBezTo>
                        <a:pt x="320" y="710"/>
                        <a:pt x="322" y="720"/>
                        <a:pt x="328" y="726"/>
                      </a:cubicBezTo>
                      <a:cubicBezTo>
                        <a:pt x="355" y="753"/>
                        <a:pt x="369" y="755"/>
                        <a:pt x="400" y="766"/>
                      </a:cubicBezTo>
                      <a:cubicBezTo>
                        <a:pt x="445" y="756"/>
                        <a:pt x="449" y="752"/>
                        <a:pt x="464" y="710"/>
                      </a:cubicBezTo>
                      <a:cubicBezTo>
                        <a:pt x="459" y="574"/>
                        <a:pt x="474" y="516"/>
                        <a:pt x="440" y="414"/>
                      </a:cubicBezTo>
                      <a:cubicBezTo>
                        <a:pt x="442" y="390"/>
                        <a:pt x="442" y="365"/>
                        <a:pt x="448" y="342"/>
                      </a:cubicBezTo>
                      <a:cubicBezTo>
                        <a:pt x="455" y="312"/>
                        <a:pt x="491" y="295"/>
                        <a:pt x="512" y="278"/>
                      </a:cubicBezTo>
                      <a:cubicBezTo>
                        <a:pt x="560" y="237"/>
                        <a:pt x="610" y="203"/>
                        <a:pt x="656" y="158"/>
                      </a:cubicBezTo>
                      <a:cubicBezTo>
                        <a:pt x="658" y="150"/>
                        <a:pt x="664" y="142"/>
                        <a:pt x="664" y="134"/>
                      </a:cubicBezTo>
                      <a:cubicBezTo>
                        <a:pt x="664" y="28"/>
                        <a:pt x="658" y="34"/>
                        <a:pt x="576" y="14"/>
                      </a:cubicBezTo>
                      <a:cubicBezTo>
                        <a:pt x="511" y="18"/>
                        <a:pt x="443" y="0"/>
                        <a:pt x="408" y="62"/>
                      </a:cubicBezTo>
                      <a:cubicBezTo>
                        <a:pt x="384" y="102"/>
                        <a:pt x="372" y="148"/>
                        <a:pt x="352" y="190"/>
                      </a:cubicBezTo>
                      <a:cubicBezTo>
                        <a:pt x="341" y="210"/>
                        <a:pt x="320" y="246"/>
                        <a:pt x="304" y="214"/>
                      </a:cubicBezTo>
                      <a:close/>
                    </a:path>
                  </a:pathLst>
                </a:custGeom>
                <a:solidFill>
                  <a:srgbClr val="F63F1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89" name="Freeform 8"/>
                <p:cNvSpPr>
                  <a:spLocks/>
                </p:cNvSpPr>
                <p:nvPr/>
              </p:nvSpPr>
              <p:spPr bwMode="auto">
                <a:xfrm>
                  <a:off x="1714990" y="3653929"/>
                  <a:ext cx="217487" cy="249238"/>
                </a:xfrm>
                <a:custGeom>
                  <a:avLst/>
                  <a:gdLst>
                    <a:gd name="T0" fmla="*/ 2147483647 w 664"/>
                    <a:gd name="T1" fmla="*/ 2147483647 h 766"/>
                    <a:gd name="T2" fmla="*/ 2147483647 w 664"/>
                    <a:gd name="T3" fmla="*/ 2147483647 h 766"/>
                    <a:gd name="T4" fmla="*/ 0 w 664"/>
                    <a:gd name="T5" fmla="*/ 2147483647 h 766"/>
                    <a:gd name="T6" fmla="*/ 2147483647 w 664"/>
                    <a:gd name="T7" fmla="*/ 2147483647 h 766"/>
                    <a:gd name="T8" fmla="*/ 2147483647 w 664"/>
                    <a:gd name="T9" fmla="*/ 2147483647 h 766"/>
                    <a:gd name="T10" fmla="*/ 2147483647 w 664"/>
                    <a:gd name="T11" fmla="*/ 2147483647 h 766"/>
                    <a:gd name="T12" fmla="*/ 2147483647 w 664"/>
                    <a:gd name="T13" fmla="*/ 2147483647 h 766"/>
                    <a:gd name="T14" fmla="*/ 2147483647 w 664"/>
                    <a:gd name="T15" fmla="*/ 2147483647 h 766"/>
                    <a:gd name="T16" fmla="*/ 2147483647 w 664"/>
                    <a:gd name="T17" fmla="*/ 2147483647 h 766"/>
                    <a:gd name="T18" fmla="*/ 2147483647 w 664"/>
                    <a:gd name="T19" fmla="*/ 2147483647 h 766"/>
                    <a:gd name="T20" fmla="*/ 2147483647 w 664"/>
                    <a:gd name="T21" fmla="*/ 2147483647 h 766"/>
                    <a:gd name="T22" fmla="*/ 2147483647 w 664"/>
                    <a:gd name="T23" fmla="*/ 2147483647 h 766"/>
                    <a:gd name="T24" fmla="*/ 2147483647 w 664"/>
                    <a:gd name="T25" fmla="*/ 2147483647 h 766"/>
                    <a:gd name="T26" fmla="*/ 2147483647 w 664"/>
                    <a:gd name="T27" fmla="*/ 2147483647 h 766"/>
                    <a:gd name="T28" fmla="*/ 2147483647 w 664"/>
                    <a:gd name="T29" fmla="*/ 2147483647 h 766"/>
                    <a:gd name="T30" fmla="*/ 2147483647 w 664"/>
                    <a:gd name="T31" fmla="*/ 2147483647 h 766"/>
                    <a:gd name="T32" fmla="*/ 2147483647 w 664"/>
                    <a:gd name="T33" fmla="*/ 2147483647 h 766"/>
                    <a:gd name="T34" fmla="*/ 2147483647 w 664"/>
                    <a:gd name="T35" fmla="*/ 2147483647 h 766"/>
                    <a:gd name="T36" fmla="*/ 2147483647 w 664"/>
                    <a:gd name="T37" fmla="*/ 2147483647 h 766"/>
                    <a:gd name="T38" fmla="*/ 2147483647 w 664"/>
                    <a:gd name="T39" fmla="*/ 2147483647 h 76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664"/>
                    <a:gd name="T61" fmla="*/ 0 h 766"/>
                    <a:gd name="T62" fmla="*/ 664 w 664"/>
                    <a:gd name="T63" fmla="*/ 766 h 76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664" h="766">
                      <a:moveTo>
                        <a:pt x="304" y="214"/>
                      </a:moveTo>
                      <a:cubicBezTo>
                        <a:pt x="287" y="113"/>
                        <a:pt x="232" y="32"/>
                        <a:pt x="128" y="6"/>
                      </a:cubicBezTo>
                      <a:cubicBezTo>
                        <a:pt x="56" y="16"/>
                        <a:pt x="40" y="25"/>
                        <a:pt x="0" y="86"/>
                      </a:cubicBezTo>
                      <a:cubicBezTo>
                        <a:pt x="1" y="91"/>
                        <a:pt x="8" y="139"/>
                        <a:pt x="16" y="150"/>
                      </a:cubicBezTo>
                      <a:cubicBezTo>
                        <a:pt x="42" y="190"/>
                        <a:pt x="88" y="208"/>
                        <a:pt x="128" y="230"/>
                      </a:cubicBezTo>
                      <a:cubicBezTo>
                        <a:pt x="225" y="283"/>
                        <a:pt x="159" y="259"/>
                        <a:pt x="216" y="278"/>
                      </a:cubicBezTo>
                      <a:cubicBezTo>
                        <a:pt x="280" y="342"/>
                        <a:pt x="275" y="339"/>
                        <a:pt x="296" y="422"/>
                      </a:cubicBezTo>
                      <a:cubicBezTo>
                        <a:pt x="305" y="515"/>
                        <a:pt x="309" y="608"/>
                        <a:pt x="320" y="702"/>
                      </a:cubicBezTo>
                      <a:cubicBezTo>
                        <a:pt x="320" y="710"/>
                        <a:pt x="322" y="720"/>
                        <a:pt x="328" y="726"/>
                      </a:cubicBezTo>
                      <a:cubicBezTo>
                        <a:pt x="355" y="753"/>
                        <a:pt x="369" y="755"/>
                        <a:pt x="400" y="766"/>
                      </a:cubicBezTo>
                      <a:cubicBezTo>
                        <a:pt x="445" y="756"/>
                        <a:pt x="449" y="752"/>
                        <a:pt x="464" y="710"/>
                      </a:cubicBezTo>
                      <a:cubicBezTo>
                        <a:pt x="459" y="574"/>
                        <a:pt x="474" y="516"/>
                        <a:pt x="440" y="414"/>
                      </a:cubicBezTo>
                      <a:cubicBezTo>
                        <a:pt x="442" y="390"/>
                        <a:pt x="442" y="365"/>
                        <a:pt x="448" y="342"/>
                      </a:cubicBezTo>
                      <a:cubicBezTo>
                        <a:pt x="455" y="312"/>
                        <a:pt x="491" y="295"/>
                        <a:pt x="512" y="278"/>
                      </a:cubicBezTo>
                      <a:cubicBezTo>
                        <a:pt x="560" y="237"/>
                        <a:pt x="610" y="203"/>
                        <a:pt x="656" y="158"/>
                      </a:cubicBezTo>
                      <a:cubicBezTo>
                        <a:pt x="658" y="150"/>
                        <a:pt x="664" y="142"/>
                        <a:pt x="664" y="134"/>
                      </a:cubicBezTo>
                      <a:cubicBezTo>
                        <a:pt x="664" y="28"/>
                        <a:pt x="658" y="34"/>
                        <a:pt x="576" y="14"/>
                      </a:cubicBezTo>
                      <a:cubicBezTo>
                        <a:pt x="511" y="18"/>
                        <a:pt x="443" y="0"/>
                        <a:pt x="408" y="62"/>
                      </a:cubicBezTo>
                      <a:cubicBezTo>
                        <a:pt x="384" y="102"/>
                        <a:pt x="372" y="148"/>
                        <a:pt x="352" y="190"/>
                      </a:cubicBezTo>
                      <a:cubicBezTo>
                        <a:pt x="341" y="210"/>
                        <a:pt x="320" y="246"/>
                        <a:pt x="304" y="214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bg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90" name="Freeform 24"/>
                <p:cNvSpPr>
                  <a:spLocks/>
                </p:cNvSpPr>
                <p:nvPr/>
              </p:nvSpPr>
              <p:spPr bwMode="auto">
                <a:xfrm>
                  <a:off x="4287106" y="3673015"/>
                  <a:ext cx="215900" cy="249237"/>
                </a:xfrm>
                <a:custGeom>
                  <a:avLst/>
                  <a:gdLst>
                    <a:gd name="T0" fmla="*/ 2147483647 w 664"/>
                    <a:gd name="T1" fmla="*/ 2147483647 h 766"/>
                    <a:gd name="T2" fmla="*/ 2147483647 w 664"/>
                    <a:gd name="T3" fmla="*/ 2147483647 h 766"/>
                    <a:gd name="T4" fmla="*/ 0 w 664"/>
                    <a:gd name="T5" fmla="*/ 2147483647 h 766"/>
                    <a:gd name="T6" fmla="*/ 2147483647 w 664"/>
                    <a:gd name="T7" fmla="*/ 2147483647 h 766"/>
                    <a:gd name="T8" fmla="*/ 2147483647 w 664"/>
                    <a:gd name="T9" fmla="*/ 2147483647 h 766"/>
                    <a:gd name="T10" fmla="*/ 2147483647 w 664"/>
                    <a:gd name="T11" fmla="*/ 2147483647 h 766"/>
                    <a:gd name="T12" fmla="*/ 2147483647 w 664"/>
                    <a:gd name="T13" fmla="*/ 2147483647 h 766"/>
                    <a:gd name="T14" fmla="*/ 2147483647 w 664"/>
                    <a:gd name="T15" fmla="*/ 2147483647 h 766"/>
                    <a:gd name="T16" fmla="*/ 2147483647 w 664"/>
                    <a:gd name="T17" fmla="*/ 2147483647 h 766"/>
                    <a:gd name="T18" fmla="*/ 2147483647 w 664"/>
                    <a:gd name="T19" fmla="*/ 2147483647 h 766"/>
                    <a:gd name="T20" fmla="*/ 2147483647 w 664"/>
                    <a:gd name="T21" fmla="*/ 2147483647 h 766"/>
                    <a:gd name="T22" fmla="*/ 2147483647 w 664"/>
                    <a:gd name="T23" fmla="*/ 2147483647 h 766"/>
                    <a:gd name="T24" fmla="*/ 2147483647 w 664"/>
                    <a:gd name="T25" fmla="*/ 2147483647 h 766"/>
                    <a:gd name="T26" fmla="*/ 2147483647 w 664"/>
                    <a:gd name="T27" fmla="*/ 2147483647 h 766"/>
                    <a:gd name="T28" fmla="*/ 2147483647 w 664"/>
                    <a:gd name="T29" fmla="*/ 2147483647 h 766"/>
                    <a:gd name="T30" fmla="*/ 2147483647 w 664"/>
                    <a:gd name="T31" fmla="*/ 2147483647 h 766"/>
                    <a:gd name="T32" fmla="*/ 2147483647 w 664"/>
                    <a:gd name="T33" fmla="*/ 2147483647 h 766"/>
                    <a:gd name="T34" fmla="*/ 2147483647 w 664"/>
                    <a:gd name="T35" fmla="*/ 2147483647 h 766"/>
                    <a:gd name="T36" fmla="*/ 2147483647 w 664"/>
                    <a:gd name="T37" fmla="*/ 2147483647 h 766"/>
                    <a:gd name="T38" fmla="*/ 2147483647 w 664"/>
                    <a:gd name="T39" fmla="*/ 2147483647 h 76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664"/>
                    <a:gd name="T61" fmla="*/ 0 h 766"/>
                    <a:gd name="T62" fmla="*/ 664 w 664"/>
                    <a:gd name="T63" fmla="*/ 766 h 76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664" h="766">
                      <a:moveTo>
                        <a:pt x="304" y="214"/>
                      </a:moveTo>
                      <a:cubicBezTo>
                        <a:pt x="287" y="113"/>
                        <a:pt x="232" y="32"/>
                        <a:pt x="128" y="6"/>
                      </a:cubicBezTo>
                      <a:cubicBezTo>
                        <a:pt x="56" y="16"/>
                        <a:pt x="40" y="25"/>
                        <a:pt x="0" y="86"/>
                      </a:cubicBezTo>
                      <a:cubicBezTo>
                        <a:pt x="1" y="91"/>
                        <a:pt x="8" y="139"/>
                        <a:pt x="16" y="150"/>
                      </a:cubicBezTo>
                      <a:cubicBezTo>
                        <a:pt x="42" y="190"/>
                        <a:pt x="88" y="208"/>
                        <a:pt x="128" y="230"/>
                      </a:cubicBezTo>
                      <a:cubicBezTo>
                        <a:pt x="225" y="283"/>
                        <a:pt x="159" y="259"/>
                        <a:pt x="216" y="278"/>
                      </a:cubicBezTo>
                      <a:cubicBezTo>
                        <a:pt x="280" y="342"/>
                        <a:pt x="275" y="339"/>
                        <a:pt x="296" y="422"/>
                      </a:cubicBezTo>
                      <a:cubicBezTo>
                        <a:pt x="305" y="515"/>
                        <a:pt x="309" y="608"/>
                        <a:pt x="320" y="702"/>
                      </a:cubicBezTo>
                      <a:cubicBezTo>
                        <a:pt x="320" y="710"/>
                        <a:pt x="322" y="720"/>
                        <a:pt x="328" y="726"/>
                      </a:cubicBezTo>
                      <a:cubicBezTo>
                        <a:pt x="355" y="753"/>
                        <a:pt x="369" y="755"/>
                        <a:pt x="400" y="766"/>
                      </a:cubicBezTo>
                      <a:cubicBezTo>
                        <a:pt x="445" y="756"/>
                        <a:pt x="449" y="752"/>
                        <a:pt x="464" y="710"/>
                      </a:cubicBezTo>
                      <a:cubicBezTo>
                        <a:pt x="459" y="574"/>
                        <a:pt x="474" y="516"/>
                        <a:pt x="440" y="414"/>
                      </a:cubicBezTo>
                      <a:cubicBezTo>
                        <a:pt x="442" y="390"/>
                        <a:pt x="442" y="365"/>
                        <a:pt x="448" y="342"/>
                      </a:cubicBezTo>
                      <a:cubicBezTo>
                        <a:pt x="455" y="312"/>
                        <a:pt x="491" y="295"/>
                        <a:pt x="512" y="278"/>
                      </a:cubicBezTo>
                      <a:cubicBezTo>
                        <a:pt x="560" y="237"/>
                        <a:pt x="610" y="203"/>
                        <a:pt x="656" y="158"/>
                      </a:cubicBezTo>
                      <a:cubicBezTo>
                        <a:pt x="658" y="150"/>
                        <a:pt x="664" y="142"/>
                        <a:pt x="664" y="134"/>
                      </a:cubicBezTo>
                      <a:cubicBezTo>
                        <a:pt x="664" y="28"/>
                        <a:pt x="658" y="34"/>
                        <a:pt x="576" y="14"/>
                      </a:cubicBezTo>
                      <a:cubicBezTo>
                        <a:pt x="511" y="18"/>
                        <a:pt x="443" y="0"/>
                        <a:pt x="408" y="62"/>
                      </a:cubicBezTo>
                      <a:cubicBezTo>
                        <a:pt x="384" y="102"/>
                        <a:pt x="372" y="148"/>
                        <a:pt x="352" y="190"/>
                      </a:cubicBezTo>
                      <a:cubicBezTo>
                        <a:pt x="341" y="210"/>
                        <a:pt x="320" y="246"/>
                        <a:pt x="304" y="214"/>
                      </a:cubicBezTo>
                      <a:close/>
                    </a:path>
                  </a:pathLst>
                </a:custGeom>
                <a:solidFill>
                  <a:srgbClr val="F63F1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sp>
              <p:nvSpPr>
                <p:cNvPr id="119" name="Text Box 666"/>
                <p:cNvSpPr txBox="1">
                  <a:spLocks noChangeArrowheads="1"/>
                </p:cNvSpPr>
                <p:nvPr/>
              </p:nvSpPr>
              <p:spPr bwMode="auto">
                <a:xfrm>
                  <a:off x="1457355" y="4261054"/>
                  <a:ext cx="800219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dirty="0" err="1" smtClean="0">
                      <a:ln>
                        <a:solidFill>
                          <a:schemeClr val="tx1"/>
                        </a:solidFill>
                      </a:ln>
                      <a:solidFill>
                        <a:srgbClr val="BA24A7"/>
                      </a:solidFill>
                      <a:latin typeface="Times" charset="0"/>
                    </a:rPr>
                    <a:t>PreB</a:t>
                  </a:r>
                  <a:endParaRPr lang="en-US" dirty="0">
                    <a:ln>
                      <a:solidFill>
                        <a:schemeClr val="tx1"/>
                      </a:solidFill>
                    </a:ln>
                    <a:solidFill>
                      <a:srgbClr val="BA24A7"/>
                    </a:solidFill>
                    <a:latin typeface="Times" charset="0"/>
                  </a:endParaRPr>
                </a:p>
              </p:txBody>
            </p:sp>
            <p:grpSp>
              <p:nvGrpSpPr>
                <p:cNvPr id="126" name="Agrupar 125"/>
                <p:cNvGrpSpPr/>
                <p:nvPr/>
              </p:nvGrpSpPr>
              <p:grpSpPr>
                <a:xfrm>
                  <a:off x="7306585" y="3721056"/>
                  <a:ext cx="1111592" cy="830660"/>
                  <a:chOff x="287380" y="37923"/>
                  <a:chExt cx="3448554" cy="2521630"/>
                </a:xfrm>
              </p:grpSpPr>
              <p:sp>
                <p:nvSpPr>
                  <p:cNvPr id="127" name="Elipse 126"/>
                  <p:cNvSpPr/>
                  <p:nvPr/>
                </p:nvSpPr>
                <p:spPr>
                  <a:xfrm>
                    <a:off x="287380" y="37923"/>
                    <a:ext cx="3448554" cy="2521630"/>
                  </a:xfrm>
                  <a:prstGeom prst="ellips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8" name="Elipse 127"/>
                  <p:cNvSpPr/>
                  <p:nvPr/>
                </p:nvSpPr>
                <p:spPr>
                  <a:xfrm>
                    <a:off x="519140" y="770307"/>
                    <a:ext cx="1325654" cy="1168108"/>
                  </a:xfrm>
                  <a:prstGeom prst="ellipse">
                    <a:avLst/>
                  </a:prstGeom>
                  <a:solidFill>
                    <a:srgbClr val="000090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29" name="Arco de bloque 128"/>
                  <p:cNvSpPr/>
                  <p:nvPr/>
                </p:nvSpPr>
                <p:spPr>
                  <a:xfrm rot="5400000">
                    <a:off x="719769" y="1086282"/>
                    <a:ext cx="2344265" cy="415186"/>
                  </a:xfrm>
                  <a:prstGeom prst="blockArc">
                    <a:avLst/>
                  </a:prstGeom>
                  <a:solidFill>
                    <a:srgbClr val="376092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0" name="Arco de bloque 129"/>
                  <p:cNvSpPr/>
                  <p:nvPr/>
                </p:nvSpPr>
                <p:spPr>
                  <a:xfrm rot="5400000">
                    <a:off x="1068407" y="1134533"/>
                    <a:ext cx="2266971" cy="377442"/>
                  </a:xfrm>
                  <a:prstGeom prst="blockArc">
                    <a:avLst/>
                  </a:prstGeom>
                  <a:solidFill>
                    <a:srgbClr val="376092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1" name="Arco de bloque 130"/>
                  <p:cNvSpPr/>
                  <p:nvPr/>
                </p:nvSpPr>
                <p:spPr>
                  <a:xfrm rot="5400000">
                    <a:off x="1509006" y="1117545"/>
                    <a:ext cx="2005752" cy="377442"/>
                  </a:xfrm>
                  <a:prstGeom prst="blockArc">
                    <a:avLst/>
                  </a:prstGeom>
                  <a:solidFill>
                    <a:srgbClr val="376092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2" name="Arco de bloque 131"/>
                  <p:cNvSpPr/>
                  <p:nvPr/>
                </p:nvSpPr>
                <p:spPr>
                  <a:xfrm rot="5400000">
                    <a:off x="1910167" y="1154363"/>
                    <a:ext cx="1823411" cy="311935"/>
                  </a:xfrm>
                  <a:prstGeom prst="blockArc">
                    <a:avLst/>
                  </a:prstGeom>
                  <a:solidFill>
                    <a:srgbClr val="376092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3" name="Arco de bloque 132"/>
                  <p:cNvSpPr/>
                  <p:nvPr/>
                </p:nvSpPr>
                <p:spPr>
                  <a:xfrm rot="5400000">
                    <a:off x="2256689" y="1149156"/>
                    <a:ext cx="1657646" cy="311935"/>
                  </a:xfrm>
                  <a:prstGeom prst="blockArc">
                    <a:avLst/>
                  </a:prstGeom>
                  <a:solidFill>
                    <a:srgbClr val="376092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35" name="Elipse 134"/>
                <p:cNvSpPr/>
                <p:nvPr/>
              </p:nvSpPr>
              <p:spPr bwMode="auto">
                <a:xfrm>
                  <a:off x="5659875" y="3790625"/>
                  <a:ext cx="576262" cy="503238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37" name="CuadroTexto 136"/>
                <p:cNvSpPr txBox="1"/>
                <p:nvPr/>
              </p:nvSpPr>
              <p:spPr>
                <a:xfrm>
                  <a:off x="7224355" y="4441027"/>
                  <a:ext cx="1519583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MX" sz="2400" dirty="0" smtClean="0">
                      <a:solidFill>
                        <a:srgbClr val="FFFF00"/>
                      </a:solidFill>
                    </a:rPr>
                    <a:t>C</a:t>
                  </a:r>
                  <a:r>
                    <a:rPr lang="es-ES" sz="2400" dirty="0" err="1" smtClean="0">
                      <a:solidFill>
                        <a:srgbClr val="FFFF00"/>
                      </a:solidFill>
                    </a:rPr>
                    <a:t>élula</a:t>
                  </a:r>
                  <a:r>
                    <a:rPr lang="es-ES" sz="2400" dirty="0" smtClean="0">
                      <a:solidFill>
                        <a:srgbClr val="FFFF00"/>
                      </a:solidFill>
                    </a:rPr>
                    <a:t> </a:t>
                  </a:r>
                </a:p>
                <a:p>
                  <a:pPr algn="ctr"/>
                  <a:r>
                    <a:rPr lang="es-MX" sz="2400" dirty="0" smtClean="0">
                      <a:solidFill>
                        <a:srgbClr val="FFFF00"/>
                      </a:solidFill>
                    </a:rPr>
                    <a:t>Plasm</a:t>
                  </a:r>
                  <a:r>
                    <a:rPr lang="es-ES" sz="2400" dirty="0" smtClean="0">
                      <a:solidFill>
                        <a:srgbClr val="FFFF00"/>
                      </a:solidFill>
                    </a:rPr>
                    <a:t>ática</a:t>
                  </a:r>
                  <a:endParaRPr lang="es-MX" sz="2400" dirty="0">
                    <a:solidFill>
                      <a:srgbClr val="FFFF00"/>
                    </a:solidFill>
                  </a:endParaRPr>
                </a:p>
              </p:txBody>
            </p:sp>
            <p:grpSp>
              <p:nvGrpSpPr>
                <p:cNvPr id="3" name="Agrupar 2"/>
                <p:cNvGrpSpPr/>
                <p:nvPr/>
              </p:nvGrpSpPr>
              <p:grpSpPr>
                <a:xfrm>
                  <a:off x="4963145" y="4039548"/>
                  <a:ext cx="266700" cy="114300"/>
                  <a:chOff x="3947240" y="5052720"/>
                  <a:chExt cx="266700" cy="114300"/>
                </a:xfrm>
              </p:grpSpPr>
              <p:sp>
                <p:nvSpPr>
                  <p:cNvPr id="140" name="Rectangle 548"/>
                  <p:cNvSpPr>
                    <a:spLocks noChangeArrowheads="1"/>
                  </p:cNvSpPr>
                  <p:nvPr/>
                </p:nvSpPr>
                <p:spPr bwMode="auto">
                  <a:xfrm>
                    <a:off x="3947240" y="5103520"/>
                    <a:ext cx="101600" cy="254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s-ES_tradnl"/>
                  </a:p>
                </p:txBody>
              </p:sp>
              <p:sp>
                <p:nvSpPr>
                  <p:cNvPr id="141" name="Freeform 549"/>
                  <p:cNvSpPr>
                    <a:spLocks/>
                  </p:cNvSpPr>
                  <p:nvPr/>
                </p:nvSpPr>
                <p:spPr bwMode="auto">
                  <a:xfrm>
                    <a:off x="4023440" y="5052720"/>
                    <a:ext cx="190500" cy="114300"/>
                  </a:xfrm>
                  <a:custGeom>
                    <a:avLst/>
                    <a:gdLst>
                      <a:gd name="T0" fmla="*/ 2147483647 w 120"/>
                      <a:gd name="T1" fmla="*/ 2147483647 h 72"/>
                      <a:gd name="T2" fmla="*/ 0 w 120"/>
                      <a:gd name="T3" fmla="*/ 2147483647 h 72"/>
                      <a:gd name="T4" fmla="*/ 2147483647 w 120"/>
                      <a:gd name="T5" fmla="*/ 0 h 72"/>
                      <a:gd name="T6" fmla="*/ 2147483647 w 120"/>
                      <a:gd name="T7" fmla="*/ 0 h 72"/>
                      <a:gd name="T8" fmla="*/ 2147483647 w 120"/>
                      <a:gd name="T9" fmla="*/ 2147483647 h 72"/>
                      <a:gd name="T10" fmla="*/ 2147483647 w 120"/>
                      <a:gd name="T11" fmla="*/ 2147483647 h 72"/>
                      <a:gd name="T12" fmla="*/ 2147483647 w 120"/>
                      <a:gd name="T13" fmla="*/ 2147483647 h 7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20"/>
                      <a:gd name="T22" fmla="*/ 0 h 72"/>
                      <a:gd name="T23" fmla="*/ 120 w 120"/>
                      <a:gd name="T24" fmla="*/ 72 h 7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20" h="72">
                        <a:moveTo>
                          <a:pt x="8" y="72"/>
                        </a:moveTo>
                        <a:lnTo>
                          <a:pt x="0" y="40"/>
                        </a:lnTo>
                        <a:lnTo>
                          <a:pt x="8" y="0"/>
                        </a:lnTo>
                        <a:lnTo>
                          <a:pt x="120" y="32"/>
                        </a:lnTo>
                        <a:lnTo>
                          <a:pt x="8" y="7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sp>
              <p:nvSpPr>
                <p:cNvPr id="142" name="Freeform 24"/>
                <p:cNvSpPr>
                  <a:spLocks/>
                </p:cNvSpPr>
                <p:nvPr/>
              </p:nvSpPr>
              <p:spPr bwMode="auto">
                <a:xfrm>
                  <a:off x="5813826" y="3624589"/>
                  <a:ext cx="215900" cy="249237"/>
                </a:xfrm>
                <a:custGeom>
                  <a:avLst/>
                  <a:gdLst>
                    <a:gd name="T0" fmla="*/ 2147483647 w 664"/>
                    <a:gd name="T1" fmla="*/ 2147483647 h 766"/>
                    <a:gd name="T2" fmla="*/ 2147483647 w 664"/>
                    <a:gd name="T3" fmla="*/ 2147483647 h 766"/>
                    <a:gd name="T4" fmla="*/ 0 w 664"/>
                    <a:gd name="T5" fmla="*/ 2147483647 h 766"/>
                    <a:gd name="T6" fmla="*/ 2147483647 w 664"/>
                    <a:gd name="T7" fmla="*/ 2147483647 h 766"/>
                    <a:gd name="T8" fmla="*/ 2147483647 w 664"/>
                    <a:gd name="T9" fmla="*/ 2147483647 h 766"/>
                    <a:gd name="T10" fmla="*/ 2147483647 w 664"/>
                    <a:gd name="T11" fmla="*/ 2147483647 h 766"/>
                    <a:gd name="T12" fmla="*/ 2147483647 w 664"/>
                    <a:gd name="T13" fmla="*/ 2147483647 h 766"/>
                    <a:gd name="T14" fmla="*/ 2147483647 w 664"/>
                    <a:gd name="T15" fmla="*/ 2147483647 h 766"/>
                    <a:gd name="T16" fmla="*/ 2147483647 w 664"/>
                    <a:gd name="T17" fmla="*/ 2147483647 h 766"/>
                    <a:gd name="T18" fmla="*/ 2147483647 w 664"/>
                    <a:gd name="T19" fmla="*/ 2147483647 h 766"/>
                    <a:gd name="T20" fmla="*/ 2147483647 w 664"/>
                    <a:gd name="T21" fmla="*/ 2147483647 h 766"/>
                    <a:gd name="T22" fmla="*/ 2147483647 w 664"/>
                    <a:gd name="T23" fmla="*/ 2147483647 h 766"/>
                    <a:gd name="T24" fmla="*/ 2147483647 w 664"/>
                    <a:gd name="T25" fmla="*/ 2147483647 h 766"/>
                    <a:gd name="T26" fmla="*/ 2147483647 w 664"/>
                    <a:gd name="T27" fmla="*/ 2147483647 h 766"/>
                    <a:gd name="T28" fmla="*/ 2147483647 w 664"/>
                    <a:gd name="T29" fmla="*/ 2147483647 h 766"/>
                    <a:gd name="T30" fmla="*/ 2147483647 w 664"/>
                    <a:gd name="T31" fmla="*/ 2147483647 h 766"/>
                    <a:gd name="T32" fmla="*/ 2147483647 w 664"/>
                    <a:gd name="T33" fmla="*/ 2147483647 h 766"/>
                    <a:gd name="T34" fmla="*/ 2147483647 w 664"/>
                    <a:gd name="T35" fmla="*/ 2147483647 h 766"/>
                    <a:gd name="T36" fmla="*/ 2147483647 w 664"/>
                    <a:gd name="T37" fmla="*/ 2147483647 h 766"/>
                    <a:gd name="T38" fmla="*/ 2147483647 w 664"/>
                    <a:gd name="T39" fmla="*/ 2147483647 h 76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664"/>
                    <a:gd name="T61" fmla="*/ 0 h 766"/>
                    <a:gd name="T62" fmla="*/ 664 w 664"/>
                    <a:gd name="T63" fmla="*/ 766 h 76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664" h="766">
                      <a:moveTo>
                        <a:pt x="304" y="214"/>
                      </a:moveTo>
                      <a:cubicBezTo>
                        <a:pt x="287" y="113"/>
                        <a:pt x="232" y="32"/>
                        <a:pt x="128" y="6"/>
                      </a:cubicBezTo>
                      <a:cubicBezTo>
                        <a:pt x="56" y="16"/>
                        <a:pt x="40" y="25"/>
                        <a:pt x="0" y="86"/>
                      </a:cubicBezTo>
                      <a:cubicBezTo>
                        <a:pt x="1" y="91"/>
                        <a:pt x="8" y="139"/>
                        <a:pt x="16" y="150"/>
                      </a:cubicBezTo>
                      <a:cubicBezTo>
                        <a:pt x="42" y="190"/>
                        <a:pt x="88" y="208"/>
                        <a:pt x="128" y="230"/>
                      </a:cubicBezTo>
                      <a:cubicBezTo>
                        <a:pt x="225" y="283"/>
                        <a:pt x="159" y="259"/>
                        <a:pt x="216" y="278"/>
                      </a:cubicBezTo>
                      <a:cubicBezTo>
                        <a:pt x="280" y="342"/>
                        <a:pt x="275" y="339"/>
                        <a:pt x="296" y="422"/>
                      </a:cubicBezTo>
                      <a:cubicBezTo>
                        <a:pt x="305" y="515"/>
                        <a:pt x="309" y="608"/>
                        <a:pt x="320" y="702"/>
                      </a:cubicBezTo>
                      <a:cubicBezTo>
                        <a:pt x="320" y="710"/>
                        <a:pt x="322" y="720"/>
                        <a:pt x="328" y="726"/>
                      </a:cubicBezTo>
                      <a:cubicBezTo>
                        <a:pt x="355" y="753"/>
                        <a:pt x="369" y="755"/>
                        <a:pt x="400" y="766"/>
                      </a:cubicBezTo>
                      <a:cubicBezTo>
                        <a:pt x="445" y="756"/>
                        <a:pt x="449" y="752"/>
                        <a:pt x="464" y="710"/>
                      </a:cubicBezTo>
                      <a:cubicBezTo>
                        <a:pt x="459" y="574"/>
                        <a:pt x="474" y="516"/>
                        <a:pt x="440" y="414"/>
                      </a:cubicBezTo>
                      <a:cubicBezTo>
                        <a:pt x="442" y="390"/>
                        <a:pt x="442" y="365"/>
                        <a:pt x="448" y="342"/>
                      </a:cubicBezTo>
                      <a:cubicBezTo>
                        <a:pt x="455" y="312"/>
                        <a:pt x="491" y="295"/>
                        <a:pt x="512" y="278"/>
                      </a:cubicBezTo>
                      <a:cubicBezTo>
                        <a:pt x="560" y="237"/>
                        <a:pt x="610" y="203"/>
                        <a:pt x="656" y="158"/>
                      </a:cubicBezTo>
                      <a:cubicBezTo>
                        <a:pt x="658" y="150"/>
                        <a:pt x="664" y="142"/>
                        <a:pt x="664" y="134"/>
                      </a:cubicBezTo>
                      <a:cubicBezTo>
                        <a:pt x="664" y="28"/>
                        <a:pt x="658" y="34"/>
                        <a:pt x="576" y="14"/>
                      </a:cubicBezTo>
                      <a:cubicBezTo>
                        <a:pt x="511" y="18"/>
                        <a:pt x="443" y="0"/>
                        <a:pt x="408" y="62"/>
                      </a:cubicBezTo>
                      <a:cubicBezTo>
                        <a:pt x="384" y="102"/>
                        <a:pt x="372" y="148"/>
                        <a:pt x="352" y="190"/>
                      </a:cubicBezTo>
                      <a:cubicBezTo>
                        <a:pt x="341" y="210"/>
                        <a:pt x="320" y="246"/>
                        <a:pt x="304" y="214"/>
                      </a:cubicBezTo>
                      <a:close/>
                    </a:path>
                  </a:pathLst>
                </a:custGeom>
                <a:solidFill>
                  <a:srgbClr val="F63F1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s-MX"/>
                </a:p>
              </p:txBody>
            </p:sp>
            <p:grpSp>
              <p:nvGrpSpPr>
                <p:cNvPr id="143" name="Agrupar 142"/>
                <p:cNvGrpSpPr/>
                <p:nvPr/>
              </p:nvGrpSpPr>
              <p:grpSpPr>
                <a:xfrm>
                  <a:off x="6736293" y="4022086"/>
                  <a:ext cx="266700" cy="114300"/>
                  <a:chOff x="3947240" y="5052720"/>
                  <a:chExt cx="266700" cy="114300"/>
                </a:xfrm>
              </p:grpSpPr>
              <p:sp>
                <p:nvSpPr>
                  <p:cNvPr id="144" name="Rectangle 548"/>
                  <p:cNvSpPr>
                    <a:spLocks noChangeArrowheads="1"/>
                  </p:cNvSpPr>
                  <p:nvPr/>
                </p:nvSpPr>
                <p:spPr bwMode="auto">
                  <a:xfrm>
                    <a:off x="3947240" y="5103520"/>
                    <a:ext cx="101600" cy="2540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s-ES_tradnl"/>
                  </a:p>
                </p:txBody>
              </p:sp>
              <p:sp>
                <p:nvSpPr>
                  <p:cNvPr id="145" name="Freeform 549"/>
                  <p:cNvSpPr>
                    <a:spLocks/>
                  </p:cNvSpPr>
                  <p:nvPr/>
                </p:nvSpPr>
                <p:spPr bwMode="auto">
                  <a:xfrm>
                    <a:off x="4023440" y="5052720"/>
                    <a:ext cx="190500" cy="114300"/>
                  </a:xfrm>
                  <a:custGeom>
                    <a:avLst/>
                    <a:gdLst>
                      <a:gd name="T0" fmla="*/ 2147483647 w 120"/>
                      <a:gd name="T1" fmla="*/ 2147483647 h 72"/>
                      <a:gd name="T2" fmla="*/ 0 w 120"/>
                      <a:gd name="T3" fmla="*/ 2147483647 h 72"/>
                      <a:gd name="T4" fmla="*/ 2147483647 w 120"/>
                      <a:gd name="T5" fmla="*/ 0 h 72"/>
                      <a:gd name="T6" fmla="*/ 2147483647 w 120"/>
                      <a:gd name="T7" fmla="*/ 0 h 72"/>
                      <a:gd name="T8" fmla="*/ 2147483647 w 120"/>
                      <a:gd name="T9" fmla="*/ 2147483647 h 72"/>
                      <a:gd name="T10" fmla="*/ 2147483647 w 120"/>
                      <a:gd name="T11" fmla="*/ 2147483647 h 72"/>
                      <a:gd name="T12" fmla="*/ 2147483647 w 120"/>
                      <a:gd name="T13" fmla="*/ 2147483647 h 7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20"/>
                      <a:gd name="T22" fmla="*/ 0 h 72"/>
                      <a:gd name="T23" fmla="*/ 120 w 120"/>
                      <a:gd name="T24" fmla="*/ 72 h 7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20" h="72">
                        <a:moveTo>
                          <a:pt x="8" y="72"/>
                        </a:moveTo>
                        <a:lnTo>
                          <a:pt x="0" y="40"/>
                        </a:lnTo>
                        <a:lnTo>
                          <a:pt x="8" y="0"/>
                        </a:lnTo>
                        <a:lnTo>
                          <a:pt x="120" y="32"/>
                        </a:lnTo>
                        <a:lnTo>
                          <a:pt x="8" y="7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sp>
              <p:nvSpPr>
                <p:cNvPr id="146" name="Text Box 669"/>
                <p:cNvSpPr txBox="1">
                  <a:spLocks noChangeArrowheads="1"/>
                </p:cNvSpPr>
                <p:nvPr/>
              </p:nvSpPr>
              <p:spPr bwMode="auto">
                <a:xfrm>
                  <a:off x="5484087" y="4245488"/>
                  <a:ext cx="1937304" cy="8309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r>
                    <a:rPr lang="en-US" dirty="0" err="1" smtClean="0">
                      <a:solidFill>
                        <a:srgbClr val="EEEF1F"/>
                      </a:solidFill>
                      <a:latin typeface="Times" charset="0"/>
                    </a:rPr>
                    <a:t>Centroblasto</a:t>
                  </a:r>
                  <a:r>
                    <a:rPr lang="en-US" dirty="0" smtClean="0">
                      <a:solidFill>
                        <a:srgbClr val="EEEF1F"/>
                      </a:solidFill>
                      <a:latin typeface="Times" charset="0"/>
                    </a:rPr>
                    <a:t>/</a:t>
                  </a:r>
                  <a:r>
                    <a:rPr lang="en-US" dirty="0" err="1" smtClean="0">
                      <a:solidFill>
                        <a:srgbClr val="EEEF1F"/>
                      </a:solidFill>
                      <a:latin typeface="Times" charset="0"/>
                    </a:rPr>
                    <a:t>centrocito</a:t>
                  </a:r>
                  <a:endParaRPr lang="en-US" dirty="0">
                    <a:solidFill>
                      <a:srgbClr val="EEEF1F"/>
                    </a:solidFill>
                    <a:latin typeface="Times" charset="0"/>
                  </a:endParaRPr>
                </a:p>
              </p:txBody>
            </p:sp>
            <p:sp>
              <p:nvSpPr>
                <p:cNvPr id="5" name="Rectángulo 4"/>
                <p:cNvSpPr/>
                <p:nvPr/>
              </p:nvSpPr>
              <p:spPr>
                <a:xfrm>
                  <a:off x="142173" y="2862166"/>
                  <a:ext cx="1966363" cy="530728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48" name="CuadroTexto 147"/>
                <p:cNvSpPr txBox="1"/>
                <p:nvPr/>
              </p:nvSpPr>
              <p:spPr>
                <a:xfrm>
                  <a:off x="371900" y="2876525"/>
                  <a:ext cx="14975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2400" dirty="0" smtClean="0">
                      <a:solidFill>
                        <a:schemeClr val="bg1"/>
                      </a:solidFill>
                    </a:rPr>
                    <a:t>Leucemias</a:t>
                  </a:r>
                  <a:endParaRPr lang="es-MX" sz="2400" dirty="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153" name="Agrupar 152"/>
                <p:cNvGrpSpPr/>
                <p:nvPr/>
              </p:nvGrpSpPr>
              <p:grpSpPr>
                <a:xfrm>
                  <a:off x="4359014" y="2639600"/>
                  <a:ext cx="3397851" cy="531778"/>
                  <a:chOff x="4491706" y="3748409"/>
                  <a:chExt cx="3397851" cy="531778"/>
                </a:xfrm>
              </p:grpSpPr>
              <p:sp>
                <p:nvSpPr>
                  <p:cNvPr id="149" name="Rectángulo 148"/>
                  <p:cNvSpPr/>
                  <p:nvPr/>
                </p:nvSpPr>
                <p:spPr>
                  <a:xfrm>
                    <a:off x="4491706" y="3748409"/>
                    <a:ext cx="1300862" cy="530728"/>
                  </a:xfrm>
                  <a:prstGeom prst="rect">
                    <a:avLst/>
                  </a:prstGeom>
                  <a:gradFill flip="none" rotWithShape="1">
                    <a:gsLst>
                      <a:gs pos="76000">
                        <a:srgbClr val="FF0000">
                          <a:alpha val="78000"/>
                        </a:srgbClr>
                      </a:gs>
                      <a:gs pos="25000">
                        <a:schemeClr val="bg1">
                          <a:alpha val="47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151" name="Rectángulo 150"/>
                  <p:cNvSpPr/>
                  <p:nvPr/>
                </p:nvSpPr>
                <p:spPr>
                  <a:xfrm>
                    <a:off x="5793576" y="3749459"/>
                    <a:ext cx="1167531" cy="530728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 dirty="0"/>
                  </a:p>
                </p:txBody>
              </p:sp>
              <p:sp>
                <p:nvSpPr>
                  <p:cNvPr id="150" name="CuadroTexto 149"/>
                  <p:cNvSpPr txBox="1"/>
                  <p:nvPr/>
                </p:nvSpPr>
                <p:spPr>
                  <a:xfrm>
                    <a:off x="5360375" y="3762768"/>
                    <a:ext cx="130869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MX" sz="2400" dirty="0" smtClean="0">
                        <a:solidFill>
                          <a:schemeClr val="bg1"/>
                        </a:solidFill>
                      </a:rPr>
                      <a:t>Linfomas</a:t>
                    </a:r>
                    <a:endParaRPr lang="es-MX" sz="2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2" name="Rectángulo 151"/>
                  <p:cNvSpPr/>
                  <p:nvPr/>
                </p:nvSpPr>
                <p:spPr>
                  <a:xfrm flipH="1" flipV="1">
                    <a:off x="6948430" y="3749172"/>
                    <a:ext cx="941127" cy="530728"/>
                  </a:xfrm>
                  <a:prstGeom prst="rect">
                    <a:avLst/>
                  </a:prstGeom>
                  <a:gradFill flip="none" rotWithShape="1">
                    <a:gsLst>
                      <a:gs pos="76000">
                        <a:srgbClr val="FF0000">
                          <a:alpha val="78000"/>
                        </a:srgbClr>
                      </a:gs>
                      <a:gs pos="25000">
                        <a:schemeClr val="bg1">
                          <a:alpha val="47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sp>
              <p:nvSpPr>
                <p:cNvPr id="154" name="Rectángulo 153"/>
                <p:cNvSpPr/>
                <p:nvPr/>
              </p:nvSpPr>
              <p:spPr>
                <a:xfrm>
                  <a:off x="6617235" y="3190328"/>
                  <a:ext cx="2379299" cy="530728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155" name="CuadroTexto 154"/>
                <p:cNvSpPr txBox="1"/>
                <p:nvPr/>
              </p:nvSpPr>
              <p:spPr>
                <a:xfrm>
                  <a:off x="6620871" y="3162061"/>
                  <a:ext cx="240322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sz="2400" dirty="0" smtClean="0">
                      <a:solidFill>
                        <a:schemeClr val="bg1"/>
                      </a:solidFill>
                    </a:rPr>
                    <a:t>Mieloma m</a:t>
                  </a:r>
                  <a:r>
                    <a:rPr lang="es-ES" sz="2400" dirty="0" err="1" smtClean="0">
                      <a:solidFill>
                        <a:schemeClr val="bg1"/>
                      </a:solidFill>
                    </a:rPr>
                    <a:t>últiple</a:t>
                  </a:r>
                  <a:endParaRPr lang="es-MX" sz="2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65" name="Text Box 668"/>
            <p:cNvSpPr txBox="1">
              <a:spLocks noChangeArrowheads="1"/>
            </p:cNvSpPr>
            <p:nvPr/>
          </p:nvSpPr>
          <p:spPr bwMode="auto">
            <a:xfrm>
              <a:off x="2446534" y="4235196"/>
              <a:ext cx="175744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 err="1" smtClean="0">
                  <a:solidFill>
                    <a:srgbClr val="3366FF"/>
                  </a:solidFill>
                  <a:latin typeface="Times" charset="0"/>
                </a:rPr>
                <a:t>Inmadura</a:t>
              </a:r>
              <a:r>
                <a:rPr lang="en-US" dirty="0" smtClean="0">
                  <a:solidFill>
                    <a:srgbClr val="3366FF"/>
                  </a:solidFill>
                  <a:latin typeface="Times" charset="0"/>
                </a:rPr>
                <a:t>/</a:t>
              </a:r>
            </a:p>
            <a:p>
              <a:r>
                <a:rPr lang="en-US" dirty="0" err="1" smtClean="0">
                  <a:solidFill>
                    <a:srgbClr val="3366FF"/>
                  </a:solidFill>
                  <a:latin typeface="Times" charset="0"/>
                </a:rPr>
                <a:t>Transicional</a:t>
              </a:r>
              <a:endParaRPr lang="en-US" dirty="0">
                <a:solidFill>
                  <a:srgbClr val="3366FF"/>
                </a:solidFill>
                <a:latin typeface="Times" charset="0"/>
              </a:endParaRPr>
            </a:p>
          </p:txBody>
        </p:sp>
      </p:grpSp>
      <p:grpSp>
        <p:nvGrpSpPr>
          <p:cNvPr id="69" name="Agrupar 68"/>
          <p:cNvGrpSpPr/>
          <p:nvPr/>
        </p:nvGrpSpPr>
        <p:grpSpPr>
          <a:xfrm>
            <a:off x="73058" y="53099"/>
            <a:ext cx="877179" cy="741539"/>
            <a:chOff x="91263" y="83937"/>
            <a:chExt cx="777335" cy="660525"/>
          </a:xfrm>
        </p:grpSpPr>
        <p:sp>
          <p:nvSpPr>
            <p:cNvPr id="70" name="Elipse 69"/>
            <p:cNvSpPr/>
            <p:nvPr/>
          </p:nvSpPr>
          <p:spPr>
            <a:xfrm>
              <a:off x="91263" y="83937"/>
              <a:ext cx="777335" cy="660525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1" name="Forma libre 70"/>
            <p:cNvSpPr/>
            <p:nvPr/>
          </p:nvSpPr>
          <p:spPr>
            <a:xfrm>
              <a:off x="303799" y="294657"/>
              <a:ext cx="344551" cy="242516"/>
            </a:xfrm>
            <a:custGeom>
              <a:avLst/>
              <a:gdLst>
                <a:gd name="connsiteX0" fmla="*/ 0 w 1298222"/>
                <a:gd name="connsiteY0" fmla="*/ 0 h 1093611"/>
                <a:gd name="connsiteX1" fmla="*/ 1298222 w 1298222"/>
                <a:gd name="connsiteY1" fmla="*/ 7056 h 1093611"/>
                <a:gd name="connsiteX2" fmla="*/ 649111 w 1298222"/>
                <a:gd name="connsiteY2" fmla="*/ 1093611 h 1093611"/>
                <a:gd name="connsiteX3" fmla="*/ 0 w 1298222"/>
                <a:gd name="connsiteY3" fmla="*/ 0 h 109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22" h="1093611">
                  <a:moveTo>
                    <a:pt x="0" y="0"/>
                  </a:moveTo>
                  <a:lnTo>
                    <a:pt x="1298222" y="7056"/>
                  </a:lnTo>
                  <a:lnTo>
                    <a:pt x="649111" y="1093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2" name="Forma libre 71"/>
            <p:cNvSpPr/>
            <p:nvPr/>
          </p:nvSpPr>
          <p:spPr>
            <a:xfrm>
              <a:off x="491055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3" name="Forma libre 72"/>
            <p:cNvSpPr/>
            <p:nvPr/>
          </p:nvSpPr>
          <p:spPr>
            <a:xfrm flipH="1">
              <a:off x="185078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4" name="Forma libre 73"/>
            <p:cNvSpPr/>
            <p:nvPr/>
          </p:nvSpPr>
          <p:spPr>
            <a:xfrm>
              <a:off x="185078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5" name="Forma libre 74"/>
            <p:cNvSpPr/>
            <p:nvPr/>
          </p:nvSpPr>
          <p:spPr>
            <a:xfrm flipH="1">
              <a:off x="480943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6" name="Forma libre 75"/>
            <p:cNvSpPr/>
            <p:nvPr/>
          </p:nvSpPr>
          <p:spPr>
            <a:xfrm>
              <a:off x="176465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7" name="Forma libre 76"/>
            <p:cNvSpPr/>
            <p:nvPr/>
          </p:nvSpPr>
          <p:spPr>
            <a:xfrm flipH="1">
              <a:off x="674566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8" name="Forma libre 77"/>
            <p:cNvSpPr/>
            <p:nvPr/>
          </p:nvSpPr>
          <p:spPr>
            <a:xfrm>
              <a:off x="186783" y="137146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9" name="Forma libre 78"/>
            <p:cNvSpPr/>
            <p:nvPr/>
          </p:nvSpPr>
          <p:spPr>
            <a:xfrm flipH="1">
              <a:off x="509728" y="138064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0" name="Forma libre 79"/>
            <p:cNvSpPr/>
            <p:nvPr/>
          </p:nvSpPr>
          <p:spPr>
            <a:xfrm>
              <a:off x="307555" y="128890"/>
              <a:ext cx="332673" cy="152288"/>
            </a:xfrm>
            <a:custGeom>
              <a:avLst/>
              <a:gdLst>
                <a:gd name="connsiteX0" fmla="*/ 632939 w 1253467"/>
                <a:gd name="connsiteY0" fmla="*/ 0 h 686730"/>
                <a:gd name="connsiteX1" fmla="*/ 0 w 1253467"/>
                <a:gd name="connsiteY1" fmla="*/ 686730 h 686730"/>
                <a:gd name="connsiteX2" fmla="*/ 1253467 w 1253467"/>
                <a:gd name="connsiteY2" fmla="*/ 682594 h 686730"/>
                <a:gd name="connsiteX3" fmla="*/ 632939 w 1253467"/>
                <a:gd name="connsiteY3" fmla="*/ 0 h 6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467" h="686730">
                  <a:moveTo>
                    <a:pt x="632939" y="0"/>
                  </a:moveTo>
                  <a:lnTo>
                    <a:pt x="0" y="686730"/>
                  </a:lnTo>
                  <a:lnTo>
                    <a:pt x="1253467" y="682594"/>
                  </a:lnTo>
                  <a:lnTo>
                    <a:pt x="63293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1" name="Elipse 80"/>
            <p:cNvSpPr/>
            <p:nvPr/>
          </p:nvSpPr>
          <p:spPr>
            <a:xfrm>
              <a:off x="105536" y="94946"/>
              <a:ext cx="748789" cy="638507"/>
            </a:xfrm>
            <a:prstGeom prst="ellipse">
              <a:avLst/>
            </a:prstGeom>
            <a:noFill/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10599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90"/>
            <a:ext cx="9144000" cy="459622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153383" y="10680"/>
            <a:ext cx="5990617" cy="7694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AGRADECIMIENTOS UIVC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217" y="3340219"/>
            <a:ext cx="3777783" cy="12277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6" b="7303"/>
          <a:stretch/>
        </p:blipFill>
        <p:spPr>
          <a:xfrm>
            <a:off x="0" y="4818426"/>
            <a:ext cx="4245680" cy="14096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CuadroTexto 5"/>
          <p:cNvSpPr txBox="1"/>
          <p:nvPr/>
        </p:nvSpPr>
        <p:spPr>
          <a:xfrm>
            <a:off x="4445328" y="4774227"/>
            <a:ext cx="438378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smtClean="0">
                <a:solidFill>
                  <a:schemeClr val="bg1"/>
                </a:solidFill>
              </a:rPr>
              <a:t>Dra. Argelia Escobar Sánchez</a:t>
            </a:r>
          </a:p>
          <a:p>
            <a:r>
              <a:rPr lang="es-MX" sz="2800" smtClean="0">
                <a:solidFill>
                  <a:schemeClr val="bg1"/>
                </a:solidFill>
              </a:rPr>
              <a:t>Dr. Pedro Valencia Mayoral</a:t>
            </a:r>
          </a:p>
          <a:p>
            <a:r>
              <a:rPr lang="es-MX" sz="2800" smtClean="0">
                <a:solidFill>
                  <a:schemeClr val="bg1"/>
                </a:solidFill>
              </a:rPr>
              <a:t>Dr. Miguel A. Palomo Colli</a:t>
            </a:r>
            <a:endParaRPr lang="es-MX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9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3283"/>
          <a:stretch/>
        </p:blipFill>
        <p:spPr>
          <a:xfrm>
            <a:off x="1201001" y="1"/>
            <a:ext cx="6725375" cy="68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4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/>
          <p:cNvGrpSpPr/>
          <p:nvPr/>
        </p:nvGrpSpPr>
        <p:grpSpPr>
          <a:xfrm rot="11500868">
            <a:off x="110244" y="1298161"/>
            <a:ext cx="5449241" cy="5504271"/>
            <a:chOff x="5129213" y="1209676"/>
            <a:chExt cx="3924299" cy="3936206"/>
          </a:xfrm>
        </p:grpSpPr>
        <p:sp>
          <p:nvSpPr>
            <p:cNvPr id="4" name="Elipse 3"/>
            <p:cNvSpPr/>
            <p:nvPr/>
          </p:nvSpPr>
          <p:spPr>
            <a:xfrm>
              <a:off x="5129213" y="1209676"/>
              <a:ext cx="3924299" cy="3936206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" name="Elipse 2"/>
            <p:cNvSpPr/>
            <p:nvPr/>
          </p:nvSpPr>
          <p:spPr>
            <a:xfrm>
              <a:off x="5272309" y="1328092"/>
              <a:ext cx="3681469" cy="3697183"/>
            </a:xfrm>
            <a:prstGeom prst="ellipse">
              <a:avLst/>
            </a:prstGeom>
            <a:solidFill>
              <a:srgbClr val="00001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9" name="Agrupar 8"/>
          <p:cNvGrpSpPr/>
          <p:nvPr/>
        </p:nvGrpSpPr>
        <p:grpSpPr>
          <a:xfrm rot="16770473">
            <a:off x="172248" y="3673253"/>
            <a:ext cx="864738" cy="415470"/>
            <a:chOff x="5143500" y="5815013"/>
            <a:chExt cx="871538" cy="371475"/>
          </a:xfrm>
        </p:grpSpPr>
        <p:sp>
          <p:nvSpPr>
            <p:cNvPr id="7" name="Terminador 6"/>
            <p:cNvSpPr/>
            <p:nvPr/>
          </p:nvSpPr>
          <p:spPr>
            <a:xfrm>
              <a:off x="5143500" y="5815013"/>
              <a:ext cx="871538" cy="371475"/>
            </a:xfrm>
            <a:prstGeom prst="flowChartTermina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" name="Forma libre 7"/>
            <p:cNvSpPr/>
            <p:nvPr/>
          </p:nvSpPr>
          <p:spPr>
            <a:xfrm>
              <a:off x="5214938" y="5856048"/>
              <a:ext cx="728662" cy="319696"/>
            </a:xfrm>
            <a:custGeom>
              <a:avLst/>
              <a:gdLst>
                <a:gd name="connsiteX0" fmla="*/ 57150 w 728662"/>
                <a:gd name="connsiteY0" fmla="*/ 316152 h 319696"/>
                <a:gd name="connsiteX1" fmla="*/ 42862 w 728662"/>
                <a:gd name="connsiteY1" fmla="*/ 259002 h 319696"/>
                <a:gd name="connsiteX2" fmla="*/ 14287 w 728662"/>
                <a:gd name="connsiteY2" fmla="*/ 216140 h 319696"/>
                <a:gd name="connsiteX3" fmla="*/ 0 w 728662"/>
                <a:gd name="connsiteY3" fmla="*/ 173277 h 319696"/>
                <a:gd name="connsiteX4" fmla="*/ 14287 w 728662"/>
                <a:gd name="connsiteY4" fmla="*/ 73265 h 319696"/>
                <a:gd name="connsiteX5" fmla="*/ 57150 w 728662"/>
                <a:gd name="connsiteY5" fmla="*/ 58977 h 319696"/>
                <a:gd name="connsiteX6" fmla="*/ 85725 w 728662"/>
                <a:gd name="connsiteY6" fmla="*/ 101840 h 319696"/>
                <a:gd name="connsiteX7" fmla="*/ 114300 w 728662"/>
                <a:gd name="connsiteY7" fmla="*/ 216140 h 319696"/>
                <a:gd name="connsiteX8" fmla="*/ 142875 w 728662"/>
                <a:gd name="connsiteY8" fmla="*/ 259002 h 319696"/>
                <a:gd name="connsiteX9" fmla="*/ 200025 w 728662"/>
                <a:gd name="connsiteY9" fmla="*/ 316152 h 319696"/>
                <a:gd name="connsiteX10" fmla="*/ 228600 w 728662"/>
                <a:gd name="connsiteY10" fmla="*/ 273290 h 319696"/>
                <a:gd name="connsiteX11" fmla="*/ 185737 w 728662"/>
                <a:gd name="connsiteY11" fmla="*/ 144702 h 319696"/>
                <a:gd name="connsiteX12" fmla="*/ 157162 w 728662"/>
                <a:gd name="connsiteY12" fmla="*/ 58977 h 319696"/>
                <a:gd name="connsiteX13" fmla="*/ 171450 w 728662"/>
                <a:gd name="connsiteY13" fmla="*/ 16115 h 319696"/>
                <a:gd name="connsiteX14" fmla="*/ 200025 w 728662"/>
                <a:gd name="connsiteY14" fmla="*/ 58977 h 319696"/>
                <a:gd name="connsiteX15" fmla="*/ 242887 w 728662"/>
                <a:gd name="connsiteY15" fmla="*/ 101840 h 319696"/>
                <a:gd name="connsiteX16" fmla="*/ 257175 w 728662"/>
                <a:gd name="connsiteY16" fmla="*/ 144702 h 319696"/>
                <a:gd name="connsiteX17" fmla="*/ 271462 w 728662"/>
                <a:gd name="connsiteY17" fmla="*/ 259002 h 319696"/>
                <a:gd name="connsiteX18" fmla="*/ 314325 w 728662"/>
                <a:gd name="connsiteY18" fmla="*/ 287577 h 319696"/>
                <a:gd name="connsiteX19" fmla="*/ 342900 w 728662"/>
                <a:gd name="connsiteY19" fmla="*/ 230427 h 319696"/>
                <a:gd name="connsiteX20" fmla="*/ 371475 w 728662"/>
                <a:gd name="connsiteY20" fmla="*/ 44690 h 319696"/>
                <a:gd name="connsiteX21" fmla="*/ 400050 w 728662"/>
                <a:gd name="connsiteY21" fmla="*/ 87552 h 319696"/>
                <a:gd name="connsiteX22" fmla="*/ 428625 w 728662"/>
                <a:gd name="connsiteY22" fmla="*/ 287577 h 319696"/>
                <a:gd name="connsiteX23" fmla="*/ 471487 w 728662"/>
                <a:gd name="connsiteY23" fmla="*/ 273290 h 319696"/>
                <a:gd name="connsiteX24" fmla="*/ 485775 w 728662"/>
                <a:gd name="connsiteY24" fmla="*/ 230427 h 319696"/>
                <a:gd name="connsiteX25" fmla="*/ 514350 w 728662"/>
                <a:gd name="connsiteY25" fmla="*/ 73265 h 319696"/>
                <a:gd name="connsiteX26" fmla="*/ 542925 w 728662"/>
                <a:gd name="connsiteY26" fmla="*/ 116127 h 319696"/>
                <a:gd name="connsiteX27" fmla="*/ 600075 w 728662"/>
                <a:gd name="connsiteY27" fmla="*/ 259002 h 319696"/>
                <a:gd name="connsiteX28" fmla="*/ 642937 w 728662"/>
                <a:gd name="connsiteY28" fmla="*/ 244715 h 319696"/>
                <a:gd name="connsiteX29" fmla="*/ 657225 w 728662"/>
                <a:gd name="connsiteY29" fmla="*/ 187565 h 319696"/>
                <a:gd name="connsiteX30" fmla="*/ 671512 w 728662"/>
                <a:gd name="connsiteY30" fmla="*/ 144702 h 319696"/>
                <a:gd name="connsiteX31" fmla="*/ 685800 w 728662"/>
                <a:gd name="connsiteY31" fmla="*/ 44690 h 319696"/>
                <a:gd name="connsiteX32" fmla="*/ 700087 w 728662"/>
                <a:gd name="connsiteY32" fmla="*/ 1827 h 319696"/>
                <a:gd name="connsiteX33" fmla="*/ 728662 w 728662"/>
                <a:gd name="connsiteY33" fmla="*/ 87552 h 319696"/>
                <a:gd name="connsiteX34" fmla="*/ 714375 w 728662"/>
                <a:gd name="connsiteY34" fmla="*/ 216140 h 319696"/>
                <a:gd name="connsiteX35" fmla="*/ 700087 w 728662"/>
                <a:gd name="connsiteY35" fmla="*/ 316152 h 31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28662" h="319696">
                  <a:moveTo>
                    <a:pt x="57150" y="316152"/>
                  </a:moveTo>
                  <a:cubicBezTo>
                    <a:pt x="52387" y="297102"/>
                    <a:pt x="50597" y="277051"/>
                    <a:pt x="42862" y="259002"/>
                  </a:cubicBezTo>
                  <a:cubicBezTo>
                    <a:pt x="36098" y="243219"/>
                    <a:pt x="21966" y="231499"/>
                    <a:pt x="14287" y="216140"/>
                  </a:cubicBezTo>
                  <a:cubicBezTo>
                    <a:pt x="7552" y="202669"/>
                    <a:pt x="4762" y="187565"/>
                    <a:pt x="0" y="173277"/>
                  </a:cubicBezTo>
                  <a:cubicBezTo>
                    <a:pt x="4762" y="139940"/>
                    <a:pt x="-773" y="103386"/>
                    <a:pt x="14287" y="73265"/>
                  </a:cubicBezTo>
                  <a:cubicBezTo>
                    <a:pt x="21022" y="59794"/>
                    <a:pt x="43167" y="53384"/>
                    <a:pt x="57150" y="58977"/>
                  </a:cubicBezTo>
                  <a:cubicBezTo>
                    <a:pt x="73093" y="65354"/>
                    <a:pt x="76200" y="87552"/>
                    <a:pt x="85725" y="101840"/>
                  </a:cubicBezTo>
                  <a:cubicBezTo>
                    <a:pt x="91160" y="129015"/>
                    <a:pt x="99654" y="186849"/>
                    <a:pt x="114300" y="216140"/>
                  </a:cubicBezTo>
                  <a:cubicBezTo>
                    <a:pt x="121979" y="231498"/>
                    <a:pt x="133350" y="244715"/>
                    <a:pt x="142875" y="259002"/>
                  </a:cubicBezTo>
                  <a:cubicBezTo>
                    <a:pt x="149599" y="279174"/>
                    <a:pt x="155200" y="334082"/>
                    <a:pt x="200025" y="316152"/>
                  </a:cubicBezTo>
                  <a:cubicBezTo>
                    <a:pt x="215968" y="309775"/>
                    <a:pt x="219075" y="287577"/>
                    <a:pt x="228600" y="273290"/>
                  </a:cubicBezTo>
                  <a:cubicBezTo>
                    <a:pt x="196425" y="80246"/>
                    <a:pt x="239310" y="265242"/>
                    <a:pt x="185737" y="144702"/>
                  </a:cubicBezTo>
                  <a:cubicBezTo>
                    <a:pt x="173504" y="117177"/>
                    <a:pt x="157162" y="58977"/>
                    <a:pt x="157162" y="58977"/>
                  </a:cubicBezTo>
                  <a:cubicBezTo>
                    <a:pt x="161925" y="44690"/>
                    <a:pt x="156390" y="16115"/>
                    <a:pt x="171450" y="16115"/>
                  </a:cubicBezTo>
                  <a:cubicBezTo>
                    <a:pt x="188621" y="16115"/>
                    <a:pt x="189032" y="45786"/>
                    <a:pt x="200025" y="58977"/>
                  </a:cubicBezTo>
                  <a:cubicBezTo>
                    <a:pt x="212960" y="74499"/>
                    <a:pt x="228600" y="87552"/>
                    <a:pt x="242887" y="101840"/>
                  </a:cubicBezTo>
                  <a:cubicBezTo>
                    <a:pt x="247650" y="116127"/>
                    <a:pt x="254481" y="129885"/>
                    <a:pt x="257175" y="144702"/>
                  </a:cubicBezTo>
                  <a:cubicBezTo>
                    <a:pt x="264044" y="182479"/>
                    <a:pt x="257202" y="223352"/>
                    <a:pt x="271462" y="259002"/>
                  </a:cubicBezTo>
                  <a:cubicBezTo>
                    <a:pt x="277839" y="274945"/>
                    <a:pt x="300037" y="278052"/>
                    <a:pt x="314325" y="287577"/>
                  </a:cubicBezTo>
                  <a:cubicBezTo>
                    <a:pt x="323850" y="268527"/>
                    <a:pt x="341571" y="251684"/>
                    <a:pt x="342900" y="230427"/>
                  </a:cubicBezTo>
                  <a:cubicBezTo>
                    <a:pt x="355132" y="34712"/>
                    <a:pt x="266914" y="79542"/>
                    <a:pt x="371475" y="44690"/>
                  </a:cubicBezTo>
                  <a:cubicBezTo>
                    <a:pt x="381000" y="58977"/>
                    <a:pt x="392371" y="72193"/>
                    <a:pt x="400050" y="87552"/>
                  </a:cubicBezTo>
                  <a:cubicBezTo>
                    <a:pt x="427535" y="142522"/>
                    <a:pt x="424976" y="247435"/>
                    <a:pt x="428625" y="287577"/>
                  </a:cubicBezTo>
                  <a:cubicBezTo>
                    <a:pt x="442912" y="282815"/>
                    <a:pt x="460838" y="283939"/>
                    <a:pt x="471487" y="273290"/>
                  </a:cubicBezTo>
                  <a:cubicBezTo>
                    <a:pt x="482136" y="262641"/>
                    <a:pt x="482122" y="245038"/>
                    <a:pt x="485775" y="230427"/>
                  </a:cubicBezTo>
                  <a:cubicBezTo>
                    <a:pt x="495757" y="190500"/>
                    <a:pt x="507983" y="111466"/>
                    <a:pt x="514350" y="73265"/>
                  </a:cubicBezTo>
                  <a:cubicBezTo>
                    <a:pt x="523875" y="87552"/>
                    <a:pt x="538760" y="99468"/>
                    <a:pt x="542925" y="116127"/>
                  </a:cubicBezTo>
                  <a:cubicBezTo>
                    <a:pt x="580626" y="266933"/>
                    <a:pt x="508703" y="228546"/>
                    <a:pt x="600075" y="259002"/>
                  </a:cubicBezTo>
                  <a:cubicBezTo>
                    <a:pt x="614362" y="254240"/>
                    <a:pt x="633529" y="256475"/>
                    <a:pt x="642937" y="244715"/>
                  </a:cubicBezTo>
                  <a:cubicBezTo>
                    <a:pt x="655204" y="229382"/>
                    <a:pt x="651831" y="206446"/>
                    <a:pt x="657225" y="187565"/>
                  </a:cubicBezTo>
                  <a:cubicBezTo>
                    <a:pt x="661362" y="173084"/>
                    <a:pt x="666750" y="158990"/>
                    <a:pt x="671512" y="144702"/>
                  </a:cubicBezTo>
                  <a:cubicBezTo>
                    <a:pt x="676275" y="111365"/>
                    <a:pt x="679196" y="77712"/>
                    <a:pt x="685800" y="44690"/>
                  </a:cubicBezTo>
                  <a:cubicBezTo>
                    <a:pt x="688754" y="29922"/>
                    <a:pt x="689438" y="-8822"/>
                    <a:pt x="700087" y="1827"/>
                  </a:cubicBezTo>
                  <a:cubicBezTo>
                    <a:pt x="721386" y="23126"/>
                    <a:pt x="728662" y="87552"/>
                    <a:pt x="728662" y="87552"/>
                  </a:cubicBezTo>
                  <a:cubicBezTo>
                    <a:pt x="723900" y="130415"/>
                    <a:pt x="720933" y="173515"/>
                    <a:pt x="714375" y="216140"/>
                  </a:cubicBezTo>
                  <a:cubicBezTo>
                    <a:pt x="696622" y="331537"/>
                    <a:pt x="700087" y="221359"/>
                    <a:pt x="700087" y="316152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0" name="Agrupar 9"/>
          <p:cNvGrpSpPr/>
          <p:nvPr/>
        </p:nvGrpSpPr>
        <p:grpSpPr>
          <a:xfrm rot="5905168">
            <a:off x="4590141" y="4202918"/>
            <a:ext cx="864738" cy="415469"/>
            <a:chOff x="5143500" y="5815013"/>
            <a:chExt cx="871538" cy="371475"/>
          </a:xfrm>
        </p:grpSpPr>
        <p:sp>
          <p:nvSpPr>
            <p:cNvPr id="11" name="Terminador 10"/>
            <p:cNvSpPr/>
            <p:nvPr/>
          </p:nvSpPr>
          <p:spPr>
            <a:xfrm>
              <a:off x="5143500" y="5815013"/>
              <a:ext cx="871538" cy="371475"/>
            </a:xfrm>
            <a:prstGeom prst="flowChartTermina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5214938" y="5856048"/>
              <a:ext cx="728662" cy="319696"/>
            </a:xfrm>
            <a:custGeom>
              <a:avLst/>
              <a:gdLst>
                <a:gd name="connsiteX0" fmla="*/ 57150 w 728662"/>
                <a:gd name="connsiteY0" fmla="*/ 316152 h 319696"/>
                <a:gd name="connsiteX1" fmla="*/ 42862 w 728662"/>
                <a:gd name="connsiteY1" fmla="*/ 259002 h 319696"/>
                <a:gd name="connsiteX2" fmla="*/ 14287 w 728662"/>
                <a:gd name="connsiteY2" fmla="*/ 216140 h 319696"/>
                <a:gd name="connsiteX3" fmla="*/ 0 w 728662"/>
                <a:gd name="connsiteY3" fmla="*/ 173277 h 319696"/>
                <a:gd name="connsiteX4" fmla="*/ 14287 w 728662"/>
                <a:gd name="connsiteY4" fmla="*/ 73265 h 319696"/>
                <a:gd name="connsiteX5" fmla="*/ 57150 w 728662"/>
                <a:gd name="connsiteY5" fmla="*/ 58977 h 319696"/>
                <a:gd name="connsiteX6" fmla="*/ 85725 w 728662"/>
                <a:gd name="connsiteY6" fmla="*/ 101840 h 319696"/>
                <a:gd name="connsiteX7" fmla="*/ 114300 w 728662"/>
                <a:gd name="connsiteY7" fmla="*/ 216140 h 319696"/>
                <a:gd name="connsiteX8" fmla="*/ 142875 w 728662"/>
                <a:gd name="connsiteY8" fmla="*/ 259002 h 319696"/>
                <a:gd name="connsiteX9" fmla="*/ 200025 w 728662"/>
                <a:gd name="connsiteY9" fmla="*/ 316152 h 319696"/>
                <a:gd name="connsiteX10" fmla="*/ 228600 w 728662"/>
                <a:gd name="connsiteY10" fmla="*/ 273290 h 319696"/>
                <a:gd name="connsiteX11" fmla="*/ 185737 w 728662"/>
                <a:gd name="connsiteY11" fmla="*/ 144702 h 319696"/>
                <a:gd name="connsiteX12" fmla="*/ 157162 w 728662"/>
                <a:gd name="connsiteY12" fmla="*/ 58977 h 319696"/>
                <a:gd name="connsiteX13" fmla="*/ 171450 w 728662"/>
                <a:gd name="connsiteY13" fmla="*/ 16115 h 319696"/>
                <a:gd name="connsiteX14" fmla="*/ 200025 w 728662"/>
                <a:gd name="connsiteY14" fmla="*/ 58977 h 319696"/>
                <a:gd name="connsiteX15" fmla="*/ 242887 w 728662"/>
                <a:gd name="connsiteY15" fmla="*/ 101840 h 319696"/>
                <a:gd name="connsiteX16" fmla="*/ 257175 w 728662"/>
                <a:gd name="connsiteY16" fmla="*/ 144702 h 319696"/>
                <a:gd name="connsiteX17" fmla="*/ 271462 w 728662"/>
                <a:gd name="connsiteY17" fmla="*/ 259002 h 319696"/>
                <a:gd name="connsiteX18" fmla="*/ 314325 w 728662"/>
                <a:gd name="connsiteY18" fmla="*/ 287577 h 319696"/>
                <a:gd name="connsiteX19" fmla="*/ 342900 w 728662"/>
                <a:gd name="connsiteY19" fmla="*/ 230427 h 319696"/>
                <a:gd name="connsiteX20" fmla="*/ 371475 w 728662"/>
                <a:gd name="connsiteY20" fmla="*/ 44690 h 319696"/>
                <a:gd name="connsiteX21" fmla="*/ 400050 w 728662"/>
                <a:gd name="connsiteY21" fmla="*/ 87552 h 319696"/>
                <a:gd name="connsiteX22" fmla="*/ 428625 w 728662"/>
                <a:gd name="connsiteY22" fmla="*/ 287577 h 319696"/>
                <a:gd name="connsiteX23" fmla="*/ 471487 w 728662"/>
                <a:gd name="connsiteY23" fmla="*/ 273290 h 319696"/>
                <a:gd name="connsiteX24" fmla="*/ 485775 w 728662"/>
                <a:gd name="connsiteY24" fmla="*/ 230427 h 319696"/>
                <a:gd name="connsiteX25" fmla="*/ 514350 w 728662"/>
                <a:gd name="connsiteY25" fmla="*/ 73265 h 319696"/>
                <a:gd name="connsiteX26" fmla="*/ 542925 w 728662"/>
                <a:gd name="connsiteY26" fmla="*/ 116127 h 319696"/>
                <a:gd name="connsiteX27" fmla="*/ 600075 w 728662"/>
                <a:gd name="connsiteY27" fmla="*/ 259002 h 319696"/>
                <a:gd name="connsiteX28" fmla="*/ 642937 w 728662"/>
                <a:gd name="connsiteY28" fmla="*/ 244715 h 319696"/>
                <a:gd name="connsiteX29" fmla="*/ 657225 w 728662"/>
                <a:gd name="connsiteY29" fmla="*/ 187565 h 319696"/>
                <a:gd name="connsiteX30" fmla="*/ 671512 w 728662"/>
                <a:gd name="connsiteY30" fmla="*/ 144702 h 319696"/>
                <a:gd name="connsiteX31" fmla="*/ 685800 w 728662"/>
                <a:gd name="connsiteY31" fmla="*/ 44690 h 319696"/>
                <a:gd name="connsiteX32" fmla="*/ 700087 w 728662"/>
                <a:gd name="connsiteY32" fmla="*/ 1827 h 319696"/>
                <a:gd name="connsiteX33" fmla="*/ 728662 w 728662"/>
                <a:gd name="connsiteY33" fmla="*/ 87552 h 319696"/>
                <a:gd name="connsiteX34" fmla="*/ 714375 w 728662"/>
                <a:gd name="connsiteY34" fmla="*/ 216140 h 319696"/>
                <a:gd name="connsiteX35" fmla="*/ 700087 w 728662"/>
                <a:gd name="connsiteY35" fmla="*/ 316152 h 31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28662" h="319696">
                  <a:moveTo>
                    <a:pt x="57150" y="316152"/>
                  </a:moveTo>
                  <a:cubicBezTo>
                    <a:pt x="52387" y="297102"/>
                    <a:pt x="50597" y="277051"/>
                    <a:pt x="42862" y="259002"/>
                  </a:cubicBezTo>
                  <a:cubicBezTo>
                    <a:pt x="36098" y="243219"/>
                    <a:pt x="21966" y="231499"/>
                    <a:pt x="14287" y="216140"/>
                  </a:cubicBezTo>
                  <a:cubicBezTo>
                    <a:pt x="7552" y="202669"/>
                    <a:pt x="4762" y="187565"/>
                    <a:pt x="0" y="173277"/>
                  </a:cubicBezTo>
                  <a:cubicBezTo>
                    <a:pt x="4762" y="139940"/>
                    <a:pt x="-773" y="103386"/>
                    <a:pt x="14287" y="73265"/>
                  </a:cubicBezTo>
                  <a:cubicBezTo>
                    <a:pt x="21022" y="59794"/>
                    <a:pt x="43167" y="53384"/>
                    <a:pt x="57150" y="58977"/>
                  </a:cubicBezTo>
                  <a:cubicBezTo>
                    <a:pt x="73093" y="65354"/>
                    <a:pt x="76200" y="87552"/>
                    <a:pt x="85725" y="101840"/>
                  </a:cubicBezTo>
                  <a:cubicBezTo>
                    <a:pt x="91160" y="129015"/>
                    <a:pt x="99654" y="186849"/>
                    <a:pt x="114300" y="216140"/>
                  </a:cubicBezTo>
                  <a:cubicBezTo>
                    <a:pt x="121979" y="231498"/>
                    <a:pt x="133350" y="244715"/>
                    <a:pt x="142875" y="259002"/>
                  </a:cubicBezTo>
                  <a:cubicBezTo>
                    <a:pt x="149599" y="279174"/>
                    <a:pt x="155200" y="334082"/>
                    <a:pt x="200025" y="316152"/>
                  </a:cubicBezTo>
                  <a:cubicBezTo>
                    <a:pt x="215968" y="309775"/>
                    <a:pt x="219075" y="287577"/>
                    <a:pt x="228600" y="273290"/>
                  </a:cubicBezTo>
                  <a:cubicBezTo>
                    <a:pt x="196425" y="80246"/>
                    <a:pt x="239310" y="265242"/>
                    <a:pt x="185737" y="144702"/>
                  </a:cubicBezTo>
                  <a:cubicBezTo>
                    <a:pt x="173504" y="117177"/>
                    <a:pt x="157162" y="58977"/>
                    <a:pt x="157162" y="58977"/>
                  </a:cubicBezTo>
                  <a:cubicBezTo>
                    <a:pt x="161925" y="44690"/>
                    <a:pt x="156390" y="16115"/>
                    <a:pt x="171450" y="16115"/>
                  </a:cubicBezTo>
                  <a:cubicBezTo>
                    <a:pt x="188621" y="16115"/>
                    <a:pt x="189032" y="45786"/>
                    <a:pt x="200025" y="58977"/>
                  </a:cubicBezTo>
                  <a:cubicBezTo>
                    <a:pt x="212960" y="74499"/>
                    <a:pt x="228600" y="87552"/>
                    <a:pt x="242887" y="101840"/>
                  </a:cubicBezTo>
                  <a:cubicBezTo>
                    <a:pt x="247650" y="116127"/>
                    <a:pt x="254481" y="129885"/>
                    <a:pt x="257175" y="144702"/>
                  </a:cubicBezTo>
                  <a:cubicBezTo>
                    <a:pt x="264044" y="182479"/>
                    <a:pt x="257202" y="223352"/>
                    <a:pt x="271462" y="259002"/>
                  </a:cubicBezTo>
                  <a:cubicBezTo>
                    <a:pt x="277839" y="274945"/>
                    <a:pt x="300037" y="278052"/>
                    <a:pt x="314325" y="287577"/>
                  </a:cubicBezTo>
                  <a:cubicBezTo>
                    <a:pt x="323850" y="268527"/>
                    <a:pt x="341571" y="251684"/>
                    <a:pt x="342900" y="230427"/>
                  </a:cubicBezTo>
                  <a:cubicBezTo>
                    <a:pt x="355132" y="34712"/>
                    <a:pt x="266914" y="79542"/>
                    <a:pt x="371475" y="44690"/>
                  </a:cubicBezTo>
                  <a:cubicBezTo>
                    <a:pt x="381000" y="58977"/>
                    <a:pt x="392371" y="72193"/>
                    <a:pt x="400050" y="87552"/>
                  </a:cubicBezTo>
                  <a:cubicBezTo>
                    <a:pt x="427535" y="142522"/>
                    <a:pt x="424976" y="247435"/>
                    <a:pt x="428625" y="287577"/>
                  </a:cubicBezTo>
                  <a:cubicBezTo>
                    <a:pt x="442912" y="282815"/>
                    <a:pt x="460838" y="283939"/>
                    <a:pt x="471487" y="273290"/>
                  </a:cubicBezTo>
                  <a:cubicBezTo>
                    <a:pt x="482136" y="262641"/>
                    <a:pt x="482122" y="245038"/>
                    <a:pt x="485775" y="230427"/>
                  </a:cubicBezTo>
                  <a:cubicBezTo>
                    <a:pt x="495757" y="190500"/>
                    <a:pt x="507983" y="111466"/>
                    <a:pt x="514350" y="73265"/>
                  </a:cubicBezTo>
                  <a:cubicBezTo>
                    <a:pt x="523875" y="87552"/>
                    <a:pt x="538760" y="99468"/>
                    <a:pt x="542925" y="116127"/>
                  </a:cubicBezTo>
                  <a:cubicBezTo>
                    <a:pt x="580626" y="266933"/>
                    <a:pt x="508703" y="228546"/>
                    <a:pt x="600075" y="259002"/>
                  </a:cubicBezTo>
                  <a:cubicBezTo>
                    <a:pt x="614362" y="254240"/>
                    <a:pt x="633529" y="256475"/>
                    <a:pt x="642937" y="244715"/>
                  </a:cubicBezTo>
                  <a:cubicBezTo>
                    <a:pt x="655204" y="229382"/>
                    <a:pt x="651831" y="206446"/>
                    <a:pt x="657225" y="187565"/>
                  </a:cubicBezTo>
                  <a:cubicBezTo>
                    <a:pt x="661362" y="173084"/>
                    <a:pt x="666750" y="158990"/>
                    <a:pt x="671512" y="144702"/>
                  </a:cubicBezTo>
                  <a:cubicBezTo>
                    <a:pt x="676275" y="111365"/>
                    <a:pt x="679196" y="77712"/>
                    <a:pt x="685800" y="44690"/>
                  </a:cubicBezTo>
                  <a:cubicBezTo>
                    <a:pt x="688754" y="29922"/>
                    <a:pt x="689438" y="-8822"/>
                    <a:pt x="700087" y="1827"/>
                  </a:cubicBezTo>
                  <a:cubicBezTo>
                    <a:pt x="721386" y="23126"/>
                    <a:pt x="728662" y="87552"/>
                    <a:pt x="728662" y="87552"/>
                  </a:cubicBezTo>
                  <a:cubicBezTo>
                    <a:pt x="723900" y="130415"/>
                    <a:pt x="720933" y="173515"/>
                    <a:pt x="714375" y="216140"/>
                  </a:cubicBezTo>
                  <a:cubicBezTo>
                    <a:pt x="696622" y="331537"/>
                    <a:pt x="700087" y="221359"/>
                    <a:pt x="700087" y="316152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3" name="Agrupar 12"/>
          <p:cNvGrpSpPr/>
          <p:nvPr/>
        </p:nvGrpSpPr>
        <p:grpSpPr>
          <a:xfrm rot="7385037">
            <a:off x="515360" y="2477067"/>
            <a:ext cx="864738" cy="415470"/>
            <a:chOff x="5780155" y="6149481"/>
            <a:chExt cx="871538" cy="371475"/>
          </a:xfrm>
        </p:grpSpPr>
        <p:sp>
          <p:nvSpPr>
            <p:cNvPr id="14" name="Terminador 13"/>
            <p:cNvSpPr/>
            <p:nvPr/>
          </p:nvSpPr>
          <p:spPr>
            <a:xfrm>
              <a:off x="5780155" y="6149481"/>
              <a:ext cx="871538" cy="371475"/>
            </a:xfrm>
            <a:prstGeom prst="flowChartTermina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5" name="Forma libre 14"/>
            <p:cNvSpPr/>
            <p:nvPr/>
          </p:nvSpPr>
          <p:spPr>
            <a:xfrm>
              <a:off x="5839403" y="6160627"/>
              <a:ext cx="728662" cy="319696"/>
            </a:xfrm>
            <a:custGeom>
              <a:avLst/>
              <a:gdLst>
                <a:gd name="connsiteX0" fmla="*/ 57150 w 728662"/>
                <a:gd name="connsiteY0" fmla="*/ 316152 h 319696"/>
                <a:gd name="connsiteX1" fmla="*/ 42862 w 728662"/>
                <a:gd name="connsiteY1" fmla="*/ 259002 h 319696"/>
                <a:gd name="connsiteX2" fmla="*/ 14287 w 728662"/>
                <a:gd name="connsiteY2" fmla="*/ 216140 h 319696"/>
                <a:gd name="connsiteX3" fmla="*/ 0 w 728662"/>
                <a:gd name="connsiteY3" fmla="*/ 173277 h 319696"/>
                <a:gd name="connsiteX4" fmla="*/ 14287 w 728662"/>
                <a:gd name="connsiteY4" fmla="*/ 73265 h 319696"/>
                <a:gd name="connsiteX5" fmla="*/ 57150 w 728662"/>
                <a:gd name="connsiteY5" fmla="*/ 58977 h 319696"/>
                <a:gd name="connsiteX6" fmla="*/ 85725 w 728662"/>
                <a:gd name="connsiteY6" fmla="*/ 101840 h 319696"/>
                <a:gd name="connsiteX7" fmla="*/ 114300 w 728662"/>
                <a:gd name="connsiteY7" fmla="*/ 216140 h 319696"/>
                <a:gd name="connsiteX8" fmla="*/ 142875 w 728662"/>
                <a:gd name="connsiteY8" fmla="*/ 259002 h 319696"/>
                <a:gd name="connsiteX9" fmla="*/ 200025 w 728662"/>
                <a:gd name="connsiteY9" fmla="*/ 316152 h 319696"/>
                <a:gd name="connsiteX10" fmla="*/ 228600 w 728662"/>
                <a:gd name="connsiteY10" fmla="*/ 273290 h 319696"/>
                <a:gd name="connsiteX11" fmla="*/ 185737 w 728662"/>
                <a:gd name="connsiteY11" fmla="*/ 144702 h 319696"/>
                <a:gd name="connsiteX12" fmla="*/ 157162 w 728662"/>
                <a:gd name="connsiteY12" fmla="*/ 58977 h 319696"/>
                <a:gd name="connsiteX13" fmla="*/ 171450 w 728662"/>
                <a:gd name="connsiteY13" fmla="*/ 16115 h 319696"/>
                <a:gd name="connsiteX14" fmla="*/ 200025 w 728662"/>
                <a:gd name="connsiteY14" fmla="*/ 58977 h 319696"/>
                <a:gd name="connsiteX15" fmla="*/ 242887 w 728662"/>
                <a:gd name="connsiteY15" fmla="*/ 101840 h 319696"/>
                <a:gd name="connsiteX16" fmla="*/ 257175 w 728662"/>
                <a:gd name="connsiteY16" fmla="*/ 144702 h 319696"/>
                <a:gd name="connsiteX17" fmla="*/ 271462 w 728662"/>
                <a:gd name="connsiteY17" fmla="*/ 259002 h 319696"/>
                <a:gd name="connsiteX18" fmla="*/ 314325 w 728662"/>
                <a:gd name="connsiteY18" fmla="*/ 287577 h 319696"/>
                <a:gd name="connsiteX19" fmla="*/ 342900 w 728662"/>
                <a:gd name="connsiteY19" fmla="*/ 230427 h 319696"/>
                <a:gd name="connsiteX20" fmla="*/ 371475 w 728662"/>
                <a:gd name="connsiteY20" fmla="*/ 44690 h 319696"/>
                <a:gd name="connsiteX21" fmla="*/ 400050 w 728662"/>
                <a:gd name="connsiteY21" fmla="*/ 87552 h 319696"/>
                <a:gd name="connsiteX22" fmla="*/ 428625 w 728662"/>
                <a:gd name="connsiteY22" fmla="*/ 287577 h 319696"/>
                <a:gd name="connsiteX23" fmla="*/ 471487 w 728662"/>
                <a:gd name="connsiteY23" fmla="*/ 273290 h 319696"/>
                <a:gd name="connsiteX24" fmla="*/ 485775 w 728662"/>
                <a:gd name="connsiteY24" fmla="*/ 230427 h 319696"/>
                <a:gd name="connsiteX25" fmla="*/ 514350 w 728662"/>
                <a:gd name="connsiteY25" fmla="*/ 73265 h 319696"/>
                <a:gd name="connsiteX26" fmla="*/ 542925 w 728662"/>
                <a:gd name="connsiteY26" fmla="*/ 116127 h 319696"/>
                <a:gd name="connsiteX27" fmla="*/ 600075 w 728662"/>
                <a:gd name="connsiteY27" fmla="*/ 259002 h 319696"/>
                <a:gd name="connsiteX28" fmla="*/ 642937 w 728662"/>
                <a:gd name="connsiteY28" fmla="*/ 244715 h 319696"/>
                <a:gd name="connsiteX29" fmla="*/ 657225 w 728662"/>
                <a:gd name="connsiteY29" fmla="*/ 187565 h 319696"/>
                <a:gd name="connsiteX30" fmla="*/ 671512 w 728662"/>
                <a:gd name="connsiteY30" fmla="*/ 144702 h 319696"/>
                <a:gd name="connsiteX31" fmla="*/ 685800 w 728662"/>
                <a:gd name="connsiteY31" fmla="*/ 44690 h 319696"/>
                <a:gd name="connsiteX32" fmla="*/ 700087 w 728662"/>
                <a:gd name="connsiteY32" fmla="*/ 1827 h 319696"/>
                <a:gd name="connsiteX33" fmla="*/ 728662 w 728662"/>
                <a:gd name="connsiteY33" fmla="*/ 87552 h 319696"/>
                <a:gd name="connsiteX34" fmla="*/ 714375 w 728662"/>
                <a:gd name="connsiteY34" fmla="*/ 216140 h 319696"/>
                <a:gd name="connsiteX35" fmla="*/ 700087 w 728662"/>
                <a:gd name="connsiteY35" fmla="*/ 316152 h 31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28662" h="319696">
                  <a:moveTo>
                    <a:pt x="57150" y="316152"/>
                  </a:moveTo>
                  <a:cubicBezTo>
                    <a:pt x="52387" y="297102"/>
                    <a:pt x="50597" y="277051"/>
                    <a:pt x="42862" y="259002"/>
                  </a:cubicBezTo>
                  <a:cubicBezTo>
                    <a:pt x="36098" y="243219"/>
                    <a:pt x="21966" y="231499"/>
                    <a:pt x="14287" y="216140"/>
                  </a:cubicBezTo>
                  <a:cubicBezTo>
                    <a:pt x="7552" y="202669"/>
                    <a:pt x="4762" y="187565"/>
                    <a:pt x="0" y="173277"/>
                  </a:cubicBezTo>
                  <a:cubicBezTo>
                    <a:pt x="4762" y="139940"/>
                    <a:pt x="-773" y="103386"/>
                    <a:pt x="14287" y="73265"/>
                  </a:cubicBezTo>
                  <a:cubicBezTo>
                    <a:pt x="21022" y="59794"/>
                    <a:pt x="43167" y="53384"/>
                    <a:pt x="57150" y="58977"/>
                  </a:cubicBezTo>
                  <a:cubicBezTo>
                    <a:pt x="73093" y="65354"/>
                    <a:pt x="76200" y="87552"/>
                    <a:pt x="85725" y="101840"/>
                  </a:cubicBezTo>
                  <a:cubicBezTo>
                    <a:pt x="91160" y="129015"/>
                    <a:pt x="99654" y="186849"/>
                    <a:pt x="114300" y="216140"/>
                  </a:cubicBezTo>
                  <a:cubicBezTo>
                    <a:pt x="121979" y="231498"/>
                    <a:pt x="133350" y="244715"/>
                    <a:pt x="142875" y="259002"/>
                  </a:cubicBezTo>
                  <a:cubicBezTo>
                    <a:pt x="149599" y="279174"/>
                    <a:pt x="155200" y="334082"/>
                    <a:pt x="200025" y="316152"/>
                  </a:cubicBezTo>
                  <a:cubicBezTo>
                    <a:pt x="215968" y="309775"/>
                    <a:pt x="219075" y="287577"/>
                    <a:pt x="228600" y="273290"/>
                  </a:cubicBezTo>
                  <a:cubicBezTo>
                    <a:pt x="196425" y="80246"/>
                    <a:pt x="239310" y="265242"/>
                    <a:pt x="185737" y="144702"/>
                  </a:cubicBezTo>
                  <a:cubicBezTo>
                    <a:pt x="173504" y="117177"/>
                    <a:pt x="157162" y="58977"/>
                    <a:pt x="157162" y="58977"/>
                  </a:cubicBezTo>
                  <a:cubicBezTo>
                    <a:pt x="161925" y="44690"/>
                    <a:pt x="156390" y="16115"/>
                    <a:pt x="171450" y="16115"/>
                  </a:cubicBezTo>
                  <a:cubicBezTo>
                    <a:pt x="188621" y="16115"/>
                    <a:pt x="189032" y="45786"/>
                    <a:pt x="200025" y="58977"/>
                  </a:cubicBezTo>
                  <a:cubicBezTo>
                    <a:pt x="212960" y="74499"/>
                    <a:pt x="228600" y="87552"/>
                    <a:pt x="242887" y="101840"/>
                  </a:cubicBezTo>
                  <a:cubicBezTo>
                    <a:pt x="247650" y="116127"/>
                    <a:pt x="254481" y="129885"/>
                    <a:pt x="257175" y="144702"/>
                  </a:cubicBezTo>
                  <a:cubicBezTo>
                    <a:pt x="264044" y="182479"/>
                    <a:pt x="257202" y="223352"/>
                    <a:pt x="271462" y="259002"/>
                  </a:cubicBezTo>
                  <a:cubicBezTo>
                    <a:pt x="277839" y="274945"/>
                    <a:pt x="300037" y="278052"/>
                    <a:pt x="314325" y="287577"/>
                  </a:cubicBezTo>
                  <a:cubicBezTo>
                    <a:pt x="323850" y="268527"/>
                    <a:pt x="341571" y="251684"/>
                    <a:pt x="342900" y="230427"/>
                  </a:cubicBezTo>
                  <a:cubicBezTo>
                    <a:pt x="355132" y="34712"/>
                    <a:pt x="266914" y="79542"/>
                    <a:pt x="371475" y="44690"/>
                  </a:cubicBezTo>
                  <a:cubicBezTo>
                    <a:pt x="381000" y="58977"/>
                    <a:pt x="392371" y="72193"/>
                    <a:pt x="400050" y="87552"/>
                  </a:cubicBezTo>
                  <a:cubicBezTo>
                    <a:pt x="427535" y="142522"/>
                    <a:pt x="424976" y="247435"/>
                    <a:pt x="428625" y="287577"/>
                  </a:cubicBezTo>
                  <a:cubicBezTo>
                    <a:pt x="442912" y="282815"/>
                    <a:pt x="460838" y="283939"/>
                    <a:pt x="471487" y="273290"/>
                  </a:cubicBezTo>
                  <a:cubicBezTo>
                    <a:pt x="482136" y="262641"/>
                    <a:pt x="482122" y="245038"/>
                    <a:pt x="485775" y="230427"/>
                  </a:cubicBezTo>
                  <a:cubicBezTo>
                    <a:pt x="495757" y="190500"/>
                    <a:pt x="507983" y="111466"/>
                    <a:pt x="514350" y="73265"/>
                  </a:cubicBezTo>
                  <a:cubicBezTo>
                    <a:pt x="523875" y="87552"/>
                    <a:pt x="538760" y="99468"/>
                    <a:pt x="542925" y="116127"/>
                  </a:cubicBezTo>
                  <a:cubicBezTo>
                    <a:pt x="580626" y="266933"/>
                    <a:pt x="508703" y="228546"/>
                    <a:pt x="600075" y="259002"/>
                  </a:cubicBezTo>
                  <a:cubicBezTo>
                    <a:pt x="614362" y="254240"/>
                    <a:pt x="633529" y="256475"/>
                    <a:pt x="642937" y="244715"/>
                  </a:cubicBezTo>
                  <a:cubicBezTo>
                    <a:pt x="655204" y="229382"/>
                    <a:pt x="651831" y="206446"/>
                    <a:pt x="657225" y="187565"/>
                  </a:cubicBezTo>
                  <a:cubicBezTo>
                    <a:pt x="661362" y="173084"/>
                    <a:pt x="666750" y="158990"/>
                    <a:pt x="671512" y="144702"/>
                  </a:cubicBezTo>
                  <a:cubicBezTo>
                    <a:pt x="676275" y="111365"/>
                    <a:pt x="679196" y="77712"/>
                    <a:pt x="685800" y="44690"/>
                  </a:cubicBezTo>
                  <a:cubicBezTo>
                    <a:pt x="688754" y="29922"/>
                    <a:pt x="689438" y="-8822"/>
                    <a:pt x="700087" y="1827"/>
                  </a:cubicBezTo>
                  <a:cubicBezTo>
                    <a:pt x="721386" y="23126"/>
                    <a:pt x="728662" y="87552"/>
                    <a:pt x="728662" y="87552"/>
                  </a:cubicBezTo>
                  <a:cubicBezTo>
                    <a:pt x="723900" y="130415"/>
                    <a:pt x="720933" y="173515"/>
                    <a:pt x="714375" y="216140"/>
                  </a:cubicBezTo>
                  <a:cubicBezTo>
                    <a:pt x="696622" y="331537"/>
                    <a:pt x="700087" y="221359"/>
                    <a:pt x="700087" y="316152"/>
                  </a:cubicBezTo>
                </a:path>
              </a:pathLst>
            </a:cu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6" name="Elipse 15"/>
          <p:cNvSpPr/>
          <p:nvPr/>
        </p:nvSpPr>
        <p:spPr>
          <a:xfrm rot="11500868">
            <a:off x="1453242" y="3034519"/>
            <a:ext cx="2456675" cy="19792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Forma libre 16"/>
          <p:cNvSpPr/>
          <p:nvPr/>
        </p:nvSpPr>
        <p:spPr>
          <a:xfrm rot="11500868">
            <a:off x="1719453" y="3208698"/>
            <a:ext cx="2009502" cy="1471894"/>
          </a:xfrm>
          <a:custGeom>
            <a:avLst/>
            <a:gdLst>
              <a:gd name="connsiteX0" fmla="*/ 56082 w 1589410"/>
              <a:gd name="connsiteY0" fmla="*/ 742950 h 1143000"/>
              <a:gd name="connsiteX1" fmla="*/ 27507 w 1589410"/>
              <a:gd name="connsiteY1" fmla="*/ 628650 h 1143000"/>
              <a:gd name="connsiteX2" fmla="*/ 27507 w 1589410"/>
              <a:gd name="connsiteY2" fmla="*/ 228600 h 1143000"/>
              <a:gd name="connsiteX3" fmla="*/ 70369 w 1589410"/>
              <a:gd name="connsiteY3" fmla="*/ 328613 h 1143000"/>
              <a:gd name="connsiteX4" fmla="*/ 84657 w 1589410"/>
              <a:gd name="connsiteY4" fmla="*/ 400050 h 1143000"/>
              <a:gd name="connsiteX5" fmla="*/ 98944 w 1589410"/>
              <a:gd name="connsiteY5" fmla="*/ 485775 h 1143000"/>
              <a:gd name="connsiteX6" fmla="*/ 141807 w 1589410"/>
              <a:gd name="connsiteY6" fmla="*/ 571500 h 1143000"/>
              <a:gd name="connsiteX7" fmla="*/ 184669 w 1589410"/>
              <a:gd name="connsiteY7" fmla="*/ 685800 h 1143000"/>
              <a:gd name="connsiteX8" fmla="*/ 198957 w 1589410"/>
              <a:gd name="connsiteY8" fmla="*/ 585788 h 1143000"/>
              <a:gd name="connsiteX9" fmla="*/ 184669 w 1589410"/>
              <a:gd name="connsiteY9" fmla="*/ 471488 h 1143000"/>
              <a:gd name="connsiteX10" fmla="*/ 156094 w 1589410"/>
              <a:gd name="connsiteY10" fmla="*/ 328613 h 1143000"/>
              <a:gd name="connsiteX11" fmla="*/ 141807 w 1589410"/>
              <a:gd name="connsiteY11" fmla="*/ 285750 h 1143000"/>
              <a:gd name="connsiteX12" fmla="*/ 156094 w 1589410"/>
              <a:gd name="connsiteY12" fmla="*/ 442913 h 1143000"/>
              <a:gd name="connsiteX13" fmla="*/ 184669 w 1589410"/>
              <a:gd name="connsiteY13" fmla="*/ 571500 h 1143000"/>
              <a:gd name="connsiteX14" fmla="*/ 227532 w 1589410"/>
              <a:gd name="connsiteY14" fmla="*/ 500063 h 1143000"/>
              <a:gd name="connsiteX15" fmla="*/ 241819 w 1589410"/>
              <a:gd name="connsiteY15" fmla="*/ 457200 h 1143000"/>
              <a:gd name="connsiteX16" fmla="*/ 156094 w 1589410"/>
              <a:gd name="connsiteY16" fmla="*/ 528638 h 1143000"/>
              <a:gd name="connsiteX17" fmla="*/ 70369 w 1589410"/>
              <a:gd name="connsiteY17" fmla="*/ 642938 h 1143000"/>
              <a:gd name="connsiteX18" fmla="*/ 27507 w 1589410"/>
              <a:gd name="connsiteY18" fmla="*/ 685800 h 1143000"/>
              <a:gd name="connsiteX19" fmla="*/ 113232 w 1589410"/>
              <a:gd name="connsiteY19" fmla="*/ 700088 h 1143000"/>
              <a:gd name="connsiteX20" fmla="*/ 241819 w 1589410"/>
              <a:gd name="connsiteY20" fmla="*/ 585788 h 1143000"/>
              <a:gd name="connsiteX21" fmla="*/ 327544 w 1589410"/>
              <a:gd name="connsiteY21" fmla="*/ 528638 h 1143000"/>
              <a:gd name="connsiteX22" fmla="*/ 241819 w 1589410"/>
              <a:gd name="connsiteY22" fmla="*/ 514350 h 1143000"/>
              <a:gd name="connsiteX23" fmla="*/ 170382 w 1589410"/>
              <a:gd name="connsiteY23" fmla="*/ 500063 h 1143000"/>
              <a:gd name="connsiteX24" fmla="*/ 198957 w 1589410"/>
              <a:gd name="connsiteY24" fmla="*/ 457200 h 1143000"/>
              <a:gd name="connsiteX25" fmla="*/ 298969 w 1589410"/>
              <a:gd name="connsiteY25" fmla="*/ 371475 h 1143000"/>
              <a:gd name="connsiteX26" fmla="*/ 356119 w 1589410"/>
              <a:gd name="connsiteY26" fmla="*/ 357188 h 1143000"/>
              <a:gd name="connsiteX27" fmla="*/ 256107 w 1589410"/>
              <a:gd name="connsiteY27" fmla="*/ 514350 h 1143000"/>
              <a:gd name="connsiteX28" fmla="*/ 141807 w 1589410"/>
              <a:gd name="connsiteY28" fmla="*/ 600075 h 1143000"/>
              <a:gd name="connsiteX29" fmla="*/ 270394 w 1589410"/>
              <a:gd name="connsiteY29" fmla="*/ 557213 h 1143000"/>
              <a:gd name="connsiteX30" fmla="*/ 341832 w 1589410"/>
              <a:gd name="connsiteY30" fmla="*/ 514350 h 1143000"/>
              <a:gd name="connsiteX31" fmla="*/ 498994 w 1589410"/>
              <a:gd name="connsiteY31" fmla="*/ 442913 h 1143000"/>
              <a:gd name="connsiteX32" fmla="*/ 527569 w 1589410"/>
              <a:gd name="connsiteY32" fmla="*/ 400050 h 1143000"/>
              <a:gd name="connsiteX33" fmla="*/ 470419 w 1589410"/>
              <a:gd name="connsiteY33" fmla="*/ 414338 h 1143000"/>
              <a:gd name="connsiteX34" fmla="*/ 441844 w 1589410"/>
              <a:gd name="connsiteY34" fmla="*/ 471488 h 1143000"/>
              <a:gd name="connsiteX35" fmla="*/ 484707 w 1589410"/>
              <a:gd name="connsiteY35" fmla="*/ 557213 h 1143000"/>
              <a:gd name="connsiteX36" fmla="*/ 527569 w 1589410"/>
              <a:gd name="connsiteY36" fmla="*/ 457200 h 1143000"/>
              <a:gd name="connsiteX37" fmla="*/ 570432 w 1589410"/>
              <a:gd name="connsiteY37" fmla="*/ 400050 h 1143000"/>
              <a:gd name="connsiteX38" fmla="*/ 599007 w 1589410"/>
              <a:gd name="connsiteY38" fmla="*/ 342900 h 1143000"/>
              <a:gd name="connsiteX39" fmla="*/ 613294 w 1589410"/>
              <a:gd name="connsiteY39" fmla="*/ 285750 h 1143000"/>
              <a:gd name="connsiteX40" fmla="*/ 413269 w 1589410"/>
              <a:gd name="connsiteY40" fmla="*/ 257175 h 1143000"/>
              <a:gd name="connsiteX41" fmla="*/ 427557 w 1589410"/>
              <a:gd name="connsiteY41" fmla="*/ 385763 h 1143000"/>
              <a:gd name="connsiteX42" fmla="*/ 513282 w 1589410"/>
              <a:gd name="connsiteY42" fmla="*/ 414338 h 1143000"/>
              <a:gd name="connsiteX43" fmla="*/ 556144 w 1589410"/>
              <a:gd name="connsiteY43" fmla="*/ 385763 h 1143000"/>
              <a:gd name="connsiteX44" fmla="*/ 484707 w 1589410"/>
              <a:gd name="connsiteY44" fmla="*/ 242888 h 1143000"/>
              <a:gd name="connsiteX45" fmla="*/ 441844 w 1589410"/>
              <a:gd name="connsiteY45" fmla="*/ 228600 h 1143000"/>
              <a:gd name="connsiteX46" fmla="*/ 356119 w 1589410"/>
              <a:gd name="connsiteY46" fmla="*/ 242888 h 1143000"/>
              <a:gd name="connsiteX47" fmla="*/ 341832 w 1589410"/>
              <a:gd name="connsiteY47" fmla="*/ 285750 h 1143000"/>
              <a:gd name="connsiteX48" fmla="*/ 313257 w 1589410"/>
              <a:gd name="connsiteY48" fmla="*/ 342900 h 1143000"/>
              <a:gd name="connsiteX49" fmla="*/ 641869 w 1589410"/>
              <a:gd name="connsiteY49" fmla="*/ 342900 h 1143000"/>
              <a:gd name="connsiteX50" fmla="*/ 656157 w 1589410"/>
              <a:gd name="connsiteY50" fmla="*/ 300038 h 1143000"/>
              <a:gd name="connsiteX51" fmla="*/ 627582 w 1589410"/>
              <a:gd name="connsiteY51" fmla="*/ 171450 h 1143000"/>
              <a:gd name="connsiteX52" fmla="*/ 498994 w 1589410"/>
              <a:gd name="connsiteY52" fmla="*/ 85725 h 1143000"/>
              <a:gd name="connsiteX53" fmla="*/ 427557 w 1589410"/>
              <a:gd name="connsiteY53" fmla="*/ 142875 h 1143000"/>
              <a:gd name="connsiteX54" fmla="*/ 398982 w 1589410"/>
              <a:gd name="connsiteY54" fmla="*/ 228600 h 1143000"/>
              <a:gd name="connsiteX55" fmla="*/ 370407 w 1589410"/>
              <a:gd name="connsiteY55" fmla="*/ 300038 h 1143000"/>
              <a:gd name="connsiteX56" fmla="*/ 384694 w 1589410"/>
              <a:gd name="connsiteY56" fmla="*/ 557213 h 1143000"/>
              <a:gd name="connsiteX57" fmla="*/ 441844 w 1589410"/>
              <a:gd name="connsiteY57" fmla="*/ 600075 h 1143000"/>
              <a:gd name="connsiteX58" fmla="*/ 656157 w 1589410"/>
              <a:gd name="connsiteY58" fmla="*/ 685800 h 1143000"/>
              <a:gd name="connsiteX59" fmla="*/ 770457 w 1589410"/>
              <a:gd name="connsiteY59" fmla="*/ 785813 h 1143000"/>
              <a:gd name="connsiteX60" fmla="*/ 727594 w 1589410"/>
              <a:gd name="connsiteY60" fmla="*/ 814388 h 1143000"/>
              <a:gd name="connsiteX61" fmla="*/ 513282 w 1589410"/>
              <a:gd name="connsiteY61" fmla="*/ 742950 h 1143000"/>
              <a:gd name="connsiteX62" fmla="*/ 484707 w 1589410"/>
              <a:gd name="connsiteY62" fmla="*/ 700088 h 1143000"/>
              <a:gd name="connsiteX63" fmla="*/ 427557 w 1589410"/>
              <a:gd name="connsiteY63" fmla="*/ 728663 h 1143000"/>
              <a:gd name="connsiteX64" fmla="*/ 398982 w 1589410"/>
              <a:gd name="connsiteY64" fmla="*/ 685800 h 1143000"/>
              <a:gd name="connsiteX65" fmla="*/ 427557 w 1589410"/>
              <a:gd name="connsiteY65" fmla="*/ 571500 h 1143000"/>
              <a:gd name="connsiteX66" fmla="*/ 527569 w 1589410"/>
              <a:gd name="connsiteY66" fmla="*/ 528638 h 1143000"/>
              <a:gd name="connsiteX67" fmla="*/ 613294 w 1589410"/>
              <a:gd name="connsiteY67" fmla="*/ 542925 h 1143000"/>
              <a:gd name="connsiteX68" fmla="*/ 599007 w 1589410"/>
              <a:gd name="connsiteY68" fmla="*/ 600075 h 1143000"/>
              <a:gd name="connsiteX69" fmla="*/ 498994 w 1589410"/>
              <a:gd name="connsiteY69" fmla="*/ 728663 h 1143000"/>
              <a:gd name="connsiteX70" fmla="*/ 441844 w 1589410"/>
              <a:gd name="connsiteY70" fmla="*/ 771525 h 1143000"/>
              <a:gd name="connsiteX71" fmla="*/ 398982 w 1589410"/>
              <a:gd name="connsiteY71" fmla="*/ 785813 h 1143000"/>
              <a:gd name="connsiteX72" fmla="*/ 341832 w 1589410"/>
              <a:gd name="connsiteY72" fmla="*/ 814388 h 1143000"/>
              <a:gd name="connsiteX73" fmla="*/ 356119 w 1589410"/>
              <a:gd name="connsiteY73" fmla="*/ 771525 h 1143000"/>
              <a:gd name="connsiteX74" fmla="*/ 241819 w 1589410"/>
              <a:gd name="connsiteY74" fmla="*/ 728663 h 1143000"/>
              <a:gd name="connsiteX75" fmla="*/ 213244 w 1589410"/>
              <a:gd name="connsiteY75" fmla="*/ 685800 h 1143000"/>
              <a:gd name="connsiteX76" fmla="*/ 198957 w 1589410"/>
              <a:gd name="connsiteY76" fmla="*/ 628650 h 1143000"/>
              <a:gd name="connsiteX77" fmla="*/ 298969 w 1589410"/>
              <a:gd name="connsiteY77" fmla="*/ 671513 h 1143000"/>
              <a:gd name="connsiteX78" fmla="*/ 313257 w 1589410"/>
              <a:gd name="connsiteY78" fmla="*/ 871538 h 1143000"/>
              <a:gd name="connsiteX79" fmla="*/ 184669 w 1589410"/>
              <a:gd name="connsiteY79" fmla="*/ 771525 h 1143000"/>
              <a:gd name="connsiteX80" fmla="*/ 198957 w 1589410"/>
              <a:gd name="connsiteY80" fmla="*/ 857250 h 1143000"/>
              <a:gd name="connsiteX81" fmla="*/ 284682 w 1589410"/>
              <a:gd name="connsiteY81" fmla="*/ 914400 h 1143000"/>
              <a:gd name="connsiteX82" fmla="*/ 313257 w 1589410"/>
              <a:gd name="connsiteY82" fmla="*/ 857250 h 1143000"/>
              <a:gd name="connsiteX83" fmla="*/ 298969 w 1589410"/>
              <a:gd name="connsiteY83" fmla="*/ 814388 h 1143000"/>
              <a:gd name="connsiteX84" fmla="*/ 241819 w 1589410"/>
              <a:gd name="connsiteY84" fmla="*/ 842963 h 1143000"/>
              <a:gd name="connsiteX85" fmla="*/ 270394 w 1589410"/>
              <a:gd name="connsiteY85" fmla="*/ 914400 h 1143000"/>
              <a:gd name="connsiteX86" fmla="*/ 313257 w 1589410"/>
              <a:gd name="connsiteY86" fmla="*/ 928688 h 1143000"/>
              <a:gd name="connsiteX87" fmla="*/ 370407 w 1589410"/>
              <a:gd name="connsiteY87" fmla="*/ 942975 h 1143000"/>
              <a:gd name="connsiteX88" fmla="*/ 441844 w 1589410"/>
              <a:gd name="connsiteY88" fmla="*/ 928688 h 1143000"/>
              <a:gd name="connsiteX89" fmla="*/ 498994 w 1589410"/>
              <a:gd name="connsiteY89" fmla="*/ 814388 h 1143000"/>
              <a:gd name="connsiteX90" fmla="*/ 513282 w 1589410"/>
              <a:gd name="connsiteY90" fmla="*/ 885825 h 1143000"/>
              <a:gd name="connsiteX91" fmla="*/ 784744 w 1589410"/>
              <a:gd name="connsiteY91" fmla="*/ 871538 h 1143000"/>
              <a:gd name="connsiteX92" fmla="*/ 799032 w 1589410"/>
              <a:gd name="connsiteY92" fmla="*/ 814388 h 1143000"/>
              <a:gd name="connsiteX93" fmla="*/ 684732 w 1589410"/>
              <a:gd name="connsiteY93" fmla="*/ 828675 h 1143000"/>
              <a:gd name="connsiteX94" fmla="*/ 670444 w 1589410"/>
              <a:gd name="connsiteY94" fmla="*/ 885825 h 1143000"/>
              <a:gd name="connsiteX95" fmla="*/ 770457 w 1589410"/>
              <a:gd name="connsiteY95" fmla="*/ 885825 h 1143000"/>
              <a:gd name="connsiteX96" fmla="*/ 770457 w 1589410"/>
              <a:gd name="connsiteY96" fmla="*/ 700088 h 1143000"/>
              <a:gd name="connsiteX97" fmla="*/ 756169 w 1589410"/>
              <a:gd name="connsiteY97" fmla="*/ 742950 h 1143000"/>
              <a:gd name="connsiteX98" fmla="*/ 984769 w 1589410"/>
              <a:gd name="connsiteY98" fmla="*/ 771525 h 1143000"/>
              <a:gd name="connsiteX99" fmla="*/ 999057 w 1589410"/>
              <a:gd name="connsiteY99" fmla="*/ 728663 h 1143000"/>
              <a:gd name="connsiteX100" fmla="*/ 1027632 w 1589410"/>
              <a:gd name="connsiteY100" fmla="*/ 671513 h 1143000"/>
              <a:gd name="connsiteX101" fmla="*/ 913332 w 1589410"/>
              <a:gd name="connsiteY101" fmla="*/ 342900 h 1143000"/>
              <a:gd name="connsiteX102" fmla="*/ 870469 w 1589410"/>
              <a:gd name="connsiteY102" fmla="*/ 328613 h 1143000"/>
              <a:gd name="connsiteX103" fmla="*/ 770457 w 1589410"/>
              <a:gd name="connsiteY103" fmla="*/ 428625 h 1143000"/>
              <a:gd name="connsiteX104" fmla="*/ 784744 w 1589410"/>
              <a:gd name="connsiteY104" fmla="*/ 500063 h 1143000"/>
              <a:gd name="connsiteX105" fmla="*/ 941907 w 1589410"/>
              <a:gd name="connsiteY105" fmla="*/ 442913 h 1143000"/>
              <a:gd name="connsiteX106" fmla="*/ 813319 w 1589410"/>
              <a:gd name="connsiteY106" fmla="*/ 385763 h 1143000"/>
              <a:gd name="connsiteX107" fmla="*/ 770457 w 1589410"/>
              <a:gd name="connsiteY107" fmla="*/ 542925 h 1143000"/>
              <a:gd name="connsiteX108" fmla="*/ 784744 w 1589410"/>
              <a:gd name="connsiteY108" fmla="*/ 585788 h 1143000"/>
              <a:gd name="connsiteX109" fmla="*/ 856182 w 1589410"/>
              <a:gd name="connsiteY109" fmla="*/ 528638 h 1143000"/>
              <a:gd name="connsiteX110" fmla="*/ 799032 w 1589410"/>
              <a:gd name="connsiteY110" fmla="*/ 514350 h 1143000"/>
              <a:gd name="connsiteX111" fmla="*/ 656157 w 1589410"/>
              <a:gd name="connsiteY111" fmla="*/ 500063 h 1143000"/>
              <a:gd name="connsiteX112" fmla="*/ 627582 w 1589410"/>
              <a:gd name="connsiteY112" fmla="*/ 457200 h 1143000"/>
              <a:gd name="connsiteX113" fmla="*/ 727594 w 1589410"/>
              <a:gd name="connsiteY113" fmla="*/ 371475 h 1143000"/>
              <a:gd name="connsiteX114" fmla="*/ 770457 w 1589410"/>
              <a:gd name="connsiteY114" fmla="*/ 385763 h 1143000"/>
              <a:gd name="connsiteX115" fmla="*/ 741882 w 1589410"/>
              <a:gd name="connsiteY115" fmla="*/ 471488 h 1143000"/>
              <a:gd name="connsiteX116" fmla="*/ 656157 w 1589410"/>
              <a:gd name="connsiteY116" fmla="*/ 371475 h 1143000"/>
              <a:gd name="connsiteX117" fmla="*/ 699019 w 1589410"/>
              <a:gd name="connsiteY117" fmla="*/ 257175 h 1143000"/>
              <a:gd name="connsiteX118" fmla="*/ 927619 w 1589410"/>
              <a:gd name="connsiteY118" fmla="*/ 314325 h 1143000"/>
              <a:gd name="connsiteX119" fmla="*/ 941907 w 1589410"/>
              <a:gd name="connsiteY119" fmla="*/ 500063 h 1143000"/>
              <a:gd name="connsiteX120" fmla="*/ 884757 w 1589410"/>
              <a:gd name="connsiteY120" fmla="*/ 485775 h 1143000"/>
              <a:gd name="connsiteX121" fmla="*/ 856182 w 1589410"/>
              <a:gd name="connsiteY121" fmla="*/ 414338 h 1143000"/>
              <a:gd name="connsiteX122" fmla="*/ 884757 w 1589410"/>
              <a:gd name="connsiteY122" fmla="*/ 328613 h 1143000"/>
              <a:gd name="connsiteX123" fmla="*/ 913332 w 1589410"/>
              <a:gd name="connsiteY123" fmla="*/ 385763 h 1143000"/>
              <a:gd name="connsiteX124" fmla="*/ 927619 w 1589410"/>
              <a:gd name="connsiteY124" fmla="*/ 457200 h 1143000"/>
              <a:gd name="connsiteX125" fmla="*/ 956194 w 1589410"/>
              <a:gd name="connsiteY125" fmla="*/ 571500 h 1143000"/>
              <a:gd name="connsiteX126" fmla="*/ 941907 w 1589410"/>
              <a:gd name="connsiteY126" fmla="*/ 614363 h 1143000"/>
              <a:gd name="connsiteX127" fmla="*/ 870469 w 1589410"/>
              <a:gd name="connsiteY127" fmla="*/ 628650 h 1143000"/>
              <a:gd name="connsiteX128" fmla="*/ 784744 w 1589410"/>
              <a:gd name="connsiteY128" fmla="*/ 642938 h 1143000"/>
              <a:gd name="connsiteX129" fmla="*/ 841894 w 1589410"/>
              <a:gd name="connsiteY129" fmla="*/ 857250 h 1143000"/>
              <a:gd name="connsiteX130" fmla="*/ 956194 w 1589410"/>
              <a:gd name="connsiteY130" fmla="*/ 828675 h 1143000"/>
              <a:gd name="connsiteX131" fmla="*/ 956194 w 1589410"/>
              <a:gd name="connsiteY131" fmla="*/ 728663 h 1143000"/>
              <a:gd name="connsiteX132" fmla="*/ 884757 w 1589410"/>
              <a:gd name="connsiteY132" fmla="*/ 742950 h 1143000"/>
              <a:gd name="connsiteX133" fmla="*/ 841894 w 1589410"/>
              <a:gd name="connsiteY133" fmla="*/ 771525 h 1143000"/>
              <a:gd name="connsiteX134" fmla="*/ 799032 w 1589410"/>
              <a:gd name="connsiteY134" fmla="*/ 928688 h 1143000"/>
              <a:gd name="connsiteX135" fmla="*/ 813319 w 1589410"/>
              <a:gd name="connsiteY135" fmla="*/ 1042988 h 1143000"/>
              <a:gd name="connsiteX136" fmla="*/ 927619 w 1589410"/>
              <a:gd name="connsiteY136" fmla="*/ 1042988 h 1143000"/>
              <a:gd name="connsiteX137" fmla="*/ 970482 w 1589410"/>
              <a:gd name="connsiteY137" fmla="*/ 1014413 h 1143000"/>
              <a:gd name="connsiteX138" fmla="*/ 1013344 w 1589410"/>
              <a:gd name="connsiteY138" fmla="*/ 842963 h 1143000"/>
              <a:gd name="connsiteX139" fmla="*/ 1056207 w 1589410"/>
              <a:gd name="connsiteY139" fmla="*/ 871538 h 1143000"/>
              <a:gd name="connsiteX140" fmla="*/ 1156219 w 1589410"/>
              <a:gd name="connsiteY140" fmla="*/ 785813 h 1143000"/>
              <a:gd name="connsiteX141" fmla="*/ 1113357 w 1589410"/>
              <a:gd name="connsiteY141" fmla="*/ 757238 h 1143000"/>
              <a:gd name="connsiteX142" fmla="*/ 1070494 w 1589410"/>
              <a:gd name="connsiteY142" fmla="*/ 671513 h 1143000"/>
              <a:gd name="connsiteX143" fmla="*/ 1141932 w 1589410"/>
              <a:gd name="connsiteY143" fmla="*/ 685800 h 1143000"/>
              <a:gd name="connsiteX144" fmla="*/ 1084782 w 1589410"/>
              <a:gd name="connsiteY144" fmla="*/ 571500 h 1143000"/>
              <a:gd name="connsiteX145" fmla="*/ 1099069 w 1589410"/>
              <a:gd name="connsiteY145" fmla="*/ 457200 h 1143000"/>
              <a:gd name="connsiteX146" fmla="*/ 1170507 w 1589410"/>
              <a:gd name="connsiteY146" fmla="*/ 471488 h 1143000"/>
              <a:gd name="connsiteX147" fmla="*/ 1227657 w 1589410"/>
              <a:gd name="connsiteY147" fmla="*/ 514350 h 1143000"/>
              <a:gd name="connsiteX148" fmla="*/ 1170507 w 1589410"/>
              <a:gd name="connsiteY148" fmla="*/ 542925 h 1143000"/>
              <a:gd name="connsiteX149" fmla="*/ 1099069 w 1589410"/>
              <a:gd name="connsiteY149" fmla="*/ 500063 h 1143000"/>
              <a:gd name="connsiteX150" fmla="*/ 1056207 w 1589410"/>
              <a:gd name="connsiteY150" fmla="*/ 400050 h 1143000"/>
              <a:gd name="connsiteX151" fmla="*/ 1070494 w 1589410"/>
              <a:gd name="connsiteY151" fmla="*/ 357188 h 1143000"/>
              <a:gd name="connsiteX152" fmla="*/ 1141932 w 1589410"/>
              <a:gd name="connsiteY152" fmla="*/ 385763 h 1143000"/>
              <a:gd name="connsiteX153" fmla="*/ 1184794 w 1589410"/>
              <a:gd name="connsiteY153" fmla="*/ 414338 h 1143000"/>
              <a:gd name="connsiteX154" fmla="*/ 1227657 w 1589410"/>
              <a:gd name="connsiteY154" fmla="*/ 400050 h 1143000"/>
              <a:gd name="connsiteX155" fmla="*/ 1199082 w 1589410"/>
              <a:gd name="connsiteY155" fmla="*/ 285750 h 1143000"/>
              <a:gd name="connsiteX156" fmla="*/ 1084782 w 1589410"/>
              <a:gd name="connsiteY156" fmla="*/ 214313 h 1143000"/>
              <a:gd name="connsiteX157" fmla="*/ 1041919 w 1589410"/>
              <a:gd name="connsiteY157" fmla="*/ 242888 h 1143000"/>
              <a:gd name="connsiteX158" fmla="*/ 1099069 w 1589410"/>
              <a:gd name="connsiteY158" fmla="*/ 328613 h 1143000"/>
              <a:gd name="connsiteX159" fmla="*/ 1084782 w 1589410"/>
              <a:gd name="connsiteY159" fmla="*/ 228600 h 1143000"/>
              <a:gd name="connsiteX160" fmla="*/ 956194 w 1589410"/>
              <a:gd name="connsiteY160" fmla="*/ 242888 h 1143000"/>
              <a:gd name="connsiteX161" fmla="*/ 970482 w 1589410"/>
              <a:gd name="connsiteY161" fmla="*/ 442913 h 1143000"/>
              <a:gd name="connsiteX162" fmla="*/ 984769 w 1589410"/>
              <a:gd name="connsiteY162" fmla="*/ 357188 h 1143000"/>
              <a:gd name="connsiteX163" fmla="*/ 956194 w 1589410"/>
              <a:gd name="connsiteY163" fmla="*/ 171450 h 1143000"/>
              <a:gd name="connsiteX164" fmla="*/ 884757 w 1589410"/>
              <a:gd name="connsiteY164" fmla="*/ 157163 h 1143000"/>
              <a:gd name="connsiteX165" fmla="*/ 841894 w 1589410"/>
              <a:gd name="connsiteY165" fmla="*/ 171450 h 1143000"/>
              <a:gd name="connsiteX166" fmla="*/ 884757 w 1589410"/>
              <a:gd name="connsiteY166" fmla="*/ 185738 h 1143000"/>
              <a:gd name="connsiteX167" fmla="*/ 927619 w 1589410"/>
              <a:gd name="connsiteY167" fmla="*/ 171450 h 1143000"/>
              <a:gd name="connsiteX168" fmla="*/ 956194 w 1589410"/>
              <a:gd name="connsiteY168" fmla="*/ 171450 h 1143000"/>
              <a:gd name="connsiteX169" fmla="*/ 1156219 w 1589410"/>
              <a:gd name="connsiteY169" fmla="*/ 200025 h 1143000"/>
              <a:gd name="connsiteX170" fmla="*/ 1170507 w 1589410"/>
              <a:gd name="connsiteY170" fmla="*/ 428625 h 1143000"/>
              <a:gd name="connsiteX171" fmla="*/ 1213369 w 1589410"/>
              <a:gd name="connsiteY171" fmla="*/ 385763 h 1143000"/>
              <a:gd name="connsiteX172" fmla="*/ 1227657 w 1589410"/>
              <a:gd name="connsiteY172" fmla="*/ 228600 h 1143000"/>
              <a:gd name="connsiteX173" fmla="*/ 1241944 w 1589410"/>
              <a:gd name="connsiteY173" fmla="*/ 600075 h 1143000"/>
              <a:gd name="connsiteX174" fmla="*/ 1284807 w 1589410"/>
              <a:gd name="connsiteY174" fmla="*/ 614363 h 1143000"/>
              <a:gd name="connsiteX175" fmla="*/ 1299094 w 1589410"/>
              <a:gd name="connsiteY175" fmla="*/ 357188 h 1143000"/>
              <a:gd name="connsiteX176" fmla="*/ 1341957 w 1589410"/>
              <a:gd name="connsiteY176" fmla="*/ 400050 h 1143000"/>
              <a:gd name="connsiteX177" fmla="*/ 1370532 w 1589410"/>
              <a:gd name="connsiteY177" fmla="*/ 357188 h 1143000"/>
              <a:gd name="connsiteX178" fmla="*/ 1313382 w 1589410"/>
              <a:gd name="connsiteY178" fmla="*/ 271463 h 1143000"/>
              <a:gd name="connsiteX179" fmla="*/ 1299094 w 1589410"/>
              <a:gd name="connsiteY179" fmla="*/ 314325 h 1143000"/>
              <a:gd name="connsiteX180" fmla="*/ 1356244 w 1589410"/>
              <a:gd name="connsiteY180" fmla="*/ 328613 h 1143000"/>
              <a:gd name="connsiteX181" fmla="*/ 1399107 w 1589410"/>
              <a:gd name="connsiteY181" fmla="*/ 342900 h 1143000"/>
              <a:gd name="connsiteX182" fmla="*/ 1370532 w 1589410"/>
              <a:gd name="connsiteY182" fmla="*/ 285750 h 1143000"/>
              <a:gd name="connsiteX183" fmla="*/ 1327669 w 1589410"/>
              <a:gd name="connsiteY183" fmla="*/ 300038 h 1143000"/>
              <a:gd name="connsiteX184" fmla="*/ 1341957 w 1589410"/>
              <a:gd name="connsiteY184" fmla="*/ 342900 h 1143000"/>
              <a:gd name="connsiteX185" fmla="*/ 1427682 w 1589410"/>
              <a:gd name="connsiteY185" fmla="*/ 371475 h 1143000"/>
              <a:gd name="connsiteX186" fmla="*/ 1470544 w 1589410"/>
              <a:gd name="connsiteY186" fmla="*/ 400050 h 1143000"/>
              <a:gd name="connsiteX187" fmla="*/ 1456257 w 1589410"/>
              <a:gd name="connsiteY187" fmla="*/ 557213 h 1143000"/>
              <a:gd name="connsiteX188" fmla="*/ 1327669 w 1589410"/>
              <a:gd name="connsiteY188" fmla="*/ 600075 h 1143000"/>
              <a:gd name="connsiteX189" fmla="*/ 1284807 w 1589410"/>
              <a:gd name="connsiteY189" fmla="*/ 557213 h 1143000"/>
              <a:gd name="connsiteX190" fmla="*/ 1284807 w 1589410"/>
              <a:gd name="connsiteY190" fmla="*/ 742950 h 1143000"/>
              <a:gd name="connsiteX191" fmla="*/ 1327669 w 1589410"/>
              <a:gd name="connsiteY191" fmla="*/ 757238 h 1143000"/>
              <a:gd name="connsiteX192" fmla="*/ 1384819 w 1589410"/>
              <a:gd name="connsiteY192" fmla="*/ 742950 h 1143000"/>
              <a:gd name="connsiteX193" fmla="*/ 1413394 w 1589410"/>
              <a:gd name="connsiteY193" fmla="*/ 585788 h 1143000"/>
              <a:gd name="connsiteX194" fmla="*/ 1356244 w 1589410"/>
              <a:gd name="connsiteY194" fmla="*/ 614363 h 1143000"/>
              <a:gd name="connsiteX195" fmla="*/ 1284807 w 1589410"/>
              <a:gd name="connsiteY195" fmla="*/ 714375 h 1143000"/>
              <a:gd name="connsiteX196" fmla="*/ 1256232 w 1589410"/>
              <a:gd name="connsiteY196" fmla="*/ 757238 h 1143000"/>
              <a:gd name="connsiteX197" fmla="*/ 1299094 w 1589410"/>
              <a:gd name="connsiteY197" fmla="*/ 785813 h 1143000"/>
              <a:gd name="connsiteX198" fmla="*/ 1184794 w 1589410"/>
              <a:gd name="connsiteY198" fmla="*/ 800100 h 1143000"/>
              <a:gd name="connsiteX199" fmla="*/ 1199082 w 1589410"/>
              <a:gd name="connsiteY199" fmla="*/ 957263 h 1143000"/>
              <a:gd name="connsiteX200" fmla="*/ 1313382 w 1589410"/>
              <a:gd name="connsiteY200" fmla="*/ 942975 h 1143000"/>
              <a:gd name="connsiteX201" fmla="*/ 1227657 w 1589410"/>
              <a:gd name="connsiteY201" fmla="*/ 900113 h 1143000"/>
              <a:gd name="connsiteX202" fmla="*/ 1127644 w 1589410"/>
              <a:gd name="connsiteY202" fmla="*/ 1014413 h 1143000"/>
              <a:gd name="connsiteX203" fmla="*/ 1141932 w 1589410"/>
              <a:gd name="connsiteY203" fmla="*/ 1085850 h 1143000"/>
              <a:gd name="connsiteX204" fmla="*/ 1127644 w 1589410"/>
              <a:gd name="connsiteY204" fmla="*/ 1028700 h 1143000"/>
              <a:gd name="connsiteX205" fmla="*/ 1084782 w 1589410"/>
              <a:gd name="connsiteY205" fmla="*/ 1014413 h 1143000"/>
              <a:gd name="connsiteX206" fmla="*/ 1041919 w 1589410"/>
              <a:gd name="connsiteY206" fmla="*/ 1042988 h 1143000"/>
              <a:gd name="connsiteX207" fmla="*/ 899044 w 1589410"/>
              <a:gd name="connsiteY207" fmla="*/ 985838 h 1143000"/>
              <a:gd name="connsiteX208" fmla="*/ 841894 w 1589410"/>
              <a:gd name="connsiteY208" fmla="*/ 971550 h 1143000"/>
              <a:gd name="connsiteX209" fmla="*/ 813319 w 1589410"/>
              <a:gd name="connsiteY209" fmla="*/ 1014413 h 1143000"/>
              <a:gd name="connsiteX210" fmla="*/ 741882 w 1589410"/>
              <a:gd name="connsiteY210" fmla="*/ 985838 h 1143000"/>
              <a:gd name="connsiteX211" fmla="*/ 699019 w 1589410"/>
              <a:gd name="connsiteY211" fmla="*/ 971550 h 1143000"/>
              <a:gd name="connsiteX212" fmla="*/ 670444 w 1589410"/>
              <a:gd name="connsiteY212" fmla="*/ 1028700 h 1143000"/>
              <a:gd name="connsiteX213" fmla="*/ 584719 w 1589410"/>
              <a:gd name="connsiteY213" fmla="*/ 971550 h 1143000"/>
              <a:gd name="connsiteX214" fmla="*/ 427557 w 1589410"/>
              <a:gd name="connsiteY214" fmla="*/ 957263 h 1143000"/>
              <a:gd name="connsiteX215" fmla="*/ 384694 w 1589410"/>
              <a:gd name="connsiteY215" fmla="*/ 914400 h 1143000"/>
              <a:gd name="connsiteX216" fmla="*/ 484707 w 1589410"/>
              <a:gd name="connsiteY216" fmla="*/ 900113 h 1143000"/>
              <a:gd name="connsiteX217" fmla="*/ 627582 w 1589410"/>
              <a:gd name="connsiteY217" fmla="*/ 928688 h 1143000"/>
              <a:gd name="connsiteX218" fmla="*/ 527569 w 1589410"/>
              <a:gd name="connsiteY218" fmla="*/ 957263 h 1143000"/>
              <a:gd name="connsiteX219" fmla="*/ 356119 w 1589410"/>
              <a:gd name="connsiteY219" fmla="*/ 942975 h 1143000"/>
              <a:gd name="connsiteX220" fmla="*/ 327544 w 1589410"/>
              <a:gd name="connsiteY220" fmla="*/ 871538 h 1143000"/>
              <a:gd name="connsiteX221" fmla="*/ 298969 w 1589410"/>
              <a:gd name="connsiteY221" fmla="*/ 828675 h 1143000"/>
              <a:gd name="connsiteX222" fmla="*/ 284682 w 1589410"/>
              <a:gd name="connsiteY222" fmla="*/ 728663 h 1143000"/>
              <a:gd name="connsiteX223" fmla="*/ 227532 w 1589410"/>
              <a:gd name="connsiteY223" fmla="*/ 700088 h 1143000"/>
              <a:gd name="connsiteX224" fmla="*/ 84657 w 1589410"/>
              <a:gd name="connsiteY224" fmla="*/ 671513 h 1143000"/>
              <a:gd name="connsiteX225" fmla="*/ 41794 w 1589410"/>
              <a:gd name="connsiteY225" fmla="*/ 385763 h 1143000"/>
              <a:gd name="connsiteX226" fmla="*/ 184669 w 1589410"/>
              <a:gd name="connsiteY226" fmla="*/ 300038 h 1143000"/>
              <a:gd name="connsiteX227" fmla="*/ 298969 w 1589410"/>
              <a:gd name="connsiteY227" fmla="*/ 228600 h 1143000"/>
              <a:gd name="connsiteX228" fmla="*/ 413269 w 1589410"/>
              <a:gd name="connsiteY228" fmla="*/ 242888 h 1143000"/>
              <a:gd name="connsiteX229" fmla="*/ 341832 w 1589410"/>
              <a:gd name="connsiteY229" fmla="*/ 257175 h 1143000"/>
              <a:gd name="connsiteX230" fmla="*/ 327544 w 1589410"/>
              <a:gd name="connsiteY230" fmla="*/ 214313 h 1143000"/>
              <a:gd name="connsiteX231" fmla="*/ 370407 w 1589410"/>
              <a:gd name="connsiteY231" fmla="*/ 200025 h 1143000"/>
              <a:gd name="connsiteX232" fmla="*/ 456132 w 1589410"/>
              <a:gd name="connsiteY232" fmla="*/ 185738 h 1143000"/>
              <a:gd name="connsiteX233" fmla="*/ 498994 w 1589410"/>
              <a:gd name="connsiteY233" fmla="*/ 157163 h 1143000"/>
              <a:gd name="connsiteX234" fmla="*/ 456132 w 1589410"/>
              <a:gd name="connsiteY234" fmla="*/ 71438 h 1143000"/>
              <a:gd name="connsiteX235" fmla="*/ 441844 w 1589410"/>
              <a:gd name="connsiteY235" fmla="*/ 114300 h 1143000"/>
              <a:gd name="connsiteX236" fmla="*/ 413269 w 1589410"/>
              <a:gd name="connsiteY236" fmla="*/ 157163 h 1143000"/>
              <a:gd name="connsiteX237" fmla="*/ 427557 w 1589410"/>
              <a:gd name="connsiteY237" fmla="*/ 300038 h 1143000"/>
              <a:gd name="connsiteX238" fmla="*/ 513282 w 1589410"/>
              <a:gd name="connsiteY238" fmla="*/ 314325 h 1143000"/>
              <a:gd name="connsiteX239" fmla="*/ 599007 w 1589410"/>
              <a:gd name="connsiteY239" fmla="*/ 314325 h 1143000"/>
              <a:gd name="connsiteX240" fmla="*/ 584719 w 1589410"/>
              <a:gd name="connsiteY240" fmla="*/ 271463 h 1143000"/>
              <a:gd name="connsiteX241" fmla="*/ 541857 w 1589410"/>
              <a:gd name="connsiteY241" fmla="*/ 285750 h 1143000"/>
              <a:gd name="connsiteX242" fmla="*/ 527569 w 1589410"/>
              <a:gd name="connsiteY242" fmla="*/ 328613 h 1143000"/>
              <a:gd name="connsiteX243" fmla="*/ 513282 w 1589410"/>
              <a:gd name="connsiteY243" fmla="*/ 414338 h 1143000"/>
              <a:gd name="connsiteX244" fmla="*/ 527569 w 1589410"/>
              <a:gd name="connsiteY244" fmla="*/ 514350 h 1143000"/>
              <a:gd name="connsiteX245" fmla="*/ 641869 w 1589410"/>
              <a:gd name="connsiteY245" fmla="*/ 557213 h 1143000"/>
              <a:gd name="connsiteX246" fmla="*/ 684732 w 1589410"/>
              <a:gd name="connsiteY246" fmla="*/ 671513 h 1143000"/>
              <a:gd name="connsiteX247" fmla="*/ 727594 w 1589410"/>
              <a:gd name="connsiteY247" fmla="*/ 700088 h 1143000"/>
              <a:gd name="connsiteX248" fmla="*/ 799032 w 1589410"/>
              <a:gd name="connsiteY248" fmla="*/ 685800 h 1143000"/>
              <a:gd name="connsiteX249" fmla="*/ 813319 w 1589410"/>
              <a:gd name="connsiteY249" fmla="*/ 642938 h 1143000"/>
              <a:gd name="connsiteX250" fmla="*/ 799032 w 1589410"/>
              <a:gd name="connsiteY250" fmla="*/ 528638 h 1143000"/>
              <a:gd name="connsiteX251" fmla="*/ 741882 w 1589410"/>
              <a:gd name="connsiteY251" fmla="*/ 542925 h 1143000"/>
              <a:gd name="connsiteX252" fmla="*/ 741882 w 1589410"/>
              <a:gd name="connsiteY252" fmla="*/ 628650 h 1143000"/>
              <a:gd name="connsiteX253" fmla="*/ 799032 w 1589410"/>
              <a:gd name="connsiteY253" fmla="*/ 657225 h 1143000"/>
              <a:gd name="connsiteX254" fmla="*/ 941907 w 1589410"/>
              <a:gd name="connsiteY254" fmla="*/ 628650 h 1143000"/>
              <a:gd name="connsiteX255" fmla="*/ 956194 w 1589410"/>
              <a:gd name="connsiteY255" fmla="*/ 571500 h 1143000"/>
              <a:gd name="connsiteX256" fmla="*/ 970482 w 1589410"/>
              <a:gd name="connsiteY256" fmla="*/ 485775 h 1143000"/>
              <a:gd name="connsiteX257" fmla="*/ 984769 w 1589410"/>
              <a:gd name="connsiteY257" fmla="*/ 414338 h 1143000"/>
              <a:gd name="connsiteX258" fmla="*/ 956194 w 1589410"/>
              <a:gd name="connsiteY258" fmla="*/ 128588 h 1143000"/>
              <a:gd name="connsiteX259" fmla="*/ 913332 w 1589410"/>
              <a:gd name="connsiteY259" fmla="*/ 100013 h 1143000"/>
              <a:gd name="connsiteX260" fmla="*/ 699019 w 1589410"/>
              <a:gd name="connsiteY260" fmla="*/ 85725 h 1143000"/>
              <a:gd name="connsiteX261" fmla="*/ 656157 w 1589410"/>
              <a:gd name="connsiteY261" fmla="*/ 28575 h 1143000"/>
              <a:gd name="connsiteX262" fmla="*/ 699019 w 1589410"/>
              <a:gd name="connsiteY262" fmla="*/ 71438 h 1143000"/>
              <a:gd name="connsiteX263" fmla="*/ 813319 w 1589410"/>
              <a:gd name="connsiteY263" fmla="*/ 142875 h 1143000"/>
              <a:gd name="connsiteX264" fmla="*/ 899044 w 1589410"/>
              <a:gd name="connsiteY264" fmla="*/ 200025 h 1143000"/>
              <a:gd name="connsiteX265" fmla="*/ 941907 w 1589410"/>
              <a:gd name="connsiteY265" fmla="*/ 228600 h 1143000"/>
              <a:gd name="connsiteX266" fmla="*/ 899044 w 1589410"/>
              <a:gd name="connsiteY266" fmla="*/ 242888 h 1143000"/>
              <a:gd name="connsiteX267" fmla="*/ 813319 w 1589410"/>
              <a:gd name="connsiteY267" fmla="*/ 257175 h 1143000"/>
              <a:gd name="connsiteX268" fmla="*/ 741882 w 1589410"/>
              <a:gd name="connsiteY268" fmla="*/ 242888 h 1143000"/>
              <a:gd name="connsiteX269" fmla="*/ 727594 w 1589410"/>
              <a:gd name="connsiteY269" fmla="*/ 128588 h 1143000"/>
              <a:gd name="connsiteX270" fmla="*/ 656157 w 1589410"/>
              <a:gd name="connsiteY270" fmla="*/ 57150 h 1143000"/>
              <a:gd name="connsiteX271" fmla="*/ 770457 w 1589410"/>
              <a:gd name="connsiteY271" fmla="*/ 0 h 1143000"/>
              <a:gd name="connsiteX272" fmla="*/ 970482 w 1589410"/>
              <a:gd name="connsiteY272" fmla="*/ 14288 h 1143000"/>
              <a:gd name="connsiteX273" fmla="*/ 1013344 w 1589410"/>
              <a:gd name="connsiteY273" fmla="*/ 128588 h 1143000"/>
              <a:gd name="connsiteX274" fmla="*/ 1099069 w 1589410"/>
              <a:gd name="connsiteY274" fmla="*/ 185738 h 1143000"/>
              <a:gd name="connsiteX275" fmla="*/ 1141932 w 1589410"/>
              <a:gd name="connsiteY275" fmla="*/ 214313 h 1143000"/>
              <a:gd name="connsiteX276" fmla="*/ 1113357 w 1589410"/>
              <a:gd name="connsiteY276" fmla="*/ 171450 h 1143000"/>
              <a:gd name="connsiteX277" fmla="*/ 1070494 w 1589410"/>
              <a:gd name="connsiteY277" fmla="*/ 128588 h 1143000"/>
              <a:gd name="connsiteX278" fmla="*/ 1056207 w 1589410"/>
              <a:gd name="connsiteY278" fmla="*/ 85725 h 1143000"/>
              <a:gd name="connsiteX279" fmla="*/ 1113357 w 1589410"/>
              <a:gd name="connsiteY279" fmla="*/ 114300 h 1143000"/>
              <a:gd name="connsiteX280" fmla="*/ 1156219 w 1589410"/>
              <a:gd name="connsiteY280" fmla="*/ 128588 h 1143000"/>
              <a:gd name="connsiteX281" fmla="*/ 1213369 w 1589410"/>
              <a:gd name="connsiteY281" fmla="*/ 157163 h 1143000"/>
              <a:gd name="connsiteX282" fmla="*/ 1270519 w 1589410"/>
              <a:gd name="connsiteY282" fmla="*/ 300038 h 1143000"/>
              <a:gd name="connsiteX283" fmla="*/ 1284807 w 1589410"/>
              <a:gd name="connsiteY283" fmla="*/ 514350 h 1143000"/>
              <a:gd name="connsiteX284" fmla="*/ 1299094 w 1589410"/>
              <a:gd name="connsiteY284" fmla="*/ 557213 h 1143000"/>
              <a:gd name="connsiteX285" fmla="*/ 1284807 w 1589410"/>
              <a:gd name="connsiteY285" fmla="*/ 485775 h 1143000"/>
              <a:gd name="connsiteX286" fmla="*/ 1341957 w 1589410"/>
              <a:gd name="connsiteY286" fmla="*/ 642938 h 1143000"/>
              <a:gd name="connsiteX287" fmla="*/ 1427682 w 1589410"/>
              <a:gd name="connsiteY287" fmla="*/ 671513 h 1143000"/>
              <a:gd name="connsiteX288" fmla="*/ 1441969 w 1589410"/>
              <a:gd name="connsiteY288" fmla="*/ 614363 h 1143000"/>
              <a:gd name="connsiteX289" fmla="*/ 1384819 w 1589410"/>
              <a:gd name="connsiteY289" fmla="*/ 628650 h 1143000"/>
              <a:gd name="connsiteX290" fmla="*/ 1413394 w 1589410"/>
              <a:gd name="connsiteY290" fmla="*/ 685800 h 1143000"/>
              <a:gd name="connsiteX291" fmla="*/ 1513407 w 1589410"/>
              <a:gd name="connsiteY291" fmla="*/ 685800 h 1143000"/>
              <a:gd name="connsiteX292" fmla="*/ 1499119 w 1589410"/>
              <a:gd name="connsiteY292" fmla="*/ 542925 h 1143000"/>
              <a:gd name="connsiteX293" fmla="*/ 1456257 w 1589410"/>
              <a:gd name="connsiteY293" fmla="*/ 414338 h 1143000"/>
              <a:gd name="connsiteX294" fmla="*/ 1441969 w 1589410"/>
              <a:gd name="connsiteY294" fmla="*/ 285750 h 1143000"/>
              <a:gd name="connsiteX295" fmla="*/ 1399107 w 1589410"/>
              <a:gd name="connsiteY295" fmla="*/ 271463 h 1143000"/>
              <a:gd name="connsiteX296" fmla="*/ 1313382 w 1589410"/>
              <a:gd name="connsiteY296" fmla="*/ 285750 h 1143000"/>
              <a:gd name="connsiteX297" fmla="*/ 1370532 w 1589410"/>
              <a:gd name="connsiteY297" fmla="*/ 328613 h 1143000"/>
              <a:gd name="connsiteX298" fmla="*/ 1413394 w 1589410"/>
              <a:gd name="connsiteY298" fmla="*/ 357188 h 1143000"/>
              <a:gd name="connsiteX299" fmla="*/ 1441969 w 1589410"/>
              <a:gd name="connsiteY299" fmla="*/ 400050 h 1143000"/>
              <a:gd name="connsiteX300" fmla="*/ 1513407 w 1589410"/>
              <a:gd name="connsiteY300" fmla="*/ 485775 h 1143000"/>
              <a:gd name="connsiteX301" fmla="*/ 1556269 w 1589410"/>
              <a:gd name="connsiteY301" fmla="*/ 600075 h 1143000"/>
              <a:gd name="connsiteX302" fmla="*/ 1570557 w 1589410"/>
              <a:gd name="connsiteY302" fmla="*/ 657225 h 1143000"/>
              <a:gd name="connsiteX303" fmla="*/ 1584844 w 1589410"/>
              <a:gd name="connsiteY303" fmla="*/ 700088 h 1143000"/>
              <a:gd name="connsiteX304" fmla="*/ 1456257 w 1589410"/>
              <a:gd name="connsiteY304" fmla="*/ 685800 h 1143000"/>
              <a:gd name="connsiteX305" fmla="*/ 1399107 w 1589410"/>
              <a:gd name="connsiteY305" fmla="*/ 785813 h 1143000"/>
              <a:gd name="connsiteX306" fmla="*/ 1384819 w 1589410"/>
              <a:gd name="connsiteY306" fmla="*/ 928688 h 1143000"/>
              <a:gd name="connsiteX307" fmla="*/ 1256232 w 1589410"/>
              <a:gd name="connsiteY307" fmla="*/ 957263 h 1143000"/>
              <a:gd name="connsiteX308" fmla="*/ 1241944 w 1589410"/>
              <a:gd name="connsiteY308" fmla="*/ 1014413 h 1143000"/>
              <a:gd name="connsiteX309" fmla="*/ 1227657 w 1589410"/>
              <a:gd name="connsiteY309" fmla="*/ 1057275 h 1143000"/>
              <a:gd name="connsiteX310" fmla="*/ 1027632 w 1589410"/>
              <a:gd name="connsiteY310" fmla="*/ 1028700 h 1143000"/>
              <a:gd name="connsiteX311" fmla="*/ 956194 w 1589410"/>
              <a:gd name="connsiteY311" fmla="*/ 1042988 h 1143000"/>
              <a:gd name="connsiteX312" fmla="*/ 913332 w 1589410"/>
              <a:gd name="connsiteY312" fmla="*/ 1143000 h 1143000"/>
              <a:gd name="connsiteX313" fmla="*/ 899044 w 1589410"/>
              <a:gd name="connsiteY313" fmla="*/ 1100138 h 1143000"/>
              <a:gd name="connsiteX314" fmla="*/ 856182 w 1589410"/>
              <a:gd name="connsiteY314" fmla="*/ 1042988 h 1143000"/>
              <a:gd name="connsiteX315" fmla="*/ 813319 w 1589410"/>
              <a:gd name="connsiteY315" fmla="*/ 1014413 h 1143000"/>
              <a:gd name="connsiteX316" fmla="*/ 756169 w 1589410"/>
              <a:gd name="connsiteY316" fmla="*/ 971550 h 1143000"/>
              <a:gd name="connsiteX317" fmla="*/ 727594 w 1589410"/>
              <a:gd name="connsiteY317" fmla="*/ 1014413 h 1143000"/>
              <a:gd name="connsiteX318" fmla="*/ 613294 w 1589410"/>
              <a:gd name="connsiteY318" fmla="*/ 1000125 h 1143000"/>
              <a:gd name="connsiteX319" fmla="*/ 556144 w 1589410"/>
              <a:gd name="connsiteY319" fmla="*/ 971550 h 1143000"/>
              <a:gd name="connsiteX320" fmla="*/ 513282 w 1589410"/>
              <a:gd name="connsiteY320" fmla="*/ 1000125 h 1143000"/>
              <a:gd name="connsiteX321" fmla="*/ 270394 w 1589410"/>
              <a:gd name="connsiteY321" fmla="*/ 971550 h 1143000"/>
              <a:gd name="connsiteX322" fmla="*/ 227532 w 1589410"/>
              <a:gd name="connsiteY322" fmla="*/ 985838 h 1143000"/>
              <a:gd name="connsiteX323" fmla="*/ 184669 w 1589410"/>
              <a:gd name="connsiteY323" fmla="*/ 928688 h 1143000"/>
              <a:gd name="connsiteX324" fmla="*/ 127519 w 1589410"/>
              <a:gd name="connsiteY324" fmla="*/ 885825 h 1143000"/>
              <a:gd name="connsiteX325" fmla="*/ 113232 w 1589410"/>
              <a:gd name="connsiteY325" fmla="*/ 800100 h 1143000"/>
              <a:gd name="connsiteX326" fmla="*/ 84657 w 1589410"/>
              <a:gd name="connsiteY326" fmla="*/ 742950 h 1143000"/>
              <a:gd name="connsiteX327" fmla="*/ 127519 w 1589410"/>
              <a:gd name="connsiteY327" fmla="*/ 628650 h 1143000"/>
              <a:gd name="connsiteX328" fmla="*/ 313257 w 1589410"/>
              <a:gd name="connsiteY328" fmla="*/ 914400 h 1143000"/>
              <a:gd name="connsiteX329" fmla="*/ 356119 w 1589410"/>
              <a:gd name="connsiteY329" fmla="*/ 985838 h 1143000"/>
              <a:gd name="connsiteX330" fmla="*/ 427557 w 1589410"/>
              <a:gd name="connsiteY330" fmla="*/ 1042988 h 1143000"/>
              <a:gd name="connsiteX331" fmla="*/ 613294 w 1589410"/>
              <a:gd name="connsiteY331" fmla="*/ 985838 h 1143000"/>
              <a:gd name="connsiteX332" fmla="*/ 684732 w 1589410"/>
              <a:gd name="connsiteY332" fmla="*/ 885825 h 1143000"/>
              <a:gd name="connsiteX333" fmla="*/ 870469 w 1589410"/>
              <a:gd name="connsiteY333" fmla="*/ 714375 h 1143000"/>
              <a:gd name="connsiteX334" fmla="*/ 984769 w 1589410"/>
              <a:gd name="connsiteY334" fmla="*/ 557213 h 1143000"/>
              <a:gd name="connsiteX335" fmla="*/ 999057 w 1589410"/>
              <a:gd name="connsiteY335" fmla="*/ 500063 h 1143000"/>
              <a:gd name="connsiteX336" fmla="*/ 841894 w 1589410"/>
              <a:gd name="connsiteY336" fmla="*/ 428625 h 1143000"/>
              <a:gd name="connsiteX337" fmla="*/ 770457 w 1589410"/>
              <a:gd name="connsiteY337" fmla="*/ 442913 h 1143000"/>
              <a:gd name="connsiteX338" fmla="*/ 727594 w 1589410"/>
              <a:gd name="connsiteY338" fmla="*/ 628650 h 1143000"/>
              <a:gd name="connsiteX339" fmla="*/ 498994 w 1589410"/>
              <a:gd name="connsiteY339" fmla="*/ 642938 h 1143000"/>
              <a:gd name="connsiteX340" fmla="*/ 1084782 w 1589410"/>
              <a:gd name="connsiteY340" fmla="*/ 700088 h 1143000"/>
              <a:gd name="connsiteX341" fmla="*/ 1141932 w 1589410"/>
              <a:gd name="connsiteY341" fmla="*/ 728663 h 1143000"/>
              <a:gd name="connsiteX342" fmla="*/ 1184794 w 1589410"/>
              <a:gd name="connsiteY342" fmla="*/ 742950 h 1143000"/>
              <a:gd name="connsiteX343" fmla="*/ 1327669 w 1589410"/>
              <a:gd name="connsiteY343" fmla="*/ 771525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589410" h="1143000">
                <a:moveTo>
                  <a:pt x="56082" y="742950"/>
                </a:moveTo>
                <a:cubicBezTo>
                  <a:pt x="46557" y="704850"/>
                  <a:pt x="31548" y="667714"/>
                  <a:pt x="27507" y="628650"/>
                </a:cubicBezTo>
                <a:cubicBezTo>
                  <a:pt x="812" y="370606"/>
                  <a:pt x="2693" y="402295"/>
                  <a:pt x="27507" y="228600"/>
                </a:cubicBezTo>
                <a:cubicBezTo>
                  <a:pt x="47955" y="269495"/>
                  <a:pt x="59857" y="286563"/>
                  <a:pt x="70369" y="328613"/>
                </a:cubicBezTo>
                <a:cubicBezTo>
                  <a:pt x="76259" y="352172"/>
                  <a:pt x="80313" y="376158"/>
                  <a:pt x="84657" y="400050"/>
                </a:cubicBezTo>
                <a:cubicBezTo>
                  <a:pt x="89839" y="428552"/>
                  <a:pt x="89783" y="458292"/>
                  <a:pt x="98944" y="485775"/>
                </a:cubicBezTo>
                <a:cubicBezTo>
                  <a:pt x="109047" y="516083"/>
                  <a:pt x="128587" y="542416"/>
                  <a:pt x="141807" y="571500"/>
                </a:cubicBezTo>
                <a:cubicBezTo>
                  <a:pt x="163162" y="618481"/>
                  <a:pt x="169796" y="641179"/>
                  <a:pt x="184669" y="685800"/>
                </a:cubicBezTo>
                <a:cubicBezTo>
                  <a:pt x="189432" y="652463"/>
                  <a:pt x="198957" y="619464"/>
                  <a:pt x="198957" y="585788"/>
                </a:cubicBezTo>
                <a:cubicBezTo>
                  <a:pt x="198957" y="547391"/>
                  <a:pt x="190099" y="509499"/>
                  <a:pt x="184669" y="471488"/>
                </a:cubicBezTo>
                <a:cubicBezTo>
                  <a:pt x="176648" y="415340"/>
                  <a:pt x="170973" y="380689"/>
                  <a:pt x="156094" y="328613"/>
                </a:cubicBezTo>
                <a:cubicBezTo>
                  <a:pt x="151957" y="314132"/>
                  <a:pt x="146569" y="300038"/>
                  <a:pt x="141807" y="285750"/>
                </a:cubicBezTo>
                <a:cubicBezTo>
                  <a:pt x="146569" y="338138"/>
                  <a:pt x="149569" y="390716"/>
                  <a:pt x="156094" y="442913"/>
                </a:cubicBezTo>
                <a:cubicBezTo>
                  <a:pt x="160627" y="479180"/>
                  <a:pt x="175494" y="534800"/>
                  <a:pt x="184669" y="571500"/>
                </a:cubicBezTo>
                <a:cubicBezTo>
                  <a:pt x="198957" y="547688"/>
                  <a:pt x="215113" y="524901"/>
                  <a:pt x="227532" y="500063"/>
                </a:cubicBezTo>
                <a:cubicBezTo>
                  <a:pt x="234267" y="486593"/>
                  <a:pt x="255802" y="451607"/>
                  <a:pt x="241819" y="457200"/>
                </a:cubicBezTo>
                <a:cubicBezTo>
                  <a:pt x="207283" y="471014"/>
                  <a:pt x="181324" y="501306"/>
                  <a:pt x="156094" y="528638"/>
                </a:cubicBezTo>
                <a:cubicBezTo>
                  <a:pt x="123791" y="563633"/>
                  <a:pt x="104045" y="609262"/>
                  <a:pt x="70369" y="642938"/>
                </a:cubicBezTo>
                <a:lnTo>
                  <a:pt x="27507" y="685800"/>
                </a:lnTo>
                <a:cubicBezTo>
                  <a:pt x="56082" y="690563"/>
                  <a:pt x="85749" y="709249"/>
                  <a:pt x="113232" y="700088"/>
                </a:cubicBezTo>
                <a:cubicBezTo>
                  <a:pt x="164237" y="683086"/>
                  <a:pt x="199947" y="618355"/>
                  <a:pt x="241819" y="585788"/>
                </a:cubicBezTo>
                <a:cubicBezTo>
                  <a:pt x="268928" y="564704"/>
                  <a:pt x="327544" y="528638"/>
                  <a:pt x="327544" y="528638"/>
                </a:cubicBezTo>
                <a:lnTo>
                  <a:pt x="241819" y="514350"/>
                </a:lnTo>
                <a:cubicBezTo>
                  <a:pt x="217927" y="510006"/>
                  <a:pt x="184952" y="519490"/>
                  <a:pt x="170382" y="500063"/>
                </a:cubicBezTo>
                <a:cubicBezTo>
                  <a:pt x="160079" y="486326"/>
                  <a:pt x="187782" y="470238"/>
                  <a:pt x="198957" y="457200"/>
                </a:cubicBezTo>
                <a:cubicBezTo>
                  <a:pt x="219563" y="433159"/>
                  <a:pt x="264722" y="386152"/>
                  <a:pt x="298969" y="371475"/>
                </a:cubicBezTo>
                <a:cubicBezTo>
                  <a:pt x="317018" y="363740"/>
                  <a:pt x="337069" y="361950"/>
                  <a:pt x="356119" y="357188"/>
                </a:cubicBezTo>
                <a:cubicBezTo>
                  <a:pt x="322820" y="457086"/>
                  <a:pt x="342219" y="441486"/>
                  <a:pt x="256107" y="514350"/>
                </a:cubicBezTo>
                <a:cubicBezTo>
                  <a:pt x="219751" y="545113"/>
                  <a:pt x="96626" y="615135"/>
                  <a:pt x="141807" y="600075"/>
                </a:cubicBezTo>
                <a:cubicBezTo>
                  <a:pt x="184669" y="585788"/>
                  <a:pt x="228866" y="575011"/>
                  <a:pt x="270394" y="557213"/>
                </a:cubicBezTo>
                <a:cubicBezTo>
                  <a:pt x="295919" y="546274"/>
                  <a:pt x="317381" y="527516"/>
                  <a:pt x="341832" y="514350"/>
                </a:cubicBezTo>
                <a:cubicBezTo>
                  <a:pt x="445646" y="458450"/>
                  <a:pt x="424191" y="467847"/>
                  <a:pt x="498994" y="442913"/>
                </a:cubicBezTo>
                <a:cubicBezTo>
                  <a:pt x="508519" y="428625"/>
                  <a:pt x="539711" y="412192"/>
                  <a:pt x="527569" y="400050"/>
                </a:cubicBezTo>
                <a:cubicBezTo>
                  <a:pt x="513684" y="386165"/>
                  <a:pt x="485504" y="401767"/>
                  <a:pt x="470419" y="414338"/>
                </a:cubicBezTo>
                <a:cubicBezTo>
                  <a:pt x="454057" y="427973"/>
                  <a:pt x="451369" y="452438"/>
                  <a:pt x="441844" y="471488"/>
                </a:cubicBezTo>
                <a:cubicBezTo>
                  <a:pt x="456132" y="500063"/>
                  <a:pt x="453194" y="562465"/>
                  <a:pt x="484707" y="557213"/>
                </a:cubicBezTo>
                <a:cubicBezTo>
                  <a:pt x="520484" y="551250"/>
                  <a:pt x="510201" y="489041"/>
                  <a:pt x="527569" y="457200"/>
                </a:cubicBezTo>
                <a:cubicBezTo>
                  <a:pt x="538972" y="436295"/>
                  <a:pt x="557811" y="420243"/>
                  <a:pt x="570432" y="400050"/>
                </a:cubicBezTo>
                <a:cubicBezTo>
                  <a:pt x="581720" y="381989"/>
                  <a:pt x="589482" y="361950"/>
                  <a:pt x="599007" y="342900"/>
                </a:cubicBezTo>
                <a:cubicBezTo>
                  <a:pt x="603769" y="323850"/>
                  <a:pt x="613294" y="305386"/>
                  <a:pt x="613294" y="285750"/>
                </a:cubicBezTo>
                <a:cubicBezTo>
                  <a:pt x="613294" y="181369"/>
                  <a:pt x="474153" y="252492"/>
                  <a:pt x="413269" y="257175"/>
                </a:cubicBezTo>
                <a:cubicBezTo>
                  <a:pt x="418032" y="300038"/>
                  <a:pt x="404403" y="349379"/>
                  <a:pt x="427557" y="385763"/>
                </a:cubicBezTo>
                <a:cubicBezTo>
                  <a:pt x="443728" y="411175"/>
                  <a:pt x="513282" y="414338"/>
                  <a:pt x="513282" y="414338"/>
                </a:cubicBezTo>
                <a:cubicBezTo>
                  <a:pt x="527569" y="404813"/>
                  <a:pt x="554435" y="402849"/>
                  <a:pt x="556144" y="385763"/>
                </a:cubicBezTo>
                <a:cubicBezTo>
                  <a:pt x="564315" y="304054"/>
                  <a:pt x="542358" y="271714"/>
                  <a:pt x="484707" y="242888"/>
                </a:cubicBezTo>
                <a:cubicBezTo>
                  <a:pt x="471236" y="236153"/>
                  <a:pt x="456132" y="233363"/>
                  <a:pt x="441844" y="228600"/>
                </a:cubicBezTo>
                <a:cubicBezTo>
                  <a:pt x="413269" y="233363"/>
                  <a:pt x="381271" y="228515"/>
                  <a:pt x="356119" y="242888"/>
                </a:cubicBezTo>
                <a:cubicBezTo>
                  <a:pt x="343043" y="250360"/>
                  <a:pt x="347764" y="271908"/>
                  <a:pt x="341832" y="285750"/>
                </a:cubicBezTo>
                <a:cubicBezTo>
                  <a:pt x="333442" y="305326"/>
                  <a:pt x="322782" y="323850"/>
                  <a:pt x="313257" y="342900"/>
                </a:cubicBezTo>
                <a:cubicBezTo>
                  <a:pt x="449908" y="388450"/>
                  <a:pt x="440550" y="398822"/>
                  <a:pt x="641869" y="342900"/>
                </a:cubicBezTo>
                <a:cubicBezTo>
                  <a:pt x="656380" y="338869"/>
                  <a:pt x="651394" y="314325"/>
                  <a:pt x="656157" y="300038"/>
                </a:cubicBezTo>
                <a:cubicBezTo>
                  <a:pt x="646632" y="257175"/>
                  <a:pt x="648399" y="210110"/>
                  <a:pt x="627582" y="171450"/>
                </a:cubicBezTo>
                <a:cubicBezTo>
                  <a:pt x="608114" y="135296"/>
                  <a:pt x="535506" y="103981"/>
                  <a:pt x="498994" y="85725"/>
                </a:cubicBezTo>
                <a:cubicBezTo>
                  <a:pt x="475182" y="104775"/>
                  <a:pt x="445045" y="117893"/>
                  <a:pt x="427557" y="142875"/>
                </a:cubicBezTo>
                <a:cubicBezTo>
                  <a:pt x="410284" y="167551"/>
                  <a:pt x="409276" y="200293"/>
                  <a:pt x="398982" y="228600"/>
                </a:cubicBezTo>
                <a:cubicBezTo>
                  <a:pt x="390217" y="252703"/>
                  <a:pt x="379932" y="276225"/>
                  <a:pt x="370407" y="300038"/>
                </a:cubicBezTo>
                <a:cubicBezTo>
                  <a:pt x="356013" y="400791"/>
                  <a:pt x="338356" y="449090"/>
                  <a:pt x="384694" y="557213"/>
                </a:cubicBezTo>
                <a:cubicBezTo>
                  <a:pt x="394074" y="579100"/>
                  <a:pt x="421169" y="588261"/>
                  <a:pt x="441844" y="600075"/>
                </a:cubicBezTo>
                <a:cubicBezTo>
                  <a:pt x="574789" y="676043"/>
                  <a:pt x="546941" y="663958"/>
                  <a:pt x="656157" y="685800"/>
                </a:cubicBezTo>
                <a:cubicBezTo>
                  <a:pt x="678596" y="699264"/>
                  <a:pt x="770457" y="742163"/>
                  <a:pt x="770457" y="785813"/>
                </a:cubicBezTo>
                <a:cubicBezTo>
                  <a:pt x="770457" y="802985"/>
                  <a:pt x="741882" y="804863"/>
                  <a:pt x="727594" y="814388"/>
                </a:cubicBezTo>
                <a:cubicBezTo>
                  <a:pt x="431477" y="793236"/>
                  <a:pt x="566255" y="866555"/>
                  <a:pt x="513282" y="742950"/>
                </a:cubicBezTo>
                <a:cubicBezTo>
                  <a:pt x="506518" y="727167"/>
                  <a:pt x="494232" y="714375"/>
                  <a:pt x="484707" y="700088"/>
                </a:cubicBezTo>
                <a:cubicBezTo>
                  <a:pt x="465657" y="709613"/>
                  <a:pt x="448566" y="732165"/>
                  <a:pt x="427557" y="728663"/>
                </a:cubicBezTo>
                <a:cubicBezTo>
                  <a:pt x="410619" y="725840"/>
                  <a:pt x="398982" y="702972"/>
                  <a:pt x="398982" y="685800"/>
                </a:cubicBezTo>
                <a:cubicBezTo>
                  <a:pt x="398982" y="646527"/>
                  <a:pt x="409994" y="606627"/>
                  <a:pt x="427557" y="571500"/>
                </a:cubicBezTo>
                <a:cubicBezTo>
                  <a:pt x="441653" y="543308"/>
                  <a:pt x="505340" y="534195"/>
                  <a:pt x="527569" y="528638"/>
                </a:cubicBezTo>
                <a:cubicBezTo>
                  <a:pt x="556144" y="533400"/>
                  <a:pt x="592810" y="522441"/>
                  <a:pt x="613294" y="542925"/>
                </a:cubicBezTo>
                <a:cubicBezTo>
                  <a:pt x="627179" y="556810"/>
                  <a:pt x="607789" y="582512"/>
                  <a:pt x="599007" y="600075"/>
                </a:cubicBezTo>
                <a:cubicBezTo>
                  <a:pt x="574822" y="648445"/>
                  <a:pt x="540152" y="693385"/>
                  <a:pt x="498994" y="728663"/>
                </a:cubicBezTo>
                <a:cubicBezTo>
                  <a:pt x="480914" y="744160"/>
                  <a:pt x="462519" y="759711"/>
                  <a:pt x="441844" y="771525"/>
                </a:cubicBezTo>
                <a:cubicBezTo>
                  <a:pt x="428768" y="778997"/>
                  <a:pt x="412825" y="779880"/>
                  <a:pt x="398982" y="785813"/>
                </a:cubicBezTo>
                <a:cubicBezTo>
                  <a:pt x="379406" y="794203"/>
                  <a:pt x="360882" y="804863"/>
                  <a:pt x="341832" y="814388"/>
                </a:cubicBezTo>
                <a:cubicBezTo>
                  <a:pt x="183428" y="761585"/>
                  <a:pt x="420321" y="851777"/>
                  <a:pt x="356119" y="771525"/>
                </a:cubicBezTo>
                <a:cubicBezTo>
                  <a:pt x="330700" y="739751"/>
                  <a:pt x="279919" y="742950"/>
                  <a:pt x="241819" y="728663"/>
                </a:cubicBezTo>
                <a:cubicBezTo>
                  <a:pt x="232294" y="714375"/>
                  <a:pt x="220008" y="701583"/>
                  <a:pt x="213244" y="685800"/>
                </a:cubicBezTo>
                <a:cubicBezTo>
                  <a:pt x="205509" y="667751"/>
                  <a:pt x="179588" y="631878"/>
                  <a:pt x="198957" y="628650"/>
                </a:cubicBezTo>
                <a:cubicBezTo>
                  <a:pt x="234734" y="622687"/>
                  <a:pt x="265632" y="657225"/>
                  <a:pt x="298969" y="671513"/>
                </a:cubicBezTo>
                <a:cubicBezTo>
                  <a:pt x="354646" y="727188"/>
                  <a:pt x="410900" y="759947"/>
                  <a:pt x="313257" y="871538"/>
                </a:cubicBezTo>
                <a:cubicBezTo>
                  <a:pt x="295610" y="891706"/>
                  <a:pt x="186860" y="773716"/>
                  <a:pt x="184669" y="771525"/>
                </a:cubicBezTo>
                <a:cubicBezTo>
                  <a:pt x="189432" y="800100"/>
                  <a:pt x="182344" y="833518"/>
                  <a:pt x="198957" y="857250"/>
                </a:cubicBezTo>
                <a:cubicBezTo>
                  <a:pt x="218651" y="885385"/>
                  <a:pt x="284682" y="914400"/>
                  <a:pt x="284682" y="914400"/>
                </a:cubicBezTo>
                <a:cubicBezTo>
                  <a:pt x="294207" y="895350"/>
                  <a:pt x="310245" y="878334"/>
                  <a:pt x="313257" y="857250"/>
                </a:cubicBezTo>
                <a:cubicBezTo>
                  <a:pt x="315387" y="842341"/>
                  <a:pt x="313737" y="817341"/>
                  <a:pt x="298969" y="814388"/>
                </a:cubicBezTo>
                <a:cubicBezTo>
                  <a:pt x="278084" y="810211"/>
                  <a:pt x="260869" y="833438"/>
                  <a:pt x="241819" y="842963"/>
                </a:cubicBezTo>
                <a:cubicBezTo>
                  <a:pt x="251344" y="866775"/>
                  <a:pt x="253975" y="894698"/>
                  <a:pt x="270394" y="914400"/>
                </a:cubicBezTo>
                <a:cubicBezTo>
                  <a:pt x="280036" y="925970"/>
                  <a:pt x="298776" y="924551"/>
                  <a:pt x="313257" y="928688"/>
                </a:cubicBezTo>
                <a:cubicBezTo>
                  <a:pt x="332138" y="934082"/>
                  <a:pt x="351357" y="938213"/>
                  <a:pt x="370407" y="942975"/>
                </a:cubicBezTo>
                <a:cubicBezTo>
                  <a:pt x="394219" y="938213"/>
                  <a:pt x="422417" y="943258"/>
                  <a:pt x="441844" y="928688"/>
                </a:cubicBezTo>
                <a:cubicBezTo>
                  <a:pt x="471837" y="906193"/>
                  <a:pt x="487107" y="850049"/>
                  <a:pt x="498994" y="814388"/>
                </a:cubicBezTo>
                <a:cubicBezTo>
                  <a:pt x="503757" y="838200"/>
                  <a:pt x="489470" y="881063"/>
                  <a:pt x="513282" y="885825"/>
                </a:cubicBezTo>
                <a:cubicBezTo>
                  <a:pt x="602135" y="903596"/>
                  <a:pt x="696837" y="893515"/>
                  <a:pt x="784744" y="871538"/>
                </a:cubicBezTo>
                <a:cubicBezTo>
                  <a:pt x="803794" y="866776"/>
                  <a:pt x="817081" y="822123"/>
                  <a:pt x="799032" y="814388"/>
                </a:cubicBezTo>
                <a:cubicBezTo>
                  <a:pt x="763740" y="799263"/>
                  <a:pt x="722832" y="823913"/>
                  <a:pt x="684732" y="828675"/>
                </a:cubicBezTo>
                <a:cubicBezTo>
                  <a:pt x="679969" y="847725"/>
                  <a:pt x="664234" y="867196"/>
                  <a:pt x="670444" y="885825"/>
                </a:cubicBezTo>
                <a:cubicBezTo>
                  <a:pt x="690639" y="946409"/>
                  <a:pt x="748045" y="897031"/>
                  <a:pt x="770457" y="885825"/>
                </a:cubicBezTo>
                <a:cubicBezTo>
                  <a:pt x="794912" y="812458"/>
                  <a:pt x="802029" y="810589"/>
                  <a:pt x="770457" y="700088"/>
                </a:cubicBezTo>
                <a:cubicBezTo>
                  <a:pt x="766320" y="685607"/>
                  <a:pt x="760932" y="728663"/>
                  <a:pt x="756169" y="742950"/>
                </a:cubicBezTo>
                <a:cubicBezTo>
                  <a:pt x="927010" y="811287"/>
                  <a:pt x="850383" y="816320"/>
                  <a:pt x="984769" y="771525"/>
                </a:cubicBezTo>
                <a:cubicBezTo>
                  <a:pt x="989532" y="757238"/>
                  <a:pt x="993124" y="742506"/>
                  <a:pt x="999057" y="728663"/>
                </a:cubicBezTo>
                <a:cubicBezTo>
                  <a:pt x="1007447" y="709087"/>
                  <a:pt x="1029401" y="692738"/>
                  <a:pt x="1027632" y="671513"/>
                </a:cubicBezTo>
                <a:cubicBezTo>
                  <a:pt x="1012273" y="487203"/>
                  <a:pt x="1036801" y="413453"/>
                  <a:pt x="913332" y="342900"/>
                </a:cubicBezTo>
                <a:cubicBezTo>
                  <a:pt x="900256" y="335428"/>
                  <a:pt x="884757" y="333375"/>
                  <a:pt x="870469" y="328613"/>
                </a:cubicBezTo>
                <a:cubicBezTo>
                  <a:pt x="772213" y="394117"/>
                  <a:pt x="795604" y="353182"/>
                  <a:pt x="770457" y="428625"/>
                </a:cubicBezTo>
                <a:cubicBezTo>
                  <a:pt x="775219" y="452438"/>
                  <a:pt x="761922" y="491764"/>
                  <a:pt x="784744" y="500063"/>
                </a:cubicBezTo>
                <a:cubicBezTo>
                  <a:pt x="920844" y="549554"/>
                  <a:pt x="919330" y="510641"/>
                  <a:pt x="941907" y="442913"/>
                </a:cubicBezTo>
                <a:cubicBezTo>
                  <a:pt x="923364" y="429006"/>
                  <a:pt x="848923" y="360331"/>
                  <a:pt x="813319" y="385763"/>
                </a:cubicBezTo>
                <a:cubicBezTo>
                  <a:pt x="796400" y="397848"/>
                  <a:pt x="775063" y="519895"/>
                  <a:pt x="770457" y="542925"/>
                </a:cubicBezTo>
                <a:cubicBezTo>
                  <a:pt x="775219" y="557213"/>
                  <a:pt x="770761" y="580195"/>
                  <a:pt x="784744" y="585788"/>
                </a:cubicBezTo>
                <a:cubicBezTo>
                  <a:pt x="842785" y="609004"/>
                  <a:pt x="846207" y="558563"/>
                  <a:pt x="856182" y="528638"/>
                </a:cubicBezTo>
                <a:cubicBezTo>
                  <a:pt x="837132" y="523875"/>
                  <a:pt x="818471" y="517127"/>
                  <a:pt x="799032" y="514350"/>
                </a:cubicBezTo>
                <a:cubicBezTo>
                  <a:pt x="751651" y="507581"/>
                  <a:pt x="701563" y="515198"/>
                  <a:pt x="656157" y="500063"/>
                </a:cubicBezTo>
                <a:cubicBezTo>
                  <a:pt x="639867" y="494633"/>
                  <a:pt x="637107" y="471488"/>
                  <a:pt x="627582" y="457200"/>
                </a:cubicBezTo>
                <a:cubicBezTo>
                  <a:pt x="662708" y="398656"/>
                  <a:pt x="656117" y="371475"/>
                  <a:pt x="727594" y="371475"/>
                </a:cubicBezTo>
                <a:cubicBezTo>
                  <a:pt x="742655" y="371475"/>
                  <a:pt x="756169" y="381000"/>
                  <a:pt x="770457" y="385763"/>
                </a:cubicBezTo>
                <a:cubicBezTo>
                  <a:pt x="760932" y="414338"/>
                  <a:pt x="766392" y="453981"/>
                  <a:pt x="741882" y="471488"/>
                </a:cubicBezTo>
                <a:cubicBezTo>
                  <a:pt x="655633" y="533094"/>
                  <a:pt x="658218" y="383841"/>
                  <a:pt x="656157" y="371475"/>
                </a:cubicBezTo>
                <a:cubicBezTo>
                  <a:pt x="670444" y="333375"/>
                  <a:pt x="662146" y="274382"/>
                  <a:pt x="699019" y="257175"/>
                </a:cubicBezTo>
                <a:cubicBezTo>
                  <a:pt x="805966" y="207267"/>
                  <a:pt x="861227" y="264532"/>
                  <a:pt x="927619" y="314325"/>
                </a:cubicBezTo>
                <a:cubicBezTo>
                  <a:pt x="958589" y="376265"/>
                  <a:pt x="992750" y="418714"/>
                  <a:pt x="941907" y="500063"/>
                </a:cubicBezTo>
                <a:cubicBezTo>
                  <a:pt x="931500" y="516715"/>
                  <a:pt x="903807" y="490538"/>
                  <a:pt x="884757" y="485775"/>
                </a:cubicBezTo>
                <a:cubicBezTo>
                  <a:pt x="875232" y="461963"/>
                  <a:pt x="861556" y="439415"/>
                  <a:pt x="856182" y="414338"/>
                </a:cubicBezTo>
                <a:cubicBezTo>
                  <a:pt x="836922" y="324460"/>
                  <a:pt x="812683" y="227710"/>
                  <a:pt x="884757" y="328613"/>
                </a:cubicBezTo>
                <a:cubicBezTo>
                  <a:pt x="897137" y="345944"/>
                  <a:pt x="903807" y="366713"/>
                  <a:pt x="913332" y="385763"/>
                </a:cubicBezTo>
                <a:cubicBezTo>
                  <a:pt x="918094" y="409575"/>
                  <a:pt x="922159" y="433538"/>
                  <a:pt x="927619" y="457200"/>
                </a:cubicBezTo>
                <a:cubicBezTo>
                  <a:pt x="936450" y="495467"/>
                  <a:pt x="956194" y="571500"/>
                  <a:pt x="956194" y="571500"/>
                </a:cubicBezTo>
                <a:cubicBezTo>
                  <a:pt x="951432" y="585788"/>
                  <a:pt x="954438" y="606009"/>
                  <a:pt x="941907" y="614363"/>
                </a:cubicBezTo>
                <a:cubicBezTo>
                  <a:pt x="921701" y="627833"/>
                  <a:pt x="894362" y="624306"/>
                  <a:pt x="870469" y="628650"/>
                </a:cubicBezTo>
                <a:cubicBezTo>
                  <a:pt x="841967" y="633832"/>
                  <a:pt x="813319" y="638175"/>
                  <a:pt x="784744" y="642938"/>
                </a:cubicBezTo>
                <a:cubicBezTo>
                  <a:pt x="785903" y="659158"/>
                  <a:pt x="738817" y="866621"/>
                  <a:pt x="841894" y="857250"/>
                </a:cubicBezTo>
                <a:cubicBezTo>
                  <a:pt x="881005" y="853694"/>
                  <a:pt x="918094" y="838200"/>
                  <a:pt x="956194" y="828675"/>
                </a:cubicBezTo>
                <a:cubicBezTo>
                  <a:pt x="962932" y="808462"/>
                  <a:pt x="992075" y="746604"/>
                  <a:pt x="956194" y="728663"/>
                </a:cubicBezTo>
                <a:cubicBezTo>
                  <a:pt x="934474" y="717803"/>
                  <a:pt x="908569" y="738188"/>
                  <a:pt x="884757" y="742950"/>
                </a:cubicBezTo>
                <a:cubicBezTo>
                  <a:pt x="870469" y="752475"/>
                  <a:pt x="850995" y="756964"/>
                  <a:pt x="841894" y="771525"/>
                </a:cubicBezTo>
                <a:cubicBezTo>
                  <a:pt x="820567" y="805648"/>
                  <a:pt x="807191" y="887891"/>
                  <a:pt x="799032" y="928688"/>
                </a:cubicBezTo>
                <a:cubicBezTo>
                  <a:pt x="803794" y="966788"/>
                  <a:pt x="797725" y="1007901"/>
                  <a:pt x="813319" y="1042988"/>
                </a:cubicBezTo>
                <a:cubicBezTo>
                  <a:pt x="827664" y="1075265"/>
                  <a:pt x="924544" y="1043603"/>
                  <a:pt x="927619" y="1042988"/>
                </a:cubicBezTo>
                <a:cubicBezTo>
                  <a:pt x="941907" y="1033463"/>
                  <a:pt x="961381" y="1028974"/>
                  <a:pt x="970482" y="1014413"/>
                </a:cubicBezTo>
                <a:cubicBezTo>
                  <a:pt x="996211" y="973246"/>
                  <a:pt x="1005653" y="889113"/>
                  <a:pt x="1013344" y="842963"/>
                </a:cubicBezTo>
                <a:cubicBezTo>
                  <a:pt x="1027632" y="852488"/>
                  <a:pt x="1039140" y="873434"/>
                  <a:pt x="1056207" y="871538"/>
                </a:cubicBezTo>
                <a:cubicBezTo>
                  <a:pt x="1142049" y="862000"/>
                  <a:pt x="1138124" y="840099"/>
                  <a:pt x="1156219" y="785813"/>
                </a:cubicBezTo>
                <a:cubicBezTo>
                  <a:pt x="1141932" y="776288"/>
                  <a:pt x="1130356" y="759666"/>
                  <a:pt x="1113357" y="757238"/>
                </a:cubicBezTo>
                <a:cubicBezTo>
                  <a:pt x="1028477" y="745112"/>
                  <a:pt x="1044958" y="850269"/>
                  <a:pt x="1070494" y="671513"/>
                </a:cubicBezTo>
                <a:cubicBezTo>
                  <a:pt x="1094307" y="676275"/>
                  <a:pt x="1138498" y="709840"/>
                  <a:pt x="1141932" y="685800"/>
                </a:cubicBezTo>
                <a:cubicBezTo>
                  <a:pt x="1147956" y="643631"/>
                  <a:pt x="1084782" y="571500"/>
                  <a:pt x="1084782" y="571500"/>
                </a:cubicBezTo>
                <a:cubicBezTo>
                  <a:pt x="1080787" y="551525"/>
                  <a:pt x="1047364" y="471973"/>
                  <a:pt x="1099069" y="457200"/>
                </a:cubicBezTo>
                <a:cubicBezTo>
                  <a:pt x="1122419" y="450529"/>
                  <a:pt x="1146694" y="466725"/>
                  <a:pt x="1170507" y="471488"/>
                </a:cubicBezTo>
                <a:cubicBezTo>
                  <a:pt x="1189557" y="485775"/>
                  <a:pt x="1227657" y="490538"/>
                  <a:pt x="1227657" y="514350"/>
                </a:cubicBezTo>
                <a:cubicBezTo>
                  <a:pt x="1227657" y="535649"/>
                  <a:pt x="1191675" y="545277"/>
                  <a:pt x="1170507" y="542925"/>
                </a:cubicBezTo>
                <a:cubicBezTo>
                  <a:pt x="1142907" y="539858"/>
                  <a:pt x="1122882" y="514350"/>
                  <a:pt x="1099069" y="500063"/>
                </a:cubicBezTo>
                <a:cubicBezTo>
                  <a:pt x="1093488" y="488901"/>
                  <a:pt x="1056207" y="421075"/>
                  <a:pt x="1056207" y="400050"/>
                </a:cubicBezTo>
                <a:cubicBezTo>
                  <a:pt x="1056207" y="384990"/>
                  <a:pt x="1065732" y="371475"/>
                  <a:pt x="1070494" y="357188"/>
                </a:cubicBezTo>
                <a:cubicBezTo>
                  <a:pt x="1094307" y="366713"/>
                  <a:pt x="1118993" y="374293"/>
                  <a:pt x="1141932" y="385763"/>
                </a:cubicBezTo>
                <a:cubicBezTo>
                  <a:pt x="1157290" y="393442"/>
                  <a:pt x="1167856" y="411515"/>
                  <a:pt x="1184794" y="414338"/>
                </a:cubicBezTo>
                <a:cubicBezTo>
                  <a:pt x="1199650" y="416814"/>
                  <a:pt x="1213369" y="404813"/>
                  <a:pt x="1227657" y="400050"/>
                </a:cubicBezTo>
                <a:cubicBezTo>
                  <a:pt x="1218132" y="361950"/>
                  <a:pt x="1218870" y="319673"/>
                  <a:pt x="1199082" y="285750"/>
                </a:cubicBezTo>
                <a:cubicBezTo>
                  <a:pt x="1170967" y="237553"/>
                  <a:pt x="1129371" y="229176"/>
                  <a:pt x="1084782" y="214313"/>
                </a:cubicBezTo>
                <a:cubicBezTo>
                  <a:pt x="1070494" y="223838"/>
                  <a:pt x="1045644" y="226125"/>
                  <a:pt x="1041919" y="242888"/>
                </a:cubicBezTo>
                <a:cubicBezTo>
                  <a:pt x="1013025" y="372913"/>
                  <a:pt x="1044523" y="346794"/>
                  <a:pt x="1099069" y="328613"/>
                </a:cubicBezTo>
                <a:cubicBezTo>
                  <a:pt x="1094307" y="295275"/>
                  <a:pt x="1102630" y="257157"/>
                  <a:pt x="1084782" y="228600"/>
                </a:cubicBezTo>
                <a:cubicBezTo>
                  <a:pt x="1058122" y="185944"/>
                  <a:pt x="973543" y="235949"/>
                  <a:pt x="956194" y="242888"/>
                </a:cubicBezTo>
                <a:cubicBezTo>
                  <a:pt x="960957" y="309563"/>
                  <a:pt x="954270" y="378064"/>
                  <a:pt x="970482" y="442913"/>
                </a:cubicBezTo>
                <a:cubicBezTo>
                  <a:pt x="977508" y="471017"/>
                  <a:pt x="986292" y="386117"/>
                  <a:pt x="984769" y="357188"/>
                </a:cubicBezTo>
                <a:cubicBezTo>
                  <a:pt x="981477" y="294634"/>
                  <a:pt x="984208" y="227478"/>
                  <a:pt x="956194" y="171450"/>
                </a:cubicBezTo>
                <a:cubicBezTo>
                  <a:pt x="945334" y="149730"/>
                  <a:pt x="908569" y="161925"/>
                  <a:pt x="884757" y="157163"/>
                </a:cubicBezTo>
                <a:cubicBezTo>
                  <a:pt x="870469" y="161925"/>
                  <a:pt x="841894" y="156390"/>
                  <a:pt x="841894" y="171450"/>
                </a:cubicBezTo>
                <a:cubicBezTo>
                  <a:pt x="841894" y="186511"/>
                  <a:pt x="869696" y="185738"/>
                  <a:pt x="884757" y="185738"/>
                </a:cubicBezTo>
                <a:cubicBezTo>
                  <a:pt x="899817" y="185738"/>
                  <a:pt x="913332" y="176213"/>
                  <a:pt x="927619" y="171450"/>
                </a:cubicBezTo>
                <a:cubicBezTo>
                  <a:pt x="835597" y="79428"/>
                  <a:pt x="908008" y="158770"/>
                  <a:pt x="956194" y="171450"/>
                </a:cubicBezTo>
                <a:cubicBezTo>
                  <a:pt x="1021328" y="188591"/>
                  <a:pt x="1089544" y="190500"/>
                  <a:pt x="1156219" y="200025"/>
                </a:cubicBezTo>
                <a:cubicBezTo>
                  <a:pt x="1160982" y="276225"/>
                  <a:pt x="1148054" y="355653"/>
                  <a:pt x="1170507" y="428625"/>
                </a:cubicBezTo>
                <a:cubicBezTo>
                  <a:pt x="1176449" y="447937"/>
                  <a:pt x="1207818" y="405191"/>
                  <a:pt x="1213369" y="385763"/>
                </a:cubicBezTo>
                <a:cubicBezTo>
                  <a:pt x="1227820" y="335183"/>
                  <a:pt x="1222894" y="280988"/>
                  <a:pt x="1227657" y="228600"/>
                </a:cubicBezTo>
                <a:cubicBezTo>
                  <a:pt x="1232419" y="352425"/>
                  <a:pt x="1223784" y="477496"/>
                  <a:pt x="1241944" y="600075"/>
                </a:cubicBezTo>
                <a:cubicBezTo>
                  <a:pt x="1244151" y="614973"/>
                  <a:pt x="1281358" y="629023"/>
                  <a:pt x="1284807" y="614363"/>
                </a:cubicBezTo>
                <a:cubicBezTo>
                  <a:pt x="1304472" y="530788"/>
                  <a:pt x="1294332" y="442913"/>
                  <a:pt x="1299094" y="357188"/>
                </a:cubicBezTo>
                <a:cubicBezTo>
                  <a:pt x="1313382" y="371475"/>
                  <a:pt x="1321751" y="400050"/>
                  <a:pt x="1341957" y="400050"/>
                </a:cubicBezTo>
                <a:cubicBezTo>
                  <a:pt x="1359128" y="400050"/>
                  <a:pt x="1368402" y="374227"/>
                  <a:pt x="1370532" y="357188"/>
                </a:cubicBezTo>
                <a:cubicBezTo>
                  <a:pt x="1380187" y="279948"/>
                  <a:pt x="1362602" y="287869"/>
                  <a:pt x="1313382" y="271463"/>
                </a:cubicBezTo>
                <a:cubicBezTo>
                  <a:pt x="1308619" y="285750"/>
                  <a:pt x="1290058" y="302277"/>
                  <a:pt x="1299094" y="314325"/>
                </a:cubicBezTo>
                <a:cubicBezTo>
                  <a:pt x="1310876" y="330034"/>
                  <a:pt x="1337363" y="323219"/>
                  <a:pt x="1356244" y="328613"/>
                </a:cubicBezTo>
                <a:cubicBezTo>
                  <a:pt x="1370725" y="332750"/>
                  <a:pt x="1384819" y="338138"/>
                  <a:pt x="1399107" y="342900"/>
                </a:cubicBezTo>
                <a:cubicBezTo>
                  <a:pt x="1389582" y="323850"/>
                  <a:pt x="1388795" y="296708"/>
                  <a:pt x="1370532" y="285750"/>
                </a:cubicBezTo>
                <a:cubicBezTo>
                  <a:pt x="1357618" y="278002"/>
                  <a:pt x="1334404" y="286567"/>
                  <a:pt x="1327669" y="300038"/>
                </a:cubicBezTo>
                <a:cubicBezTo>
                  <a:pt x="1320934" y="313508"/>
                  <a:pt x="1329702" y="334146"/>
                  <a:pt x="1341957" y="342900"/>
                </a:cubicBezTo>
                <a:cubicBezTo>
                  <a:pt x="1366467" y="360407"/>
                  <a:pt x="1427682" y="371475"/>
                  <a:pt x="1427682" y="371475"/>
                </a:cubicBezTo>
                <a:cubicBezTo>
                  <a:pt x="1441969" y="381000"/>
                  <a:pt x="1459817" y="386641"/>
                  <a:pt x="1470544" y="400050"/>
                </a:cubicBezTo>
                <a:cubicBezTo>
                  <a:pt x="1502835" y="440414"/>
                  <a:pt x="1473925" y="531973"/>
                  <a:pt x="1456257" y="557213"/>
                </a:cubicBezTo>
                <a:cubicBezTo>
                  <a:pt x="1444844" y="573517"/>
                  <a:pt x="1349784" y="594546"/>
                  <a:pt x="1327669" y="600075"/>
                </a:cubicBezTo>
                <a:cubicBezTo>
                  <a:pt x="1313382" y="585788"/>
                  <a:pt x="1300971" y="545090"/>
                  <a:pt x="1284807" y="557213"/>
                </a:cubicBezTo>
                <a:cubicBezTo>
                  <a:pt x="1255891" y="578900"/>
                  <a:pt x="1276990" y="727317"/>
                  <a:pt x="1284807" y="742950"/>
                </a:cubicBezTo>
                <a:cubicBezTo>
                  <a:pt x="1291542" y="756420"/>
                  <a:pt x="1313382" y="752475"/>
                  <a:pt x="1327669" y="757238"/>
                </a:cubicBezTo>
                <a:cubicBezTo>
                  <a:pt x="1346719" y="752475"/>
                  <a:pt x="1369910" y="755729"/>
                  <a:pt x="1384819" y="742950"/>
                </a:cubicBezTo>
                <a:cubicBezTo>
                  <a:pt x="1449407" y="687590"/>
                  <a:pt x="1425133" y="656221"/>
                  <a:pt x="1413394" y="585788"/>
                </a:cubicBezTo>
                <a:cubicBezTo>
                  <a:pt x="1394344" y="595313"/>
                  <a:pt x="1369023" y="597324"/>
                  <a:pt x="1356244" y="614363"/>
                </a:cubicBezTo>
                <a:cubicBezTo>
                  <a:pt x="1267345" y="732896"/>
                  <a:pt x="1384025" y="681303"/>
                  <a:pt x="1284807" y="714375"/>
                </a:cubicBezTo>
                <a:cubicBezTo>
                  <a:pt x="1275282" y="728663"/>
                  <a:pt x="1252865" y="740400"/>
                  <a:pt x="1256232" y="757238"/>
                </a:cubicBezTo>
                <a:cubicBezTo>
                  <a:pt x="1259599" y="774076"/>
                  <a:pt x="1313818" y="776979"/>
                  <a:pt x="1299094" y="785813"/>
                </a:cubicBezTo>
                <a:cubicBezTo>
                  <a:pt x="1266169" y="805568"/>
                  <a:pt x="1222894" y="795338"/>
                  <a:pt x="1184794" y="800100"/>
                </a:cubicBezTo>
                <a:cubicBezTo>
                  <a:pt x="1189557" y="852488"/>
                  <a:pt x="1163892" y="918163"/>
                  <a:pt x="1199082" y="957263"/>
                </a:cubicBezTo>
                <a:cubicBezTo>
                  <a:pt x="1224768" y="985803"/>
                  <a:pt x="1296211" y="977318"/>
                  <a:pt x="1313382" y="942975"/>
                </a:cubicBezTo>
                <a:cubicBezTo>
                  <a:pt x="1327669" y="914400"/>
                  <a:pt x="1256232" y="914400"/>
                  <a:pt x="1227657" y="900113"/>
                </a:cubicBezTo>
                <a:cubicBezTo>
                  <a:pt x="1125594" y="968155"/>
                  <a:pt x="1150262" y="923946"/>
                  <a:pt x="1127644" y="1014413"/>
                </a:cubicBezTo>
                <a:cubicBezTo>
                  <a:pt x="1132407" y="1038225"/>
                  <a:pt x="1141932" y="1061566"/>
                  <a:pt x="1141932" y="1085850"/>
                </a:cubicBezTo>
                <a:cubicBezTo>
                  <a:pt x="1141932" y="1105486"/>
                  <a:pt x="1139911" y="1044033"/>
                  <a:pt x="1127644" y="1028700"/>
                </a:cubicBezTo>
                <a:cubicBezTo>
                  <a:pt x="1118236" y="1016940"/>
                  <a:pt x="1099069" y="1019175"/>
                  <a:pt x="1084782" y="1014413"/>
                </a:cubicBezTo>
                <a:cubicBezTo>
                  <a:pt x="1070494" y="1023938"/>
                  <a:pt x="1058986" y="1041092"/>
                  <a:pt x="1041919" y="1042988"/>
                </a:cubicBezTo>
                <a:cubicBezTo>
                  <a:pt x="942373" y="1054048"/>
                  <a:pt x="971423" y="1022027"/>
                  <a:pt x="899044" y="985838"/>
                </a:cubicBezTo>
                <a:cubicBezTo>
                  <a:pt x="881481" y="977056"/>
                  <a:pt x="860944" y="976313"/>
                  <a:pt x="841894" y="971550"/>
                </a:cubicBezTo>
                <a:cubicBezTo>
                  <a:pt x="832369" y="985838"/>
                  <a:pt x="830318" y="1011984"/>
                  <a:pt x="813319" y="1014413"/>
                </a:cubicBezTo>
                <a:cubicBezTo>
                  <a:pt x="787930" y="1018040"/>
                  <a:pt x="765896" y="994843"/>
                  <a:pt x="741882" y="985838"/>
                </a:cubicBezTo>
                <a:cubicBezTo>
                  <a:pt x="727780" y="980550"/>
                  <a:pt x="713307" y="976313"/>
                  <a:pt x="699019" y="971550"/>
                </a:cubicBezTo>
                <a:cubicBezTo>
                  <a:pt x="689494" y="990600"/>
                  <a:pt x="691743" y="1028700"/>
                  <a:pt x="670444" y="1028700"/>
                </a:cubicBezTo>
                <a:cubicBezTo>
                  <a:pt x="636101" y="1028700"/>
                  <a:pt x="618921" y="974659"/>
                  <a:pt x="584719" y="971550"/>
                </a:cubicBezTo>
                <a:lnTo>
                  <a:pt x="427557" y="957263"/>
                </a:lnTo>
                <a:cubicBezTo>
                  <a:pt x="413269" y="942975"/>
                  <a:pt x="370406" y="928688"/>
                  <a:pt x="384694" y="914400"/>
                </a:cubicBezTo>
                <a:cubicBezTo>
                  <a:pt x="408507" y="890587"/>
                  <a:pt x="451031" y="900113"/>
                  <a:pt x="484707" y="900113"/>
                </a:cubicBezTo>
                <a:cubicBezTo>
                  <a:pt x="519743" y="900113"/>
                  <a:pt x="589816" y="919246"/>
                  <a:pt x="627582" y="928688"/>
                </a:cubicBezTo>
                <a:cubicBezTo>
                  <a:pt x="607372" y="935424"/>
                  <a:pt x="545505" y="957263"/>
                  <a:pt x="527569" y="957263"/>
                </a:cubicBezTo>
                <a:cubicBezTo>
                  <a:pt x="470221" y="957263"/>
                  <a:pt x="413269" y="947738"/>
                  <a:pt x="356119" y="942975"/>
                </a:cubicBezTo>
                <a:cubicBezTo>
                  <a:pt x="346594" y="919163"/>
                  <a:pt x="339014" y="894477"/>
                  <a:pt x="327544" y="871538"/>
                </a:cubicBezTo>
                <a:cubicBezTo>
                  <a:pt x="319865" y="856179"/>
                  <a:pt x="303903" y="845122"/>
                  <a:pt x="298969" y="828675"/>
                </a:cubicBezTo>
                <a:cubicBezTo>
                  <a:pt x="289292" y="796419"/>
                  <a:pt x="301036" y="758101"/>
                  <a:pt x="284682" y="728663"/>
                </a:cubicBezTo>
                <a:cubicBezTo>
                  <a:pt x="274339" y="710045"/>
                  <a:pt x="248011" y="705939"/>
                  <a:pt x="227532" y="700088"/>
                </a:cubicBezTo>
                <a:cubicBezTo>
                  <a:pt x="180833" y="686745"/>
                  <a:pt x="132282" y="681038"/>
                  <a:pt x="84657" y="671513"/>
                </a:cubicBezTo>
                <a:cubicBezTo>
                  <a:pt x="-7280" y="579576"/>
                  <a:pt x="-28583" y="586842"/>
                  <a:pt x="41794" y="385763"/>
                </a:cubicBezTo>
                <a:cubicBezTo>
                  <a:pt x="54512" y="349424"/>
                  <a:pt x="153069" y="323738"/>
                  <a:pt x="184669" y="300038"/>
                </a:cubicBezTo>
                <a:cubicBezTo>
                  <a:pt x="291222" y="220123"/>
                  <a:pt x="189795" y="255895"/>
                  <a:pt x="298969" y="228600"/>
                </a:cubicBezTo>
                <a:cubicBezTo>
                  <a:pt x="337069" y="233363"/>
                  <a:pt x="381321" y="221590"/>
                  <a:pt x="413269" y="242888"/>
                </a:cubicBezTo>
                <a:cubicBezTo>
                  <a:pt x="433474" y="256358"/>
                  <a:pt x="364870" y="264854"/>
                  <a:pt x="341832" y="257175"/>
                </a:cubicBezTo>
                <a:cubicBezTo>
                  <a:pt x="327545" y="252413"/>
                  <a:pt x="332307" y="228600"/>
                  <a:pt x="327544" y="214313"/>
                </a:cubicBezTo>
                <a:cubicBezTo>
                  <a:pt x="341832" y="209550"/>
                  <a:pt x="355705" y="203292"/>
                  <a:pt x="370407" y="200025"/>
                </a:cubicBezTo>
                <a:cubicBezTo>
                  <a:pt x="398686" y="193741"/>
                  <a:pt x="428649" y="194899"/>
                  <a:pt x="456132" y="185738"/>
                </a:cubicBezTo>
                <a:cubicBezTo>
                  <a:pt x="472422" y="180308"/>
                  <a:pt x="484707" y="166688"/>
                  <a:pt x="498994" y="157163"/>
                </a:cubicBezTo>
                <a:cubicBezTo>
                  <a:pt x="505759" y="130105"/>
                  <a:pt x="544609" y="53743"/>
                  <a:pt x="456132" y="71438"/>
                </a:cubicBezTo>
                <a:cubicBezTo>
                  <a:pt x="441364" y="74391"/>
                  <a:pt x="448579" y="100830"/>
                  <a:pt x="441844" y="114300"/>
                </a:cubicBezTo>
                <a:cubicBezTo>
                  <a:pt x="434165" y="129659"/>
                  <a:pt x="422794" y="142875"/>
                  <a:pt x="413269" y="157163"/>
                </a:cubicBezTo>
                <a:cubicBezTo>
                  <a:pt x="396899" y="206275"/>
                  <a:pt x="374400" y="246881"/>
                  <a:pt x="427557" y="300038"/>
                </a:cubicBezTo>
                <a:cubicBezTo>
                  <a:pt x="448041" y="320522"/>
                  <a:pt x="484707" y="309563"/>
                  <a:pt x="513282" y="314325"/>
                </a:cubicBezTo>
                <a:cubicBezTo>
                  <a:pt x="529611" y="319768"/>
                  <a:pt x="582678" y="346983"/>
                  <a:pt x="599007" y="314325"/>
                </a:cubicBezTo>
                <a:cubicBezTo>
                  <a:pt x="605742" y="300855"/>
                  <a:pt x="589482" y="285750"/>
                  <a:pt x="584719" y="271463"/>
                </a:cubicBezTo>
                <a:cubicBezTo>
                  <a:pt x="570432" y="276225"/>
                  <a:pt x="552506" y="275101"/>
                  <a:pt x="541857" y="285750"/>
                </a:cubicBezTo>
                <a:cubicBezTo>
                  <a:pt x="531208" y="296399"/>
                  <a:pt x="530836" y="313911"/>
                  <a:pt x="527569" y="328613"/>
                </a:cubicBezTo>
                <a:cubicBezTo>
                  <a:pt x="521285" y="356892"/>
                  <a:pt x="518044" y="385763"/>
                  <a:pt x="513282" y="414338"/>
                </a:cubicBezTo>
                <a:cubicBezTo>
                  <a:pt x="518044" y="447675"/>
                  <a:pt x="513892" y="483577"/>
                  <a:pt x="527569" y="514350"/>
                </a:cubicBezTo>
                <a:cubicBezTo>
                  <a:pt x="541926" y="546652"/>
                  <a:pt x="622482" y="553335"/>
                  <a:pt x="641869" y="557213"/>
                </a:cubicBezTo>
                <a:cubicBezTo>
                  <a:pt x="652092" y="608325"/>
                  <a:pt x="647943" y="634723"/>
                  <a:pt x="684732" y="671513"/>
                </a:cubicBezTo>
                <a:cubicBezTo>
                  <a:pt x="696874" y="683655"/>
                  <a:pt x="713307" y="690563"/>
                  <a:pt x="727594" y="700088"/>
                </a:cubicBezTo>
                <a:cubicBezTo>
                  <a:pt x="751407" y="695325"/>
                  <a:pt x="778826" y="699270"/>
                  <a:pt x="799032" y="685800"/>
                </a:cubicBezTo>
                <a:cubicBezTo>
                  <a:pt x="811563" y="677446"/>
                  <a:pt x="813319" y="657998"/>
                  <a:pt x="813319" y="642938"/>
                </a:cubicBezTo>
                <a:cubicBezTo>
                  <a:pt x="813319" y="604542"/>
                  <a:pt x="803794" y="566738"/>
                  <a:pt x="799032" y="528638"/>
                </a:cubicBezTo>
                <a:cubicBezTo>
                  <a:pt x="779982" y="533400"/>
                  <a:pt x="757215" y="530658"/>
                  <a:pt x="741882" y="542925"/>
                </a:cubicBezTo>
                <a:cubicBezTo>
                  <a:pt x="720715" y="559859"/>
                  <a:pt x="724948" y="611716"/>
                  <a:pt x="741882" y="628650"/>
                </a:cubicBezTo>
                <a:cubicBezTo>
                  <a:pt x="756942" y="643710"/>
                  <a:pt x="779982" y="647700"/>
                  <a:pt x="799032" y="657225"/>
                </a:cubicBezTo>
                <a:cubicBezTo>
                  <a:pt x="846657" y="647700"/>
                  <a:pt x="899269" y="651907"/>
                  <a:pt x="941907" y="628650"/>
                </a:cubicBezTo>
                <a:cubicBezTo>
                  <a:pt x="959146" y="619247"/>
                  <a:pt x="952343" y="590755"/>
                  <a:pt x="956194" y="571500"/>
                </a:cubicBezTo>
                <a:cubicBezTo>
                  <a:pt x="961875" y="543093"/>
                  <a:pt x="965300" y="514277"/>
                  <a:pt x="970482" y="485775"/>
                </a:cubicBezTo>
                <a:cubicBezTo>
                  <a:pt x="974826" y="461883"/>
                  <a:pt x="980007" y="438150"/>
                  <a:pt x="984769" y="414338"/>
                </a:cubicBezTo>
                <a:cubicBezTo>
                  <a:pt x="975244" y="319088"/>
                  <a:pt x="977409" y="221933"/>
                  <a:pt x="956194" y="128588"/>
                </a:cubicBezTo>
                <a:cubicBezTo>
                  <a:pt x="952389" y="111844"/>
                  <a:pt x="930270" y="102836"/>
                  <a:pt x="913332" y="100013"/>
                </a:cubicBezTo>
                <a:cubicBezTo>
                  <a:pt x="842710" y="88243"/>
                  <a:pt x="770457" y="90488"/>
                  <a:pt x="699019" y="85725"/>
                </a:cubicBezTo>
                <a:cubicBezTo>
                  <a:pt x="684732" y="66675"/>
                  <a:pt x="656157" y="52387"/>
                  <a:pt x="656157" y="28575"/>
                </a:cubicBezTo>
                <a:cubicBezTo>
                  <a:pt x="656157" y="8369"/>
                  <a:pt x="682678" y="59554"/>
                  <a:pt x="699019" y="71438"/>
                </a:cubicBezTo>
                <a:cubicBezTo>
                  <a:pt x="735355" y="97864"/>
                  <a:pt x="781549" y="111105"/>
                  <a:pt x="813319" y="142875"/>
                </a:cubicBezTo>
                <a:cubicBezTo>
                  <a:pt x="866831" y="196387"/>
                  <a:pt x="837013" y="179348"/>
                  <a:pt x="899044" y="200025"/>
                </a:cubicBezTo>
                <a:cubicBezTo>
                  <a:pt x="913332" y="209550"/>
                  <a:pt x="941907" y="211428"/>
                  <a:pt x="941907" y="228600"/>
                </a:cubicBezTo>
                <a:cubicBezTo>
                  <a:pt x="941907" y="243661"/>
                  <a:pt x="913746" y="239621"/>
                  <a:pt x="899044" y="242888"/>
                </a:cubicBezTo>
                <a:cubicBezTo>
                  <a:pt x="870765" y="249172"/>
                  <a:pt x="841894" y="252413"/>
                  <a:pt x="813319" y="257175"/>
                </a:cubicBezTo>
                <a:cubicBezTo>
                  <a:pt x="789507" y="252413"/>
                  <a:pt x="761643" y="257003"/>
                  <a:pt x="741882" y="242888"/>
                </a:cubicBezTo>
                <a:cubicBezTo>
                  <a:pt x="694338" y="208928"/>
                  <a:pt x="717534" y="168828"/>
                  <a:pt x="727594" y="128588"/>
                </a:cubicBezTo>
                <a:cubicBezTo>
                  <a:pt x="717203" y="121660"/>
                  <a:pt x="647498" y="83127"/>
                  <a:pt x="656157" y="57150"/>
                </a:cubicBezTo>
                <a:cubicBezTo>
                  <a:pt x="669404" y="17410"/>
                  <a:pt x="739364" y="7774"/>
                  <a:pt x="770457" y="0"/>
                </a:cubicBezTo>
                <a:lnTo>
                  <a:pt x="970482" y="14288"/>
                </a:lnTo>
                <a:cubicBezTo>
                  <a:pt x="983443" y="19148"/>
                  <a:pt x="1003401" y="108701"/>
                  <a:pt x="1013344" y="128588"/>
                </a:cubicBezTo>
                <a:cubicBezTo>
                  <a:pt x="1041534" y="184969"/>
                  <a:pt x="1038157" y="170509"/>
                  <a:pt x="1099069" y="185738"/>
                </a:cubicBezTo>
                <a:cubicBezTo>
                  <a:pt x="1113357" y="195263"/>
                  <a:pt x="1129790" y="226455"/>
                  <a:pt x="1141932" y="214313"/>
                </a:cubicBezTo>
                <a:cubicBezTo>
                  <a:pt x="1154074" y="202171"/>
                  <a:pt x="1124350" y="184642"/>
                  <a:pt x="1113357" y="171450"/>
                </a:cubicBezTo>
                <a:cubicBezTo>
                  <a:pt x="1100422" y="155928"/>
                  <a:pt x="1084782" y="142875"/>
                  <a:pt x="1070494" y="128588"/>
                </a:cubicBezTo>
                <a:cubicBezTo>
                  <a:pt x="1065732" y="114300"/>
                  <a:pt x="1041919" y="90488"/>
                  <a:pt x="1056207" y="85725"/>
                </a:cubicBezTo>
                <a:cubicBezTo>
                  <a:pt x="1076413" y="78990"/>
                  <a:pt x="1093781" y="105910"/>
                  <a:pt x="1113357" y="114300"/>
                </a:cubicBezTo>
                <a:cubicBezTo>
                  <a:pt x="1127200" y="120233"/>
                  <a:pt x="1142376" y="122655"/>
                  <a:pt x="1156219" y="128588"/>
                </a:cubicBezTo>
                <a:cubicBezTo>
                  <a:pt x="1175795" y="136978"/>
                  <a:pt x="1194319" y="147638"/>
                  <a:pt x="1213369" y="157163"/>
                </a:cubicBezTo>
                <a:cubicBezTo>
                  <a:pt x="1266269" y="227696"/>
                  <a:pt x="1261252" y="202737"/>
                  <a:pt x="1270519" y="300038"/>
                </a:cubicBezTo>
                <a:cubicBezTo>
                  <a:pt x="1277307" y="371311"/>
                  <a:pt x="1276901" y="443192"/>
                  <a:pt x="1284807" y="514350"/>
                </a:cubicBezTo>
                <a:cubicBezTo>
                  <a:pt x="1286470" y="529318"/>
                  <a:pt x="1299094" y="572273"/>
                  <a:pt x="1299094" y="557213"/>
                </a:cubicBezTo>
                <a:cubicBezTo>
                  <a:pt x="1299094" y="532929"/>
                  <a:pt x="1277127" y="462737"/>
                  <a:pt x="1284807" y="485775"/>
                </a:cubicBezTo>
                <a:cubicBezTo>
                  <a:pt x="1288898" y="498049"/>
                  <a:pt x="1304124" y="619292"/>
                  <a:pt x="1341957" y="642938"/>
                </a:cubicBezTo>
                <a:cubicBezTo>
                  <a:pt x="1367499" y="658902"/>
                  <a:pt x="1427682" y="671513"/>
                  <a:pt x="1427682" y="671513"/>
                </a:cubicBezTo>
                <a:cubicBezTo>
                  <a:pt x="1432444" y="652463"/>
                  <a:pt x="1448179" y="632992"/>
                  <a:pt x="1441969" y="614363"/>
                </a:cubicBezTo>
                <a:cubicBezTo>
                  <a:pt x="1408118" y="512811"/>
                  <a:pt x="1385644" y="626176"/>
                  <a:pt x="1384819" y="628650"/>
                </a:cubicBezTo>
                <a:cubicBezTo>
                  <a:pt x="1394344" y="647700"/>
                  <a:pt x="1398334" y="670740"/>
                  <a:pt x="1413394" y="685800"/>
                </a:cubicBezTo>
                <a:cubicBezTo>
                  <a:pt x="1442091" y="714497"/>
                  <a:pt x="1484405" y="693051"/>
                  <a:pt x="1513407" y="685800"/>
                </a:cubicBezTo>
                <a:cubicBezTo>
                  <a:pt x="1508644" y="638175"/>
                  <a:pt x="1505888" y="590307"/>
                  <a:pt x="1499119" y="542925"/>
                </a:cubicBezTo>
                <a:cubicBezTo>
                  <a:pt x="1492283" y="495070"/>
                  <a:pt x="1474270" y="459369"/>
                  <a:pt x="1456257" y="414338"/>
                </a:cubicBezTo>
                <a:cubicBezTo>
                  <a:pt x="1451494" y="371475"/>
                  <a:pt x="1457986" y="325792"/>
                  <a:pt x="1441969" y="285750"/>
                </a:cubicBezTo>
                <a:cubicBezTo>
                  <a:pt x="1436376" y="271767"/>
                  <a:pt x="1414167" y="271463"/>
                  <a:pt x="1399107" y="271463"/>
                </a:cubicBezTo>
                <a:cubicBezTo>
                  <a:pt x="1370138" y="271463"/>
                  <a:pt x="1341957" y="280988"/>
                  <a:pt x="1313382" y="285750"/>
                </a:cubicBezTo>
                <a:cubicBezTo>
                  <a:pt x="1332432" y="300038"/>
                  <a:pt x="1351155" y="314772"/>
                  <a:pt x="1370532" y="328613"/>
                </a:cubicBezTo>
                <a:cubicBezTo>
                  <a:pt x="1384505" y="338594"/>
                  <a:pt x="1401252" y="345046"/>
                  <a:pt x="1413394" y="357188"/>
                </a:cubicBezTo>
                <a:cubicBezTo>
                  <a:pt x="1425536" y="369330"/>
                  <a:pt x="1430976" y="386859"/>
                  <a:pt x="1441969" y="400050"/>
                </a:cubicBezTo>
                <a:cubicBezTo>
                  <a:pt x="1533643" y="510059"/>
                  <a:pt x="1442461" y="379358"/>
                  <a:pt x="1513407" y="485775"/>
                </a:cubicBezTo>
                <a:cubicBezTo>
                  <a:pt x="1550077" y="632460"/>
                  <a:pt x="1500237" y="450659"/>
                  <a:pt x="1556269" y="600075"/>
                </a:cubicBezTo>
                <a:cubicBezTo>
                  <a:pt x="1563164" y="618461"/>
                  <a:pt x="1565163" y="638344"/>
                  <a:pt x="1570557" y="657225"/>
                </a:cubicBezTo>
                <a:cubicBezTo>
                  <a:pt x="1574694" y="671706"/>
                  <a:pt x="1599455" y="696435"/>
                  <a:pt x="1584844" y="700088"/>
                </a:cubicBezTo>
                <a:cubicBezTo>
                  <a:pt x="1543006" y="710548"/>
                  <a:pt x="1499119" y="690563"/>
                  <a:pt x="1456257" y="685800"/>
                </a:cubicBezTo>
                <a:cubicBezTo>
                  <a:pt x="1409381" y="732676"/>
                  <a:pt x="1408701" y="718654"/>
                  <a:pt x="1399107" y="785813"/>
                </a:cubicBezTo>
                <a:cubicBezTo>
                  <a:pt x="1392338" y="833195"/>
                  <a:pt x="1415460" y="891919"/>
                  <a:pt x="1384819" y="928688"/>
                </a:cubicBezTo>
                <a:cubicBezTo>
                  <a:pt x="1356710" y="962419"/>
                  <a:pt x="1299094" y="947738"/>
                  <a:pt x="1256232" y="957263"/>
                </a:cubicBezTo>
                <a:cubicBezTo>
                  <a:pt x="1251469" y="976313"/>
                  <a:pt x="1247339" y="995532"/>
                  <a:pt x="1241944" y="1014413"/>
                </a:cubicBezTo>
                <a:cubicBezTo>
                  <a:pt x="1237807" y="1028894"/>
                  <a:pt x="1242425" y="1054321"/>
                  <a:pt x="1227657" y="1057275"/>
                </a:cubicBezTo>
                <a:cubicBezTo>
                  <a:pt x="1193714" y="1064064"/>
                  <a:pt x="1074474" y="1038069"/>
                  <a:pt x="1027632" y="1028700"/>
                </a:cubicBezTo>
                <a:cubicBezTo>
                  <a:pt x="1003819" y="1033463"/>
                  <a:pt x="975955" y="1028873"/>
                  <a:pt x="956194" y="1042988"/>
                </a:cubicBezTo>
                <a:cubicBezTo>
                  <a:pt x="940745" y="1054023"/>
                  <a:pt x="920310" y="1122065"/>
                  <a:pt x="913332" y="1143000"/>
                </a:cubicBezTo>
                <a:cubicBezTo>
                  <a:pt x="908569" y="1128713"/>
                  <a:pt x="906516" y="1113214"/>
                  <a:pt x="899044" y="1100138"/>
                </a:cubicBezTo>
                <a:cubicBezTo>
                  <a:pt x="887230" y="1079463"/>
                  <a:pt x="873020" y="1059826"/>
                  <a:pt x="856182" y="1042988"/>
                </a:cubicBezTo>
                <a:cubicBezTo>
                  <a:pt x="844040" y="1030846"/>
                  <a:pt x="827292" y="1024394"/>
                  <a:pt x="813319" y="1014413"/>
                </a:cubicBezTo>
                <a:cubicBezTo>
                  <a:pt x="793942" y="1000572"/>
                  <a:pt x="775219" y="985838"/>
                  <a:pt x="756169" y="971550"/>
                </a:cubicBezTo>
                <a:cubicBezTo>
                  <a:pt x="746644" y="985838"/>
                  <a:pt x="741003" y="1003686"/>
                  <a:pt x="727594" y="1014413"/>
                </a:cubicBezTo>
                <a:cubicBezTo>
                  <a:pt x="687391" y="1046576"/>
                  <a:pt x="652753" y="1017662"/>
                  <a:pt x="613294" y="1000125"/>
                </a:cubicBezTo>
                <a:cubicBezTo>
                  <a:pt x="593831" y="991475"/>
                  <a:pt x="575194" y="981075"/>
                  <a:pt x="556144" y="971550"/>
                </a:cubicBezTo>
                <a:cubicBezTo>
                  <a:pt x="541857" y="981075"/>
                  <a:pt x="530424" y="999117"/>
                  <a:pt x="513282" y="1000125"/>
                </a:cubicBezTo>
                <a:cubicBezTo>
                  <a:pt x="369659" y="1008574"/>
                  <a:pt x="360579" y="1001612"/>
                  <a:pt x="270394" y="971550"/>
                </a:cubicBezTo>
                <a:cubicBezTo>
                  <a:pt x="256107" y="976313"/>
                  <a:pt x="241002" y="992573"/>
                  <a:pt x="227532" y="985838"/>
                </a:cubicBezTo>
                <a:cubicBezTo>
                  <a:pt x="206233" y="975189"/>
                  <a:pt x="201507" y="945526"/>
                  <a:pt x="184669" y="928688"/>
                </a:cubicBezTo>
                <a:cubicBezTo>
                  <a:pt x="167831" y="911850"/>
                  <a:pt x="146569" y="900113"/>
                  <a:pt x="127519" y="885825"/>
                </a:cubicBezTo>
                <a:cubicBezTo>
                  <a:pt x="122757" y="857250"/>
                  <a:pt x="121556" y="827847"/>
                  <a:pt x="113232" y="800100"/>
                </a:cubicBezTo>
                <a:cubicBezTo>
                  <a:pt x="107112" y="779700"/>
                  <a:pt x="87009" y="764118"/>
                  <a:pt x="84657" y="742950"/>
                </a:cubicBezTo>
                <a:cubicBezTo>
                  <a:pt x="78772" y="689985"/>
                  <a:pt x="102119" y="666750"/>
                  <a:pt x="127519" y="628650"/>
                </a:cubicBezTo>
                <a:cubicBezTo>
                  <a:pt x="177554" y="1103980"/>
                  <a:pt x="56257" y="804257"/>
                  <a:pt x="313257" y="914400"/>
                </a:cubicBezTo>
                <a:cubicBezTo>
                  <a:pt x="338782" y="925339"/>
                  <a:pt x="341401" y="962289"/>
                  <a:pt x="356119" y="985838"/>
                </a:cubicBezTo>
                <a:cubicBezTo>
                  <a:pt x="390132" y="1040259"/>
                  <a:pt x="370962" y="1024122"/>
                  <a:pt x="427557" y="1042988"/>
                </a:cubicBezTo>
                <a:cubicBezTo>
                  <a:pt x="489469" y="1023938"/>
                  <a:pt x="558021" y="1019616"/>
                  <a:pt x="613294" y="985838"/>
                </a:cubicBezTo>
                <a:cubicBezTo>
                  <a:pt x="648252" y="964475"/>
                  <a:pt x="656944" y="915929"/>
                  <a:pt x="684732" y="885825"/>
                </a:cubicBezTo>
                <a:cubicBezTo>
                  <a:pt x="788811" y="773073"/>
                  <a:pt x="778192" y="831818"/>
                  <a:pt x="870469" y="714375"/>
                </a:cubicBezTo>
                <a:cubicBezTo>
                  <a:pt x="1051191" y="484365"/>
                  <a:pt x="865806" y="676176"/>
                  <a:pt x="984769" y="557213"/>
                </a:cubicBezTo>
                <a:cubicBezTo>
                  <a:pt x="989532" y="538163"/>
                  <a:pt x="1001493" y="519548"/>
                  <a:pt x="999057" y="500063"/>
                </a:cubicBezTo>
                <a:cubicBezTo>
                  <a:pt x="987598" y="408384"/>
                  <a:pt x="917941" y="437075"/>
                  <a:pt x="841894" y="428625"/>
                </a:cubicBezTo>
                <a:cubicBezTo>
                  <a:pt x="818082" y="433388"/>
                  <a:pt x="782505" y="421829"/>
                  <a:pt x="770457" y="442913"/>
                </a:cubicBezTo>
                <a:cubicBezTo>
                  <a:pt x="738933" y="498081"/>
                  <a:pt x="778747" y="590958"/>
                  <a:pt x="727594" y="628650"/>
                </a:cubicBezTo>
                <a:cubicBezTo>
                  <a:pt x="666129" y="673940"/>
                  <a:pt x="575194" y="638175"/>
                  <a:pt x="498994" y="642938"/>
                </a:cubicBezTo>
                <a:cubicBezTo>
                  <a:pt x="355418" y="858299"/>
                  <a:pt x="469638" y="660823"/>
                  <a:pt x="1084782" y="700088"/>
                </a:cubicBezTo>
                <a:cubicBezTo>
                  <a:pt x="1106037" y="701445"/>
                  <a:pt x="1122356" y="720273"/>
                  <a:pt x="1141932" y="728663"/>
                </a:cubicBezTo>
                <a:cubicBezTo>
                  <a:pt x="1155774" y="734595"/>
                  <a:pt x="1170120" y="739564"/>
                  <a:pt x="1184794" y="742950"/>
                </a:cubicBezTo>
                <a:cubicBezTo>
                  <a:pt x="1232118" y="753871"/>
                  <a:pt x="1327669" y="771525"/>
                  <a:pt x="1327669" y="771525"/>
                </a:cubicBezTo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Forma libre 22"/>
          <p:cNvSpPr/>
          <p:nvPr/>
        </p:nvSpPr>
        <p:spPr>
          <a:xfrm rot="11500868">
            <a:off x="3589511" y="5218098"/>
            <a:ext cx="255611" cy="247648"/>
          </a:xfrm>
          <a:custGeom>
            <a:avLst/>
            <a:gdLst>
              <a:gd name="connsiteX0" fmla="*/ 0 w 202175"/>
              <a:gd name="connsiteY0" fmla="*/ 78011 h 192311"/>
              <a:gd name="connsiteX1" fmla="*/ 57150 w 202175"/>
              <a:gd name="connsiteY1" fmla="*/ 106586 h 192311"/>
              <a:gd name="connsiteX2" fmla="*/ 100012 w 202175"/>
              <a:gd name="connsiteY2" fmla="*/ 120874 h 192311"/>
              <a:gd name="connsiteX3" fmla="*/ 114300 w 202175"/>
              <a:gd name="connsiteY3" fmla="*/ 163736 h 192311"/>
              <a:gd name="connsiteX4" fmla="*/ 157162 w 202175"/>
              <a:gd name="connsiteY4" fmla="*/ 192311 h 192311"/>
              <a:gd name="connsiteX5" fmla="*/ 171450 w 202175"/>
              <a:gd name="connsiteY5" fmla="*/ 135161 h 192311"/>
              <a:gd name="connsiteX6" fmla="*/ 200025 w 202175"/>
              <a:gd name="connsiteY6" fmla="*/ 92299 h 192311"/>
              <a:gd name="connsiteX7" fmla="*/ 114300 w 202175"/>
              <a:gd name="connsiteY7" fmla="*/ 63724 h 192311"/>
              <a:gd name="connsiteX8" fmla="*/ 57150 w 202175"/>
              <a:gd name="connsiteY8" fmla="*/ 6574 h 192311"/>
              <a:gd name="connsiteX9" fmla="*/ 0 w 202175"/>
              <a:gd name="connsiteY9" fmla="*/ 78011 h 19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2175" h="192311">
                <a:moveTo>
                  <a:pt x="0" y="78011"/>
                </a:moveTo>
                <a:cubicBezTo>
                  <a:pt x="0" y="94680"/>
                  <a:pt x="37574" y="98196"/>
                  <a:pt x="57150" y="106586"/>
                </a:cubicBezTo>
                <a:cubicBezTo>
                  <a:pt x="70993" y="112519"/>
                  <a:pt x="89363" y="110225"/>
                  <a:pt x="100012" y="120874"/>
                </a:cubicBezTo>
                <a:cubicBezTo>
                  <a:pt x="110661" y="131523"/>
                  <a:pt x="104892" y="151976"/>
                  <a:pt x="114300" y="163736"/>
                </a:cubicBezTo>
                <a:cubicBezTo>
                  <a:pt x="125027" y="177144"/>
                  <a:pt x="142875" y="182786"/>
                  <a:pt x="157162" y="192311"/>
                </a:cubicBezTo>
                <a:cubicBezTo>
                  <a:pt x="161925" y="173261"/>
                  <a:pt x="163715" y="153210"/>
                  <a:pt x="171450" y="135161"/>
                </a:cubicBezTo>
                <a:cubicBezTo>
                  <a:pt x="178214" y="119378"/>
                  <a:pt x="210752" y="105707"/>
                  <a:pt x="200025" y="92299"/>
                </a:cubicBezTo>
                <a:cubicBezTo>
                  <a:pt x="181209" y="68779"/>
                  <a:pt x="114300" y="63724"/>
                  <a:pt x="114300" y="63724"/>
                </a:cubicBezTo>
                <a:cubicBezTo>
                  <a:pt x="111369" y="54932"/>
                  <a:pt x="98180" y="-22734"/>
                  <a:pt x="57150" y="6574"/>
                </a:cubicBezTo>
                <a:cubicBezTo>
                  <a:pt x="29204" y="26536"/>
                  <a:pt x="0" y="61342"/>
                  <a:pt x="0" y="78011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Forma libre 24"/>
          <p:cNvSpPr/>
          <p:nvPr/>
        </p:nvSpPr>
        <p:spPr>
          <a:xfrm rot="11500868">
            <a:off x="1799510" y="4909595"/>
            <a:ext cx="117499" cy="209932"/>
          </a:xfrm>
          <a:custGeom>
            <a:avLst/>
            <a:gdLst>
              <a:gd name="connsiteX0" fmla="*/ 1146 w 92936"/>
              <a:gd name="connsiteY0" fmla="*/ 34436 h 163023"/>
              <a:gd name="connsiteX1" fmla="*/ 29721 w 92936"/>
              <a:gd name="connsiteY1" fmla="*/ 134448 h 163023"/>
              <a:gd name="connsiteX2" fmla="*/ 72584 w 92936"/>
              <a:gd name="connsiteY2" fmla="*/ 163023 h 163023"/>
              <a:gd name="connsiteX3" fmla="*/ 72584 w 92936"/>
              <a:gd name="connsiteY3" fmla="*/ 5861 h 163023"/>
              <a:gd name="connsiteX4" fmla="*/ 1146 w 92936"/>
              <a:gd name="connsiteY4" fmla="*/ 34436 h 163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936" h="163023">
                <a:moveTo>
                  <a:pt x="1146" y="34436"/>
                </a:moveTo>
                <a:cubicBezTo>
                  <a:pt x="-5998" y="55867"/>
                  <a:pt x="22269" y="125133"/>
                  <a:pt x="29721" y="134448"/>
                </a:cubicBezTo>
                <a:cubicBezTo>
                  <a:pt x="40448" y="147857"/>
                  <a:pt x="58296" y="153498"/>
                  <a:pt x="72584" y="163023"/>
                </a:cubicBezTo>
                <a:cubicBezTo>
                  <a:pt x="92073" y="104556"/>
                  <a:pt x="106433" y="82021"/>
                  <a:pt x="72584" y="5861"/>
                </a:cubicBezTo>
                <a:cubicBezTo>
                  <a:pt x="64895" y="-11439"/>
                  <a:pt x="8290" y="13005"/>
                  <a:pt x="1146" y="34436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Forma libre 18"/>
          <p:cNvSpPr/>
          <p:nvPr/>
        </p:nvSpPr>
        <p:spPr>
          <a:xfrm rot="11500868">
            <a:off x="2685434" y="4548806"/>
            <a:ext cx="1083827" cy="1148768"/>
          </a:xfrm>
          <a:custGeom>
            <a:avLst/>
            <a:gdLst>
              <a:gd name="connsiteX0" fmla="*/ 85725 w 857250"/>
              <a:gd name="connsiteY0" fmla="*/ 857250 h 892076"/>
              <a:gd name="connsiteX1" fmla="*/ 100013 w 857250"/>
              <a:gd name="connsiteY1" fmla="*/ 685800 h 892076"/>
              <a:gd name="connsiteX2" fmla="*/ 142875 w 857250"/>
              <a:gd name="connsiteY2" fmla="*/ 600075 h 892076"/>
              <a:gd name="connsiteX3" fmla="*/ 157163 w 857250"/>
              <a:gd name="connsiteY3" fmla="*/ 557212 h 892076"/>
              <a:gd name="connsiteX4" fmla="*/ 214313 w 857250"/>
              <a:gd name="connsiteY4" fmla="*/ 471487 h 892076"/>
              <a:gd name="connsiteX5" fmla="*/ 242888 w 857250"/>
              <a:gd name="connsiteY5" fmla="*/ 428625 h 892076"/>
              <a:gd name="connsiteX6" fmla="*/ 285750 w 857250"/>
              <a:gd name="connsiteY6" fmla="*/ 414337 h 892076"/>
              <a:gd name="connsiteX7" fmla="*/ 428625 w 857250"/>
              <a:gd name="connsiteY7" fmla="*/ 271462 h 892076"/>
              <a:gd name="connsiteX8" fmla="*/ 471488 w 857250"/>
              <a:gd name="connsiteY8" fmla="*/ 242887 h 892076"/>
              <a:gd name="connsiteX9" fmla="*/ 542925 w 857250"/>
              <a:gd name="connsiteY9" fmla="*/ 185737 h 892076"/>
              <a:gd name="connsiteX10" fmla="*/ 628650 w 857250"/>
              <a:gd name="connsiteY10" fmla="*/ 128587 h 892076"/>
              <a:gd name="connsiteX11" fmla="*/ 714375 w 857250"/>
              <a:gd name="connsiteY11" fmla="*/ 100012 h 892076"/>
              <a:gd name="connsiteX12" fmla="*/ 757238 w 857250"/>
              <a:gd name="connsiteY12" fmla="*/ 71437 h 892076"/>
              <a:gd name="connsiteX13" fmla="*/ 857250 w 857250"/>
              <a:gd name="connsiteY13" fmla="*/ 42862 h 892076"/>
              <a:gd name="connsiteX14" fmla="*/ 771525 w 857250"/>
              <a:gd name="connsiteY14" fmla="*/ 0 h 892076"/>
              <a:gd name="connsiteX15" fmla="*/ 700088 w 857250"/>
              <a:gd name="connsiteY15" fmla="*/ 14287 h 892076"/>
              <a:gd name="connsiteX16" fmla="*/ 657225 w 857250"/>
              <a:gd name="connsiteY16" fmla="*/ 42862 h 892076"/>
              <a:gd name="connsiteX17" fmla="*/ 614363 w 857250"/>
              <a:gd name="connsiteY17" fmla="*/ 85725 h 892076"/>
              <a:gd name="connsiteX18" fmla="*/ 571500 w 857250"/>
              <a:gd name="connsiteY18" fmla="*/ 100012 h 892076"/>
              <a:gd name="connsiteX19" fmla="*/ 485775 w 857250"/>
              <a:gd name="connsiteY19" fmla="*/ 185737 h 892076"/>
              <a:gd name="connsiteX20" fmla="*/ 442913 w 857250"/>
              <a:gd name="connsiteY20" fmla="*/ 214312 h 892076"/>
              <a:gd name="connsiteX21" fmla="*/ 400050 w 857250"/>
              <a:gd name="connsiteY21" fmla="*/ 257175 h 892076"/>
              <a:gd name="connsiteX22" fmla="*/ 371475 w 857250"/>
              <a:gd name="connsiteY22" fmla="*/ 300037 h 892076"/>
              <a:gd name="connsiteX23" fmla="*/ 328613 w 857250"/>
              <a:gd name="connsiteY23" fmla="*/ 314325 h 892076"/>
              <a:gd name="connsiteX24" fmla="*/ 242888 w 857250"/>
              <a:gd name="connsiteY24" fmla="*/ 385762 h 892076"/>
              <a:gd name="connsiteX25" fmla="*/ 200025 w 857250"/>
              <a:gd name="connsiteY25" fmla="*/ 414337 h 892076"/>
              <a:gd name="connsiteX26" fmla="*/ 157163 w 857250"/>
              <a:gd name="connsiteY26" fmla="*/ 500062 h 892076"/>
              <a:gd name="connsiteX27" fmla="*/ 114300 w 857250"/>
              <a:gd name="connsiteY27" fmla="*/ 528637 h 892076"/>
              <a:gd name="connsiteX28" fmla="*/ 71438 w 857250"/>
              <a:gd name="connsiteY28" fmla="*/ 614362 h 892076"/>
              <a:gd name="connsiteX29" fmla="*/ 42863 w 857250"/>
              <a:gd name="connsiteY29" fmla="*/ 700087 h 892076"/>
              <a:gd name="connsiteX30" fmla="*/ 28575 w 857250"/>
              <a:gd name="connsiteY30" fmla="*/ 742950 h 892076"/>
              <a:gd name="connsiteX31" fmla="*/ 14288 w 857250"/>
              <a:gd name="connsiteY31" fmla="*/ 785812 h 892076"/>
              <a:gd name="connsiteX32" fmla="*/ 0 w 857250"/>
              <a:gd name="connsiteY32" fmla="*/ 828675 h 892076"/>
              <a:gd name="connsiteX33" fmla="*/ 14288 w 857250"/>
              <a:gd name="connsiteY33" fmla="*/ 885825 h 892076"/>
              <a:gd name="connsiteX34" fmla="*/ 85725 w 857250"/>
              <a:gd name="connsiteY34" fmla="*/ 857250 h 89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57250" h="892076">
                <a:moveTo>
                  <a:pt x="85725" y="857250"/>
                </a:moveTo>
                <a:cubicBezTo>
                  <a:pt x="100012" y="823913"/>
                  <a:pt x="92434" y="742645"/>
                  <a:pt x="100013" y="685800"/>
                </a:cubicBezTo>
                <a:cubicBezTo>
                  <a:pt x="106543" y="636826"/>
                  <a:pt x="120981" y="643862"/>
                  <a:pt x="142875" y="600075"/>
                </a:cubicBezTo>
                <a:cubicBezTo>
                  <a:pt x="149610" y="586604"/>
                  <a:pt x="149849" y="570377"/>
                  <a:pt x="157163" y="557212"/>
                </a:cubicBezTo>
                <a:cubicBezTo>
                  <a:pt x="173841" y="527191"/>
                  <a:pt x="195263" y="500062"/>
                  <a:pt x="214313" y="471487"/>
                </a:cubicBezTo>
                <a:cubicBezTo>
                  <a:pt x="223838" y="457200"/>
                  <a:pt x="226598" y="434055"/>
                  <a:pt x="242888" y="428625"/>
                </a:cubicBezTo>
                <a:lnTo>
                  <a:pt x="285750" y="414337"/>
                </a:lnTo>
                <a:cubicBezTo>
                  <a:pt x="361950" y="300038"/>
                  <a:pt x="314325" y="347661"/>
                  <a:pt x="428625" y="271462"/>
                </a:cubicBezTo>
                <a:lnTo>
                  <a:pt x="471488" y="242887"/>
                </a:lnTo>
                <a:cubicBezTo>
                  <a:pt x="524286" y="163691"/>
                  <a:pt x="469855" y="226332"/>
                  <a:pt x="542925" y="185737"/>
                </a:cubicBezTo>
                <a:cubicBezTo>
                  <a:pt x="572946" y="169058"/>
                  <a:pt x="596069" y="139447"/>
                  <a:pt x="628650" y="128587"/>
                </a:cubicBezTo>
                <a:cubicBezTo>
                  <a:pt x="657225" y="119062"/>
                  <a:pt x="689313" y="116720"/>
                  <a:pt x="714375" y="100012"/>
                </a:cubicBezTo>
                <a:cubicBezTo>
                  <a:pt x="728663" y="90487"/>
                  <a:pt x="741879" y="79116"/>
                  <a:pt x="757238" y="71437"/>
                </a:cubicBezTo>
                <a:cubicBezTo>
                  <a:pt x="777732" y="61190"/>
                  <a:pt x="838944" y="47439"/>
                  <a:pt x="857250" y="42862"/>
                </a:cubicBezTo>
                <a:cubicBezTo>
                  <a:pt x="835577" y="28413"/>
                  <a:pt x="801103" y="0"/>
                  <a:pt x="771525" y="0"/>
                </a:cubicBezTo>
                <a:cubicBezTo>
                  <a:pt x="747241" y="0"/>
                  <a:pt x="723900" y="9525"/>
                  <a:pt x="700088" y="14287"/>
                </a:cubicBezTo>
                <a:cubicBezTo>
                  <a:pt x="685800" y="23812"/>
                  <a:pt x="670417" y="31869"/>
                  <a:pt x="657225" y="42862"/>
                </a:cubicBezTo>
                <a:cubicBezTo>
                  <a:pt x="641703" y="55797"/>
                  <a:pt x="631175" y="74517"/>
                  <a:pt x="614363" y="85725"/>
                </a:cubicBezTo>
                <a:cubicBezTo>
                  <a:pt x="601832" y="94079"/>
                  <a:pt x="585788" y="95250"/>
                  <a:pt x="571500" y="100012"/>
                </a:cubicBezTo>
                <a:cubicBezTo>
                  <a:pt x="542925" y="128587"/>
                  <a:pt x="519399" y="163321"/>
                  <a:pt x="485775" y="185737"/>
                </a:cubicBezTo>
                <a:cubicBezTo>
                  <a:pt x="471488" y="195262"/>
                  <a:pt x="456104" y="203319"/>
                  <a:pt x="442913" y="214312"/>
                </a:cubicBezTo>
                <a:cubicBezTo>
                  <a:pt x="427391" y="227247"/>
                  <a:pt x="412985" y="241653"/>
                  <a:pt x="400050" y="257175"/>
                </a:cubicBezTo>
                <a:cubicBezTo>
                  <a:pt x="389057" y="270366"/>
                  <a:pt x="384883" y="289310"/>
                  <a:pt x="371475" y="300037"/>
                </a:cubicBezTo>
                <a:cubicBezTo>
                  <a:pt x="359715" y="309445"/>
                  <a:pt x="342083" y="307590"/>
                  <a:pt x="328613" y="314325"/>
                </a:cubicBezTo>
                <a:cubicBezTo>
                  <a:pt x="275400" y="340932"/>
                  <a:pt x="290289" y="346262"/>
                  <a:pt x="242888" y="385762"/>
                </a:cubicBezTo>
                <a:cubicBezTo>
                  <a:pt x="229696" y="396755"/>
                  <a:pt x="214313" y="404812"/>
                  <a:pt x="200025" y="414337"/>
                </a:cubicBezTo>
                <a:cubicBezTo>
                  <a:pt x="188405" y="449199"/>
                  <a:pt x="184861" y="472365"/>
                  <a:pt x="157163" y="500062"/>
                </a:cubicBezTo>
                <a:cubicBezTo>
                  <a:pt x="145021" y="512204"/>
                  <a:pt x="128588" y="519112"/>
                  <a:pt x="114300" y="528637"/>
                </a:cubicBezTo>
                <a:cubicBezTo>
                  <a:pt x="62200" y="684945"/>
                  <a:pt x="145289" y="448197"/>
                  <a:pt x="71438" y="614362"/>
                </a:cubicBezTo>
                <a:cubicBezTo>
                  <a:pt x="59205" y="641887"/>
                  <a:pt x="52388" y="671512"/>
                  <a:pt x="42863" y="700087"/>
                </a:cubicBezTo>
                <a:lnTo>
                  <a:pt x="28575" y="742950"/>
                </a:lnTo>
                <a:lnTo>
                  <a:pt x="14288" y="785812"/>
                </a:lnTo>
                <a:lnTo>
                  <a:pt x="0" y="828675"/>
                </a:lnTo>
                <a:cubicBezTo>
                  <a:pt x="4763" y="847725"/>
                  <a:pt x="403" y="871940"/>
                  <a:pt x="14288" y="885825"/>
                </a:cubicBezTo>
                <a:cubicBezTo>
                  <a:pt x="28173" y="899710"/>
                  <a:pt x="71438" y="890587"/>
                  <a:pt x="85725" y="85725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Forma libre 19"/>
          <p:cNvSpPr/>
          <p:nvPr/>
        </p:nvSpPr>
        <p:spPr>
          <a:xfrm rot="14592182">
            <a:off x="1941063" y="4427149"/>
            <a:ext cx="1103920" cy="1127857"/>
          </a:xfrm>
          <a:custGeom>
            <a:avLst/>
            <a:gdLst>
              <a:gd name="connsiteX0" fmla="*/ 85725 w 857250"/>
              <a:gd name="connsiteY0" fmla="*/ 857250 h 892076"/>
              <a:gd name="connsiteX1" fmla="*/ 100013 w 857250"/>
              <a:gd name="connsiteY1" fmla="*/ 685800 h 892076"/>
              <a:gd name="connsiteX2" fmla="*/ 142875 w 857250"/>
              <a:gd name="connsiteY2" fmla="*/ 600075 h 892076"/>
              <a:gd name="connsiteX3" fmla="*/ 157163 w 857250"/>
              <a:gd name="connsiteY3" fmla="*/ 557212 h 892076"/>
              <a:gd name="connsiteX4" fmla="*/ 214313 w 857250"/>
              <a:gd name="connsiteY4" fmla="*/ 471487 h 892076"/>
              <a:gd name="connsiteX5" fmla="*/ 242888 w 857250"/>
              <a:gd name="connsiteY5" fmla="*/ 428625 h 892076"/>
              <a:gd name="connsiteX6" fmla="*/ 285750 w 857250"/>
              <a:gd name="connsiteY6" fmla="*/ 414337 h 892076"/>
              <a:gd name="connsiteX7" fmla="*/ 428625 w 857250"/>
              <a:gd name="connsiteY7" fmla="*/ 271462 h 892076"/>
              <a:gd name="connsiteX8" fmla="*/ 471488 w 857250"/>
              <a:gd name="connsiteY8" fmla="*/ 242887 h 892076"/>
              <a:gd name="connsiteX9" fmla="*/ 542925 w 857250"/>
              <a:gd name="connsiteY9" fmla="*/ 185737 h 892076"/>
              <a:gd name="connsiteX10" fmla="*/ 628650 w 857250"/>
              <a:gd name="connsiteY10" fmla="*/ 128587 h 892076"/>
              <a:gd name="connsiteX11" fmla="*/ 714375 w 857250"/>
              <a:gd name="connsiteY11" fmla="*/ 100012 h 892076"/>
              <a:gd name="connsiteX12" fmla="*/ 757238 w 857250"/>
              <a:gd name="connsiteY12" fmla="*/ 71437 h 892076"/>
              <a:gd name="connsiteX13" fmla="*/ 857250 w 857250"/>
              <a:gd name="connsiteY13" fmla="*/ 42862 h 892076"/>
              <a:gd name="connsiteX14" fmla="*/ 771525 w 857250"/>
              <a:gd name="connsiteY14" fmla="*/ 0 h 892076"/>
              <a:gd name="connsiteX15" fmla="*/ 700088 w 857250"/>
              <a:gd name="connsiteY15" fmla="*/ 14287 h 892076"/>
              <a:gd name="connsiteX16" fmla="*/ 657225 w 857250"/>
              <a:gd name="connsiteY16" fmla="*/ 42862 h 892076"/>
              <a:gd name="connsiteX17" fmla="*/ 614363 w 857250"/>
              <a:gd name="connsiteY17" fmla="*/ 85725 h 892076"/>
              <a:gd name="connsiteX18" fmla="*/ 571500 w 857250"/>
              <a:gd name="connsiteY18" fmla="*/ 100012 h 892076"/>
              <a:gd name="connsiteX19" fmla="*/ 485775 w 857250"/>
              <a:gd name="connsiteY19" fmla="*/ 185737 h 892076"/>
              <a:gd name="connsiteX20" fmla="*/ 442913 w 857250"/>
              <a:gd name="connsiteY20" fmla="*/ 214312 h 892076"/>
              <a:gd name="connsiteX21" fmla="*/ 400050 w 857250"/>
              <a:gd name="connsiteY21" fmla="*/ 257175 h 892076"/>
              <a:gd name="connsiteX22" fmla="*/ 371475 w 857250"/>
              <a:gd name="connsiteY22" fmla="*/ 300037 h 892076"/>
              <a:gd name="connsiteX23" fmla="*/ 328613 w 857250"/>
              <a:gd name="connsiteY23" fmla="*/ 314325 h 892076"/>
              <a:gd name="connsiteX24" fmla="*/ 242888 w 857250"/>
              <a:gd name="connsiteY24" fmla="*/ 385762 h 892076"/>
              <a:gd name="connsiteX25" fmla="*/ 200025 w 857250"/>
              <a:gd name="connsiteY25" fmla="*/ 414337 h 892076"/>
              <a:gd name="connsiteX26" fmla="*/ 157163 w 857250"/>
              <a:gd name="connsiteY26" fmla="*/ 500062 h 892076"/>
              <a:gd name="connsiteX27" fmla="*/ 114300 w 857250"/>
              <a:gd name="connsiteY27" fmla="*/ 528637 h 892076"/>
              <a:gd name="connsiteX28" fmla="*/ 71438 w 857250"/>
              <a:gd name="connsiteY28" fmla="*/ 614362 h 892076"/>
              <a:gd name="connsiteX29" fmla="*/ 42863 w 857250"/>
              <a:gd name="connsiteY29" fmla="*/ 700087 h 892076"/>
              <a:gd name="connsiteX30" fmla="*/ 28575 w 857250"/>
              <a:gd name="connsiteY30" fmla="*/ 742950 h 892076"/>
              <a:gd name="connsiteX31" fmla="*/ 14288 w 857250"/>
              <a:gd name="connsiteY31" fmla="*/ 785812 h 892076"/>
              <a:gd name="connsiteX32" fmla="*/ 0 w 857250"/>
              <a:gd name="connsiteY32" fmla="*/ 828675 h 892076"/>
              <a:gd name="connsiteX33" fmla="*/ 14288 w 857250"/>
              <a:gd name="connsiteY33" fmla="*/ 885825 h 892076"/>
              <a:gd name="connsiteX34" fmla="*/ 85725 w 857250"/>
              <a:gd name="connsiteY34" fmla="*/ 857250 h 89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57250" h="892076">
                <a:moveTo>
                  <a:pt x="85725" y="857250"/>
                </a:moveTo>
                <a:cubicBezTo>
                  <a:pt x="100012" y="823913"/>
                  <a:pt x="92434" y="742645"/>
                  <a:pt x="100013" y="685800"/>
                </a:cubicBezTo>
                <a:cubicBezTo>
                  <a:pt x="106543" y="636826"/>
                  <a:pt x="120981" y="643862"/>
                  <a:pt x="142875" y="600075"/>
                </a:cubicBezTo>
                <a:cubicBezTo>
                  <a:pt x="149610" y="586604"/>
                  <a:pt x="149849" y="570377"/>
                  <a:pt x="157163" y="557212"/>
                </a:cubicBezTo>
                <a:cubicBezTo>
                  <a:pt x="173841" y="527191"/>
                  <a:pt x="195263" y="500062"/>
                  <a:pt x="214313" y="471487"/>
                </a:cubicBezTo>
                <a:cubicBezTo>
                  <a:pt x="223838" y="457200"/>
                  <a:pt x="226598" y="434055"/>
                  <a:pt x="242888" y="428625"/>
                </a:cubicBezTo>
                <a:lnTo>
                  <a:pt x="285750" y="414337"/>
                </a:lnTo>
                <a:cubicBezTo>
                  <a:pt x="361950" y="300038"/>
                  <a:pt x="314325" y="347661"/>
                  <a:pt x="428625" y="271462"/>
                </a:cubicBezTo>
                <a:lnTo>
                  <a:pt x="471488" y="242887"/>
                </a:lnTo>
                <a:cubicBezTo>
                  <a:pt x="524286" y="163691"/>
                  <a:pt x="469855" y="226332"/>
                  <a:pt x="542925" y="185737"/>
                </a:cubicBezTo>
                <a:cubicBezTo>
                  <a:pt x="572946" y="169058"/>
                  <a:pt x="596069" y="139447"/>
                  <a:pt x="628650" y="128587"/>
                </a:cubicBezTo>
                <a:cubicBezTo>
                  <a:pt x="657225" y="119062"/>
                  <a:pt x="689313" y="116720"/>
                  <a:pt x="714375" y="100012"/>
                </a:cubicBezTo>
                <a:cubicBezTo>
                  <a:pt x="728663" y="90487"/>
                  <a:pt x="741879" y="79116"/>
                  <a:pt x="757238" y="71437"/>
                </a:cubicBezTo>
                <a:cubicBezTo>
                  <a:pt x="777732" y="61190"/>
                  <a:pt x="838944" y="47439"/>
                  <a:pt x="857250" y="42862"/>
                </a:cubicBezTo>
                <a:cubicBezTo>
                  <a:pt x="835577" y="28413"/>
                  <a:pt x="801103" y="0"/>
                  <a:pt x="771525" y="0"/>
                </a:cubicBezTo>
                <a:cubicBezTo>
                  <a:pt x="747241" y="0"/>
                  <a:pt x="723900" y="9525"/>
                  <a:pt x="700088" y="14287"/>
                </a:cubicBezTo>
                <a:cubicBezTo>
                  <a:pt x="685800" y="23812"/>
                  <a:pt x="670417" y="31869"/>
                  <a:pt x="657225" y="42862"/>
                </a:cubicBezTo>
                <a:cubicBezTo>
                  <a:pt x="641703" y="55797"/>
                  <a:pt x="631175" y="74517"/>
                  <a:pt x="614363" y="85725"/>
                </a:cubicBezTo>
                <a:cubicBezTo>
                  <a:pt x="601832" y="94079"/>
                  <a:pt x="585788" y="95250"/>
                  <a:pt x="571500" y="100012"/>
                </a:cubicBezTo>
                <a:cubicBezTo>
                  <a:pt x="542925" y="128587"/>
                  <a:pt x="519399" y="163321"/>
                  <a:pt x="485775" y="185737"/>
                </a:cubicBezTo>
                <a:cubicBezTo>
                  <a:pt x="471488" y="195262"/>
                  <a:pt x="456104" y="203319"/>
                  <a:pt x="442913" y="214312"/>
                </a:cubicBezTo>
                <a:cubicBezTo>
                  <a:pt x="427391" y="227247"/>
                  <a:pt x="412985" y="241653"/>
                  <a:pt x="400050" y="257175"/>
                </a:cubicBezTo>
                <a:cubicBezTo>
                  <a:pt x="389057" y="270366"/>
                  <a:pt x="384883" y="289310"/>
                  <a:pt x="371475" y="300037"/>
                </a:cubicBezTo>
                <a:cubicBezTo>
                  <a:pt x="359715" y="309445"/>
                  <a:pt x="342083" y="307590"/>
                  <a:pt x="328613" y="314325"/>
                </a:cubicBezTo>
                <a:cubicBezTo>
                  <a:pt x="275400" y="340932"/>
                  <a:pt x="290289" y="346262"/>
                  <a:pt x="242888" y="385762"/>
                </a:cubicBezTo>
                <a:cubicBezTo>
                  <a:pt x="229696" y="396755"/>
                  <a:pt x="214313" y="404812"/>
                  <a:pt x="200025" y="414337"/>
                </a:cubicBezTo>
                <a:cubicBezTo>
                  <a:pt x="188405" y="449199"/>
                  <a:pt x="184861" y="472365"/>
                  <a:pt x="157163" y="500062"/>
                </a:cubicBezTo>
                <a:cubicBezTo>
                  <a:pt x="145021" y="512204"/>
                  <a:pt x="128588" y="519112"/>
                  <a:pt x="114300" y="528637"/>
                </a:cubicBezTo>
                <a:cubicBezTo>
                  <a:pt x="62200" y="684945"/>
                  <a:pt x="145289" y="448197"/>
                  <a:pt x="71438" y="614362"/>
                </a:cubicBezTo>
                <a:cubicBezTo>
                  <a:pt x="59205" y="641887"/>
                  <a:pt x="52388" y="671512"/>
                  <a:pt x="42863" y="700087"/>
                </a:cubicBezTo>
                <a:lnTo>
                  <a:pt x="28575" y="742950"/>
                </a:lnTo>
                <a:lnTo>
                  <a:pt x="14288" y="785812"/>
                </a:lnTo>
                <a:lnTo>
                  <a:pt x="0" y="828675"/>
                </a:lnTo>
                <a:cubicBezTo>
                  <a:pt x="4763" y="847725"/>
                  <a:pt x="403" y="871940"/>
                  <a:pt x="14288" y="885825"/>
                </a:cubicBezTo>
                <a:cubicBezTo>
                  <a:pt x="28173" y="899710"/>
                  <a:pt x="71438" y="890587"/>
                  <a:pt x="85725" y="85725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Forma libre 20"/>
          <p:cNvSpPr/>
          <p:nvPr/>
        </p:nvSpPr>
        <p:spPr>
          <a:xfrm rot="11019560">
            <a:off x="2981841" y="4539350"/>
            <a:ext cx="1083827" cy="1148768"/>
          </a:xfrm>
          <a:custGeom>
            <a:avLst/>
            <a:gdLst>
              <a:gd name="connsiteX0" fmla="*/ 85725 w 857250"/>
              <a:gd name="connsiteY0" fmla="*/ 857250 h 892076"/>
              <a:gd name="connsiteX1" fmla="*/ 100013 w 857250"/>
              <a:gd name="connsiteY1" fmla="*/ 685800 h 892076"/>
              <a:gd name="connsiteX2" fmla="*/ 142875 w 857250"/>
              <a:gd name="connsiteY2" fmla="*/ 600075 h 892076"/>
              <a:gd name="connsiteX3" fmla="*/ 157163 w 857250"/>
              <a:gd name="connsiteY3" fmla="*/ 557212 h 892076"/>
              <a:gd name="connsiteX4" fmla="*/ 214313 w 857250"/>
              <a:gd name="connsiteY4" fmla="*/ 471487 h 892076"/>
              <a:gd name="connsiteX5" fmla="*/ 242888 w 857250"/>
              <a:gd name="connsiteY5" fmla="*/ 428625 h 892076"/>
              <a:gd name="connsiteX6" fmla="*/ 285750 w 857250"/>
              <a:gd name="connsiteY6" fmla="*/ 414337 h 892076"/>
              <a:gd name="connsiteX7" fmla="*/ 428625 w 857250"/>
              <a:gd name="connsiteY7" fmla="*/ 271462 h 892076"/>
              <a:gd name="connsiteX8" fmla="*/ 471488 w 857250"/>
              <a:gd name="connsiteY8" fmla="*/ 242887 h 892076"/>
              <a:gd name="connsiteX9" fmla="*/ 542925 w 857250"/>
              <a:gd name="connsiteY9" fmla="*/ 185737 h 892076"/>
              <a:gd name="connsiteX10" fmla="*/ 628650 w 857250"/>
              <a:gd name="connsiteY10" fmla="*/ 128587 h 892076"/>
              <a:gd name="connsiteX11" fmla="*/ 714375 w 857250"/>
              <a:gd name="connsiteY11" fmla="*/ 100012 h 892076"/>
              <a:gd name="connsiteX12" fmla="*/ 757238 w 857250"/>
              <a:gd name="connsiteY12" fmla="*/ 71437 h 892076"/>
              <a:gd name="connsiteX13" fmla="*/ 857250 w 857250"/>
              <a:gd name="connsiteY13" fmla="*/ 42862 h 892076"/>
              <a:gd name="connsiteX14" fmla="*/ 771525 w 857250"/>
              <a:gd name="connsiteY14" fmla="*/ 0 h 892076"/>
              <a:gd name="connsiteX15" fmla="*/ 700088 w 857250"/>
              <a:gd name="connsiteY15" fmla="*/ 14287 h 892076"/>
              <a:gd name="connsiteX16" fmla="*/ 657225 w 857250"/>
              <a:gd name="connsiteY16" fmla="*/ 42862 h 892076"/>
              <a:gd name="connsiteX17" fmla="*/ 614363 w 857250"/>
              <a:gd name="connsiteY17" fmla="*/ 85725 h 892076"/>
              <a:gd name="connsiteX18" fmla="*/ 571500 w 857250"/>
              <a:gd name="connsiteY18" fmla="*/ 100012 h 892076"/>
              <a:gd name="connsiteX19" fmla="*/ 485775 w 857250"/>
              <a:gd name="connsiteY19" fmla="*/ 185737 h 892076"/>
              <a:gd name="connsiteX20" fmla="*/ 442913 w 857250"/>
              <a:gd name="connsiteY20" fmla="*/ 214312 h 892076"/>
              <a:gd name="connsiteX21" fmla="*/ 400050 w 857250"/>
              <a:gd name="connsiteY21" fmla="*/ 257175 h 892076"/>
              <a:gd name="connsiteX22" fmla="*/ 371475 w 857250"/>
              <a:gd name="connsiteY22" fmla="*/ 300037 h 892076"/>
              <a:gd name="connsiteX23" fmla="*/ 328613 w 857250"/>
              <a:gd name="connsiteY23" fmla="*/ 314325 h 892076"/>
              <a:gd name="connsiteX24" fmla="*/ 242888 w 857250"/>
              <a:gd name="connsiteY24" fmla="*/ 385762 h 892076"/>
              <a:gd name="connsiteX25" fmla="*/ 200025 w 857250"/>
              <a:gd name="connsiteY25" fmla="*/ 414337 h 892076"/>
              <a:gd name="connsiteX26" fmla="*/ 157163 w 857250"/>
              <a:gd name="connsiteY26" fmla="*/ 500062 h 892076"/>
              <a:gd name="connsiteX27" fmla="*/ 114300 w 857250"/>
              <a:gd name="connsiteY27" fmla="*/ 528637 h 892076"/>
              <a:gd name="connsiteX28" fmla="*/ 71438 w 857250"/>
              <a:gd name="connsiteY28" fmla="*/ 614362 h 892076"/>
              <a:gd name="connsiteX29" fmla="*/ 42863 w 857250"/>
              <a:gd name="connsiteY29" fmla="*/ 700087 h 892076"/>
              <a:gd name="connsiteX30" fmla="*/ 28575 w 857250"/>
              <a:gd name="connsiteY30" fmla="*/ 742950 h 892076"/>
              <a:gd name="connsiteX31" fmla="*/ 14288 w 857250"/>
              <a:gd name="connsiteY31" fmla="*/ 785812 h 892076"/>
              <a:gd name="connsiteX32" fmla="*/ 0 w 857250"/>
              <a:gd name="connsiteY32" fmla="*/ 828675 h 892076"/>
              <a:gd name="connsiteX33" fmla="*/ 14288 w 857250"/>
              <a:gd name="connsiteY33" fmla="*/ 885825 h 892076"/>
              <a:gd name="connsiteX34" fmla="*/ 85725 w 857250"/>
              <a:gd name="connsiteY34" fmla="*/ 857250 h 89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57250" h="892076">
                <a:moveTo>
                  <a:pt x="85725" y="857250"/>
                </a:moveTo>
                <a:cubicBezTo>
                  <a:pt x="100012" y="823913"/>
                  <a:pt x="92434" y="742645"/>
                  <a:pt x="100013" y="685800"/>
                </a:cubicBezTo>
                <a:cubicBezTo>
                  <a:pt x="106543" y="636826"/>
                  <a:pt x="120981" y="643862"/>
                  <a:pt x="142875" y="600075"/>
                </a:cubicBezTo>
                <a:cubicBezTo>
                  <a:pt x="149610" y="586604"/>
                  <a:pt x="149849" y="570377"/>
                  <a:pt x="157163" y="557212"/>
                </a:cubicBezTo>
                <a:cubicBezTo>
                  <a:pt x="173841" y="527191"/>
                  <a:pt x="195263" y="500062"/>
                  <a:pt x="214313" y="471487"/>
                </a:cubicBezTo>
                <a:cubicBezTo>
                  <a:pt x="223838" y="457200"/>
                  <a:pt x="226598" y="434055"/>
                  <a:pt x="242888" y="428625"/>
                </a:cubicBezTo>
                <a:lnTo>
                  <a:pt x="285750" y="414337"/>
                </a:lnTo>
                <a:cubicBezTo>
                  <a:pt x="361950" y="300038"/>
                  <a:pt x="314325" y="347661"/>
                  <a:pt x="428625" y="271462"/>
                </a:cubicBezTo>
                <a:lnTo>
                  <a:pt x="471488" y="242887"/>
                </a:lnTo>
                <a:cubicBezTo>
                  <a:pt x="524286" y="163691"/>
                  <a:pt x="469855" y="226332"/>
                  <a:pt x="542925" y="185737"/>
                </a:cubicBezTo>
                <a:cubicBezTo>
                  <a:pt x="572946" y="169058"/>
                  <a:pt x="596069" y="139447"/>
                  <a:pt x="628650" y="128587"/>
                </a:cubicBezTo>
                <a:cubicBezTo>
                  <a:pt x="657225" y="119062"/>
                  <a:pt x="689313" y="116720"/>
                  <a:pt x="714375" y="100012"/>
                </a:cubicBezTo>
                <a:cubicBezTo>
                  <a:pt x="728663" y="90487"/>
                  <a:pt x="741879" y="79116"/>
                  <a:pt x="757238" y="71437"/>
                </a:cubicBezTo>
                <a:cubicBezTo>
                  <a:pt x="777732" y="61190"/>
                  <a:pt x="838944" y="47439"/>
                  <a:pt x="857250" y="42862"/>
                </a:cubicBezTo>
                <a:cubicBezTo>
                  <a:pt x="835577" y="28413"/>
                  <a:pt x="801103" y="0"/>
                  <a:pt x="771525" y="0"/>
                </a:cubicBezTo>
                <a:cubicBezTo>
                  <a:pt x="747241" y="0"/>
                  <a:pt x="723900" y="9525"/>
                  <a:pt x="700088" y="14287"/>
                </a:cubicBezTo>
                <a:cubicBezTo>
                  <a:pt x="685800" y="23812"/>
                  <a:pt x="670417" y="31869"/>
                  <a:pt x="657225" y="42862"/>
                </a:cubicBezTo>
                <a:cubicBezTo>
                  <a:pt x="641703" y="55797"/>
                  <a:pt x="631175" y="74517"/>
                  <a:pt x="614363" y="85725"/>
                </a:cubicBezTo>
                <a:cubicBezTo>
                  <a:pt x="601832" y="94079"/>
                  <a:pt x="585788" y="95250"/>
                  <a:pt x="571500" y="100012"/>
                </a:cubicBezTo>
                <a:cubicBezTo>
                  <a:pt x="542925" y="128587"/>
                  <a:pt x="519399" y="163321"/>
                  <a:pt x="485775" y="185737"/>
                </a:cubicBezTo>
                <a:cubicBezTo>
                  <a:pt x="471488" y="195262"/>
                  <a:pt x="456104" y="203319"/>
                  <a:pt x="442913" y="214312"/>
                </a:cubicBezTo>
                <a:cubicBezTo>
                  <a:pt x="427391" y="227247"/>
                  <a:pt x="412985" y="241653"/>
                  <a:pt x="400050" y="257175"/>
                </a:cubicBezTo>
                <a:cubicBezTo>
                  <a:pt x="389057" y="270366"/>
                  <a:pt x="384883" y="289310"/>
                  <a:pt x="371475" y="300037"/>
                </a:cubicBezTo>
                <a:cubicBezTo>
                  <a:pt x="359715" y="309445"/>
                  <a:pt x="342083" y="307590"/>
                  <a:pt x="328613" y="314325"/>
                </a:cubicBezTo>
                <a:cubicBezTo>
                  <a:pt x="275400" y="340932"/>
                  <a:pt x="290289" y="346262"/>
                  <a:pt x="242888" y="385762"/>
                </a:cubicBezTo>
                <a:cubicBezTo>
                  <a:pt x="229696" y="396755"/>
                  <a:pt x="214313" y="404812"/>
                  <a:pt x="200025" y="414337"/>
                </a:cubicBezTo>
                <a:cubicBezTo>
                  <a:pt x="188405" y="449199"/>
                  <a:pt x="184861" y="472365"/>
                  <a:pt x="157163" y="500062"/>
                </a:cubicBezTo>
                <a:cubicBezTo>
                  <a:pt x="145021" y="512204"/>
                  <a:pt x="128588" y="519112"/>
                  <a:pt x="114300" y="528637"/>
                </a:cubicBezTo>
                <a:cubicBezTo>
                  <a:pt x="62200" y="684945"/>
                  <a:pt x="145289" y="448197"/>
                  <a:pt x="71438" y="614362"/>
                </a:cubicBezTo>
                <a:cubicBezTo>
                  <a:pt x="59205" y="641887"/>
                  <a:pt x="52388" y="671512"/>
                  <a:pt x="42863" y="700087"/>
                </a:cubicBezTo>
                <a:lnTo>
                  <a:pt x="28575" y="742950"/>
                </a:lnTo>
                <a:lnTo>
                  <a:pt x="14288" y="785812"/>
                </a:lnTo>
                <a:lnTo>
                  <a:pt x="0" y="828675"/>
                </a:lnTo>
                <a:cubicBezTo>
                  <a:pt x="4763" y="847725"/>
                  <a:pt x="403" y="871940"/>
                  <a:pt x="14288" y="885825"/>
                </a:cubicBezTo>
                <a:cubicBezTo>
                  <a:pt x="28173" y="899710"/>
                  <a:pt x="71438" y="890587"/>
                  <a:pt x="85725" y="85725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Forma libre 23"/>
          <p:cNvSpPr/>
          <p:nvPr/>
        </p:nvSpPr>
        <p:spPr>
          <a:xfrm rot="11500868">
            <a:off x="1236494" y="4447834"/>
            <a:ext cx="1540592" cy="1035645"/>
          </a:xfrm>
          <a:custGeom>
            <a:avLst/>
            <a:gdLst>
              <a:gd name="connsiteX0" fmla="*/ 0 w 1218527"/>
              <a:gd name="connsiteY0" fmla="*/ 104143 h 804231"/>
              <a:gd name="connsiteX1" fmla="*/ 71437 w 1218527"/>
              <a:gd name="connsiteY1" fmla="*/ 118431 h 804231"/>
              <a:gd name="connsiteX2" fmla="*/ 514350 w 1218527"/>
              <a:gd name="connsiteY2" fmla="*/ 132718 h 804231"/>
              <a:gd name="connsiteX3" fmla="*/ 571500 w 1218527"/>
              <a:gd name="connsiteY3" fmla="*/ 175581 h 804231"/>
              <a:gd name="connsiteX4" fmla="*/ 614362 w 1218527"/>
              <a:gd name="connsiteY4" fmla="*/ 189868 h 804231"/>
              <a:gd name="connsiteX5" fmla="*/ 657225 w 1218527"/>
              <a:gd name="connsiteY5" fmla="*/ 218443 h 804231"/>
              <a:gd name="connsiteX6" fmla="*/ 685800 w 1218527"/>
              <a:gd name="connsiteY6" fmla="*/ 261306 h 804231"/>
              <a:gd name="connsiteX7" fmla="*/ 771525 w 1218527"/>
              <a:gd name="connsiteY7" fmla="*/ 289881 h 804231"/>
              <a:gd name="connsiteX8" fmla="*/ 900112 w 1218527"/>
              <a:gd name="connsiteY8" fmla="*/ 361318 h 804231"/>
              <a:gd name="connsiteX9" fmla="*/ 942975 w 1218527"/>
              <a:gd name="connsiteY9" fmla="*/ 404181 h 804231"/>
              <a:gd name="connsiteX10" fmla="*/ 985837 w 1218527"/>
              <a:gd name="connsiteY10" fmla="*/ 432756 h 804231"/>
              <a:gd name="connsiteX11" fmla="*/ 1085850 w 1218527"/>
              <a:gd name="connsiteY11" fmla="*/ 547056 h 804231"/>
              <a:gd name="connsiteX12" fmla="*/ 1100137 w 1218527"/>
              <a:gd name="connsiteY12" fmla="*/ 589918 h 804231"/>
              <a:gd name="connsiteX13" fmla="*/ 1128712 w 1218527"/>
              <a:gd name="connsiteY13" fmla="*/ 632781 h 804231"/>
              <a:gd name="connsiteX14" fmla="*/ 1143000 w 1218527"/>
              <a:gd name="connsiteY14" fmla="*/ 718506 h 804231"/>
              <a:gd name="connsiteX15" fmla="*/ 1185862 w 1218527"/>
              <a:gd name="connsiteY15" fmla="*/ 804231 h 804231"/>
              <a:gd name="connsiteX16" fmla="*/ 1200150 w 1218527"/>
              <a:gd name="connsiteY16" fmla="*/ 661356 h 804231"/>
              <a:gd name="connsiteX17" fmla="*/ 1171575 w 1218527"/>
              <a:gd name="connsiteY17" fmla="*/ 575631 h 804231"/>
              <a:gd name="connsiteX18" fmla="*/ 1128712 w 1218527"/>
              <a:gd name="connsiteY18" fmla="*/ 547056 h 804231"/>
              <a:gd name="connsiteX19" fmla="*/ 1042987 w 1218527"/>
              <a:gd name="connsiteY19" fmla="*/ 461331 h 804231"/>
              <a:gd name="connsiteX20" fmla="*/ 1000125 w 1218527"/>
              <a:gd name="connsiteY20" fmla="*/ 375606 h 804231"/>
              <a:gd name="connsiteX21" fmla="*/ 957262 w 1218527"/>
              <a:gd name="connsiteY21" fmla="*/ 347031 h 804231"/>
              <a:gd name="connsiteX22" fmla="*/ 900112 w 1218527"/>
              <a:gd name="connsiteY22" fmla="*/ 261306 h 804231"/>
              <a:gd name="connsiteX23" fmla="*/ 814387 w 1218527"/>
              <a:gd name="connsiteY23" fmla="*/ 232731 h 804231"/>
              <a:gd name="connsiteX24" fmla="*/ 771525 w 1218527"/>
              <a:gd name="connsiteY24" fmla="*/ 204156 h 804231"/>
              <a:gd name="connsiteX25" fmla="*/ 742950 w 1218527"/>
              <a:gd name="connsiteY25" fmla="*/ 161293 h 804231"/>
              <a:gd name="connsiteX26" fmla="*/ 700087 w 1218527"/>
              <a:gd name="connsiteY26" fmla="*/ 147006 h 804231"/>
              <a:gd name="connsiteX27" fmla="*/ 657225 w 1218527"/>
              <a:gd name="connsiteY27" fmla="*/ 118431 h 804231"/>
              <a:gd name="connsiteX28" fmla="*/ 571500 w 1218527"/>
              <a:gd name="connsiteY28" fmla="*/ 89856 h 804231"/>
              <a:gd name="connsiteX29" fmla="*/ 528637 w 1218527"/>
              <a:gd name="connsiteY29" fmla="*/ 61281 h 804231"/>
              <a:gd name="connsiteX30" fmla="*/ 285750 w 1218527"/>
              <a:gd name="connsiteY30" fmla="*/ 32706 h 804231"/>
              <a:gd name="connsiteX31" fmla="*/ 128587 w 1218527"/>
              <a:gd name="connsiteY31" fmla="*/ 61281 h 804231"/>
              <a:gd name="connsiteX32" fmla="*/ 85725 w 1218527"/>
              <a:gd name="connsiteY32" fmla="*/ 75568 h 804231"/>
              <a:gd name="connsiteX33" fmla="*/ 14287 w 1218527"/>
              <a:gd name="connsiteY33" fmla="*/ 89856 h 804231"/>
              <a:gd name="connsiteX34" fmla="*/ 0 w 1218527"/>
              <a:gd name="connsiteY34" fmla="*/ 104143 h 80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18527" h="804231">
                <a:moveTo>
                  <a:pt x="0" y="104143"/>
                </a:moveTo>
                <a:cubicBezTo>
                  <a:pt x="23812" y="108906"/>
                  <a:pt x="47190" y="117084"/>
                  <a:pt x="71437" y="118431"/>
                </a:cubicBezTo>
                <a:cubicBezTo>
                  <a:pt x="218924" y="126625"/>
                  <a:pt x="367591" y="115946"/>
                  <a:pt x="514350" y="132718"/>
                </a:cubicBezTo>
                <a:cubicBezTo>
                  <a:pt x="538009" y="135422"/>
                  <a:pt x="550825" y="163767"/>
                  <a:pt x="571500" y="175581"/>
                </a:cubicBezTo>
                <a:cubicBezTo>
                  <a:pt x="584576" y="183053"/>
                  <a:pt x="600075" y="185106"/>
                  <a:pt x="614362" y="189868"/>
                </a:cubicBezTo>
                <a:cubicBezTo>
                  <a:pt x="628650" y="199393"/>
                  <a:pt x="645083" y="206301"/>
                  <a:pt x="657225" y="218443"/>
                </a:cubicBezTo>
                <a:cubicBezTo>
                  <a:pt x="669367" y="230585"/>
                  <a:pt x="671239" y="252205"/>
                  <a:pt x="685800" y="261306"/>
                </a:cubicBezTo>
                <a:cubicBezTo>
                  <a:pt x="711342" y="277270"/>
                  <a:pt x="746463" y="273173"/>
                  <a:pt x="771525" y="289881"/>
                </a:cubicBezTo>
                <a:cubicBezTo>
                  <a:pt x="869781" y="355385"/>
                  <a:pt x="824669" y="336171"/>
                  <a:pt x="900112" y="361318"/>
                </a:cubicBezTo>
                <a:cubicBezTo>
                  <a:pt x="914400" y="375606"/>
                  <a:pt x="927453" y="391246"/>
                  <a:pt x="942975" y="404181"/>
                </a:cubicBezTo>
                <a:cubicBezTo>
                  <a:pt x="956166" y="415174"/>
                  <a:pt x="974530" y="419833"/>
                  <a:pt x="985837" y="432756"/>
                </a:cubicBezTo>
                <a:cubicBezTo>
                  <a:pt x="1102516" y="566104"/>
                  <a:pt x="989410" y="482763"/>
                  <a:pt x="1085850" y="547056"/>
                </a:cubicBezTo>
                <a:cubicBezTo>
                  <a:pt x="1090612" y="561343"/>
                  <a:pt x="1093402" y="576448"/>
                  <a:pt x="1100137" y="589918"/>
                </a:cubicBezTo>
                <a:cubicBezTo>
                  <a:pt x="1107816" y="605277"/>
                  <a:pt x="1123282" y="616491"/>
                  <a:pt x="1128712" y="632781"/>
                </a:cubicBezTo>
                <a:cubicBezTo>
                  <a:pt x="1137873" y="660264"/>
                  <a:pt x="1136716" y="690227"/>
                  <a:pt x="1143000" y="718506"/>
                </a:cubicBezTo>
                <a:cubicBezTo>
                  <a:pt x="1152859" y="762871"/>
                  <a:pt x="1160173" y="765698"/>
                  <a:pt x="1185862" y="804231"/>
                </a:cubicBezTo>
                <a:cubicBezTo>
                  <a:pt x="1229220" y="739193"/>
                  <a:pt x="1224507" y="766904"/>
                  <a:pt x="1200150" y="661356"/>
                </a:cubicBezTo>
                <a:cubicBezTo>
                  <a:pt x="1193377" y="632007"/>
                  <a:pt x="1196637" y="592339"/>
                  <a:pt x="1171575" y="575631"/>
                </a:cubicBezTo>
                <a:cubicBezTo>
                  <a:pt x="1157287" y="566106"/>
                  <a:pt x="1141546" y="558464"/>
                  <a:pt x="1128712" y="547056"/>
                </a:cubicBezTo>
                <a:cubicBezTo>
                  <a:pt x="1098508" y="520208"/>
                  <a:pt x="1042987" y="461331"/>
                  <a:pt x="1042987" y="461331"/>
                </a:cubicBezTo>
                <a:cubicBezTo>
                  <a:pt x="1031367" y="426469"/>
                  <a:pt x="1027823" y="403303"/>
                  <a:pt x="1000125" y="375606"/>
                </a:cubicBezTo>
                <a:cubicBezTo>
                  <a:pt x="987983" y="363464"/>
                  <a:pt x="971550" y="356556"/>
                  <a:pt x="957262" y="347031"/>
                </a:cubicBezTo>
                <a:cubicBezTo>
                  <a:pt x="938212" y="318456"/>
                  <a:pt x="932693" y="272166"/>
                  <a:pt x="900112" y="261306"/>
                </a:cubicBezTo>
                <a:lnTo>
                  <a:pt x="814387" y="232731"/>
                </a:lnTo>
                <a:cubicBezTo>
                  <a:pt x="800100" y="223206"/>
                  <a:pt x="783667" y="216298"/>
                  <a:pt x="771525" y="204156"/>
                </a:cubicBezTo>
                <a:cubicBezTo>
                  <a:pt x="759383" y="192014"/>
                  <a:pt x="756359" y="172020"/>
                  <a:pt x="742950" y="161293"/>
                </a:cubicBezTo>
                <a:cubicBezTo>
                  <a:pt x="731190" y="151885"/>
                  <a:pt x="714375" y="151768"/>
                  <a:pt x="700087" y="147006"/>
                </a:cubicBezTo>
                <a:cubicBezTo>
                  <a:pt x="685800" y="137481"/>
                  <a:pt x="672916" y="125405"/>
                  <a:pt x="657225" y="118431"/>
                </a:cubicBezTo>
                <a:cubicBezTo>
                  <a:pt x="629700" y="106198"/>
                  <a:pt x="571500" y="89856"/>
                  <a:pt x="571500" y="89856"/>
                </a:cubicBezTo>
                <a:cubicBezTo>
                  <a:pt x="557212" y="80331"/>
                  <a:pt x="540779" y="73423"/>
                  <a:pt x="528637" y="61281"/>
                </a:cubicBezTo>
                <a:cubicBezTo>
                  <a:pt x="428337" y="-39019"/>
                  <a:pt x="650666" y="8377"/>
                  <a:pt x="285750" y="32706"/>
                </a:cubicBezTo>
                <a:cubicBezTo>
                  <a:pt x="187450" y="65471"/>
                  <a:pt x="306300" y="28970"/>
                  <a:pt x="128587" y="61281"/>
                </a:cubicBezTo>
                <a:cubicBezTo>
                  <a:pt x="113770" y="63975"/>
                  <a:pt x="100335" y="71915"/>
                  <a:pt x="85725" y="75568"/>
                </a:cubicBezTo>
                <a:cubicBezTo>
                  <a:pt x="62166" y="81458"/>
                  <a:pt x="31459" y="72684"/>
                  <a:pt x="14287" y="89856"/>
                </a:cubicBezTo>
                <a:lnTo>
                  <a:pt x="0" y="10414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Forma libre 25"/>
          <p:cNvSpPr/>
          <p:nvPr/>
        </p:nvSpPr>
        <p:spPr>
          <a:xfrm rot="6791188">
            <a:off x="2727075" y="4772371"/>
            <a:ext cx="1569154" cy="1016795"/>
          </a:xfrm>
          <a:custGeom>
            <a:avLst/>
            <a:gdLst>
              <a:gd name="connsiteX0" fmla="*/ 0 w 1218527"/>
              <a:gd name="connsiteY0" fmla="*/ 104143 h 804231"/>
              <a:gd name="connsiteX1" fmla="*/ 71437 w 1218527"/>
              <a:gd name="connsiteY1" fmla="*/ 118431 h 804231"/>
              <a:gd name="connsiteX2" fmla="*/ 514350 w 1218527"/>
              <a:gd name="connsiteY2" fmla="*/ 132718 h 804231"/>
              <a:gd name="connsiteX3" fmla="*/ 571500 w 1218527"/>
              <a:gd name="connsiteY3" fmla="*/ 175581 h 804231"/>
              <a:gd name="connsiteX4" fmla="*/ 614362 w 1218527"/>
              <a:gd name="connsiteY4" fmla="*/ 189868 h 804231"/>
              <a:gd name="connsiteX5" fmla="*/ 657225 w 1218527"/>
              <a:gd name="connsiteY5" fmla="*/ 218443 h 804231"/>
              <a:gd name="connsiteX6" fmla="*/ 685800 w 1218527"/>
              <a:gd name="connsiteY6" fmla="*/ 261306 h 804231"/>
              <a:gd name="connsiteX7" fmla="*/ 771525 w 1218527"/>
              <a:gd name="connsiteY7" fmla="*/ 289881 h 804231"/>
              <a:gd name="connsiteX8" fmla="*/ 900112 w 1218527"/>
              <a:gd name="connsiteY8" fmla="*/ 361318 h 804231"/>
              <a:gd name="connsiteX9" fmla="*/ 942975 w 1218527"/>
              <a:gd name="connsiteY9" fmla="*/ 404181 h 804231"/>
              <a:gd name="connsiteX10" fmla="*/ 985837 w 1218527"/>
              <a:gd name="connsiteY10" fmla="*/ 432756 h 804231"/>
              <a:gd name="connsiteX11" fmla="*/ 1085850 w 1218527"/>
              <a:gd name="connsiteY11" fmla="*/ 547056 h 804231"/>
              <a:gd name="connsiteX12" fmla="*/ 1100137 w 1218527"/>
              <a:gd name="connsiteY12" fmla="*/ 589918 h 804231"/>
              <a:gd name="connsiteX13" fmla="*/ 1128712 w 1218527"/>
              <a:gd name="connsiteY13" fmla="*/ 632781 h 804231"/>
              <a:gd name="connsiteX14" fmla="*/ 1143000 w 1218527"/>
              <a:gd name="connsiteY14" fmla="*/ 718506 h 804231"/>
              <a:gd name="connsiteX15" fmla="*/ 1185862 w 1218527"/>
              <a:gd name="connsiteY15" fmla="*/ 804231 h 804231"/>
              <a:gd name="connsiteX16" fmla="*/ 1200150 w 1218527"/>
              <a:gd name="connsiteY16" fmla="*/ 661356 h 804231"/>
              <a:gd name="connsiteX17" fmla="*/ 1171575 w 1218527"/>
              <a:gd name="connsiteY17" fmla="*/ 575631 h 804231"/>
              <a:gd name="connsiteX18" fmla="*/ 1128712 w 1218527"/>
              <a:gd name="connsiteY18" fmla="*/ 547056 h 804231"/>
              <a:gd name="connsiteX19" fmla="*/ 1042987 w 1218527"/>
              <a:gd name="connsiteY19" fmla="*/ 461331 h 804231"/>
              <a:gd name="connsiteX20" fmla="*/ 1000125 w 1218527"/>
              <a:gd name="connsiteY20" fmla="*/ 375606 h 804231"/>
              <a:gd name="connsiteX21" fmla="*/ 957262 w 1218527"/>
              <a:gd name="connsiteY21" fmla="*/ 347031 h 804231"/>
              <a:gd name="connsiteX22" fmla="*/ 900112 w 1218527"/>
              <a:gd name="connsiteY22" fmla="*/ 261306 h 804231"/>
              <a:gd name="connsiteX23" fmla="*/ 814387 w 1218527"/>
              <a:gd name="connsiteY23" fmla="*/ 232731 h 804231"/>
              <a:gd name="connsiteX24" fmla="*/ 771525 w 1218527"/>
              <a:gd name="connsiteY24" fmla="*/ 204156 h 804231"/>
              <a:gd name="connsiteX25" fmla="*/ 742950 w 1218527"/>
              <a:gd name="connsiteY25" fmla="*/ 161293 h 804231"/>
              <a:gd name="connsiteX26" fmla="*/ 700087 w 1218527"/>
              <a:gd name="connsiteY26" fmla="*/ 147006 h 804231"/>
              <a:gd name="connsiteX27" fmla="*/ 657225 w 1218527"/>
              <a:gd name="connsiteY27" fmla="*/ 118431 h 804231"/>
              <a:gd name="connsiteX28" fmla="*/ 571500 w 1218527"/>
              <a:gd name="connsiteY28" fmla="*/ 89856 h 804231"/>
              <a:gd name="connsiteX29" fmla="*/ 528637 w 1218527"/>
              <a:gd name="connsiteY29" fmla="*/ 61281 h 804231"/>
              <a:gd name="connsiteX30" fmla="*/ 285750 w 1218527"/>
              <a:gd name="connsiteY30" fmla="*/ 32706 h 804231"/>
              <a:gd name="connsiteX31" fmla="*/ 128587 w 1218527"/>
              <a:gd name="connsiteY31" fmla="*/ 61281 h 804231"/>
              <a:gd name="connsiteX32" fmla="*/ 85725 w 1218527"/>
              <a:gd name="connsiteY32" fmla="*/ 75568 h 804231"/>
              <a:gd name="connsiteX33" fmla="*/ 14287 w 1218527"/>
              <a:gd name="connsiteY33" fmla="*/ 89856 h 804231"/>
              <a:gd name="connsiteX34" fmla="*/ 0 w 1218527"/>
              <a:gd name="connsiteY34" fmla="*/ 104143 h 804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218527" h="804231">
                <a:moveTo>
                  <a:pt x="0" y="104143"/>
                </a:moveTo>
                <a:cubicBezTo>
                  <a:pt x="23812" y="108906"/>
                  <a:pt x="47190" y="117084"/>
                  <a:pt x="71437" y="118431"/>
                </a:cubicBezTo>
                <a:cubicBezTo>
                  <a:pt x="218924" y="126625"/>
                  <a:pt x="367591" y="115946"/>
                  <a:pt x="514350" y="132718"/>
                </a:cubicBezTo>
                <a:cubicBezTo>
                  <a:pt x="538009" y="135422"/>
                  <a:pt x="550825" y="163767"/>
                  <a:pt x="571500" y="175581"/>
                </a:cubicBezTo>
                <a:cubicBezTo>
                  <a:pt x="584576" y="183053"/>
                  <a:pt x="600075" y="185106"/>
                  <a:pt x="614362" y="189868"/>
                </a:cubicBezTo>
                <a:cubicBezTo>
                  <a:pt x="628650" y="199393"/>
                  <a:pt x="645083" y="206301"/>
                  <a:pt x="657225" y="218443"/>
                </a:cubicBezTo>
                <a:cubicBezTo>
                  <a:pt x="669367" y="230585"/>
                  <a:pt x="671239" y="252205"/>
                  <a:pt x="685800" y="261306"/>
                </a:cubicBezTo>
                <a:cubicBezTo>
                  <a:pt x="711342" y="277270"/>
                  <a:pt x="746463" y="273173"/>
                  <a:pt x="771525" y="289881"/>
                </a:cubicBezTo>
                <a:cubicBezTo>
                  <a:pt x="869781" y="355385"/>
                  <a:pt x="824669" y="336171"/>
                  <a:pt x="900112" y="361318"/>
                </a:cubicBezTo>
                <a:cubicBezTo>
                  <a:pt x="914400" y="375606"/>
                  <a:pt x="927453" y="391246"/>
                  <a:pt x="942975" y="404181"/>
                </a:cubicBezTo>
                <a:cubicBezTo>
                  <a:pt x="956166" y="415174"/>
                  <a:pt x="974530" y="419833"/>
                  <a:pt x="985837" y="432756"/>
                </a:cubicBezTo>
                <a:cubicBezTo>
                  <a:pt x="1102516" y="566104"/>
                  <a:pt x="989410" y="482763"/>
                  <a:pt x="1085850" y="547056"/>
                </a:cubicBezTo>
                <a:cubicBezTo>
                  <a:pt x="1090612" y="561343"/>
                  <a:pt x="1093402" y="576448"/>
                  <a:pt x="1100137" y="589918"/>
                </a:cubicBezTo>
                <a:cubicBezTo>
                  <a:pt x="1107816" y="605277"/>
                  <a:pt x="1123282" y="616491"/>
                  <a:pt x="1128712" y="632781"/>
                </a:cubicBezTo>
                <a:cubicBezTo>
                  <a:pt x="1137873" y="660264"/>
                  <a:pt x="1136716" y="690227"/>
                  <a:pt x="1143000" y="718506"/>
                </a:cubicBezTo>
                <a:cubicBezTo>
                  <a:pt x="1152859" y="762871"/>
                  <a:pt x="1160173" y="765698"/>
                  <a:pt x="1185862" y="804231"/>
                </a:cubicBezTo>
                <a:cubicBezTo>
                  <a:pt x="1229220" y="739193"/>
                  <a:pt x="1224507" y="766904"/>
                  <a:pt x="1200150" y="661356"/>
                </a:cubicBezTo>
                <a:cubicBezTo>
                  <a:pt x="1193377" y="632007"/>
                  <a:pt x="1196637" y="592339"/>
                  <a:pt x="1171575" y="575631"/>
                </a:cubicBezTo>
                <a:cubicBezTo>
                  <a:pt x="1157287" y="566106"/>
                  <a:pt x="1141546" y="558464"/>
                  <a:pt x="1128712" y="547056"/>
                </a:cubicBezTo>
                <a:cubicBezTo>
                  <a:pt x="1098508" y="520208"/>
                  <a:pt x="1042987" y="461331"/>
                  <a:pt x="1042987" y="461331"/>
                </a:cubicBezTo>
                <a:cubicBezTo>
                  <a:pt x="1031367" y="426469"/>
                  <a:pt x="1027823" y="403303"/>
                  <a:pt x="1000125" y="375606"/>
                </a:cubicBezTo>
                <a:cubicBezTo>
                  <a:pt x="987983" y="363464"/>
                  <a:pt x="971550" y="356556"/>
                  <a:pt x="957262" y="347031"/>
                </a:cubicBezTo>
                <a:cubicBezTo>
                  <a:pt x="938212" y="318456"/>
                  <a:pt x="932693" y="272166"/>
                  <a:pt x="900112" y="261306"/>
                </a:cubicBezTo>
                <a:lnTo>
                  <a:pt x="814387" y="232731"/>
                </a:lnTo>
                <a:cubicBezTo>
                  <a:pt x="800100" y="223206"/>
                  <a:pt x="783667" y="216298"/>
                  <a:pt x="771525" y="204156"/>
                </a:cubicBezTo>
                <a:cubicBezTo>
                  <a:pt x="759383" y="192014"/>
                  <a:pt x="756359" y="172020"/>
                  <a:pt x="742950" y="161293"/>
                </a:cubicBezTo>
                <a:cubicBezTo>
                  <a:pt x="731190" y="151885"/>
                  <a:pt x="714375" y="151768"/>
                  <a:pt x="700087" y="147006"/>
                </a:cubicBezTo>
                <a:cubicBezTo>
                  <a:pt x="685800" y="137481"/>
                  <a:pt x="672916" y="125405"/>
                  <a:pt x="657225" y="118431"/>
                </a:cubicBezTo>
                <a:cubicBezTo>
                  <a:pt x="629700" y="106198"/>
                  <a:pt x="571500" y="89856"/>
                  <a:pt x="571500" y="89856"/>
                </a:cubicBezTo>
                <a:cubicBezTo>
                  <a:pt x="557212" y="80331"/>
                  <a:pt x="540779" y="73423"/>
                  <a:pt x="528637" y="61281"/>
                </a:cubicBezTo>
                <a:cubicBezTo>
                  <a:pt x="428337" y="-39019"/>
                  <a:pt x="650666" y="8377"/>
                  <a:pt x="285750" y="32706"/>
                </a:cubicBezTo>
                <a:cubicBezTo>
                  <a:pt x="187450" y="65471"/>
                  <a:pt x="306300" y="28970"/>
                  <a:pt x="128587" y="61281"/>
                </a:cubicBezTo>
                <a:cubicBezTo>
                  <a:pt x="113770" y="63975"/>
                  <a:pt x="100335" y="71915"/>
                  <a:pt x="85725" y="75568"/>
                </a:cubicBezTo>
                <a:cubicBezTo>
                  <a:pt x="62166" y="81458"/>
                  <a:pt x="31459" y="72684"/>
                  <a:pt x="14287" y="89856"/>
                </a:cubicBezTo>
                <a:lnTo>
                  <a:pt x="0" y="10414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Forma libre 26"/>
          <p:cNvSpPr/>
          <p:nvPr/>
        </p:nvSpPr>
        <p:spPr>
          <a:xfrm rot="11654435">
            <a:off x="997325" y="4843505"/>
            <a:ext cx="1969939" cy="864738"/>
          </a:xfrm>
          <a:custGeom>
            <a:avLst/>
            <a:gdLst>
              <a:gd name="connsiteX0" fmla="*/ 0 w 1558117"/>
              <a:gd name="connsiteY0" fmla="*/ 114300 h 671513"/>
              <a:gd name="connsiteX1" fmla="*/ 442913 w 1558117"/>
              <a:gd name="connsiteY1" fmla="*/ 71438 h 671513"/>
              <a:gd name="connsiteX2" fmla="*/ 800100 w 1558117"/>
              <a:gd name="connsiteY2" fmla="*/ 85725 h 671513"/>
              <a:gd name="connsiteX3" fmla="*/ 814388 w 1558117"/>
              <a:gd name="connsiteY3" fmla="*/ 128588 h 671513"/>
              <a:gd name="connsiteX4" fmla="*/ 1114425 w 1558117"/>
              <a:gd name="connsiteY4" fmla="*/ 142875 h 671513"/>
              <a:gd name="connsiteX5" fmla="*/ 1171575 w 1558117"/>
              <a:gd name="connsiteY5" fmla="*/ 171450 h 671513"/>
              <a:gd name="connsiteX6" fmla="*/ 1228725 w 1558117"/>
              <a:gd name="connsiteY6" fmla="*/ 300038 h 671513"/>
              <a:gd name="connsiteX7" fmla="*/ 1271588 w 1558117"/>
              <a:gd name="connsiteY7" fmla="*/ 328613 h 671513"/>
              <a:gd name="connsiteX8" fmla="*/ 1328738 w 1558117"/>
              <a:gd name="connsiteY8" fmla="*/ 400050 h 671513"/>
              <a:gd name="connsiteX9" fmla="*/ 1385888 w 1558117"/>
              <a:gd name="connsiteY9" fmla="*/ 485775 h 671513"/>
              <a:gd name="connsiteX10" fmla="*/ 1414463 w 1558117"/>
              <a:gd name="connsiteY10" fmla="*/ 528638 h 671513"/>
              <a:gd name="connsiteX11" fmla="*/ 1428750 w 1558117"/>
              <a:gd name="connsiteY11" fmla="*/ 600075 h 671513"/>
              <a:gd name="connsiteX12" fmla="*/ 1443038 w 1558117"/>
              <a:gd name="connsiteY12" fmla="*/ 642938 h 671513"/>
              <a:gd name="connsiteX13" fmla="*/ 1528763 w 1558117"/>
              <a:gd name="connsiteY13" fmla="*/ 671513 h 671513"/>
              <a:gd name="connsiteX14" fmla="*/ 1557338 w 1558117"/>
              <a:gd name="connsiteY14" fmla="*/ 628650 h 671513"/>
              <a:gd name="connsiteX15" fmla="*/ 1543050 w 1558117"/>
              <a:gd name="connsiteY15" fmla="*/ 471488 h 671513"/>
              <a:gd name="connsiteX16" fmla="*/ 1528763 w 1558117"/>
              <a:gd name="connsiteY16" fmla="*/ 428625 h 671513"/>
              <a:gd name="connsiteX17" fmla="*/ 1485900 w 1558117"/>
              <a:gd name="connsiteY17" fmla="*/ 385763 h 671513"/>
              <a:gd name="connsiteX18" fmla="*/ 1385888 w 1558117"/>
              <a:gd name="connsiteY18" fmla="*/ 357188 h 671513"/>
              <a:gd name="connsiteX19" fmla="*/ 1328738 w 1558117"/>
              <a:gd name="connsiteY19" fmla="*/ 300038 h 671513"/>
              <a:gd name="connsiteX20" fmla="*/ 1271588 w 1558117"/>
              <a:gd name="connsiteY20" fmla="*/ 214313 h 671513"/>
              <a:gd name="connsiteX21" fmla="*/ 1257300 w 1558117"/>
              <a:gd name="connsiteY21" fmla="*/ 171450 h 671513"/>
              <a:gd name="connsiteX22" fmla="*/ 1171575 w 1558117"/>
              <a:gd name="connsiteY22" fmla="*/ 128588 h 671513"/>
              <a:gd name="connsiteX23" fmla="*/ 1143000 w 1558117"/>
              <a:gd name="connsiteY23" fmla="*/ 85725 h 671513"/>
              <a:gd name="connsiteX24" fmla="*/ 1100138 w 1558117"/>
              <a:gd name="connsiteY24" fmla="*/ 71438 h 671513"/>
              <a:gd name="connsiteX25" fmla="*/ 1057275 w 1558117"/>
              <a:gd name="connsiteY25" fmla="*/ 42863 h 671513"/>
              <a:gd name="connsiteX26" fmla="*/ 942975 w 1558117"/>
              <a:gd name="connsiteY26" fmla="*/ 14288 h 671513"/>
              <a:gd name="connsiteX27" fmla="*/ 728663 w 1558117"/>
              <a:gd name="connsiteY27" fmla="*/ 57150 h 671513"/>
              <a:gd name="connsiteX28" fmla="*/ 671513 w 1558117"/>
              <a:gd name="connsiteY28" fmla="*/ 14288 h 671513"/>
              <a:gd name="connsiteX29" fmla="*/ 628650 w 1558117"/>
              <a:gd name="connsiteY29" fmla="*/ 0 h 671513"/>
              <a:gd name="connsiteX30" fmla="*/ 214313 w 1558117"/>
              <a:gd name="connsiteY30" fmla="*/ 28575 h 671513"/>
              <a:gd name="connsiteX31" fmla="*/ 114300 w 1558117"/>
              <a:gd name="connsiteY31" fmla="*/ 42863 h 671513"/>
              <a:gd name="connsiteX32" fmla="*/ 71438 w 1558117"/>
              <a:gd name="connsiteY32" fmla="*/ 85725 h 67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58117" h="671513">
                <a:moveTo>
                  <a:pt x="0" y="114300"/>
                </a:moveTo>
                <a:cubicBezTo>
                  <a:pt x="395688" y="83862"/>
                  <a:pt x="249696" y="110080"/>
                  <a:pt x="442913" y="71438"/>
                </a:cubicBezTo>
                <a:cubicBezTo>
                  <a:pt x="561975" y="76200"/>
                  <a:pt x="682328" y="67606"/>
                  <a:pt x="800100" y="85725"/>
                </a:cubicBezTo>
                <a:cubicBezTo>
                  <a:pt x="814985" y="88015"/>
                  <a:pt x="799570" y="125894"/>
                  <a:pt x="814388" y="128588"/>
                </a:cubicBezTo>
                <a:cubicBezTo>
                  <a:pt x="912899" y="146499"/>
                  <a:pt x="1014413" y="138113"/>
                  <a:pt x="1114425" y="142875"/>
                </a:cubicBezTo>
                <a:cubicBezTo>
                  <a:pt x="1133475" y="152400"/>
                  <a:pt x="1158796" y="154411"/>
                  <a:pt x="1171575" y="171450"/>
                </a:cubicBezTo>
                <a:cubicBezTo>
                  <a:pt x="1256456" y="284624"/>
                  <a:pt x="1154438" y="225751"/>
                  <a:pt x="1228725" y="300038"/>
                </a:cubicBezTo>
                <a:cubicBezTo>
                  <a:pt x="1240867" y="312180"/>
                  <a:pt x="1257300" y="319088"/>
                  <a:pt x="1271588" y="328613"/>
                </a:cubicBezTo>
                <a:cubicBezTo>
                  <a:pt x="1303762" y="425136"/>
                  <a:pt x="1259141" y="320511"/>
                  <a:pt x="1328738" y="400050"/>
                </a:cubicBezTo>
                <a:cubicBezTo>
                  <a:pt x="1351353" y="425896"/>
                  <a:pt x="1366838" y="457200"/>
                  <a:pt x="1385888" y="485775"/>
                </a:cubicBezTo>
                <a:lnTo>
                  <a:pt x="1414463" y="528638"/>
                </a:lnTo>
                <a:cubicBezTo>
                  <a:pt x="1419225" y="552450"/>
                  <a:pt x="1422860" y="576516"/>
                  <a:pt x="1428750" y="600075"/>
                </a:cubicBezTo>
                <a:cubicBezTo>
                  <a:pt x="1432403" y="614686"/>
                  <a:pt x="1430783" y="634184"/>
                  <a:pt x="1443038" y="642938"/>
                </a:cubicBezTo>
                <a:cubicBezTo>
                  <a:pt x="1467548" y="660445"/>
                  <a:pt x="1528763" y="671513"/>
                  <a:pt x="1528763" y="671513"/>
                </a:cubicBezTo>
                <a:cubicBezTo>
                  <a:pt x="1538288" y="657225"/>
                  <a:pt x="1556115" y="645778"/>
                  <a:pt x="1557338" y="628650"/>
                </a:cubicBezTo>
                <a:cubicBezTo>
                  <a:pt x="1561086" y="576180"/>
                  <a:pt x="1550489" y="523563"/>
                  <a:pt x="1543050" y="471488"/>
                </a:cubicBezTo>
                <a:cubicBezTo>
                  <a:pt x="1540920" y="456579"/>
                  <a:pt x="1537117" y="441156"/>
                  <a:pt x="1528763" y="428625"/>
                </a:cubicBezTo>
                <a:cubicBezTo>
                  <a:pt x="1517555" y="411813"/>
                  <a:pt x="1502712" y="396971"/>
                  <a:pt x="1485900" y="385763"/>
                </a:cubicBezTo>
                <a:cubicBezTo>
                  <a:pt x="1473599" y="377562"/>
                  <a:pt x="1393514" y="359094"/>
                  <a:pt x="1385888" y="357188"/>
                </a:cubicBezTo>
                <a:cubicBezTo>
                  <a:pt x="1347786" y="242885"/>
                  <a:pt x="1404939" y="376239"/>
                  <a:pt x="1328738" y="300038"/>
                </a:cubicBezTo>
                <a:cubicBezTo>
                  <a:pt x="1304454" y="275754"/>
                  <a:pt x="1290638" y="242888"/>
                  <a:pt x="1271588" y="214313"/>
                </a:cubicBezTo>
                <a:cubicBezTo>
                  <a:pt x="1263234" y="201782"/>
                  <a:pt x="1266708" y="183210"/>
                  <a:pt x="1257300" y="171450"/>
                </a:cubicBezTo>
                <a:cubicBezTo>
                  <a:pt x="1237156" y="146270"/>
                  <a:pt x="1199812" y="138000"/>
                  <a:pt x="1171575" y="128588"/>
                </a:cubicBezTo>
                <a:cubicBezTo>
                  <a:pt x="1162050" y="114300"/>
                  <a:pt x="1156409" y="96452"/>
                  <a:pt x="1143000" y="85725"/>
                </a:cubicBezTo>
                <a:cubicBezTo>
                  <a:pt x="1131240" y="76317"/>
                  <a:pt x="1113608" y="78173"/>
                  <a:pt x="1100138" y="71438"/>
                </a:cubicBezTo>
                <a:cubicBezTo>
                  <a:pt x="1084779" y="63759"/>
                  <a:pt x="1072634" y="50542"/>
                  <a:pt x="1057275" y="42863"/>
                </a:cubicBezTo>
                <a:cubicBezTo>
                  <a:pt x="1027982" y="28216"/>
                  <a:pt x="970153" y="19723"/>
                  <a:pt x="942975" y="14288"/>
                </a:cubicBezTo>
                <a:cubicBezTo>
                  <a:pt x="871538" y="28575"/>
                  <a:pt x="801515" y="57150"/>
                  <a:pt x="728663" y="57150"/>
                </a:cubicBezTo>
                <a:cubicBezTo>
                  <a:pt x="704851" y="57150"/>
                  <a:pt x="692188" y="26102"/>
                  <a:pt x="671513" y="14288"/>
                </a:cubicBezTo>
                <a:cubicBezTo>
                  <a:pt x="658437" y="6816"/>
                  <a:pt x="642938" y="4763"/>
                  <a:pt x="628650" y="0"/>
                </a:cubicBezTo>
                <a:cubicBezTo>
                  <a:pt x="464417" y="54747"/>
                  <a:pt x="632222" y="3247"/>
                  <a:pt x="214313" y="28575"/>
                </a:cubicBezTo>
                <a:cubicBezTo>
                  <a:pt x="180699" y="30612"/>
                  <a:pt x="147638" y="38100"/>
                  <a:pt x="114300" y="42863"/>
                </a:cubicBezTo>
                <a:cubicBezTo>
                  <a:pt x="62402" y="60162"/>
                  <a:pt x="71438" y="42090"/>
                  <a:pt x="71438" y="85725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Pentágono 28"/>
          <p:cNvSpPr/>
          <p:nvPr/>
        </p:nvSpPr>
        <p:spPr>
          <a:xfrm rot="6501666">
            <a:off x="3516434" y="1259136"/>
            <a:ext cx="622219" cy="379342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Rayo 29"/>
          <p:cNvSpPr/>
          <p:nvPr/>
        </p:nvSpPr>
        <p:spPr>
          <a:xfrm rot="7616566">
            <a:off x="4139676" y="846094"/>
            <a:ext cx="1167492" cy="720030"/>
          </a:xfrm>
          <a:prstGeom prst="lightningBolt">
            <a:avLst/>
          </a:prstGeom>
          <a:solidFill>
            <a:srgbClr val="FF0202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Rayo 30"/>
          <p:cNvSpPr/>
          <p:nvPr/>
        </p:nvSpPr>
        <p:spPr>
          <a:xfrm rot="20092083" flipH="1">
            <a:off x="2881856" y="1868342"/>
            <a:ext cx="1414890" cy="1147089"/>
          </a:xfrm>
          <a:prstGeom prst="lightningBolt">
            <a:avLst/>
          </a:prstGeom>
          <a:solidFill>
            <a:srgbClr val="FF0202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CuadroTexto 27"/>
          <p:cNvSpPr txBox="1"/>
          <p:nvPr/>
        </p:nvSpPr>
        <p:spPr>
          <a:xfrm>
            <a:off x="2796584" y="-39305"/>
            <a:ext cx="2595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Lucida Calligraphy"/>
                <a:cs typeface="Lucida Calligraphy"/>
              </a:rPr>
              <a:t>HISTORIA</a:t>
            </a:r>
            <a:endParaRPr lang="es-MX" sz="3200" dirty="0">
              <a:solidFill>
                <a:schemeClr val="tx2">
                  <a:lumMod val="40000"/>
                  <a:lumOff val="60000"/>
                </a:schemeClr>
              </a:solidFill>
              <a:latin typeface="Lucida Calligraphy"/>
              <a:cs typeface="Lucida Calligraphy"/>
            </a:endParaRPr>
          </a:p>
        </p:txBody>
      </p:sp>
      <p:grpSp>
        <p:nvGrpSpPr>
          <p:cNvPr id="32" name="Agrupar 31"/>
          <p:cNvGrpSpPr/>
          <p:nvPr/>
        </p:nvGrpSpPr>
        <p:grpSpPr>
          <a:xfrm>
            <a:off x="91263" y="83937"/>
            <a:ext cx="777335" cy="660525"/>
            <a:chOff x="91263" y="83937"/>
            <a:chExt cx="777335" cy="660525"/>
          </a:xfrm>
        </p:grpSpPr>
        <p:sp>
          <p:nvSpPr>
            <p:cNvPr id="33" name="Elipse 32"/>
            <p:cNvSpPr/>
            <p:nvPr/>
          </p:nvSpPr>
          <p:spPr>
            <a:xfrm>
              <a:off x="91263" y="83937"/>
              <a:ext cx="777335" cy="660525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" name="Forma libre 33"/>
            <p:cNvSpPr/>
            <p:nvPr/>
          </p:nvSpPr>
          <p:spPr>
            <a:xfrm>
              <a:off x="303799" y="294657"/>
              <a:ext cx="344551" cy="242516"/>
            </a:xfrm>
            <a:custGeom>
              <a:avLst/>
              <a:gdLst>
                <a:gd name="connsiteX0" fmla="*/ 0 w 1298222"/>
                <a:gd name="connsiteY0" fmla="*/ 0 h 1093611"/>
                <a:gd name="connsiteX1" fmla="*/ 1298222 w 1298222"/>
                <a:gd name="connsiteY1" fmla="*/ 7056 h 1093611"/>
                <a:gd name="connsiteX2" fmla="*/ 649111 w 1298222"/>
                <a:gd name="connsiteY2" fmla="*/ 1093611 h 1093611"/>
                <a:gd name="connsiteX3" fmla="*/ 0 w 1298222"/>
                <a:gd name="connsiteY3" fmla="*/ 0 h 109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22" h="1093611">
                  <a:moveTo>
                    <a:pt x="0" y="0"/>
                  </a:moveTo>
                  <a:lnTo>
                    <a:pt x="1298222" y="7056"/>
                  </a:lnTo>
                  <a:lnTo>
                    <a:pt x="649111" y="1093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5" name="Forma libre 34"/>
            <p:cNvSpPr/>
            <p:nvPr/>
          </p:nvSpPr>
          <p:spPr>
            <a:xfrm>
              <a:off x="491055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" name="Forma libre 35"/>
            <p:cNvSpPr/>
            <p:nvPr/>
          </p:nvSpPr>
          <p:spPr>
            <a:xfrm flipH="1">
              <a:off x="185078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Forma libre 36"/>
            <p:cNvSpPr/>
            <p:nvPr/>
          </p:nvSpPr>
          <p:spPr>
            <a:xfrm>
              <a:off x="185078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" name="Forma libre 37"/>
            <p:cNvSpPr/>
            <p:nvPr/>
          </p:nvSpPr>
          <p:spPr>
            <a:xfrm flipH="1">
              <a:off x="480943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" name="Forma libre 38"/>
            <p:cNvSpPr/>
            <p:nvPr/>
          </p:nvSpPr>
          <p:spPr>
            <a:xfrm>
              <a:off x="176465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" name="Forma libre 39"/>
            <p:cNvSpPr/>
            <p:nvPr/>
          </p:nvSpPr>
          <p:spPr>
            <a:xfrm flipH="1">
              <a:off x="674566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" name="Forma libre 40"/>
            <p:cNvSpPr/>
            <p:nvPr/>
          </p:nvSpPr>
          <p:spPr>
            <a:xfrm>
              <a:off x="186783" y="137146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" name="Forma libre 41"/>
            <p:cNvSpPr/>
            <p:nvPr/>
          </p:nvSpPr>
          <p:spPr>
            <a:xfrm flipH="1">
              <a:off x="509728" y="138064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3" name="Forma libre 42"/>
            <p:cNvSpPr/>
            <p:nvPr/>
          </p:nvSpPr>
          <p:spPr>
            <a:xfrm>
              <a:off x="307555" y="128890"/>
              <a:ext cx="332673" cy="152288"/>
            </a:xfrm>
            <a:custGeom>
              <a:avLst/>
              <a:gdLst>
                <a:gd name="connsiteX0" fmla="*/ 632939 w 1253467"/>
                <a:gd name="connsiteY0" fmla="*/ 0 h 686730"/>
                <a:gd name="connsiteX1" fmla="*/ 0 w 1253467"/>
                <a:gd name="connsiteY1" fmla="*/ 686730 h 686730"/>
                <a:gd name="connsiteX2" fmla="*/ 1253467 w 1253467"/>
                <a:gd name="connsiteY2" fmla="*/ 682594 h 686730"/>
                <a:gd name="connsiteX3" fmla="*/ 632939 w 1253467"/>
                <a:gd name="connsiteY3" fmla="*/ 0 h 6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467" h="686730">
                  <a:moveTo>
                    <a:pt x="632939" y="0"/>
                  </a:moveTo>
                  <a:lnTo>
                    <a:pt x="0" y="686730"/>
                  </a:lnTo>
                  <a:lnTo>
                    <a:pt x="1253467" y="682594"/>
                  </a:lnTo>
                  <a:lnTo>
                    <a:pt x="63293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Elipse 43"/>
            <p:cNvSpPr/>
            <p:nvPr/>
          </p:nvSpPr>
          <p:spPr>
            <a:xfrm>
              <a:off x="105536" y="94946"/>
              <a:ext cx="748789" cy="638507"/>
            </a:xfrm>
            <a:prstGeom prst="ellipse">
              <a:avLst/>
            </a:prstGeom>
            <a:noFill/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cxnSp>
        <p:nvCxnSpPr>
          <p:cNvPr id="45" name="Conector recto 44"/>
          <p:cNvCxnSpPr/>
          <p:nvPr/>
        </p:nvCxnSpPr>
        <p:spPr>
          <a:xfrm>
            <a:off x="2081556" y="496286"/>
            <a:ext cx="431011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Llamada ovalada 5"/>
          <p:cNvSpPr/>
          <p:nvPr/>
        </p:nvSpPr>
        <p:spPr>
          <a:xfrm>
            <a:off x="5566200" y="4614494"/>
            <a:ext cx="2788252" cy="1587649"/>
          </a:xfrm>
          <a:prstGeom prst="wedgeEllipseCallout">
            <a:avLst>
              <a:gd name="adj1" fmla="val -86071"/>
              <a:gd name="adj2" fmla="val 19475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 smtClean="0"/>
              <a:t>Mensaje</a:t>
            </a:r>
          </a:p>
          <a:p>
            <a:pPr algn="ctr"/>
            <a:r>
              <a:rPr lang="es-MX" sz="2400" dirty="0" smtClean="0"/>
              <a:t>Funciones</a:t>
            </a:r>
            <a:endParaRPr lang="es-MX" sz="2400" dirty="0"/>
          </a:p>
        </p:txBody>
      </p:sp>
      <p:sp>
        <p:nvSpPr>
          <p:cNvPr id="2" name="Rectángulo 1"/>
          <p:cNvSpPr/>
          <p:nvPr/>
        </p:nvSpPr>
        <p:spPr>
          <a:xfrm>
            <a:off x="5611668" y="1075064"/>
            <a:ext cx="3411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FFF6A1"/>
                </a:solidFill>
              </a:rPr>
              <a:t>Premios Nobel: 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800" dirty="0" err="1" smtClean="0">
                <a:solidFill>
                  <a:srgbClr val="FFF6A1"/>
                </a:solidFill>
              </a:rPr>
              <a:t>Peyton</a:t>
            </a:r>
            <a:r>
              <a:rPr lang="es-ES" sz="2800" dirty="0" smtClean="0">
                <a:solidFill>
                  <a:srgbClr val="FFF6A1"/>
                </a:solidFill>
              </a:rPr>
              <a:t> </a:t>
            </a:r>
            <a:r>
              <a:rPr lang="es-ES" sz="2800" dirty="0" err="1" smtClean="0">
                <a:solidFill>
                  <a:srgbClr val="FFF6A1"/>
                </a:solidFill>
              </a:rPr>
              <a:t>Rous</a:t>
            </a:r>
            <a:r>
              <a:rPr lang="es-ES" sz="2800" dirty="0" smtClean="0">
                <a:solidFill>
                  <a:srgbClr val="FFF6A1"/>
                </a:solidFill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solidFill>
                  <a:srgbClr val="FFF6A1"/>
                </a:solidFill>
              </a:rPr>
              <a:t>Harald </a:t>
            </a:r>
            <a:r>
              <a:rPr lang="en-US" sz="2800" dirty="0" err="1">
                <a:solidFill>
                  <a:srgbClr val="FFF6A1"/>
                </a:solidFill>
              </a:rPr>
              <a:t>zur</a:t>
            </a:r>
            <a:r>
              <a:rPr lang="en-US" sz="2800" dirty="0">
                <a:solidFill>
                  <a:srgbClr val="FFF6A1"/>
                </a:solidFill>
              </a:rPr>
              <a:t> </a:t>
            </a:r>
            <a:r>
              <a:rPr lang="en-US" sz="2800" dirty="0" err="1" smtClean="0">
                <a:solidFill>
                  <a:srgbClr val="FFF6A1"/>
                </a:solidFill>
              </a:rPr>
              <a:t>Hausen</a:t>
            </a:r>
            <a:r>
              <a:rPr lang="en-US" sz="2800" dirty="0" smtClean="0">
                <a:solidFill>
                  <a:srgbClr val="FFF6A1"/>
                </a:solidFill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solidFill>
                  <a:srgbClr val="FFF6A1"/>
                </a:solidFill>
              </a:rPr>
              <a:t>Baruch Blumberg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solidFill>
                  <a:srgbClr val="FFF6A1"/>
                </a:solidFill>
              </a:rPr>
              <a:t>Robert </a:t>
            </a:r>
            <a:r>
              <a:rPr lang="en-US" sz="2800" dirty="0">
                <a:solidFill>
                  <a:srgbClr val="FFF6A1"/>
                </a:solidFill>
              </a:rPr>
              <a:t>Huebner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solidFill>
                  <a:srgbClr val="FFF6A1"/>
                </a:solidFill>
              </a:rPr>
              <a:t>George </a:t>
            </a:r>
            <a:r>
              <a:rPr lang="en-US" sz="2800" dirty="0" err="1" smtClean="0">
                <a:solidFill>
                  <a:srgbClr val="FFF6A1"/>
                </a:solidFill>
              </a:rPr>
              <a:t>Todaro</a:t>
            </a:r>
            <a:r>
              <a:rPr lang="en-US" sz="2800" dirty="0" smtClean="0">
                <a:solidFill>
                  <a:srgbClr val="FFF6A1"/>
                </a:solidFill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solidFill>
                  <a:srgbClr val="FFF6A1"/>
                </a:solidFill>
              </a:rPr>
              <a:t>Harold </a:t>
            </a:r>
            <a:r>
              <a:rPr lang="en-US" sz="2800" dirty="0">
                <a:solidFill>
                  <a:srgbClr val="FFF6A1"/>
                </a:solidFill>
              </a:rPr>
              <a:t>Varmus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 smtClean="0">
                <a:solidFill>
                  <a:srgbClr val="FFF6A1"/>
                </a:solidFill>
              </a:rPr>
              <a:t>Michael </a:t>
            </a:r>
            <a:r>
              <a:rPr lang="en-US" sz="2800" dirty="0">
                <a:solidFill>
                  <a:srgbClr val="FFF6A1"/>
                </a:solidFill>
              </a:rPr>
              <a:t>Bishop</a:t>
            </a:r>
            <a:r>
              <a:rPr lang="es-ES" sz="2800" dirty="0">
                <a:solidFill>
                  <a:srgbClr val="FFF6A1"/>
                </a:solidFill>
              </a:rPr>
              <a:t> </a:t>
            </a:r>
            <a:endParaRPr lang="es-ES_tradnl" sz="2800" dirty="0">
              <a:solidFill>
                <a:srgbClr val="FFF6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9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mph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" presetClass="emph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6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/>
          <p:cNvSpPr txBox="1"/>
          <p:nvPr/>
        </p:nvSpPr>
        <p:spPr>
          <a:xfrm>
            <a:off x="1056344" y="77703"/>
            <a:ext cx="7312915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MX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Lucida Calligraphy"/>
                <a:cs typeface="Lucida Calligraphy"/>
              </a:rPr>
              <a:t>Virus Tumorales</a:t>
            </a:r>
            <a:endParaRPr lang="es-MX" sz="3200" dirty="0">
              <a:solidFill>
                <a:schemeClr val="tx2">
                  <a:lumMod val="40000"/>
                  <a:lumOff val="60000"/>
                </a:schemeClr>
              </a:solidFill>
              <a:latin typeface="Lucida Calligraphy"/>
              <a:cs typeface="Lucida Calligraphy"/>
            </a:endParaRPr>
          </a:p>
        </p:txBody>
      </p:sp>
      <p:grpSp>
        <p:nvGrpSpPr>
          <p:cNvPr id="2" name="Agrupar 1"/>
          <p:cNvGrpSpPr/>
          <p:nvPr/>
        </p:nvGrpSpPr>
        <p:grpSpPr>
          <a:xfrm>
            <a:off x="0" y="476361"/>
            <a:ext cx="9144000" cy="430887"/>
            <a:chOff x="0" y="603361"/>
            <a:chExt cx="9144000" cy="430887"/>
          </a:xfrm>
        </p:grpSpPr>
        <p:sp>
          <p:nvSpPr>
            <p:cNvPr id="3" name="Rectángulo 2"/>
            <p:cNvSpPr/>
            <p:nvPr/>
          </p:nvSpPr>
          <p:spPr>
            <a:xfrm>
              <a:off x="0" y="668867"/>
              <a:ext cx="9144000" cy="26878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743217" y="603361"/>
              <a:ext cx="835119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American Association for Cancer Research Progress (IARC). Report 2015</a:t>
              </a:r>
              <a:endParaRPr lang="es-MX" sz="2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2" name="Agrupar 41"/>
          <p:cNvGrpSpPr/>
          <p:nvPr/>
        </p:nvGrpSpPr>
        <p:grpSpPr>
          <a:xfrm>
            <a:off x="91263" y="83937"/>
            <a:ext cx="777335" cy="660525"/>
            <a:chOff x="91263" y="83937"/>
            <a:chExt cx="777335" cy="660525"/>
          </a:xfrm>
        </p:grpSpPr>
        <p:sp>
          <p:nvSpPr>
            <p:cNvPr id="43" name="Elipse 42"/>
            <p:cNvSpPr/>
            <p:nvPr/>
          </p:nvSpPr>
          <p:spPr>
            <a:xfrm>
              <a:off x="91263" y="83937"/>
              <a:ext cx="777335" cy="660525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Forma libre 43"/>
            <p:cNvSpPr/>
            <p:nvPr/>
          </p:nvSpPr>
          <p:spPr>
            <a:xfrm>
              <a:off x="303799" y="294657"/>
              <a:ext cx="344551" cy="242516"/>
            </a:xfrm>
            <a:custGeom>
              <a:avLst/>
              <a:gdLst>
                <a:gd name="connsiteX0" fmla="*/ 0 w 1298222"/>
                <a:gd name="connsiteY0" fmla="*/ 0 h 1093611"/>
                <a:gd name="connsiteX1" fmla="*/ 1298222 w 1298222"/>
                <a:gd name="connsiteY1" fmla="*/ 7056 h 1093611"/>
                <a:gd name="connsiteX2" fmla="*/ 649111 w 1298222"/>
                <a:gd name="connsiteY2" fmla="*/ 1093611 h 1093611"/>
                <a:gd name="connsiteX3" fmla="*/ 0 w 1298222"/>
                <a:gd name="connsiteY3" fmla="*/ 0 h 109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22" h="1093611">
                  <a:moveTo>
                    <a:pt x="0" y="0"/>
                  </a:moveTo>
                  <a:lnTo>
                    <a:pt x="1298222" y="7056"/>
                  </a:lnTo>
                  <a:lnTo>
                    <a:pt x="649111" y="1093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" name="Forma libre 44"/>
            <p:cNvSpPr/>
            <p:nvPr/>
          </p:nvSpPr>
          <p:spPr>
            <a:xfrm>
              <a:off x="491055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" name="Forma libre 45"/>
            <p:cNvSpPr/>
            <p:nvPr/>
          </p:nvSpPr>
          <p:spPr>
            <a:xfrm flipH="1">
              <a:off x="185078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" name="Forma libre 46"/>
            <p:cNvSpPr/>
            <p:nvPr/>
          </p:nvSpPr>
          <p:spPr>
            <a:xfrm>
              <a:off x="185078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8" name="Forma libre 47"/>
            <p:cNvSpPr/>
            <p:nvPr/>
          </p:nvSpPr>
          <p:spPr>
            <a:xfrm flipH="1">
              <a:off x="480943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9" name="Forma libre 48"/>
            <p:cNvSpPr/>
            <p:nvPr/>
          </p:nvSpPr>
          <p:spPr>
            <a:xfrm>
              <a:off x="176465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0" name="Forma libre 49"/>
            <p:cNvSpPr/>
            <p:nvPr/>
          </p:nvSpPr>
          <p:spPr>
            <a:xfrm flipH="1">
              <a:off x="674566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1" name="Forma libre 50"/>
            <p:cNvSpPr/>
            <p:nvPr/>
          </p:nvSpPr>
          <p:spPr>
            <a:xfrm>
              <a:off x="186783" y="137146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2" name="Forma libre 51"/>
            <p:cNvSpPr/>
            <p:nvPr/>
          </p:nvSpPr>
          <p:spPr>
            <a:xfrm flipH="1">
              <a:off x="509728" y="138064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3" name="Forma libre 52"/>
            <p:cNvSpPr/>
            <p:nvPr/>
          </p:nvSpPr>
          <p:spPr>
            <a:xfrm>
              <a:off x="307555" y="128890"/>
              <a:ext cx="332673" cy="152288"/>
            </a:xfrm>
            <a:custGeom>
              <a:avLst/>
              <a:gdLst>
                <a:gd name="connsiteX0" fmla="*/ 632939 w 1253467"/>
                <a:gd name="connsiteY0" fmla="*/ 0 h 686730"/>
                <a:gd name="connsiteX1" fmla="*/ 0 w 1253467"/>
                <a:gd name="connsiteY1" fmla="*/ 686730 h 686730"/>
                <a:gd name="connsiteX2" fmla="*/ 1253467 w 1253467"/>
                <a:gd name="connsiteY2" fmla="*/ 682594 h 686730"/>
                <a:gd name="connsiteX3" fmla="*/ 632939 w 1253467"/>
                <a:gd name="connsiteY3" fmla="*/ 0 h 6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467" h="686730">
                  <a:moveTo>
                    <a:pt x="632939" y="0"/>
                  </a:moveTo>
                  <a:lnTo>
                    <a:pt x="0" y="686730"/>
                  </a:lnTo>
                  <a:lnTo>
                    <a:pt x="1253467" y="682594"/>
                  </a:lnTo>
                  <a:lnTo>
                    <a:pt x="63293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4" name="Elipse 53"/>
            <p:cNvSpPr/>
            <p:nvPr/>
          </p:nvSpPr>
          <p:spPr>
            <a:xfrm>
              <a:off x="105536" y="94946"/>
              <a:ext cx="748789" cy="638507"/>
            </a:xfrm>
            <a:prstGeom prst="ellipse">
              <a:avLst/>
            </a:prstGeom>
            <a:noFill/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102189" y="1493165"/>
            <a:ext cx="2229979" cy="2623404"/>
            <a:chOff x="143754" y="1313053"/>
            <a:chExt cx="2229979" cy="2623404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3"/>
            <a:srcRect l="6297" t="7222" r="5185" b="7037"/>
            <a:stretch/>
          </p:blipFill>
          <p:spPr>
            <a:xfrm>
              <a:off x="143754" y="1776457"/>
              <a:ext cx="2229979" cy="21600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sp>
          <p:nvSpPr>
            <p:cNvPr id="27" name="CuadroTexto 26"/>
            <p:cNvSpPr txBox="1"/>
            <p:nvPr/>
          </p:nvSpPr>
          <p:spPr>
            <a:xfrm>
              <a:off x="814610" y="1313053"/>
              <a:ext cx="7668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F6A1"/>
                  </a:solidFill>
                </a:rPr>
                <a:t>EBV</a:t>
              </a:r>
              <a:endParaRPr lang="en-US" sz="2800" b="1">
                <a:solidFill>
                  <a:srgbClr val="FFF6A1"/>
                </a:solidFill>
              </a:endParaRP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2752438" y="900433"/>
            <a:ext cx="1925414" cy="2475397"/>
            <a:chOff x="2336800" y="1094400"/>
            <a:chExt cx="1925414" cy="2475397"/>
          </a:xfrm>
        </p:grpSpPr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4"/>
            <a:srcRect l="23193" t="3065" r="22917" b="1389"/>
            <a:stretch/>
          </p:blipFill>
          <p:spPr>
            <a:xfrm>
              <a:off x="2336800" y="1094400"/>
              <a:ext cx="1925414" cy="198000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sp>
          <p:nvSpPr>
            <p:cNvPr id="30" name="CuadroTexto 29"/>
            <p:cNvSpPr txBox="1"/>
            <p:nvPr/>
          </p:nvSpPr>
          <p:spPr>
            <a:xfrm>
              <a:off x="2858646" y="3046577"/>
              <a:ext cx="818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6A1"/>
                  </a:solidFill>
                </a:rPr>
                <a:t>HBV</a:t>
              </a:r>
              <a:endParaRPr lang="en-US" sz="2800" b="1" dirty="0">
                <a:solidFill>
                  <a:srgbClr val="FFF6A1"/>
                </a:solidFill>
              </a:endParaRP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5059228" y="908691"/>
            <a:ext cx="1781892" cy="2261524"/>
            <a:chOff x="4394201" y="908691"/>
            <a:chExt cx="1781892" cy="2261524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 rotWithShape="1">
            <a:blip r:embed="rId5"/>
            <a:srcRect l="5371" t="3889" r="3517" b="4074"/>
            <a:stretch/>
          </p:blipFill>
          <p:spPr>
            <a:xfrm>
              <a:off x="4394201" y="908691"/>
              <a:ext cx="1781892" cy="1800000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34" name="CuadroTexto 33"/>
            <p:cNvSpPr txBox="1"/>
            <p:nvPr/>
          </p:nvSpPr>
          <p:spPr>
            <a:xfrm>
              <a:off x="4837060" y="2646995"/>
              <a:ext cx="8130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6A1"/>
                  </a:solidFill>
                </a:rPr>
                <a:t>HCV</a:t>
              </a:r>
              <a:endParaRPr lang="en-US" sz="2800" b="1" dirty="0">
                <a:solidFill>
                  <a:srgbClr val="FFF6A1"/>
                </a:solidFill>
              </a:endParaRPr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7271049" y="1635272"/>
            <a:ext cx="1811563" cy="2242271"/>
            <a:chOff x="7187923" y="1441305"/>
            <a:chExt cx="1811563" cy="2242271"/>
          </a:xfrm>
        </p:grpSpPr>
        <p:pic>
          <p:nvPicPr>
            <p:cNvPr id="36" name="Imagen 35"/>
            <p:cNvPicPr>
              <a:picLocks noChangeAspect="1"/>
            </p:cNvPicPr>
            <p:nvPr/>
          </p:nvPicPr>
          <p:blipFill rotWithShape="1">
            <a:blip r:embed="rId6"/>
            <a:srcRect l="7222" t="6852" r="5741" b="6666"/>
            <a:stretch/>
          </p:blipFill>
          <p:spPr>
            <a:xfrm>
              <a:off x="7187923" y="1883576"/>
              <a:ext cx="1811563" cy="1800000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37" name="CuadroTexto 36"/>
            <p:cNvSpPr txBox="1"/>
            <p:nvPr/>
          </p:nvSpPr>
          <p:spPr>
            <a:xfrm>
              <a:off x="7645617" y="1441305"/>
              <a:ext cx="8116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</a:rPr>
                <a:t>HPV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7"/>
          <a:srcRect l="38055" t="3929" r="18473" b="29571"/>
          <a:stretch/>
        </p:blipFill>
        <p:spPr>
          <a:xfrm>
            <a:off x="1363478" y="4263755"/>
            <a:ext cx="2119373" cy="216000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0" name="CuadroTexto 39"/>
          <p:cNvSpPr txBox="1"/>
          <p:nvPr/>
        </p:nvSpPr>
        <p:spPr>
          <a:xfrm>
            <a:off x="298354" y="5082145"/>
            <a:ext cx="1107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F6A1"/>
                </a:solidFill>
              </a:rPr>
              <a:t>HTLV1</a:t>
            </a:r>
            <a:endParaRPr lang="en-US" sz="2800" b="1" dirty="0">
              <a:solidFill>
                <a:srgbClr val="FFF6A1"/>
              </a:solidFill>
            </a:endParaRP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8"/>
          <a:srcRect l="10937" t="1367" r="10937" b="1172"/>
          <a:stretch/>
        </p:blipFill>
        <p:spPr>
          <a:xfrm>
            <a:off x="6841120" y="4181484"/>
            <a:ext cx="1803608" cy="1800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5" name="CuadroTexto 54"/>
          <p:cNvSpPr txBox="1"/>
          <p:nvPr/>
        </p:nvSpPr>
        <p:spPr>
          <a:xfrm>
            <a:off x="7118729" y="5900535"/>
            <a:ext cx="1264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F6A1"/>
                </a:solidFill>
              </a:rPr>
              <a:t>MCPyV</a:t>
            </a:r>
            <a:endParaRPr lang="en-US" sz="2800" b="1" dirty="0">
              <a:solidFill>
                <a:srgbClr val="FFF6A1"/>
              </a:solidFill>
            </a:endParaRP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9"/>
          <a:srcRect l="10556" t="15865" r="40555" b="9412"/>
          <a:stretch/>
        </p:blipFill>
        <p:spPr>
          <a:xfrm>
            <a:off x="4191289" y="4181484"/>
            <a:ext cx="1941393" cy="19800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7" name="CuadroTexto 56"/>
          <p:cNvSpPr txBox="1"/>
          <p:nvPr/>
        </p:nvSpPr>
        <p:spPr>
          <a:xfrm>
            <a:off x="4837064" y="3748132"/>
            <a:ext cx="986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solidFill>
                  <a:srgbClr val="FFF6A1"/>
                </a:solidFill>
              </a:rPr>
              <a:t>KSHV</a:t>
            </a:r>
            <a:endParaRPr lang="en-US" sz="2800" b="1" dirty="0">
              <a:solidFill>
                <a:srgbClr val="FFF6A1"/>
              </a:solidFill>
            </a:endParaRPr>
          </a:p>
        </p:txBody>
      </p:sp>
      <p:grpSp>
        <p:nvGrpSpPr>
          <p:cNvPr id="63" name="Agrupar 62"/>
          <p:cNvGrpSpPr/>
          <p:nvPr/>
        </p:nvGrpSpPr>
        <p:grpSpPr>
          <a:xfrm>
            <a:off x="134848" y="2880433"/>
            <a:ext cx="8775341" cy="1482436"/>
            <a:chOff x="146986" y="2202873"/>
            <a:chExt cx="8775341" cy="1482436"/>
          </a:xfrm>
        </p:grpSpPr>
        <p:sp>
          <p:nvSpPr>
            <p:cNvPr id="65" name="Rectángulo 64"/>
            <p:cNvSpPr/>
            <p:nvPr/>
          </p:nvSpPr>
          <p:spPr>
            <a:xfrm>
              <a:off x="180109" y="2202873"/>
              <a:ext cx="8742218" cy="1482436"/>
            </a:xfrm>
            <a:prstGeom prst="rect">
              <a:avLst/>
            </a:prstGeom>
            <a:solidFill>
              <a:srgbClr val="000042"/>
            </a:solidFill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Agrupar 65"/>
            <p:cNvGrpSpPr/>
            <p:nvPr/>
          </p:nvGrpSpPr>
          <p:grpSpPr>
            <a:xfrm>
              <a:off x="146986" y="2383364"/>
              <a:ext cx="8142666" cy="1037817"/>
              <a:chOff x="-374298" y="5680743"/>
              <a:chExt cx="8142666" cy="1037817"/>
            </a:xfrm>
          </p:grpSpPr>
          <p:sp>
            <p:nvSpPr>
              <p:cNvPr id="67" name="CuadroTexto 66"/>
              <p:cNvSpPr txBox="1"/>
              <p:nvPr/>
            </p:nvSpPr>
            <p:spPr>
              <a:xfrm>
                <a:off x="-374298" y="5798387"/>
                <a:ext cx="369569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2400" u="sng" dirty="0" smtClean="0">
                    <a:solidFill>
                      <a:srgbClr val="FFF6A1"/>
                    </a:solidFill>
                  </a:rPr>
                  <a:t>16.1% de todos los c</a:t>
                </a:r>
                <a:r>
                  <a:rPr lang="es-ES" sz="2400" u="sng" dirty="0" err="1" smtClean="0">
                    <a:solidFill>
                      <a:srgbClr val="FFF6A1"/>
                    </a:solidFill>
                  </a:rPr>
                  <a:t>ánceres</a:t>
                </a:r>
                <a:endParaRPr lang="es-MX" sz="2400" u="sng" dirty="0" smtClean="0">
                  <a:solidFill>
                    <a:srgbClr val="FFF6A1"/>
                  </a:solidFill>
                </a:endParaRPr>
              </a:p>
              <a:p>
                <a:r>
                  <a:rPr lang="es-MX" sz="2400" dirty="0" smtClean="0">
                    <a:solidFill>
                      <a:srgbClr val="FFF6A1"/>
                    </a:solidFill>
                  </a:rPr>
                  <a:t>  </a:t>
                </a:r>
                <a:r>
                  <a:rPr lang="es-MX" sz="2400" u="sng" dirty="0" smtClean="0">
                    <a:solidFill>
                      <a:srgbClr val="FFF6A1"/>
                    </a:solidFill>
                  </a:rPr>
                  <a:t>(≈2 milliones de casos)</a:t>
                </a:r>
                <a:endParaRPr lang="es-MX" sz="2400" u="sng" dirty="0">
                  <a:solidFill>
                    <a:srgbClr val="FFF6A1"/>
                  </a:solidFill>
                </a:endParaRPr>
              </a:p>
            </p:txBody>
          </p:sp>
          <p:sp>
            <p:nvSpPr>
              <p:cNvPr id="68" name="Rectángulo 67"/>
              <p:cNvSpPr/>
              <p:nvPr/>
            </p:nvSpPr>
            <p:spPr>
              <a:xfrm>
                <a:off x="4275296" y="5680743"/>
                <a:ext cx="349307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MX" sz="2400" u="sng" dirty="0">
                    <a:solidFill>
                      <a:srgbClr val="FFF6A1"/>
                    </a:solidFill>
                  </a:rPr>
                  <a:t>22.9% </a:t>
                </a:r>
                <a:r>
                  <a:rPr lang="es-MX" sz="2400" u="sng" dirty="0" smtClean="0">
                    <a:solidFill>
                      <a:srgbClr val="FFF6A1"/>
                    </a:solidFill>
                  </a:rPr>
                  <a:t>Pa</a:t>
                </a:r>
                <a:r>
                  <a:rPr lang="es-ES" sz="2400" u="sng" dirty="0" err="1" smtClean="0">
                    <a:solidFill>
                      <a:srgbClr val="FFF6A1"/>
                    </a:solidFill>
                  </a:rPr>
                  <a:t>íses</a:t>
                </a:r>
                <a:r>
                  <a:rPr lang="es-ES" sz="2400" u="sng" dirty="0" smtClean="0">
                    <a:solidFill>
                      <a:srgbClr val="FFF6A1"/>
                    </a:solidFill>
                  </a:rPr>
                  <a:t> en desarrollo</a:t>
                </a:r>
                <a:endParaRPr lang="es-MX" sz="2400" dirty="0">
                  <a:solidFill>
                    <a:srgbClr val="FFF6A1"/>
                  </a:solidFill>
                </a:endParaRPr>
              </a:p>
            </p:txBody>
          </p:sp>
          <p:sp>
            <p:nvSpPr>
              <p:cNvPr id="69" name="Rectángulo 68"/>
              <p:cNvSpPr/>
              <p:nvPr/>
            </p:nvSpPr>
            <p:spPr>
              <a:xfrm>
                <a:off x="4340106" y="6256895"/>
                <a:ext cx="338246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MX" sz="2400" u="sng" dirty="0" smtClean="0">
                    <a:solidFill>
                      <a:srgbClr val="FFF6A1"/>
                    </a:solidFill>
                  </a:rPr>
                  <a:t>7.4% Pa</a:t>
                </a:r>
                <a:r>
                  <a:rPr lang="es-ES" sz="2400" u="sng" dirty="0" err="1" smtClean="0">
                    <a:solidFill>
                      <a:srgbClr val="FFF6A1"/>
                    </a:solidFill>
                  </a:rPr>
                  <a:t>íses</a:t>
                </a:r>
                <a:r>
                  <a:rPr lang="es-ES" sz="2400" u="sng" dirty="0" smtClean="0">
                    <a:solidFill>
                      <a:srgbClr val="FFF6A1"/>
                    </a:solidFill>
                  </a:rPr>
                  <a:t> desarrollados</a:t>
                </a:r>
                <a:endParaRPr lang="es-MX" sz="2400" dirty="0">
                  <a:solidFill>
                    <a:srgbClr val="FFF6A1"/>
                  </a:solidFill>
                </a:endParaRPr>
              </a:p>
            </p:txBody>
          </p:sp>
          <p:sp>
            <p:nvSpPr>
              <p:cNvPr id="70" name="Flecha derecha 69"/>
              <p:cNvSpPr/>
              <p:nvPr/>
            </p:nvSpPr>
            <p:spPr>
              <a:xfrm>
                <a:off x="3165880" y="6075924"/>
                <a:ext cx="942371" cy="505582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400" dirty="0" smtClean="0">
                    <a:solidFill>
                      <a:srgbClr val="FFF6A1"/>
                    </a:solidFill>
                  </a:rPr>
                  <a:t>IARC</a:t>
                </a:r>
                <a:endParaRPr lang="es-MX" sz="2400" dirty="0">
                  <a:solidFill>
                    <a:srgbClr val="FFF6A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141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63062" y="-49519"/>
            <a:ext cx="83809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Lucida Calligraphy"/>
                <a:cs typeface="Lucida Calligraphy"/>
              </a:rPr>
              <a:t>Los virus tumorales establecen infecciones crónicas</a:t>
            </a:r>
            <a:endParaRPr lang="es-MX" sz="3200" dirty="0">
              <a:solidFill>
                <a:schemeClr val="tx2">
                  <a:lumMod val="40000"/>
                  <a:lumOff val="60000"/>
                </a:schemeClr>
              </a:solidFill>
              <a:latin typeface="Lucida Calligraphy"/>
              <a:cs typeface="Lucida Calligraphy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60564" y="1050417"/>
            <a:ext cx="694148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Agrupar 6"/>
          <p:cNvGrpSpPr/>
          <p:nvPr/>
        </p:nvGrpSpPr>
        <p:grpSpPr>
          <a:xfrm>
            <a:off x="0" y="45628"/>
            <a:ext cx="777335" cy="660525"/>
            <a:chOff x="91263" y="83937"/>
            <a:chExt cx="777335" cy="660525"/>
          </a:xfrm>
        </p:grpSpPr>
        <p:sp>
          <p:nvSpPr>
            <p:cNvPr id="8" name="Elipse 7"/>
            <p:cNvSpPr/>
            <p:nvPr/>
          </p:nvSpPr>
          <p:spPr>
            <a:xfrm>
              <a:off x="91263" y="83937"/>
              <a:ext cx="777335" cy="660525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Forma libre 8"/>
            <p:cNvSpPr/>
            <p:nvPr/>
          </p:nvSpPr>
          <p:spPr>
            <a:xfrm>
              <a:off x="303799" y="294657"/>
              <a:ext cx="344551" cy="242516"/>
            </a:xfrm>
            <a:custGeom>
              <a:avLst/>
              <a:gdLst>
                <a:gd name="connsiteX0" fmla="*/ 0 w 1298222"/>
                <a:gd name="connsiteY0" fmla="*/ 0 h 1093611"/>
                <a:gd name="connsiteX1" fmla="*/ 1298222 w 1298222"/>
                <a:gd name="connsiteY1" fmla="*/ 7056 h 1093611"/>
                <a:gd name="connsiteX2" fmla="*/ 649111 w 1298222"/>
                <a:gd name="connsiteY2" fmla="*/ 1093611 h 1093611"/>
                <a:gd name="connsiteX3" fmla="*/ 0 w 1298222"/>
                <a:gd name="connsiteY3" fmla="*/ 0 h 109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22" h="1093611">
                  <a:moveTo>
                    <a:pt x="0" y="0"/>
                  </a:moveTo>
                  <a:lnTo>
                    <a:pt x="1298222" y="7056"/>
                  </a:lnTo>
                  <a:lnTo>
                    <a:pt x="649111" y="1093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491055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Forma libre 10"/>
            <p:cNvSpPr/>
            <p:nvPr/>
          </p:nvSpPr>
          <p:spPr>
            <a:xfrm flipH="1">
              <a:off x="185078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185078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Forma libre 12"/>
            <p:cNvSpPr/>
            <p:nvPr/>
          </p:nvSpPr>
          <p:spPr>
            <a:xfrm flipH="1">
              <a:off x="480943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Forma libre 13"/>
            <p:cNvSpPr/>
            <p:nvPr/>
          </p:nvSpPr>
          <p:spPr>
            <a:xfrm>
              <a:off x="176465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Forma libre 14"/>
            <p:cNvSpPr/>
            <p:nvPr/>
          </p:nvSpPr>
          <p:spPr>
            <a:xfrm flipH="1">
              <a:off x="674566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186783" y="137146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Forma libre 16"/>
            <p:cNvSpPr/>
            <p:nvPr/>
          </p:nvSpPr>
          <p:spPr>
            <a:xfrm flipH="1">
              <a:off x="509728" y="138064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Forma libre 17"/>
            <p:cNvSpPr/>
            <p:nvPr/>
          </p:nvSpPr>
          <p:spPr>
            <a:xfrm>
              <a:off x="307555" y="128890"/>
              <a:ext cx="332673" cy="152288"/>
            </a:xfrm>
            <a:custGeom>
              <a:avLst/>
              <a:gdLst>
                <a:gd name="connsiteX0" fmla="*/ 632939 w 1253467"/>
                <a:gd name="connsiteY0" fmla="*/ 0 h 686730"/>
                <a:gd name="connsiteX1" fmla="*/ 0 w 1253467"/>
                <a:gd name="connsiteY1" fmla="*/ 686730 h 686730"/>
                <a:gd name="connsiteX2" fmla="*/ 1253467 w 1253467"/>
                <a:gd name="connsiteY2" fmla="*/ 682594 h 686730"/>
                <a:gd name="connsiteX3" fmla="*/ 632939 w 1253467"/>
                <a:gd name="connsiteY3" fmla="*/ 0 h 6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467" h="686730">
                  <a:moveTo>
                    <a:pt x="632939" y="0"/>
                  </a:moveTo>
                  <a:lnTo>
                    <a:pt x="0" y="686730"/>
                  </a:lnTo>
                  <a:lnTo>
                    <a:pt x="1253467" y="682594"/>
                  </a:lnTo>
                  <a:lnTo>
                    <a:pt x="63293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Elipse 18"/>
            <p:cNvSpPr/>
            <p:nvPr/>
          </p:nvSpPr>
          <p:spPr>
            <a:xfrm>
              <a:off x="105536" y="94946"/>
              <a:ext cx="748789" cy="638507"/>
            </a:xfrm>
            <a:prstGeom prst="ellipse">
              <a:avLst/>
            </a:prstGeom>
            <a:noFill/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" name="Elipse 1"/>
          <p:cNvSpPr/>
          <p:nvPr/>
        </p:nvSpPr>
        <p:spPr>
          <a:xfrm>
            <a:off x="4518169" y="1364850"/>
            <a:ext cx="1145965" cy="970721"/>
          </a:xfrm>
          <a:prstGeom prst="ellipse">
            <a:avLst/>
          </a:prstGeom>
          <a:solidFill>
            <a:schemeClr val="bg1"/>
          </a:solidFill>
          <a:ln w="76200" cmpd="sng"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/>
          <p:cNvSpPr txBox="1"/>
          <p:nvPr/>
        </p:nvSpPr>
        <p:spPr>
          <a:xfrm>
            <a:off x="4751741" y="1027699"/>
            <a:ext cx="76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Célula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23" name="Sol 22"/>
          <p:cNvSpPr/>
          <p:nvPr/>
        </p:nvSpPr>
        <p:spPr>
          <a:xfrm>
            <a:off x="3499177" y="1364850"/>
            <a:ext cx="171823" cy="149411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31" name="Agrupar 30"/>
          <p:cNvGrpSpPr/>
          <p:nvPr/>
        </p:nvGrpSpPr>
        <p:grpSpPr>
          <a:xfrm>
            <a:off x="5439379" y="2177027"/>
            <a:ext cx="3624973" cy="1716576"/>
            <a:chOff x="5439379" y="2177027"/>
            <a:chExt cx="3624973" cy="1716576"/>
          </a:xfrm>
        </p:grpSpPr>
        <p:grpSp>
          <p:nvGrpSpPr>
            <p:cNvPr id="28" name="Agrupar 27"/>
            <p:cNvGrpSpPr/>
            <p:nvPr/>
          </p:nvGrpSpPr>
          <p:grpSpPr>
            <a:xfrm>
              <a:off x="6237115" y="2917720"/>
              <a:ext cx="2827237" cy="975883"/>
              <a:chOff x="6237115" y="2917720"/>
              <a:chExt cx="2827237" cy="975883"/>
            </a:xfrm>
          </p:grpSpPr>
          <p:grpSp>
            <p:nvGrpSpPr>
              <p:cNvPr id="22" name="Agrupar 21"/>
              <p:cNvGrpSpPr/>
              <p:nvPr/>
            </p:nvGrpSpPr>
            <p:grpSpPr>
              <a:xfrm>
                <a:off x="6237115" y="2917720"/>
                <a:ext cx="1145965" cy="970721"/>
                <a:chOff x="6237115" y="2917720"/>
                <a:chExt cx="1145965" cy="970721"/>
              </a:xfrm>
            </p:grpSpPr>
            <p:sp>
              <p:nvSpPr>
                <p:cNvPr id="168" name="Elipse 167"/>
                <p:cNvSpPr/>
                <p:nvPr/>
              </p:nvSpPr>
              <p:spPr>
                <a:xfrm>
                  <a:off x="6237115" y="2917720"/>
                  <a:ext cx="1145965" cy="970721"/>
                </a:xfrm>
                <a:prstGeom prst="ellipse">
                  <a:avLst/>
                </a:prstGeom>
                <a:solidFill>
                  <a:schemeClr val="bg1"/>
                </a:solidFill>
                <a:ln w="76200" cmpd="sng">
                  <a:solidFill>
                    <a:srgbClr val="A6A6A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97" name="Agrupar 196"/>
                <p:cNvGrpSpPr/>
                <p:nvPr/>
              </p:nvGrpSpPr>
              <p:grpSpPr>
                <a:xfrm>
                  <a:off x="6306734" y="3379856"/>
                  <a:ext cx="962886" cy="107192"/>
                  <a:chOff x="6414354" y="4828218"/>
                  <a:chExt cx="962886" cy="107192"/>
                </a:xfrm>
              </p:grpSpPr>
              <p:grpSp>
                <p:nvGrpSpPr>
                  <p:cNvPr id="198" name="Agrupar 197"/>
                  <p:cNvGrpSpPr/>
                  <p:nvPr/>
                </p:nvGrpSpPr>
                <p:grpSpPr>
                  <a:xfrm>
                    <a:off x="6729523" y="4828218"/>
                    <a:ext cx="329373" cy="96207"/>
                    <a:chOff x="5829300" y="4048142"/>
                    <a:chExt cx="1353421" cy="206358"/>
                  </a:xfrm>
                </p:grpSpPr>
                <p:sp>
                  <p:nvSpPr>
                    <p:cNvPr id="205" name="Forma libre 204"/>
                    <p:cNvSpPr/>
                    <p:nvPr/>
                  </p:nvSpPr>
                  <p:spPr>
                    <a:xfrm>
                      <a:off x="5829300" y="4056517"/>
                      <a:ext cx="1308100" cy="197983"/>
                    </a:xfrm>
                    <a:custGeom>
                      <a:avLst/>
                      <a:gdLst>
                        <a:gd name="connsiteX0" fmla="*/ 0 w 1308100"/>
                        <a:gd name="connsiteY0" fmla="*/ 17008 h 197983"/>
                        <a:gd name="connsiteX1" fmla="*/ 28575 w 1308100"/>
                        <a:gd name="connsiteY1" fmla="*/ 26533 h 197983"/>
                        <a:gd name="connsiteX2" fmla="*/ 63500 w 1308100"/>
                        <a:gd name="connsiteY2" fmla="*/ 39233 h 197983"/>
                        <a:gd name="connsiteX3" fmla="*/ 69850 w 1308100"/>
                        <a:gd name="connsiteY3" fmla="*/ 48758 h 197983"/>
                        <a:gd name="connsiteX4" fmla="*/ 76200 w 1308100"/>
                        <a:gd name="connsiteY4" fmla="*/ 74158 h 197983"/>
                        <a:gd name="connsiteX5" fmla="*/ 79375 w 1308100"/>
                        <a:gd name="connsiteY5" fmla="*/ 140833 h 197983"/>
                        <a:gd name="connsiteX6" fmla="*/ 82550 w 1308100"/>
                        <a:gd name="connsiteY6" fmla="*/ 156708 h 197983"/>
                        <a:gd name="connsiteX7" fmla="*/ 88900 w 1308100"/>
                        <a:gd name="connsiteY7" fmla="*/ 169408 h 197983"/>
                        <a:gd name="connsiteX8" fmla="*/ 107950 w 1308100"/>
                        <a:gd name="connsiteY8" fmla="*/ 175758 h 197983"/>
                        <a:gd name="connsiteX9" fmla="*/ 117475 w 1308100"/>
                        <a:gd name="connsiteY9" fmla="*/ 188458 h 197983"/>
                        <a:gd name="connsiteX10" fmla="*/ 152400 w 1308100"/>
                        <a:gd name="connsiteY10" fmla="*/ 188458 h 197983"/>
                        <a:gd name="connsiteX11" fmla="*/ 165100 w 1308100"/>
                        <a:gd name="connsiteY11" fmla="*/ 169408 h 197983"/>
                        <a:gd name="connsiteX12" fmla="*/ 171450 w 1308100"/>
                        <a:gd name="connsiteY12" fmla="*/ 159883 h 197983"/>
                        <a:gd name="connsiteX13" fmla="*/ 180975 w 1308100"/>
                        <a:gd name="connsiteY13" fmla="*/ 131308 h 197983"/>
                        <a:gd name="connsiteX14" fmla="*/ 187325 w 1308100"/>
                        <a:gd name="connsiteY14" fmla="*/ 109083 h 197983"/>
                        <a:gd name="connsiteX15" fmla="*/ 190500 w 1308100"/>
                        <a:gd name="connsiteY15" fmla="*/ 83683 h 197983"/>
                        <a:gd name="connsiteX16" fmla="*/ 193675 w 1308100"/>
                        <a:gd name="connsiteY16" fmla="*/ 51933 h 197983"/>
                        <a:gd name="connsiteX17" fmla="*/ 196850 w 1308100"/>
                        <a:gd name="connsiteY17" fmla="*/ 42408 h 197983"/>
                        <a:gd name="connsiteX18" fmla="*/ 206375 w 1308100"/>
                        <a:gd name="connsiteY18" fmla="*/ 32883 h 197983"/>
                        <a:gd name="connsiteX19" fmla="*/ 209550 w 1308100"/>
                        <a:gd name="connsiteY19" fmla="*/ 23358 h 197983"/>
                        <a:gd name="connsiteX20" fmla="*/ 219075 w 1308100"/>
                        <a:gd name="connsiteY20" fmla="*/ 20183 h 197983"/>
                        <a:gd name="connsiteX21" fmla="*/ 231775 w 1308100"/>
                        <a:gd name="connsiteY21" fmla="*/ 13833 h 197983"/>
                        <a:gd name="connsiteX22" fmla="*/ 269875 w 1308100"/>
                        <a:gd name="connsiteY22" fmla="*/ 17008 h 197983"/>
                        <a:gd name="connsiteX23" fmla="*/ 282575 w 1308100"/>
                        <a:gd name="connsiteY23" fmla="*/ 20183 h 197983"/>
                        <a:gd name="connsiteX24" fmla="*/ 301625 w 1308100"/>
                        <a:gd name="connsiteY24" fmla="*/ 32883 h 197983"/>
                        <a:gd name="connsiteX25" fmla="*/ 314325 w 1308100"/>
                        <a:gd name="connsiteY25" fmla="*/ 64633 h 197983"/>
                        <a:gd name="connsiteX26" fmla="*/ 317500 w 1308100"/>
                        <a:gd name="connsiteY26" fmla="*/ 128133 h 197983"/>
                        <a:gd name="connsiteX27" fmla="*/ 320675 w 1308100"/>
                        <a:gd name="connsiteY27" fmla="*/ 166233 h 197983"/>
                        <a:gd name="connsiteX28" fmla="*/ 339725 w 1308100"/>
                        <a:gd name="connsiteY28" fmla="*/ 178933 h 197983"/>
                        <a:gd name="connsiteX29" fmla="*/ 365125 w 1308100"/>
                        <a:gd name="connsiteY29" fmla="*/ 185283 h 197983"/>
                        <a:gd name="connsiteX30" fmla="*/ 422275 w 1308100"/>
                        <a:gd name="connsiteY30" fmla="*/ 182108 h 197983"/>
                        <a:gd name="connsiteX31" fmla="*/ 444500 w 1308100"/>
                        <a:gd name="connsiteY31" fmla="*/ 159883 h 197983"/>
                        <a:gd name="connsiteX32" fmla="*/ 450850 w 1308100"/>
                        <a:gd name="connsiteY32" fmla="*/ 147183 h 197983"/>
                        <a:gd name="connsiteX33" fmla="*/ 454025 w 1308100"/>
                        <a:gd name="connsiteY33" fmla="*/ 137658 h 197983"/>
                        <a:gd name="connsiteX34" fmla="*/ 460375 w 1308100"/>
                        <a:gd name="connsiteY34" fmla="*/ 128133 h 197983"/>
                        <a:gd name="connsiteX35" fmla="*/ 463550 w 1308100"/>
                        <a:gd name="connsiteY35" fmla="*/ 118608 h 197983"/>
                        <a:gd name="connsiteX36" fmla="*/ 469900 w 1308100"/>
                        <a:gd name="connsiteY36" fmla="*/ 105908 h 197983"/>
                        <a:gd name="connsiteX37" fmla="*/ 473075 w 1308100"/>
                        <a:gd name="connsiteY37" fmla="*/ 90033 h 197983"/>
                        <a:gd name="connsiteX38" fmla="*/ 479425 w 1308100"/>
                        <a:gd name="connsiteY38" fmla="*/ 64633 h 197983"/>
                        <a:gd name="connsiteX39" fmla="*/ 488950 w 1308100"/>
                        <a:gd name="connsiteY39" fmla="*/ 36058 h 197983"/>
                        <a:gd name="connsiteX40" fmla="*/ 498475 w 1308100"/>
                        <a:gd name="connsiteY40" fmla="*/ 13833 h 197983"/>
                        <a:gd name="connsiteX41" fmla="*/ 508000 w 1308100"/>
                        <a:gd name="connsiteY41" fmla="*/ 7483 h 197983"/>
                        <a:gd name="connsiteX42" fmla="*/ 552450 w 1308100"/>
                        <a:gd name="connsiteY42" fmla="*/ 13833 h 197983"/>
                        <a:gd name="connsiteX43" fmla="*/ 561975 w 1308100"/>
                        <a:gd name="connsiteY43" fmla="*/ 20183 h 197983"/>
                        <a:gd name="connsiteX44" fmla="*/ 577850 w 1308100"/>
                        <a:gd name="connsiteY44" fmla="*/ 42408 h 197983"/>
                        <a:gd name="connsiteX45" fmla="*/ 584200 w 1308100"/>
                        <a:gd name="connsiteY45" fmla="*/ 51933 h 197983"/>
                        <a:gd name="connsiteX46" fmla="*/ 590550 w 1308100"/>
                        <a:gd name="connsiteY46" fmla="*/ 80508 h 197983"/>
                        <a:gd name="connsiteX47" fmla="*/ 596900 w 1308100"/>
                        <a:gd name="connsiteY47" fmla="*/ 163058 h 197983"/>
                        <a:gd name="connsiteX48" fmla="*/ 603250 w 1308100"/>
                        <a:gd name="connsiteY48" fmla="*/ 182108 h 197983"/>
                        <a:gd name="connsiteX49" fmla="*/ 631825 w 1308100"/>
                        <a:gd name="connsiteY49" fmla="*/ 197983 h 197983"/>
                        <a:gd name="connsiteX50" fmla="*/ 695325 w 1308100"/>
                        <a:gd name="connsiteY50" fmla="*/ 191633 h 197983"/>
                        <a:gd name="connsiteX51" fmla="*/ 704850 w 1308100"/>
                        <a:gd name="connsiteY51" fmla="*/ 188458 h 197983"/>
                        <a:gd name="connsiteX52" fmla="*/ 714375 w 1308100"/>
                        <a:gd name="connsiteY52" fmla="*/ 182108 h 197983"/>
                        <a:gd name="connsiteX53" fmla="*/ 730250 w 1308100"/>
                        <a:gd name="connsiteY53" fmla="*/ 159883 h 197983"/>
                        <a:gd name="connsiteX54" fmla="*/ 733425 w 1308100"/>
                        <a:gd name="connsiteY54" fmla="*/ 147183 h 197983"/>
                        <a:gd name="connsiteX55" fmla="*/ 739775 w 1308100"/>
                        <a:gd name="connsiteY55" fmla="*/ 134483 h 197983"/>
                        <a:gd name="connsiteX56" fmla="*/ 742950 w 1308100"/>
                        <a:gd name="connsiteY56" fmla="*/ 115433 h 197983"/>
                        <a:gd name="connsiteX57" fmla="*/ 746125 w 1308100"/>
                        <a:gd name="connsiteY57" fmla="*/ 67808 h 197983"/>
                        <a:gd name="connsiteX58" fmla="*/ 749300 w 1308100"/>
                        <a:gd name="connsiteY58" fmla="*/ 13833 h 197983"/>
                        <a:gd name="connsiteX59" fmla="*/ 809625 w 1308100"/>
                        <a:gd name="connsiteY59" fmla="*/ 17008 h 197983"/>
                        <a:gd name="connsiteX60" fmla="*/ 828675 w 1308100"/>
                        <a:gd name="connsiteY60" fmla="*/ 29708 h 197983"/>
                        <a:gd name="connsiteX61" fmla="*/ 838200 w 1308100"/>
                        <a:gd name="connsiteY61" fmla="*/ 32883 h 197983"/>
                        <a:gd name="connsiteX62" fmla="*/ 863600 w 1308100"/>
                        <a:gd name="connsiteY62" fmla="*/ 42408 h 197983"/>
                        <a:gd name="connsiteX63" fmla="*/ 873125 w 1308100"/>
                        <a:gd name="connsiteY63" fmla="*/ 51933 h 197983"/>
                        <a:gd name="connsiteX64" fmla="*/ 885825 w 1308100"/>
                        <a:gd name="connsiteY64" fmla="*/ 96383 h 197983"/>
                        <a:gd name="connsiteX65" fmla="*/ 889000 w 1308100"/>
                        <a:gd name="connsiteY65" fmla="*/ 115433 h 197983"/>
                        <a:gd name="connsiteX66" fmla="*/ 892175 w 1308100"/>
                        <a:gd name="connsiteY66" fmla="*/ 124958 h 197983"/>
                        <a:gd name="connsiteX67" fmla="*/ 901700 w 1308100"/>
                        <a:gd name="connsiteY67" fmla="*/ 150358 h 197983"/>
                        <a:gd name="connsiteX68" fmla="*/ 920750 w 1308100"/>
                        <a:gd name="connsiteY68" fmla="*/ 169408 h 197983"/>
                        <a:gd name="connsiteX69" fmla="*/ 955675 w 1308100"/>
                        <a:gd name="connsiteY69" fmla="*/ 175758 h 197983"/>
                        <a:gd name="connsiteX70" fmla="*/ 1012825 w 1308100"/>
                        <a:gd name="connsiteY70" fmla="*/ 169408 h 197983"/>
                        <a:gd name="connsiteX71" fmla="*/ 1022350 w 1308100"/>
                        <a:gd name="connsiteY71" fmla="*/ 166233 h 197983"/>
                        <a:gd name="connsiteX72" fmla="*/ 1031875 w 1308100"/>
                        <a:gd name="connsiteY72" fmla="*/ 159883 h 197983"/>
                        <a:gd name="connsiteX73" fmla="*/ 1041400 w 1308100"/>
                        <a:gd name="connsiteY73" fmla="*/ 150358 h 197983"/>
                        <a:gd name="connsiteX74" fmla="*/ 1047750 w 1308100"/>
                        <a:gd name="connsiteY74" fmla="*/ 140833 h 197983"/>
                        <a:gd name="connsiteX75" fmla="*/ 1057275 w 1308100"/>
                        <a:gd name="connsiteY75" fmla="*/ 58283 h 197983"/>
                        <a:gd name="connsiteX76" fmla="*/ 1060450 w 1308100"/>
                        <a:gd name="connsiteY76" fmla="*/ 36058 h 197983"/>
                        <a:gd name="connsiteX77" fmla="*/ 1063625 w 1308100"/>
                        <a:gd name="connsiteY77" fmla="*/ 26533 h 197983"/>
                        <a:gd name="connsiteX78" fmla="*/ 1073150 w 1308100"/>
                        <a:gd name="connsiteY78" fmla="*/ 20183 h 197983"/>
                        <a:gd name="connsiteX79" fmla="*/ 1079500 w 1308100"/>
                        <a:gd name="connsiteY79" fmla="*/ 7483 h 197983"/>
                        <a:gd name="connsiteX80" fmla="*/ 1149350 w 1308100"/>
                        <a:gd name="connsiteY80" fmla="*/ 7483 h 197983"/>
                        <a:gd name="connsiteX81" fmla="*/ 1174750 w 1308100"/>
                        <a:gd name="connsiteY81" fmla="*/ 13833 h 197983"/>
                        <a:gd name="connsiteX82" fmla="*/ 1184275 w 1308100"/>
                        <a:gd name="connsiteY82" fmla="*/ 23358 h 197983"/>
                        <a:gd name="connsiteX83" fmla="*/ 1193800 w 1308100"/>
                        <a:gd name="connsiteY83" fmla="*/ 29708 h 197983"/>
                        <a:gd name="connsiteX84" fmla="*/ 1200150 w 1308100"/>
                        <a:gd name="connsiteY84" fmla="*/ 51933 h 197983"/>
                        <a:gd name="connsiteX85" fmla="*/ 1203325 w 1308100"/>
                        <a:gd name="connsiteY85" fmla="*/ 61458 h 197983"/>
                        <a:gd name="connsiteX86" fmla="*/ 1209675 w 1308100"/>
                        <a:gd name="connsiteY86" fmla="*/ 83683 h 197983"/>
                        <a:gd name="connsiteX87" fmla="*/ 1212850 w 1308100"/>
                        <a:gd name="connsiteY87" fmla="*/ 118608 h 197983"/>
                        <a:gd name="connsiteX88" fmla="*/ 1219200 w 1308100"/>
                        <a:gd name="connsiteY88" fmla="*/ 131308 h 197983"/>
                        <a:gd name="connsiteX89" fmla="*/ 1222375 w 1308100"/>
                        <a:gd name="connsiteY89" fmla="*/ 140833 h 197983"/>
                        <a:gd name="connsiteX90" fmla="*/ 1244600 w 1308100"/>
                        <a:gd name="connsiteY90" fmla="*/ 169408 h 197983"/>
                        <a:gd name="connsiteX91" fmla="*/ 1263650 w 1308100"/>
                        <a:gd name="connsiteY91" fmla="*/ 182108 h 197983"/>
                        <a:gd name="connsiteX92" fmla="*/ 1279525 w 1308100"/>
                        <a:gd name="connsiteY92" fmla="*/ 185283 h 197983"/>
                        <a:gd name="connsiteX93" fmla="*/ 1289050 w 1308100"/>
                        <a:gd name="connsiteY93" fmla="*/ 191633 h 197983"/>
                        <a:gd name="connsiteX94" fmla="*/ 1301750 w 1308100"/>
                        <a:gd name="connsiteY94" fmla="*/ 194808 h 197983"/>
                        <a:gd name="connsiteX95" fmla="*/ 1308100 w 1308100"/>
                        <a:gd name="connsiteY95" fmla="*/ 197983 h 197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</a:cxnLst>
                      <a:rect l="l" t="t" r="r" b="b"/>
                      <a:pathLst>
                        <a:path w="1308100" h="197983">
                          <a:moveTo>
                            <a:pt x="0" y="17008"/>
                          </a:moveTo>
                          <a:cubicBezTo>
                            <a:pt x="31831" y="29740"/>
                            <a:pt x="1231" y="18330"/>
                            <a:pt x="28575" y="26533"/>
                          </a:cubicBezTo>
                          <a:cubicBezTo>
                            <a:pt x="44880" y="31424"/>
                            <a:pt x="48352" y="33174"/>
                            <a:pt x="63500" y="39233"/>
                          </a:cubicBezTo>
                          <a:cubicBezTo>
                            <a:pt x="65617" y="42408"/>
                            <a:pt x="68546" y="45172"/>
                            <a:pt x="69850" y="48758"/>
                          </a:cubicBezTo>
                          <a:cubicBezTo>
                            <a:pt x="72832" y="56960"/>
                            <a:pt x="76200" y="74158"/>
                            <a:pt x="76200" y="74158"/>
                          </a:cubicBezTo>
                          <a:cubicBezTo>
                            <a:pt x="77258" y="96383"/>
                            <a:pt x="77668" y="118648"/>
                            <a:pt x="79375" y="140833"/>
                          </a:cubicBezTo>
                          <a:cubicBezTo>
                            <a:pt x="79789" y="146214"/>
                            <a:pt x="80843" y="151588"/>
                            <a:pt x="82550" y="156708"/>
                          </a:cubicBezTo>
                          <a:cubicBezTo>
                            <a:pt x="84047" y="161198"/>
                            <a:pt x="85114" y="166568"/>
                            <a:pt x="88900" y="169408"/>
                          </a:cubicBezTo>
                          <a:cubicBezTo>
                            <a:pt x="94255" y="173424"/>
                            <a:pt x="107950" y="175758"/>
                            <a:pt x="107950" y="175758"/>
                          </a:cubicBezTo>
                          <a:cubicBezTo>
                            <a:pt x="111125" y="179991"/>
                            <a:pt x="113410" y="185070"/>
                            <a:pt x="117475" y="188458"/>
                          </a:cubicBezTo>
                          <a:cubicBezTo>
                            <a:pt x="125902" y="195480"/>
                            <a:pt x="147116" y="189118"/>
                            <a:pt x="152400" y="188458"/>
                          </a:cubicBezTo>
                          <a:lnTo>
                            <a:pt x="165100" y="169408"/>
                          </a:lnTo>
                          <a:cubicBezTo>
                            <a:pt x="167217" y="166233"/>
                            <a:pt x="170033" y="163426"/>
                            <a:pt x="171450" y="159883"/>
                          </a:cubicBezTo>
                          <a:cubicBezTo>
                            <a:pt x="182397" y="132516"/>
                            <a:pt x="174139" y="155234"/>
                            <a:pt x="180975" y="131308"/>
                          </a:cubicBezTo>
                          <a:cubicBezTo>
                            <a:pt x="183995" y="120739"/>
                            <a:pt x="185340" y="120994"/>
                            <a:pt x="187325" y="109083"/>
                          </a:cubicBezTo>
                          <a:cubicBezTo>
                            <a:pt x="188728" y="100667"/>
                            <a:pt x="189558" y="92163"/>
                            <a:pt x="190500" y="83683"/>
                          </a:cubicBezTo>
                          <a:cubicBezTo>
                            <a:pt x="191675" y="73112"/>
                            <a:pt x="192058" y="62445"/>
                            <a:pt x="193675" y="51933"/>
                          </a:cubicBezTo>
                          <a:cubicBezTo>
                            <a:pt x="194184" y="48625"/>
                            <a:pt x="194994" y="45193"/>
                            <a:pt x="196850" y="42408"/>
                          </a:cubicBezTo>
                          <a:cubicBezTo>
                            <a:pt x="199341" y="38672"/>
                            <a:pt x="203200" y="36058"/>
                            <a:pt x="206375" y="32883"/>
                          </a:cubicBezTo>
                          <a:cubicBezTo>
                            <a:pt x="207433" y="29708"/>
                            <a:pt x="207183" y="25725"/>
                            <a:pt x="209550" y="23358"/>
                          </a:cubicBezTo>
                          <a:cubicBezTo>
                            <a:pt x="211917" y="20991"/>
                            <a:pt x="215999" y="21501"/>
                            <a:pt x="219075" y="20183"/>
                          </a:cubicBezTo>
                          <a:cubicBezTo>
                            <a:pt x="223425" y="18319"/>
                            <a:pt x="227542" y="15950"/>
                            <a:pt x="231775" y="13833"/>
                          </a:cubicBezTo>
                          <a:cubicBezTo>
                            <a:pt x="244475" y="14891"/>
                            <a:pt x="257229" y="15427"/>
                            <a:pt x="269875" y="17008"/>
                          </a:cubicBezTo>
                          <a:cubicBezTo>
                            <a:pt x="274205" y="17549"/>
                            <a:pt x="278786" y="18018"/>
                            <a:pt x="282575" y="20183"/>
                          </a:cubicBezTo>
                          <a:cubicBezTo>
                            <a:pt x="315871" y="39209"/>
                            <a:pt x="271886" y="22970"/>
                            <a:pt x="301625" y="32883"/>
                          </a:cubicBezTo>
                          <a:cubicBezTo>
                            <a:pt x="309472" y="56423"/>
                            <a:pt x="304982" y="45946"/>
                            <a:pt x="314325" y="64633"/>
                          </a:cubicBezTo>
                          <a:cubicBezTo>
                            <a:pt x="315383" y="85800"/>
                            <a:pt x="316178" y="106981"/>
                            <a:pt x="317500" y="128133"/>
                          </a:cubicBezTo>
                          <a:cubicBezTo>
                            <a:pt x="318295" y="140852"/>
                            <a:pt x="315567" y="154557"/>
                            <a:pt x="320675" y="166233"/>
                          </a:cubicBezTo>
                          <a:cubicBezTo>
                            <a:pt x="323734" y="173225"/>
                            <a:pt x="332321" y="177082"/>
                            <a:pt x="339725" y="178933"/>
                          </a:cubicBezTo>
                          <a:lnTo>
                            <a:pt x="365125" y="185283"/>
                          </a:lnTo>
                          <a:cubicBezTo>
                            <a:pt x="384175" y="184225"/>
                            <a:pt x="403282" y="183917"/>
                            <a:pt x="422275" y="182108"/>
                          </a:cubicBezTo>
                          <a:cubicBezTo>
                            <a:pt x="435269" y="180870"/>
                            <a:pt x="438543" y="171796"/>
                            <a:pt x="444500" y="159883"/>
                          </a:cubicBezTo>
                          <a:cubicBezTo>
                            <a:pt x="446617" y="155650"/>
                            <a:pt x="448986" y="151533"/>
                            <a:pt x="450850" y="147183"/>
                          </a:cubicBezTo>
                          <a:cubicBezTo>
                            <a:pt x="452168" y="144107"/>
                            <a:pt x="452528" y="140651"/>
                            <a:pt x="454025" y="137658"/>
                          </a:cubicBezTo>
                          <a:cubicBezTo>
                            <a:pt x="455732" y="134245"/>
                            <a:pt x="458668" y="131546"/>
                            <a:pt x="460375" y="128133"/>
                          </a:cubicBezTo>
                          <a:cubicBezTo>
                            <a:pt x="461872" y="125140"/>
                            <a:pt x="462232" y="121684"/>
                            <a:pt x="463550" y="118608"/>
                          </a:cubicBezTo>
                          <a:cubicBezTo>
                            <a:pt x="465414" y="114258"/>
                            <a:pt x="467783" y="110141"/>
                            <a:pt x="469900" y="105908"/>
                          </a:cubicBezTo>
                          <a:cubicBezTo>
                            <a:pt x="470958" y="100616"/>
                            <a:pt x="471862" y="95291"/>
                            <a:pt x="473075" y="90033"/>
                          </a:cubicBezTo>
                          <a:cubicBezTo>
                            <a:pt x="475037" y="81529"/>
                            <a:pt x="477990" y="73241"/>
                            <a:pt x="479425" y="64633"/>
                          </a:cubicBezTo>
                          <a:cubicBezTo>
                            <a:pt x="483227" y="41819"/>
                            <a:pt x="479029" y="50939"/>
                            <a:pt x="488950" y="36058"/>
                          </a:cubicBezTo>
                          <a:cubicBezTo>
                            <a:pt x="491379" y="26342"/>
                            <a:pt x="491166" y="21142"/>
                            <a:pt x="498475" y="13833"/>
                          </a:cubicBezTo>
                          <a:cubicBezTo>
                            <a:pt x="501173" y="11135"/>
                            <a:pt x="504825" y="9600"/>
                            <a:pt x="508000" y="7483"/>
                          </a:cubicBezTo>
                          <a:cubicBezTo>
                            <a:pt x="513599" y="8043"/>
                            <a:pt x="541942" y="9329"/>
                            <a:pt x="552450" y="13833"/>
                          </a:cubicBezTo>
                          <a:cubicBezTo>
                            <a:pt x="555957" y="15336"/>
                            <a:pt x="558800" y="18066"/>
                            <a:pt x="561975" y="20183"/>
                          </a:cubicBezTo>
                          <a:cubicBezTo>
                            <a:pt x="576940" y="42631"/>
                            <a:pt x="558159" y="14841"/>
                            <a:pt x="577850" y="42408"/>
                          </a:cubicBezTo>
                          <a:cubicBezTo>
                            <a:pt x="580068" y="45513"/>
                            <a:pt x="582493" y="48520"/>
                            <a:pt x="584200" y="51933"/>
                          </a:cubicBezTo>
                          <a:cubicBezTo>
                            <a:pt x="588108" y="59749"/>
                            <a:pt x="589331" y="73191"/>
                            <a:pt x="590550" y="80508"/>
                          </a:cubicBezTo>
                          <a:cubicBezTo>
                            <a:pt x="591101" y="90417"/>
                            <a:pt x="592744" y="143663"/>
                            <a:pt x="596900" y="163058"/>
                          </a:cubicBezTo>
                          <a:cubicBezTo>
                            <a:pt x="598302" y="169603"/>
                            <a:pt x="597681" y="178395"/>
                            <a:pt x="603250" y="182108"/>
                          </a:cubicBezTo>
                          <a:cubicBezTo>
                            <a:pt x="625085" y="196664"/>
                            <a:pt x="615060" y="192395"/>
                            <a:pt x="631825" y="197983"/>
                          </a:cubicBezTo>
                          <a:cubicBezTo>
                            <a:pt x="652992" y="195866"/>
                            <a:pt x="674231" y="194384"/>
                            <a:pt x="695325" y="191633"/>
                          </a:cubicBezTo>
                          <a:cubicBezTo>
                            <a:pt x="698644" y="191200"/>
                            <a:pt x="701857" y="189955"/>
                            <a:pt x="704850" y="188458"/>
                          </a:cubicBezTo>
                          <a:cubicBezTo>
                            <a:pt x="708263" y="186751"/>
                            <a:pt x="711677" y="184806"/>
                            <a:pt x="714375" y="182108"/>
                          </a:cubicBezTo>
                          <a:cubicBezTo>
                            <a:pt x="718313" y="178170"/>
                            <a:pt x="726644" y="165291"/>
                            <a:pt x="730250" y="159883"/>
                          </a:cubicBezTo>
                          <a:cubicBezTo>
                            <a:pt x="731308" y="155650"/>
                            <a:pt x="731893" y="151269"/>
                            <a:pt x="733425" y="147183"/>
                          </a:cubicBezTo>
                          <a:cubicBezTo>
                            <a:pt x="735087" y="142751"/>
                            <a:pt x="738415" y="139016"/>
                            <a:pt x="739775" y="134483"/>
                          </a:cubicBezTo>
                          <a:cubicBezTo>
                            <a:pt x="741625" y="128317"/>
                            <a:pt x="741892" y="121783"/>
                            <a:pt x="742950" y="115433"/>
                          </a:cubicBezTo>
                          <a:cubicBezTo>
                            <a:pt x="744008" y="99558"/>
                            <a:pt x="745133" y="83687"/>
                            <a:pt x="746125" y="67808"/>
                          </a:cubicBezTo>
                          <a:cubicBezTo>
                            <a:pt x="747249" y="49820"/>
                            <a:pt x="735227" y="25092"/>
                            <a:pt x="749300" y="13833"/>
                          </a:cubicBezTo>
                          <a:cubicBezTo>
                            <a:pt x="765024" y="1254"/>
                            <a:pt x="789517" y="15950"/>
                            <a:pt x="809625" y="17008"/>
                          </a:cubicBezTo>
                          <a:cubicBezTo>
                            <a:pt x="815975" y="21241"/>
                            <a:pt x="821435" y="27295"/>
                            <a:pt x="828675" y="29708"/>
                          </a:cubicBezTo>
                          <a:cubicBezTo>
                            <a:pt x="831850" y="30766"/>
                            <a:pt x="834982" y="31964"/>
                            <a:pt x="838200" y="32883"/>
                          </a:cubicBezTo>
                          <a:cubicBezTo>
                            <a:pt x="849279" y="36048"/>
                            <a:pt x="853736" y="35362"/>
                            <a:pt x="863600" y="42408"/>
                          </a:cubicBezTo>
                          <a:cubicBezTo>
                            <a:pt x="867254" y="45018"/>
                            <a:pt x="869950" y="48758"/>
                            <a:pt x="873125" y="51933"/>
                          </a:cubicBezTo>
                          <a:cubicBezTo>
                            <a:pt x="878158" y="67032"/>
                            <a:pt x="883167" y="80436"/>
                            <a:pt x="885825" y="96383"/>
                          </a:cubicBezTo>
                          <a:cubicBezTo>
                            <a:pt x="886883" y="102733"/>
                            <a:pt x="887603" y="109149"/>
                            <a:pt x="889000" y="115433"/>
                          </a:cubicBezTo>
                          <a:cubicBezTo>
                            <a:pt x="889726" y="118700"/>
                            <a:pt x="891363" y="121711"/>
                            <a:pt x="892175" y="124958"/>
                          </a:cubicBezTo>
                          <a:cubicBezTo>
                            <a:pt x="895739" y="139216"/>
                            <a:pt x="892610" y="140132"/>
                            <a:pt x="901700" y="150358"/>
                          </a:cubicBezTo>
                          <a:cubicBezTo>
                            <a:pt x="907666" y="157070"/>
                            <a:pt x="912231" y="166568"/>
                            <a:pt x="920750" y="169408"/>
                          </a:cubicBezTo>
                          <a:cubicBezTo>
                            <a:pt x="938370" y="175281"/>
                            <a:pt x="926954" y="172168"/>
                            <a:pt x="955675" y="175758"/>
                          </a:cubicBezTo>
                          <a:cubicBezTo>
                            <a:pt x="974725" y="173641"/>
                            <a:pt x="993850" y="172119"/>
                            <a:pt x="1012825" y="169408"/>
                          </a:cubicBezTo>
                          <a:cubicBezTo>
                            <a:pt x="1016138" y="168935"/>
                            <a:pt x="1019357" y="167730"/>
                            <a:pt x="1022350" y="166233"/>
                          </a:cubicBezTo>
                          <a:cubicBezTo>
                            <a:pt x="1025763" y="164526"/>
                            <a:pt x="1028944" y="162326"/>
                            <a:pt x="1031875" y="159883"/>
                          </a:cubicBezTo>
                          <a:cubicBezTo>
                            <a:pt x="1035324" y="157008"/>
                            <a:pt x="1038525" y="153807"/>
                            <a:pt x="1041400" y="150358"/>
                          </a:cubicBezTo>
                          <a:cubicBezTo>
                            <a:pt x="1043843" y="147427"/>
                            <a:pt x="1045633" y="144008"/>
                            <a:pt x="1047750" y="140833"/>
                          </a:cubicBezTo>
                          <a:cubicBezTo>
                            <a:pt x="1059810" y="92591"/>
                            <a:pt x="1051248" y="133617"/>
                            <a:pt x="1057275" y="58283"/>
                          </a:cubicBezTo>
                          <a:cubicBezTo>
                            <a:pt x="1057872" y="50823"/>
                            <a:pt x="1058982" y="43396"/>
                            <a:pt x="1060450" y="36058"/>
                          </a:cubicBezTo>
                          <a:cubicBezTo>
                            <a:pt x="1061106" y="32776"/>
                            <a:pt x="1061534" y="29146"/>
                            <a:pt x="1063625" y="26533"/>
                          </a:cubicBezTo>
                          <a:cubicBezTo>
                            <a:pt x="1066009" y="23553"/>
                            <a:pt x="1069975" y="22300"/>
                            <a:pt x="1073150" y="20183"/>
                          </a:cubicBezTo>
                          <a:cubicBezTo>
                            <a:pt x="1075267" y="15950"/>
                            <a:pt x="1076153" y="10830"/>
                            <a:pt x="1079500" y="7483"/>
                          </a:cubicBezTo>
                          <a:cubicBezTo>
                            <a:pt x="1095914" y="-8931"/>
                            <a:pt x="1141882" y="6653"/>
                            <a:pt x="1149350" y="7483"/>
                          </a:cubicBezTo>
                          <a:cubicBezTo>
                            <a:pt x="1157817" y="9600"/>
                            <a:pt x="1166805" y="10222"/>
                            <a:pt x="1174750" y="13833"/>
                          </a:cubicBezTo>
                          <a:cubicBezTo>
                            <a:pt x="1178838" y="15691"/>
                            <a:pt x="1180826" y="20483"/>
                            <a:pt x="1184275" y="23358"/>
                          </a:cubicBezTo>
                          <a:cubicBezTo>
                            <a:pt x="1187206" y="25801"/>
                            <a:pt x="1190625" y="27591"/>
                            <a:pt x="1193800" y="29708"/>
                          </a:cubicBezTo>
                          <a:cubicBezTo>
                            <a:pt x="1201413" y="52546"/>
                            <a:pt x="1192177" y="24026"/>
                            <a:pt x="1200150" y="51933"/>
                          </a:cubicBezTo>
                          <a:cubicBezTo>
                            <a:pt x="1201069" y="55151"/>
                            <a:pt x="1202406" y="58240"/>
                            <a:pt x="1203325" y="61458"/>
                          </a:cubicBezTo>
                          <a:cubicBezTo>
                            <a:pt x="1211298" y="89365"/>
                            <a:pt x="1202062" y="60845"/>
                            <a:pt x="1209675" y="83683"/>
                          </a:cubicBezTo>
                          <a:cubicBezTo>
                            <a:pt x="1210733" y="95325"/>
                            <a:pt x="1210557" y="107145"/>
                            <a:pt x="1212850" y="118608"/>
                          </a:cubicBezTo>
                          <a:cubicBezTo>
                            <a:pt x="1213778" y="123249"/>
                            <a:pt x="1217336" y="126958"/>
                            <a:pt x="1219200" y="131308"/>
                          </a:cubicBezTo>
                          <a:cubicBezTo>
                            <a:pt x="1220518" y="134384"/>
                            <a:pt x="1220750" y="137907"/>
                            <a:pt x="1222375" y="140833"/>
                          </a:cubicBezTo>
                          <a:cubicBezTo>
                            <a:pt x="1227594" y="150227"/>
                            <a:pt x="1235545" y="162365"/>
                            <a:pt x="1244600" y="169408"/>
                          </a:cubicBezTo>
                          <a:cubicBezTo>
                            <a:pt x="1250624" y="174093"/>
                            <a:pt x="1256166" y="180611"/>
                            <a:pt x="1263650" y="182108"/>
                          </a:cubicBezTo>
                          <a:lnTo>
                            <a:pt x="1279525" y="185283"/>
                          </a:lnTo>
                          <a:cubicBezTo>
                            <a:pt x="1282700" y="187400"/>
                            <a:pt x="1285543" y="190130"/>
                            <a:pt x="1289050" y="191633"/>
                          </a:cubicBezTo>
                          <a:cubicBezTo>
                            <a:pt x="1293061" y="193352"/>
                            <a:pt x="1297610" y="193428"/>
                            <a:pt x="1301750" y="194808"/>
                          </a:cubicBezTo>
                          <a:cubicBezTo>
                            <a:pt x="1303995" y="195556"/>
                            <a:pt x="1305983" y="196925"/>
                            <a:pt x="1308100" y="197983"/>
                          </a:cubicBezTo>
                        </a:path>
                      </a:pathLst>
                    </a:custGeom>
                    <a:ln w="9525" cmpd="sng">
                      <a:solidFill>
                        <a:srgbClr val="BFBFBF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  <p:sp>
                  <p:nvSpPr>
                    <p:cNvPr id="206" name="Forma libre 205"/>
                    <p:cNvSpPr/>
                    <p:nvPr/>
                  </p:nvSpPr>
                  <p:spPr>
                    <a:xfrm>
                      <a:off x="5874621" y="4048142"/>
                      <a:ext cx="1308100" cy="197983"/>
                    </a:xfrm>
                    <a:custGeom>
                      <a:avLst/>
                      <a:gdLst>
                        <a:gd name="connsiteX0" fmla="*/ 0 w 1308100"/>
                        <a:gd name="connsiteY0" fmla="*/ 17008 h 197983"/>
                        <a:gd name="connsiteX1" fmla="*/ 28575 w 1308100"/>
                        <a:gd name="connsiteY1" fmla="*/ 26533 h 197983"/>
                        <a:gd name="connsiteX2" fmla="*/ 63500 w 1308100"/>
                        <a:gd name="connsiteY2" fmla="*/ 39233 h 197983"/>
                        <a:gd name="connsiteX3" fmla="*/ 69850 w 1308100"/>
                        <a:gd name="connsiteY3" fmla="*/ 48758 h 197983"/>
                        <a:gd name="connsiteX4" fmla="*/ 76200 w 1308100"/>
                        <a:gd name="connsiteY4" fmla="*/ 74158 h 197983"/>
                        <a:gd name="connsiteX5" fmla="*/ 79375 w 1308100"/>
                        <a:gd name="connsiteY5" fmla="*/ 140833 h 197983"/>
                        <a:gd name="connsiteX6" fmla="*/ 82550 w 1308100"/>
                        <a:gd name="connsiteY6" fmla="*/ 156708 h 197983"/>
                        <a:gd name="connsiteX7" fmla="*/ 88900 w 1308100"/>
                        <a:gd name="connsiteY7" fmla="*/ 169408 h 197983"/>
                        <a:gd name="connsiteX8" fmla="*/ 107950 w 1308100"/>
                        <a:gd name="connsiteY8" fmla="*/ 175758 h 197983"/>
                        <a:gd name="connsiteX9" fmla="*/ 117475 w 1308100"/>
                        <a:gd name="connsiteY9" fmla="*/ 188458 h 197983"/>
                        <a:gd name="connsiteX10" fmla="*/ 152400 w 1308100"/>
                        <a:gd name="connsiteY10" fmla="*/ 188458 h 197983"/>
                        <a:gd name="connsiteX11" fmla="*/ 165100 w 1308100"/>
                        <a:gd name="connsiteY11" fmla="*/ 169408 h 197983"/>
                        <a:gd name="connsiteX12" fmla="*/ 171450 w 1308100"/>
                        <a:gd name="connsiteY12" fmla="*/ 159883 h 197983"/>
                        <a:gd name="connsiteX13" fmla="*/ 180975 w 1308100"/>
                        <a:gd name="connsiteY13" fmla="*/ 131308 h 197983"/>
                        <a:gd name="connsiteX14" fmla="*/ 187325 w 1308100"/>
                        <a:gd name="connsiteY14" fmla="*/ 109083 h 197983"/>
                        <a:gd name="connsiteX15" fmla="*/ 190500 w 1308100"/>
                        <a:gd name="connsiteY15" fmla="*/ 83683 h 197983"/>
                        <a:gd name="connsiteX16" fmla="*/ 193675 w 1308100"/>
                        <a:gd name="connsiteY16" fmla="*/ 51933 h 197983"/>
                        <a:gd name="connsiteX17" fmla="*/ 196850 w 1308100"/>
                        <a:gd name="connsiteY17" fmla="*/ 42408 h 197983"/>
                        <a:gd name="connsiteX18" fmla="*/ 206375 w 1308100"/>
                        <a:gd name="connsiteY18" fmla="*/ 32883 h 197983"/>
                        <a:gd name="connsiteX19" fmla="*/ 209550 w 1308100"/>
                        <a:gd name="connsiteY19" fmla="*/ 23358 h 197983"/>
                        <a:gd name="connsiteX20" fmla="*/ 219075 w 1308100"/>
                        <a:gd name="connsiteY20" fmla="*/ 20183 h 197983"/>
                        <a:gd name="connsiteX21" fmla="*/ 231775 w 1308100"/>
                        <a:gd name="connsiteY21" fmla="*/ 13833 h 197983"/>
                        <a:gd name="connsiteX22" fmla="*/ 269875 w 1308100"/>
                        <a:gd name="connsiteY22" fmla="*/ 17008 h 197983"/>
                        <a:gd name="connsiteX23" fmla="*/ 282575 w 1308100"/>
                        <a:gd name="connsiteY23" fmla="*/ 20183 h 197983"/>
                        <a:gd name="connsiteX24" fmla="*/ 301625 w 1308100"/>
                        <a:gd name="connsiteY24" fmla="*/ 32883 h 197983"/>
                        <a:gd name="connsiteX25" fmla="*/ 314325 w 1308100"/>
                        <a:gd name="connsiteY25" fmla="*/ 64633 h 197983"/>
                        <a:gd name="connsiteX26" fmla="*/ 317500 w 1308100"/>
                        <a:gd name="connsiteY26" fmla="*/ 128133 h 197983"/>
                        <a:gd name="connsiteX27" fmla="*/ 320675 w 1308100"/>
                        <a:gd name="connsiteY27" fmla="*/ 166233 h 197983"/>
                        <a:gd name="connsiteX28" fmla="*/ 339725 w 1308100"/>
                        <a:gd name="connsiteY28" fmla="*/ 178933 h 197983"/>
                        <a:gd name="connsiteX29" fmla="*/ 365125 w 1308100"/>
                        <a:gd name="connsiteY29" fmla="*/ 185283 h 197983"/>
                        <a:gd name="connsiteX30" fmla="*/ 422275 w 1308100"/>
                        <a:gd name="connsiteY30" fmla="*/ 182108 h 197983"/>
                        <a:gd name="connsiteX31" fmla="*/ 444500 w 1308100"/>
                        <a:gd name="connsiteY31" fmla="*/ 159883 h 197983"/>
                        <a:gd name="connsiteX32" fmla="*/ 450850 w 1308100"/>
                        <a:gd name="connsiteY32" fmla="*/ 147183 h 197983"/>
                        <a:gd name="connsiteX33" fmla="*/ 454025 w 1308100"/>
                        <a:gd name="connsiteY33" fmla="*/ 137658 h 197983"/>
                        <a:gd name="connsiteX34" fmla="*/ 460375 w 1308100"/>
                        <a:gd name="connsiteY34" fmla="*/ 128133 h 197983"/>
                        <a:gd name="connsiteX35" fmla="*/ 463550 w 1308100"/>
                        <a:gd name="connsiteY35" fmla="*/ 118608 h 197983"/>
                        <a:gd name="connsiteX36" fmla="*/ 469900 w 1308100"/>
                        <a:gd name="connsiteY36" fmla="*/ 105908 h 197983"/>
                        <a:gd name="connsiteX37" fmla="*/ 473075 w 1308100"/>
                        <a:gd name="connsiteY37" fmla="*/ 90033 h 197983"/>
                        <a:gd name="connsiteX38" fmla="*/ 479425 w 1308100"/>
                        <a:gd name="connsiteY38" fmla="*/ 64633 h 197983"/>
                        <a:gd name="connsiteX39" fmla="*/ 488950 w 1308100"/>
                        <a:gd name="connsiteY39" fmla="*/ 36058 h 197983"/>
                        <a:gd name="connsiteX40" fmla="*/ 498475 w 1308100"/>
                        <a:gd name="connsiteY40" fmla="*/ 13833 h 197983"/>
                        <a:gd name="connsiteX41" fmla="*/ 508000 w 1308100"/>
                        <a:gd name="connsiteY41" fmla="*/ 7483 h 197983"/>
                        <a:gd name="connsiteX42" fmla="*/ 552450 w 1308100"/>
                        <a:gd name="connsiteY42" fmla="*/ 13833 h 197983"/>
                        <a:gd name="connsiteX43" fmla="*/ 561975 w 1308100"/>
                        <a:gd name="connsiteY43" fmla="*/ 20183 h 197983"/>
                        <a:gd name="connsiteX44" fmla="*/ 577850 w 1308100"/>
                        <a:gd name="connsiteY44" fmla="*/ 42408 h 197983"/>
                        <a:gd name="connsiteX45" fmla="*/ 584200 w 1308100"/>
                        <a:gd name="connsiteY45" fmla="*/ 51933 h 197983"/>
                        <a:gd name="connsiteX46" fmla="*/ 590550 w 1308100"/>
                        <a:gd name="connsiteY46" fmla="*/ 80508 h 197983"/>
                        <a:gd name="connsiteX47" fmla="*/ 596900 w 1308100"/>
                        <a:gd name="connsiteY47" fmla="*/ 163058 h 197983"/>
                        <a:gd name="connsiteX48" fmla="*/ 603250 w 1308100"/>
                        <a:gd name="connsiteY48" fmla="*/ 182108 h 197983"/>
                        <a:gd name="connsiteX49" fmla="*/ 631825 w 1308100"/>
                        <a:gd name="connsiteY49" fmla="*/ 197983 h 197983"/>
                        <a:gd name="connsiteX50" fmla="*/ 695325 w 1308100"/>
                        <a:gd name="connsiteY50" fmla="*/ 191633 h 197983"/>
                        <a:gd name="connsiteX51" fmla="*/ 704850 w 1308100"/>
                        <a:gd name="connsiteY51" fmla="*/ 188458 h 197983"/>
                        <a:gd name="connsiteX52" fmla="*/ 714375 w 1308100"/>
                        <a:gd name="connsiteY52" fmla="*/ 182108 h 197983"/>
                        <a:gd name="connsiteX53" fmla="*/ 730250 w 1308100"/>
                        <a:gd name="connsiteY53" fmla="*/ 159883 h 197983"/>
                        <a:gd name="connsiteX54" fmla="*/ 733425 w 1308100"/>
                        <a:gd name="connsiteY54" fmla="*/ 147183 h 197983"/>
                        <a:gd name="connsiteX55" fmla="*/ 739775 w 1308100"/>
                        <a:gd name="connsiteY55" fmla="*/ 134483 h 197983"/>
                        <a:gd name="connsiteX56" fmla="*/ 742950 w 1308100"/>
                        <a:gd name="connsiteY56" fmla="*/ 115433 h 197983"/>
                        <a:gd name="connsiteX57" fmla="*/ 746125 w 1308100"/>
                        <a:gd name="connsiteY57" fmla="*/ 67808 h 197983"/>
                        <a:gd name="connsiteX58" fmla="*/ 749300 w 1308100"/>
                        <a:gd name="connsiteY58" fmla="*/ 13833 h 197983"/>
                        <a:gd name="connsiteX59" fmla="*/ 809625 w 1308100"/>
                        <a:gd name="connsiteY59" fmla="*/ 17008 h 197983"/>
                        <a:gd name="connsiteX60" fmla="*/ 828675 w 1308100"/>
                        <a:gd name="connsiteY60" fmla="*/ 29708 h 197983"/>
                        <a:gd name="connsiteX61" fmla="*/ 838200 w 1308100"/>
                        <a:gd name="connsiteY61" fmla="*/ 32883 h 197983"/>
                        <a:gd name="connsiteX62" fmla="*/ 863600 w 1308100"/>
                        <a:gd name="connsiteY62" fmla="*/ 42408 h 197983"/>
                        <a:gd name="connsiteX63" fmla="*/ 873125 w 1308100"/>
                        <a:gd name="connsiteY63" fmla="*/ 51933 h 197983"/>
                        <a:gd name="connsiteX64" fmla="*/ 885825 w 1308100"/>
                        <a:gd name="connsiteY64" fmla="*/ 96383 h 197983"/>
                        <a:gd name="connsiteX65" fmla="*/ 889000 w 1308100"/>
                        <a:gd name="connsiteY65" fmla="*/ 115433 h 197983"/>
                        <a:gd name="connsiteX66" fmla="*/ 892175 w 1308100"/>
                        <a:gd name="connsiteY66" fmla="*/ 124958 h 197983"/>
                        <a:gd name="connsiteX67" fmla="*/ 901700 w 1308100"/>
                        <a:gd name="connsiteY67" fmla="*/ 150358 h 197983"/>
                        <a:gd name="connsiteX68" fmla="*/ 920750 w 1308100"/>
                        <a:gd name="connsiteY68" fmla="*/ 169408 h 197983"/>
                        <a:gd name="connsiteX69" fmla="*/ 955675 w 1308100"/>
                        <a:gd name="connsiteY69" fmla="*/ 175758 h 197983"/>
                        <a:gd name="connsiteX70" fmla="*/ 1012825 w 1308100"/>
                        <a:gd name="connsiteY70" fmla="*/ 169408 h 197983"/>
                        <a:gd name="connsiteX71" fmla="*/ 1022350 w 1308100"/>
                        <a:gd name="connsiteY71" fmla="*/ 166233 h 197983"/>
                        <a:gd name="connsiteX72" fmla="*/ 1031875 w 1308100"/>
                        <a:gd name="connsiteY72" fmla="*/ 159883 h 197983"/>
                        <a:gd name="connsiteX73" fmla="*/ 1041400 w 1308100"/>
                        <a:gd name="connsiteY73" fmla="*/ 150358 h 197983"/>
                        <a:gd name="connsiteX74" fmla="*/ 1047750 w 1308100"/>
                        <a:gd name="connsiteY74" fmla="*/ 140833 h 197983"/>
                        <a:gd name="connsiteX75" fmla="*/ 1057275 w 1308100"/>
                        <a:gd name="connsiteY75" fmla="*/ 58283 h 197983"/>
                        <a:gd name="connsiteX76" fmla="*/ 1060450 w 1308100"/>
                        <a:gd name="connsiteY76" fmla="*/ 36058 h 197983"/>
                        <a:gd name="connsiteX77" fmla="*/ 1063625 w 1308100"/>
                        <a:gd name="connsiteY77" fmla="*/ 26533 h 197983"/>
                        <a:gd name="connsiteX78" fmla="*/ 1073150 w 1308100"/>
                        <a:gd name="connsiteY78" fmla="*/ 20183 h 197983"/>
                        <a:gd name="connsiteX79" fmla="*/ 1079500 w 1308100"/>
                        <a:gd name="connsiteY79" fmla="*/ 7483 h 197983"/>
                        <a:gd name="connsiteX80" fmla="*/ 1149350 w 1308100"/>
                        <a:gd name="connsiteY80" fmla="*/ 7483 h 197983"/>
                        <a:gd name="connsiteX81" fmla="*/ 1174750 w 1308100"/>
                        <a:gd name="connsiteY81" fmla="*/ 13833 h 197983"/>
                        <a:gd name="connsiteX82" fmla="*/ 1184275 w 1308100"/>
                        <a:gd name="connsiteY82" fmla="*/ 23358 h 197983"/>
                        <a:gd name="connsiteX83" fmla="*/ 1193800 w 1308100"/>
                        <a:gd name="connsiteY83" fmla="*/ 29708 h 197983"/>
                        <a:gd name="connsiteX84" fmla="*/ 1200150 w 1308100"/>
                        <a:gd name="connsiteY84" fmla="*/ 51933 h 197983"/>
                        <a:gd name="connsiteX85" fmla="*/ 1203325 w 1308100"/>
                        <a:gd name="connsiteY85" fmla="*/ 61458 h 197983"/>
                        <a:gd name="connsiteX86" fmla="*/ 1209675 w 1308100"/>
                        <a:gd name="connsiteY86" fmla="*/ 83683 h 197983"/>
                        <a:gd name="connsiteX87" fmla="*/ 1212850 w 1308100"/>
                        <a:gd name="connsiteY87" fmla="*/ 118608 h 197983"/>
                        <a:gd name="connsiteX88" fmla="*/ 1219200 w 1308100"/>
                        <a:gd name="connsiteY88" fmla="*/ 131308 h 197983"/>
                        <a:gd name="connsiteX89" fmla="*/ 1222375 w 1308100"/>
                        <a:gd name="connsiteY89" fmla="*/ 140833 h 197983"/>
                        <a:gd name="connsiteX90" fmla="*/ 1244600 w 1308100"/>
                        <a:gd name="connsiteY90" fmla="*/ 169408 h 197983"/>
                        <a:gd name="connsiteX91" fmla="*/ 1263650 w 1308100"/>
                        <a:gd name="connsiteY91" fmla="*/ 182108 h 197983"/>
                        <a:gd name="connsiteX92" fmla="*/ 1279525 w 1308100"/>
                        <a:gd name="connsiteY92" fmla="*/ 185283 h 197983"/>
                        <a:gd name="connsiteX93" fmla="*/ 1289050 w 1308100"/>
                        <a:gd name="connsiteY93" fmla="*/ 191633 h 197983"/>
                        <a:gd name="connsiteX94" fmla="*/ 1301750 w 1308100"/>
                        <a:gd name="connsiteY94" fmla="*/ 194808 h 197983"/>
                        <a:gd name="connsiteX95" fmla="*/ 1308100 w 1308100"/>
                        <a:gd name="connsiteY95" fmla="*/ 197983 h 197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</a:cxnLst>
                      <a:rect l="l" t="t" r="r" b="b"/>
                      <a:pathLst>
                        <a:path w="1308100" h="197983">
                          <a:moveTo>
                            <a:pt x="0" y="17008"/>
                          </a:moveTo>
                          <a:cubicBezTo>
                            <a:pt x="31831" y="29740"/>
                            <a:pt x="1231" y="18330"/>
                            <a:pt x="28575" y="26533"/>
                          </a:cubicBezTo>
                          <a:cubicBezTo>
                            <a:pt x="44880" y="31424"/>
                            <a:pt x="48352" y="33174"/>
                            <a:pt x="63500" y="39233"/>
                          </a:cubicBezTo>
                          <a:cubicBezTo>
                            <a:pt x="65617" y="42408"/>
                            <a:pt x="68546" y="45172"/>
                            <a:pt x="69850" y="48758"/>
                          </a:cubicBezTo>
                          <a:cubicBezTo>
                            <a:pt x="72832" y="56960"/>
                            <a:pt x="76200" y="74158"/>
                            <a:pt x="76200" y="74158"/>
                          </a:cubicBezTo>
                          <a:cubicBezTo>
                            <a:pt x="77258" y="96383"/>
                            <a:pt x="77668" y="118648"/>
                            <a:pt x="79375" y="140833"/>
                          </a:cubicBezTo>
                          <a:cubicBezTo>
                            <a:pt x="79789" y="146214"/>
                            <a:pt x="80843" y="151588"/>
                            <a:pt x="82550" y="156708"/>
                          </a:cubicBezTo>
                          <a:cubicBezTo>
                            <a:pt x="84047" y="161198"/>
                            <a:pt x="85114" y="166568"/>
                            <a:pt x="88900" y="169408"/>
                          </a:cubicBezTo>
                          <a:cubicBezTo>
                            <a:pt x="94255" y="173424"/>
                            <a:pt x="107950" y="175758"/>
                            <a:pt x="107950" y="175758"/>
                          </a:cubicBezTo>
                          <a:cubicBezTo>
                            <a:pt x="111125" y="179991"/>
                            <a:pt x="113410" y="185070"/>
                            <a:pt x="117475" y="188458"/>
                          </a:cubicBezTo>
                          <a:cubicBezTo>
                            <a:pt x="125902" y="195480"/>
                            <a:pt x="147116" y="189118"/>
                            <a:pt x="152400" y="188458"/>
                          </a:cubicBezTo>
                          <a:lnTo>
                            <a:pt x="165100" y="169408"/>
                          </a:lnTo>
                          <a:cubicBezTo>
                            <a:pt x="167217" y="166233"/>
                            <a:pt x="170033" y="163426"/>
                            <a:pt x="171450" y="159883"/>
                          </a:cubicBezTo>
                          <a:cubicBezTo>
                            <a:pt x="182397" y="132516"/>
                            <a:pt x="174139" y="155234"/>
                            <a:pt x="180975" y="131308"/>
                          </a:cubicBezTo>
                          <a:cubicBezTo>
                            <a:pt x="183995" y="120739"/>
                            <a:pt x="185340" y="120994"/>
                            <a:pt x="187325" y="109083"/>
                          </a:cubicBezTo>
                          <a:cubicBezTo>
                            <a:pt x="188728" y="100667"/>
                            <a:pt x="189558" y="92163"/>
                            <a:pt x="190500" y="83683"/>
                          </a:cubicBezTo>
                          <a:cubicBezTo>
                            <a:pt x="191675" y="73112"/>
                            <a:pt x="192058" y="62445"/>
                            <a:pt x="193675" y="51933"/>
                          </a:cubicBezTo>
                          <a:cubicBezTo>
                            <a:pt x="194184" y="48625"/>
                            <a:pt x="194994" y="45193"/>
                            <a:pt x="196850" y="42408"/>
                          </a:cubicBezTo>
                          <a:cubicBezTo>
                            <a:pt x="199341" y="38672"/>
                            <a:pt x="203200" y="36058"/>
                            <a:pt x="206375" y="32883"/>
                          </a:cubicBezTo>
                          <a:cubicBezTo>
                            <a:pt x="207433" y="29708"/>
                            <a:pt x="207183" y="25725"/>
                            <a:pt x="209550" y="23358"/>
                          </a:cubicBezTo>
                          <a:cubicBezTo>
                            <a:pt x="211917" y="20991"/>
                            <a:pt x="215999" y="21501"/>
                            <a:pt x="219075" y="20183"/>
                          </a:cubicBezTo>
                          <a:cubicBezTo>
                            <a:pt x="223425" y="18319"/>
                            <a:pt x="227542" y="15950"/>
                            <a:pt x="231775" y="13833"/>
                          </a:cubicBezTo>
                          <a:cubicBezTo>
                            <a:pt x="244475" y="14891"/>
                            <a:pt x="257229" y="15427"/>
                            <a:pt x="269875" y="17008"/>
                          </a:cubicBezTo>
                          <a:cubicBezTo>
                            <a:pt x="274205" y="17549"/>
                            <a:pt x="278786" y="18018"/>
                            <a:pt x="282575" y="20183"/>
                          </a:cubicBezTo>
                          <a:cubicBezTo>
                            <a:pt x="315871" y="39209"/>
                            <a:pt x="271886" y="22970"/>
                            <a:pt x="301625" y="32883"/>
                          </a:cubicBezTo>
                          <a:cubicBezTo>
                            <a:pt x="309472" y="56423"/>
                            <a:pt x="304982" y="45946"/>
                            <a:pt x="314325" y="64633"/>
                          </a:cubicBezTo>
                          <a:cubicBezTo>
                            <a:pt x="315383" y="85800"/>
                            <a:pt x="316178" y="106981"/>
                            <a:pt x="317500" y="128133"/>
                          </a:cubicBezTo>
                          <a:cubicBezTo>
                            <a:pt x="318295" y="140852"/>
                            <a:pt x="315567" y="154557"/>
                            <a:pt x="320675" y="166233"/>
                          </a:cubicBezTo>
                          <a:cubicBezTo>
                            <a:pt x="323734" y="173225"/>
                            <a:pt x="332321" y="177082"/>
                            <a:pt x="339725" y="178933"/>
                          </a:cubicBezTo>
                          <a:lnTo>
                            <a:pt x="365125" y="185283"/>
                          </a:lnTo>
                          <a:cubicBezTo>
                            <a:pt x="384175" y="184225"/>
                            <a:pt x="403282" y="183917"/>
                            <a:pt x="422275" y="182108"/>
                          </a:cubicBezTo>
                          <a:cubicBezTo>
                            <a:pt x="435269" y="180870"/>
                            <a:pt x="438543" y="171796"/>
                            <a:pt x="444500" y="159883"/>
                          </a:cubicBezTo>
                          <a:cubicBezTo>
                            <a:pt x="446617" y="155650"/>
                            <a:pt x="448986" y="151533"/>
                            <a:pt x="450850" y="147183"/>
                          </a:cubicBezTo>
                          <a:cubicBezTo>
                            <a:pt x="452168" y="144107"/>
                            <a:pt x="452528" y="140651"/>
                            <a:pt x="454025" y="137658"/>
                          </a:cubicBezTo>
                          <a:cubicBezTo>
                            <a:pt x="455732" y="134245"/>
                            <a:pt x="458668" y="131546"/>
                            <a:pt x="460375" y="128133"/>
                          </a:cubicBezTo>
                          <a:cubicBezTo>
                            <a:pt x="461872" y="125140"/>
                            <a:pt x="462232" y="121684"/>
                            <a:pt x="463550" y="118608"/>
                          </a:cubicBezTo>
                          <a:cubicBezTo>
                            <a:pt x="465414" y="114258"/>
                            <a:pt x="467783" y="110141"/>
                            <a:pt x="469900" y="105908"/>
                          </a:cubicBezTo>
                          <a:cubicBezTo>
                            <a:pt x="470958" y="100616"/>
                            <a:pt x="471862" y="95291"/>
                            <a:pt x="473075" y="90033"/>
                          </a:cubicBezTo>
                          <a:cubicBezTo>
                            <a:pt x="475037" y="81529"/>
                            <a:pt x="477990" y="73241"/>
                            <a:pt x="479425" y="64633"/>
                          </a:cubicBezTo>
                          <a:cubicBezTo>
                            <a:pt x="483227" y="41819"/>
                            <a:pt x="479029" y="50939"/>
                            <a:pt x="488950" y="36058"/>
                          </a:cubicBezTo>
                          <a:cubicBezTo>
                            <a:pt x="491379" y="26342"/>
                            <a:pt x="491166" y="21142"/>
                            <a:pt x="498475" y="13833"/>
                          </a:cubicBezTo>
                          <a:cubicBezTo>
                            <a:pt x="501173" y="11135"/>
                            <a:pt x="504825" y="9600"/>
                            <a:pt x="508000" y="7483"/>
                          </a:cubicBezTo>
                          <a:cubicBezTo>
                            <a:pt x="513599" y="8043"/>
                            <a:pt x="541942" y="9329"/>
                            <a:pt x="552450" y="13833"/>
                          </a:cubicBezTo>
                          <a:cubicBezTo>
                            <a:pt x="555957" y="15336"/>
                            <a:pt x="558800" y="18066"/>
                            <a:pt x="561975" y="20183"/>
                          </a:cubicBezTo>
                          <a:cubicBezTo>
                            <a:pt x="576940" y="42631"/>
                            <a:pt x="558159" y="14841"/>
                            <a:pt x="577850" y="42408"/>
                          </a:cubicBezTo>
                          <a:cubicBezTo>
                            <a:pt x="580068" y="45513"/>
                            <a:pt x="582493" y="48520"/>
                            <a:pt x="584200" y="51933"/>
                          </a:cubicBezTo>
                          <a:cubicBezTo>
                            <a:pt x="588108" y="59749"/>
                            <a:pt x="589331" y="73191"/>
                            <a:pt x="590550" y="80508"/>
                          </a:cubicBezTo>
                          <a:cubicBezTo>
                            <a:pt x="591101" y="90417"/>
                            <a:pt x="592744" y="143663"/>
                            <a:pt x="596900" y="163058"/>
                          </a:cubicBezTo>
                          <a:cubicBezTo>
                            <a:pt x="598302" y="169603"/>
                            <a:pt x="597681" y="178395"/>
                            <a:pt x="603250" y="182108"/>
                          </a:cubicBezTo>
                          <a:cubicBezTo>
                            <a:pt x="625085" y="196664"/>
                            <a:pt x="615060" y="192395"/>
                            <a:pt x="631825" y="197983"/>
                          </a:cubicBezTo>
                          <a:cubicBezTo>
                            <a:pt x="652992" y="195866"/>
                            <a:pt x="674231" y="194384"/>
                            <a:pt x="695325" y="191633"/>
                          </a:cubicBezTo>
                          <a:cubicBezTo>
                            <a:pt x="698644" y="191200"/>
                            <a:pt x="701857" y="189955"/>
                            <a:pt x="704850" y="188458"/>
                          </a:cubicBezTo>
                          <a:cubicBezTo>
                            <a:pt x="708263" y="186751"/>
                            <a:pt x="711677" y="184806"/>
                            <a:pt x="714375" y="182108"/>
                          </a:cubicBezTo>
                          <a:cubicBezTo>
                            <a:pt x="718313" y="178170"/>
                            <a:pt x="726644" y="165291"/>
                            <a:pt x="730250" y="159883"/>
                          </a:cubicBezTo>
                          <a:cubicBezTo>
                            <a:pt x="731308" y="155650"/>
                            <a:pt x="731893" y="151269"/>
                            <a:pt x="733425" y="147183"/>
                          </a:cubicBezTo>
                          <a:cubicBezTo>
                            <a:pt x="735087" y="142751"/>
                            <a:pt x="738415" y="139016"/>
                            <a:pt x="739775" y="134483"/>
                          </a:cubicBezTo>
                          <a:cubicBezTo>
                            <a:pt x="741625" y="128317"/>
                            <a:pt x="741892" y="121783"/>
                            <a:pt x="742950" y="115433"/>
                          </a:cubicBezTo>
                          <a:cubicBezTo>
                            <a:pt x="744008" y="99558"/>
                            <a:pt x="745133" y="83687"/>
                            <a:pt x="746125" y="67808"/>
                          </a:cubicBezTo>
                          <a:cubicBezTo>
                            <a:pt x="747249" y="49820"/>
                            <a:pt x="735227" y="25092"/>
                            <a:pt x="749300" y="13833"/>
                          </a:cubicBezTo>
                          <a:cubicBezTo>
                            <a:pt x="765024" y="1254"/>
                            <a:pt x="789517" y="15950"/>
                            <a:pt x="809625" y="17008"/>
                          </a:cubicBezTo>
                          <a:cubicBezTo>
                            <a:pt x="815975" y="21241"/>
                            <a:pt x="821435" y="27295"/>
                            <a:pt x="828675" y="29708"/>
                          </a:cubicBezTo>
                          <a:cubicBezTo>
                            <a:pt x="831850" y="30766"/>
                            <a:pt x="834982" y="31964"/>
                            <a:pt x="838200" y="32883"/>
                          </a:cubicBezTo>
                          <a:cubicBezTo>
                            <a:pt x="849279" y="36048"/>
                            <a:pt x="853736" y="35362"/>
                            <a:pt x="863600" y="42408"/>
                          </a:cubicBezTo>
                          <a:cubicBezTo>
                            <a:pt x="867254" y="45018"/>
                            <a:pt x="869950" y="48758"/>
                            <a:pt x="873125" y="51933"/>
                          </a:cubicBezTo>
                          <a:cubicBezTo>
                            <a:pt x="878158" y="67032"/>
                            <a:pt x="883167" y="80436"/>
                            <a:pt x="885825" y="96383"/>
                          </a:cubicBezTo>
                          <a:cubicBezTo>
                            <a:pt x="886883" y="102733"/>
                            <a:pt x="887603" y="109149"/>
                            <a:pt x="889000" y="115433"/>
                          </a:cubicBezTo>
                          <a:cubicBezTo>
                            <a:pt x="889726" y="118700"/>
                            <a:pt x="891363" y="121711"/>
                            <a:pt x="892175" y="124958"/>
                          </a:cubicBezTo>
                          <a:cubicBezTo>
                            <a:pt x="895739" y="139216"/>
                            <a:pt x="892610" y="140132"/>
                            <a:pt x="901700" y="150358"/>
                          </a:cubicBezTo>
                          <a:cubicBezTo>
                            <a:pt x="907666" y="157070"/>
                            <a:pt x="912231" y="166568"/>
                            <a:pt x="920750" y="169408"/>
                          </a:cubicBezTo>
                          <a:cubicBezTo>
                            <a:pt x="938370" y="175281"/>
                            <a:pt x="926954" y="172168"/>
                            <a:pt x="955675" y="175758"/>
                          </a:cubicBezTo>
                          <a:cubicBezTo>
                            <a:pt x="974725" y="173641"/>
                            <a:pt x="993850" y="172119"/>
                            <a:pt x="1012825" y="169408"/>
                          </a:cubicBezTo>
                          <a:cubicBezTo>
                            <a:pt x="1016138" y="168935"/>
                            <a:pt x="1019357" y="167730"/>
                            <a:pt x="1022350" y="166233"/>
                          </a:cubicBezTo>
                          <a:cubicBezTo>
                            <a:pt x="1025763" y="164526"/>
                            <a:pt x="1028944" y="162326"/>
                            <a:pt x="1031875" y="159883"/>
                          </a:cubicBezTo>
                          <a:cubicBezTo>
                            <a:pt x="1035324" y="157008"/>
                            <a:pt x="1038525" y="153807"/>
                            <a:pt x="1041400" y="150358"/>
                          </a:cubicBezTo>
                          <a:cubicBezTo>
                            <a:pt x="1043843" y="147427"/>
                            <a:pt x="1045633" y="144008"/>
                            <a:pt x="1047750" y="140833"/>
                          </a:cubicBezTo>
                          <a:cubicBezTo>
                            <a:pt x="1059810" y="92591"/>
                            <a:pt x="1051248" y="133617"/>
                            <a:pt x="1057275" y="58283"/>
                          </a:cubicBezTo>
                          <a:cubicBezTo>
                            <a:pt x="1057872" y="50823"/>
                            <a:pt x="1058982" y="43396"/>
                            <a:pt x="1060450" y="36058"/>
                          </a:cubicBezTo>
                          <a:cubicBezTo>
                            <a:pt x="1061106" y="32776"/>
                            <a:pt x="1061534" y="29146"/>
                            <a:pt x="1063625" y="26533"/>
                          </a:cubicBezTo>
                          <a:cubicBezTo>
                            <a:pt x="1066009" y="23553"/>
                            <a:pt x="1069975" y="22300"/>
                            <a:pt x="1073150" y="20183"/>
                          </a:cubicBezTo>
                          <a:cubicBezTo>
                            <a:pt x="1075267" y="15950"/>
                            <a:pt x="1076153" y="10830"/>
                            <a:pt x="1079500" y="7483"/>
                          </a:cubicBezTo>
                          <a:cubicBezTo>
                            <a:pt x="1095914" y="-8931"/>
                            <a:pt x="1141882" y="6653"/>
                            <a:pt x="1149350" y="7483"/>
                          </a:cubicBezTo>
                          <a:cubicBezTo>
                            <a:pt x="1157817" y="9600"/>
                            <a:pt x="1166805" y="10222"/>
                            <a:pt x="1174750" y="13833"/>
                          </a:cubicBezTo>
                          <a:cubicBezTo>
                            <a:pt x="1178838" y="15691"/>
                            <a:pt x="1180826" y="20483"/>
                            <a:pt x="1184275" y="23358"/>
                          </a:cubicBezTo>
                          <a:cubicBezTo>
                            <a:pt x="1187206" y="25801"/>
                            <a:pt x="1190625" y="27591"/>
                            <a:pt x="1193800" y="29708"/>
                          </a:cubicBezTo>
                          <a:cubicBezTo>
                            <a:pt x="1201413" y="52546"/>
                            <a:pt x="1192177" y="24026"/>
                            <a:pt x="1200150" y="51933"/>
                          </a:cubicBezTo>
                          <a:cubicBezTo>
                            <a:pt x="1201069" y="55151"/>
                            <a:pt x="1202406" y="58240"/>
                            <a:pt x="1203325" y="61458"/>
                          </a:cubicBezTo>
                          <a:cubicBezTo>
                            <a:pt x="1211298" y="89365"/>
                            <a:pt x="1202062" y="60845"/>
                            <a:pt x="1209675" y="83683"/>
                          </a:cubicBezTo>
                          <a:cubicBezTo>
                            <a:pt x="1210733" y="95325"/>
                            <a:pt x="1210557" y="107145"/>
                            <a:pt x="1212850" y="118608"/>
                          </a:cubicBezTo>
                          <a:cubicBezTo>
                            <a:pt x="1213778" y="123249"/>
                            <a:pt x="1217336" y="126958"/>
                            <a:pt x="1219200" y="131308"/>
                          </a:cubicBezTo>
                          <a:cubicBezTo>
                            <a:pt x="1220518" y="134384"/>
                            <a:pt x="1220750" y="137907"/>
                            <a:pt x="1222375" y="140833"/>
                          </a:cubicBezTo>
                          <a:cubicBezTo>
                            <a:pt x="1227594" y="150227"/>
                            <a:pt x="1235545" y="162365"/>
                            <a:pt x="1244600" y="169408"/>
                          </a:cubicBezTo>
                          <a:cubicBezTo>
                            <a:pt x="1250624" y="174093"/>
                            <a:pt x="1256166" y="180611"/>
                            <a:pt x="1263650" y="182108"/>
                          </a:cubicBezTo>
                          <a:lnTo>
                            <a:pt x="1279525" y="185283"/>
                          </a:lnTo>
                          <a:cubicBezTo>
                            <a:pt x="1282700" y="187400"/>
                            <a:pt x="1285543" y="190130"/>
                            <a:pt x="1289050" y="191633"/>
                          </a:cubicBezTo>
                          <a:cubicBezTo>
                            <a:pt x="1293061" y="193352"/>
                            <a:pt x="1297610" y="193428"/>
                            <a:pt x="1301750" y="194808"/>
                          </a:cubicBezTo>
                          <a:cubicBezTo>
                            <a:pt x="1303995" y="195556"/>
                            <a:pt x="1305983" y="196925"/>
                            <a:pt x="1308100" y="197983"/>
                          </a:cubicBezTo>
                        </a:path>
                      </a:pathLst>
                    </a:custGeom>
                    <a:ln w="9525" cmpd="sng">
                      <a:solidFill>
                        <a:srgbClr val="BFBFBF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</p:grpSp>
              <p:grpSp>
                <p:nvGrpSpPr>
                  <p:cNvPr id="199" name="Agrupar 198"/>
                  <p:cNvGrpSpPr/>
                  <p:nvPr/>
                </p:nvGrpSpPr>
                <p:grpSpPr>
                  <a:xfrm flipV="1">
                    <a:off x="6414354" y="4835298"/>
                    <a:ext cx="329373" cy="96207"/>
                    <a:chOff x="5829300" y="4048142"/>
                    <a:chExt cx="1353421" cy="206358"/>
                  </a:xfrm>
                </p:grpSpPr>
                <p:sp>
                  <p:nvSpPr>
                    <p:cNvPr id="203" name="Forma libre 202"/>
                    <p:cNvSpPr/>
                    <p:nvPr/>
                  </p:nvSpPr>
                  <p:spPr>
                    <a:xfrm>
                      <a:off x="5829300" y="4056517"/>
                      <a:ext cx="1308100" cy="197983"/>
                    </a:xfrm>
                    <a:custGeom>
                      <a:avLst/>
                      <a:gdLst>
                        <a:gd name="connsiteX0" fmla="*/ 0 w 1308100"/>
                        <a:gd name="connsiteY0" fmla="*/ 17008 h 197983"/>
                        <a:gd name="connsiteX1" fmla="*/ 28575 w 1308100"/>
                        <a:gd name="connsiteY1" fmla="*/ 26533 h 197983"/>
                        <a:gd name="connsiteX2" fmla="*/ 63500 w 1308100"/>
                        <a:gd name="connsiteY2" fmla="*/ 39233 h 197983"/>
                        <a:gd name="connsiteX3" fmla="*/ 69850 w 1308100"/>
                        <a:gd name="connsiteY3" fmla="*/ 48758 h 197983"/>
                        <a:gd name="connsiteX4" fmla="*/ 76200 w 1308100"/>
                        <a:gd name="connsiteY4" fmla="*/ 74158 h 197983"/>
                        <a:gd name="connsiteX5" fmla="*/ 79375 w 1308100"/>
                        <a:gd name="connsiteY5" fmla="*/ 140833 h 197983"/>
                        <a:gd name="connsiteX6" fmla="*/ 82550 w 1308100"/>
                        <a:gd name="connsiteY6" fmla="*/ 156708 h 197983"/>
                        <a:gd name="connsiteX7" fmla="*/ 88900 w 1308100"/>
                        <a:gd name="connsiteY7" fmla="*/ 169408 h 197983"/>
                        <a:gd name="connsiteX8" fmla="*/ 107950 w 1308100"/>
                        <a:gd name="connsiteY8" fmla="*/ 175758 h 197983"/>
                        <a:gd name="connsiteX9" fmla="*/ 117475 w 1308100"/>
                        <a:gd name="connsiteY9" fmla="*/ 188458 h 197983"/>
                        <a:gd name="connsiteX10" fmla="*/ 152400 w 1308100"/>
                        <a:gd name="connsiteY10" fmla="*/ 188458 h 197983"/>
                        <a:gd name="connsiteX11" fmla="*/ 165100 w 1308100"/>
                        <a:gd name="connsiteY11" fmla="*/ 169408 h 197983"/>
                        <a:gd name="connsiteX12" fmla="*/ 171450 w 1308100"/>
                        <a:gd name="connsiteY12" fmla="*/ 159883 h 197983"/>
                        <a:gd name="connsiteX13" fmla="*/ 180975 w 1308100"/>
                        <a:gd name="connsiteY13" fmla="*/ 131308 h 197983"/>
                        <a:gd name="connsiteX14" fmla="*/ 187325 w 1308100"/>
                        <a:gd name="connsiteY14" fmla="*/ 109083 h 197983"/>
                        <a:gd name="connsiteX15" fmla="*/ 190500 w 1308100"/>
                        <a:gd name="connsiteY15" fmla="*/ 83683 h 197983"/>
                        <a:gd name="connsiteX16" fmla="*/ 193675 w 1308100"/>
                        <a:gd name="connsiteY16" fmla="*/ 51933 h 197983"/>
                        <a:gd name="connsiteX17" fmla="*/ 196850 w 1308100"/>
                        <a:gd name="connsiteY17" fmla="*/ 42408 h 197983"/>
                        <a:gd name="connsiteX18" fmla="*/ 206375 w 1308100"/>
                        <a:gd name="connsiteY18" fmla="*/ 32883 h 197983"/>
                        <a:gd name="connsiteX19" fmla="*/ 209550 w 1308100"/>
                        <a:gd name="connsiteY19" fmla="*/ 23358 h 197983"/>
                        <a:gd name="connsiteX20" fmla="*/ 219075 w 1308100"/>
                        <a:gd name="connsiteY20" fmla="*/ 20183 h 197983"/>
                        <a:gd name="connsiteX21" fmla="*/ 231775 w 1308100"/>
                        <a:gd name="connsiteY21" fmla="*/ 13833 h 197983"/>
                        <a:gd name="connsiteX22" fmla="*/ 269875 w 1308100"/>
                        <a:gd name="connsiteY22" fmla="*/ 17008 h 197983"/>
                        <a:gd name="connsiteX23" fmla="*/ 282575 w 1308100"/>
                        <a:gd name="connsiteY23" fmla="*/ 20183 h 197983"/>
                        <a:gd name="connsiteX24" fmla="*/ 301625 w 1308100"/>
                        <a:gd name="connsiteY24" fmla="*/ 32883 h 197983"/>
                        <a:gd name="connsiteX25" fmla="*/ 314325 w 1308100"/>
                        <a:gd name="connsiteY25" fmla="*/ 64633 h 197983"/>
                        <a:gd name="connsiteX26" fmla="*/ 317500 w 1308100"/>
                        <a:gd name="connsiteY26" fmla="*/ 128133 h 197983"/>
                        <a:gd name="connsiteX27" fmla="*/ 320675 w 1308100"/>
                        <a:gd name="connsiteY27" fmla="*/ 166233 h 197983"/>
                        <a:gd name="connsiteX28" fmla="*/ 339725 w 1308100"/>
                        <a:gd name="connsiteY28" fmla="*/ 178933 h 197983"/>
                        <a:gd name="connsiteX29" fmla="*/ 365125 w 1308100"/>
                        <a:gd name="connsiteY29" fmla="*/ 185283 h 197983"/>
                        <a:gd name="connsiteX30" fmla="*/ 422275 w 1308100"/>
                        <a:gd name="connsiteY30" fmla="*/ 182108 h 197983"/>
                        <a:gd name="connsiteX31" fmla="*/ 444500 w 1308100"/>
                        <a:gd name="connsiteY31" fmla="*/ 159883 h 197983"/>
                        <a:gd name="connsiteX32" fmla="*/ 450850 w 1308100"/>
                        <a:gd name="connsiteY32" fmla="*/ 147183 h 197983"/>
                        <a:gd name="connsiteX33" fmla="*/ 454025 w 1308100"/>
                        <a:gd name="connsiteY33" fmla="*/ 137658 h 197983"/>
                        <a:gd name="connsiteX34" fmla="*/ 460375 w 1308100"/>
                        <a:gd name="connsiteY34" fmla="*/ 128133 h 197983"/>
                        <a:gd name="connsiteX35" fmla="*/ 463550 w 1308100"/>
                        <a:gd name="connsiteY35" fmla="*/ 118608 h 197983"/>
                        <a:gd name="connsiteX36" fmla="*/ 469900 w 1308100"/>
                        <a:gd name="connsiteY36" fmla="*/ 105908 h 197983"/>
                        <a:gd name="connsiteX37" fmla="*/ 473075 w 1308100"/>
                        <a:gd name="connsiteY37" fmla="*/ 90033 h 197983"/>
                        <a:gd name="connsiteX38" fmla="*/ 479425 w 1308100"/>
                        <a:gd name="connsiteY38" fmla="*/ 64633 h 197983"/>
                        <a:gd name="connsiteX39" fmla="*/ 488950 w 1308100"/>
                        <a:gd name="connsiteY39" fmla="*/ 36058 h 197983"/>
                        <a:gd name="connsiteX40" fmla="*/ 498475 w 1308100"/>
                        <a:gd name="connsiteY40" fmla="*/ 13833 h 197983"/>
                        <a:gd name="connsiteX41" fmla="*/ 508000 w 1308100"/>
                        <a:gd name="connsiteY41" fmla="*/ 7483 h 197983"/>
                        <a:gd name="connsiteX42" fmla="*/ 552450 w 1308100"/>
                        <a:gd name="connsiteY42" fmla="*/ 13833 h 197983"/>
                        <a:gd name="connsiteX43" fmla="*/ 561975 w 1308100"/>
                        <a:gd name="connsiteY43" fmla="*/ 20183 h 197983"/>
                        <a:gd name="connsiteX44" fmla="*/ 577850 w 1308100"/>
                        <a:gd name="connsiteY44" fmla="*/ 42408 h 197983"/>
                        <a:gd name="connsiteX45" fmla="*/ 584200 w 1308100"/>
                        <a:gd name="connsiteY45" fmla="*/ 51933 h 197983"/>
                        <a:gd name="connsiteX46" fmla="*/ 590550 w 1308100"/>
                        <a:gd name="connsiteY46" fmla="*/ 80508 h 197983"/>
                        <a:gd name="connsiteX47" fmla="*/ 596900 w 1308100"/>
                        <a:gd name="connsiteY47" fmla="*/ 163058 h 197983"/>
                        <a:gd name="connsiteX48" fmla="*/ 603250 w 1308100"/>
                        <a:gd name="connsiteY48" fmla="*/ 182108 h 197983"/>
                        <a:gd name="connsiteX49" fmla="*/ 631825 w 1308100"/>
                        <a:gd name="connsiteY49" fmla="*/ 197983 h 197983"/>
                        <a:gd name="connsiteX50" fmla="*/ 695325 w 1308100"/>
                        <a:gd name="connsiteY50" fmla="*/ 191633 h 197983"/>
                        <a:gd name="connsiteX51" fmla="*/ 704850 w 1308100"/>
                        <a:gd name="connsiteY51" fmla="*/ 188458 h 197983"/>
                        <a:gd name="connsiteX52" fmla="*/ 714375 w 1308100"/>
                        <a:gd name="connsiteY52" fmla="*/ 182108 h 197983"/>
                        <a:gd name="connsiteX53" fmla="*/ 730250 w 1308100"/>
                        <a:gd name="connsiteY53" fmla="*/ 159883 h 197983"/>
                        <a:gd name="connsiteX54" fmla="*/ 733425 w 1308100"/>
                        <a:gd name="connsiteY54" fmla="*/ 147183 h 197983"/>
                        <a:gd name="connsiteX55" fmla="*/ 739775 w 1308100"/>
                        <a:gd name="connsiteY55" fmla="*/ 134483 h 197983"/>
                        <a:gd name="connsiteX56" fmla="*/ 742950 w 1308100"/>
                        <a:gd name="connsiteY56" fmla="*/ 115433 h 197983"/>
                        <a:gd name="connsiteX57" fmla="*/ 746125 w 1308100"/>
                        <a:gd name="connsiteY57" fmla="*/ 67808 h 197983"/>
                        <a:gd name="connsiteX58" fmla="*/ 749300 w 1308100"/>
                        <a:gd name="connsiteY58" fmla="*/ 13833 h 197983"/>
                        <a:gd name="connsiteX59" fmla="*/ 809625 w 1308100"/>
                        <a:gd name="connsiteY59" fmla="*/ 17008 h 197983"/>
                        <a:gd name="connsiteX60" fmla="*/ 828675 w 1308100"/>
                        <a:gd name="connsiteY60" fmla="*/ 29708 h 197983"/>
                        <a:gd name="connsiteX61" fmla="*/ 838200 w 1308100"/>
                        <a:gd name="connsiteY61" fmla="*/ 32883 h 197983"/>
                        <a:gd name="connsiteX62" fmla="*/ 863600 w 1308100"/>
                        <a:gd name="connsiteY62" fmla="*/ 42408 h 197983"/>
                        <a:gd name="connsiteX63" fmla="*/ 873125 w 1308100"/>
                        <a:gd name="connsiteY63" fmla="*/ 51933 h 197983"/>
                        <a:gd name="connsiteX64" fmla="*/ 885825 w 1308100"/>
                        <a:gd name="connsiteY64" fmla="*/ 96383 h 197983"/>
                        <a:gd name="connsiteX65" fmla="*/ 889000 w 1308100"/>
                        <a:gd name="connsiteY65" fmla="*/ 115433 h 197983"/>
                        <a:gd name="connsiteX66" fmla="*/ 892175 w 1308100"/>
                        <a:gd name="connsiteY66" fmla="*/ 124958 h 197983"/>
                        <a:gd name="connsiteX67" fmla="*/ 901700 w 1308100"/>
                        <a:gd name="connsiteY67" fmla="*/ 150358 h 197983"/>
                        <a:gd name="connsiteX68" fmla="*/ 920750 w 1308100"/>
                        <a:gd name="connsiteY68" fmla="*/ 169408 h 197983"/>
                        <a:gd name="connsiteX69" fmla="*/ 955675 w 1308100"/>
                        <a:gd name="connsiteY69" fmla="*/ 175758 h 197983"/>
                        <a:gd name="connsiteX70" fmla="*/ 1012825 w 1308100"/>
                        <a:gd name="connsiteY70" fmla="*/ 169408 h 197983"/>
                        <a:gd name="connsiteX71" fmla="*/ 1022350 w 1308100"/>
                        <a:gd name="connsiteY71" fmla="*/ 166233 h 197983"/>
                        <a:gd name="connsiteX72" fmla="*/ 1031875 w 1308100"/>
                        <a:gd name="connsiteY72" fmla="*/ 159883 h 197983"/>
                        <a:gd name="connsiteX73" fmla="*/ 1041400 w 1308100"/>
                        <a:gd name="connsiteY73" fmla="*/ 150358 h 197983"/>
                        <a:gd name="connsiteX74" fmla="*/ 1047750 w 1308100"/>
                        <a:gd name="connsiteY74" fmla="*/ 140833 h 197983"/>
                        <a:gd name="connsiteX75" fmla="*/ 1057275 w 1308100"/>
                        <a:gd name="connsiteY75" fmla="*/ 58283 h 197983"/>
                        <a:gd name="connsiteX76" fmla="*/ 1060450 w 1308100"/>
                        <a:gd name="connsiteY76" fmla="*/ 36058 h 197983"/>
                        <a:gd name="connsiteX77" fmla="*/ 1063625 w 1308100"/>
                        <a:gd name="connsiteY77" fmla="*/ 26533 h 197983"/>
                        <a:gd name="connsiteX78" fmla="*/ 1073150 w 1308100"/>
                        <a:gd name="connsiteY78" fmla="*/ 20183 h 197983"/>
                        <a:gd name="connsiteX79" fmla="*/ 1079500 w 1308100"/>
                        <a:gd name="connsiteY79" fmla="*/ 7483 h 197983"/>
                        <a:gd name="connsiteX80" fmla="*/ 1149350 w 1308100"/>
                        <a:gd name="connsiteY80" fmla="*/ 7483 h 197983"/>
                        <a:gd name="connsiteX81" fmla="*/ 1174750 w 1308100"/>
                        <a:gd name="connsiteY81" fmla="*/ 13833 h 197983"/>
                        <a:gd name="connsiteX82" fmla="*/ 1184275 w 1308100"/>
                        <a:gd name="connsiteY82" fmla="*/ 23358 h 197983"/>
                        <a:gd name="connsiteX83" fmla="*/ 1193800 w 1308100"/>
                        <a:gd name="connsiteY83" fmla="*/ 29708 h 197983"/>
                        <a:gd name="connsiteX84" fmla="*/ 1200150 w 1308100"/>
                        <a:gd name="connsiteY84" fmla="*/ 51933 h 197983"/>
                        <a:gd name="connsiteX85" fmla="*/ 1203325 w 1308100"/>
                        <a:gd name="connsiteY85" fmla="*/ 61458 h 197983"/>
                        <a:gd name="connsiteX86" fmla="*/ 1209675 w 1308100"/>
                        <a:gd name="connsiteY86" fmla="*/ 83683 h 197983"/>
                        <a:gd name="connsiteX87" fmla="*/ 1212850 w 1308100"/>
                        <a:gd name="connsiteY87" fmla="*/ 118608 h 197983"/>
                        <a:gd name="connsiteX88" fmla="*/ 1219200 w 1308100"/>
                        <a:gd name="connsiteY88" fmla="*/ 131308 h 197983"/>
                        <a:gd name="connsiteX89" fmla="*/ 1222375 w 1308100"/>
                        <a:gd name="connsiteY89" fmla="*/ 140833 h 197983"/>
                        <a:gd name="connsiteX90" fmla="*/ 1244600 w 1308100"/>
                        <a:gd name="connsiteY90" fmla="*/ 169408 h 197983"/>
                        <a:gd name="connsiteX91" fmla="*/ 1263650 w 1308100"/>
                        <a:gd name="connsiteY91" fmla="*/ 182108 h 197983"/>
                        <a:gd name="connsiteX92" fmla="*/ 1279525 w 1308100"/>
                        <a:gd name="connsiteY92" fmla="*/ 185283 h 197983"/>
                        <a:gd name="connsiteX93" fmla="*/ 1289050 w 1308100"/>
                        <a:gd name="connsiteY93" fmla="*/ 191633 h 197983"/>
                        <a:gd name="connsiteX94" fmla="*/ 1301750 w 1308100"/>
                        <a:gd name="connsiteY94" fmla="*/ 194808 h 197983"/>
                        <a:gd name="connsiteX95" fmla="*/ 1308100 w 1308100"/>
                        <a:gd name="connsiteY95" fmla="*/ 197983 h 197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</a:cxnLst>
                      <a:rect l="l" t="t" r="r" b="b"/>
                      <a:pathLst>
                        <a:path w="1308100" h="197983">
                          <a:moveTo>
                            <a:pt x="0" y="17008"/>
                          </a:moveTo>
                          <a:cubicBezTo>
                            <a:pt x="31831" y="29740"/>
                            <a:pt x="1231" y="18330"/>
                            <a:pt x="28575" y="26533"/>
                          </a:cubicBezTo>
                          <a:cubicBezTo>
                            <a:pt x="44880" y="31424"/>
                            <a:pt x="48352" y="33174"/>
                            <a:pt x="63500" y="39233"/>
                          </a:cubicBezTo>
                          <a:cubicBezTo>
                            <a:pt x="65617" y="42408"/>
                            <a:pt x="68546" y="45172"/>
                            <a:pt x="69850" y="48758"/>
                          </a:cubicBezTo>
                          <a:cubicBezTo>
                            <a:pt x="72832" y="56960"/>
                            <a:pt x="76200" y="74158"/>
                            <a:pt x="76200" y="74158"/>
                          </a:cubicBezTo>
                          <a:cubicBezTo>
                            <a:pt x="77258" y="96383"/>
                            <a:pt x="77668" y="118648"/>
                            <a:pt x="79375" y="140833"/>
                          </a:cubicBezTo>
                          <a:cubicBezTo>
                            <a:pt x="79789" y="146214"/>
                            <a:pt x="80843" y="151588"/>
                            <a:pt x="82550" y="156708"/>
                          </a:cubicBezTo>
                          <a:cubicBezTo>
                            <a:pt x="84047" y="161198"/>
                            <a:pt x="85114" y="166568"/>
                            <a:pt x="88900" y="169408"/>
                          </a:cubicBezTo>
                          <a:cubicBezTo>
                            <a:pt x="94255" y="173424"/>
                            <a:pt x="107950" y="175758"/>
                            <a:pt x="107950" y="175758"/>
                          </a:cubicBezTo>
                          <a:cubicBezTo>
                            <a:pt x="111125" y="179991"/>
                            <a:pt x="113410" y="185070"/>
                            <a:pt x="117475" y="188458"/>
                          </a:cubicBezTo>
                          <a:cubicBezTo>
                            <a:pt x="125902" y="195480"/>
                            <a:pt x="147116" y="189118"/>
                            <a:pt x="152400" y="188458"/>
                          </a:cubicBezTo>
                          <a:lnTo>
                            <a:pt x="165100" y="169408"/>
                          </a:lnTo>
                          <a:cubicBezTo>
                            <a:pt x="167217" y="166233"/>
                            <a:pt x="170033" y="163426"/>
                            <a:pt x="171450" y="159883"/>
                          </a:cubicBezTo>
                          <a:cubicBezTo>
                            <a:pt x="182397" y="132516"/>
                            <a:pt x="174139" y="155234"/>
                            <a:pt x="180975" y="131308"/>
                          </a:cubicBezTo>
                          <a:cubicBezTo>
                            <a:pt x="183995" y="120739"/>
                            <a:pt x="185340" y="120994"/>
                            <a:pt x="187325" y="109083"/>
                          </a:cubicBezTo>
                          <a:cubicBezTo>
                            <a:pt x="188728" y="100667"/>
                            <a:pt x="189558" y="92163"/>
                            <a:pt x="190500" y="83683"/>
                          </a:cubicBezTo>
                          <a:cubicBezTo>
                            <a:pt x="191675" y="73112"/>
                            <a:pt x="192058" y="62445"/>
                            <a:pt x="193675" y="51933"/>
                          </a:cubicBezTo>
                          <a:cubicBezTo>
                            <a:pt x="194184" y="48625"/>
                            <a:pt x="194994" y="45193"/>
                            <a:pt x="196850" y="42408"/>
                          </a:cubicBezTo>
                          <a:cubicBezTo>
                            <a:pt x="199341" y="38672"/>
                            <a:pt x="203200" y="36058"/>
                            <a:pt x="206375" y="32883"/>
                          </a:cubicBezTo>
                          <a:cubicBezTo>
                            <a:pt x="207433" y="29708"/>
                            <a:pt x="207183" y="25725"/>
                            <a:pt x="209550" y="23358"/>
                          </a:cubicBezTo>
                          <a:cubicBezTo>
                            <a:pt x="211917" y="20991"/>
                            <a:pt x="215999" y="21501"/>
                            <a:pt x="219075" y="20183"/>
                          </a:cubicBezTo>
                          <a:cubicBezTo>
                            <a:pt x="223425" y="18319"/>
                            <a:pt x="227542" y="15950"/>
                            <a:pt x="231775" y="13833"/>
                          </a:cubicBezTo>
                          <a:cubicBezTo>
                            <a:pt x="244475" y="14891"/>
                            <a:pt x="257229" y="15427"/>
                            <a:pt x="269875" y="17008"/>
                          </a:cubicBezTo>
                          <a:cubicBezTo>
                            <a:pt x="274205" y="17549"/>
                            <a:pt x="278786" y="18018"/>
                            <a:pt x="282575" y="20183"/>
                          </a:cubicBezTo>
                          <a:cubicBezTo>
                            <a:pt x="315871" y="39209"/>
                            <a:pt x="271886" y="22970"/>
                            <a:pt x="301625" y="32883"/>
                          </a:cubicBezTo>
                          <a:cubicBezTo>
                            <a:pt x="309472" y="56423"/>
                            <a:pt x="304982" y="45946"/>
                            <a:pt x="314325" y="64633"/>
                          </a:cubicBezTo>
                          <a:cubicBezTo>
                            <a:pt x="315383" y="85800"/>
                            <a:pt x="316178" y="106981"/>
                            <a:pt x="317500" y="128133"/>
                          </a:cubicBezTo>
                          <a:cubicBezTo>
                            <a:pt x="318295" y="140852"/>
                            <a:pt x="315567" y="154557"/>
                            <a:pt x="320675" y="166233"/>
                          </a:cubicBezTo>
                          <a:cubicBezTo>
                            <a:pt x="323734" y="173225"/>
                            <a:pt x="332321" y="177082"/>
                            <a:pt x="339725" y="178933"/>
                          </a:cubicBezTo>
                          <a:lnTo>
                            <a:pt x="365125" y="185283"/>
                          </a:lnTo>
                          <a:cubicBezTo>
                            <a:pt x="384175" y="184225"/>
                            <a:pt x="403282" y="183917"/>
                            <a:pt x="422275" y="182108"/>
                          </a:cubicBezTo>
                          <a:cubicBezTo>
                            <a:pt x="435269" y="180870"/>
                            <a:pt x="438543" y="171796"/>
                            <a:pt x="444500" y="159883"/>
                          </a:cubicBezTo>
                          <a:cubicBezTo>
                            <a:pt x="446617" y="155650"/>
                            <a:pt x="448986" y="151533"/>
                            <a:pt x="450850" y="147183"/>
                          </a:cubicBezTo>
                          <a:cubicBezTo>
                            <a:pt x="452168" y="144107"/>
                            <a:pt x="452528" y="140651"/>
                            <a:pt x="454025" y="137658"/>
                          </a:cubicBezTo>
                          <a:cubicBezTo>
                            <a:pt x="455732" y="134245"/>
                            <a:pt x="458668" y="131546"/>
                            <a:pt x="460375" y="128133"/>
                          </a:cubicBezTo>
                          <a:cubicBezTo>
                            <a:pt x="461872" y="125140"/>
                            <a:pt x="462232" y="121684"/>
                            <a:pt x="463550" y="118608"/>
                          </a:cubicBezTo>
                          <a:cubicBezTo>
                            <a:pt x="465414" y="114258"/>
                            <a:pt x="467783" y="110141"/>
                            <a:pt x="469900" y="105908"/>
                          </a:cubicBezTo>
                          <a:cubicBezTo>
                            <a:pt x="470958" y="100616"/>
                            <a:pt x="471862" y="95291"/>
                            <a:pt x="473075" y="90033"/>
                          </a:cubicBezTo>
                          <a:cubicBezTo>
                            <a:pt x="475037" y="81529"/>
                            <a:pt x="477990" y="73241"/>
                            <a:pt x="479425" y="64633"/>
                          </a:cubicBezTo>
                          <a:cubicBezTo>
                            <a:pt x="483227" y="41819"/>
                            <a:pt x="479029" y="50939"/>
                            <a:pt x="488950" y="36058"/>
                          </a:cubicBezTo>
                          <a:cubicBezTo>
                            <a:pt x="491379" y="26342"/>
                            <a:pt x="491166" y="21142"/>
                            <a:pt x="498475" y="13833"/>
                          </a:cubicBezTo>
                          <a:cubicBezTo>
                            <a:pt x="501173" y="11135"/>
                            <a:pt x="504825" y="9600"/>
                            <a:pt x="508000" y="7483"/>
                          </a:cubicBezTo>
                          <a:cubicBezTo>
                            <a:pt x="513599" y="8043"/>
                            <a:pt x="541942" y="9329"/>
                            <a:pt x="552450" y="13833"/>
                          </a:cubicBezTo>
                          <a:cubicBezTo>
                            <a:pt x="555957" y="15336"/>
                            <a:pt x="558800" y="18066"/>
                            <a:pt x="561975" y="20183"/>
                          </a:cubicBezTo>
                          <a:cubicBezTo>
                            <a:pt x="576940" y="42631"/>
                            <a:pt x="558159" y="14841"/>
                            <a:pt x="577850" y="42408"/>
                          </a:cubicBezTo>
                          <a:cubicBezTo>
                            <a:pt x="580068" y="45513"/>
                            <a:pt x="582493" y="48520"/>
                            <a:pt x="584200" y="51933"/>
                          </a:cubicBezTo>
                          <a:cubicBezTo>
                            <a:pt x="588108" y="59749"/>
                            <a:pt x="589331" y="73191"/>
                            <a:pt x="590550" y="80508"/>
                          </a:cubicBezTo>
                          <a:cubicBezTo>
                            <a:pt x="591101" y="90417"/>
                            <a:pt x="592744" y="143663"/>
                            <a:pt x="596900" y="163058"/>
                          </a:cubicBezTo>
                          <a:cubicBezTo>
                            <a:pt x="598302" y="169603"/>
                            <a:pt x="597681" y="178395"/>
                            <a:pt x="603250" y="182108"/>
                          </a:cubicBezTo>
                          <a:cubicBezTo>
                            <a:pt x="625085" y="196664"/>
                            <a:pt x="615060" y="192395"/>
                            <a:pt x="631825" y="197983"/>
                          </a:cubicBezTo>
                          <a:cubicBezTo>
                            <a:pt x="652992" y="195866"/>
                            <a:pt x="674231" y="194384"/>
                            <a:pt x="695325" y="191633"/>
                          </a:cubicBezTo>
                          <a:cubicBezTo>
                            <a:pt x="698644" y="191200"/>
                            <a:pt x="701857" y="189955"/>
                            <a:pt x="704850" y="188458"/>
                          </a:cubicBezTo>
                          <a:cubicBezTo>
                            <a:pt x="708263" y="186751"/>
                            <a:pt x="711677" y="184806"/>
                            <a:pt x="714375" y="182108"/>
                          </a:cubicBezTo>
                          <a:cubicBezTo>
                            <a:pt x="718313" y="178170"/>
                            <a:pt x="726644" y="165291"/>
                            <a:pt x="730250" y="159883"/>
                          </a:cubicBezTo>
                          <a:cubicBezTo>
                            <a:pt x="731308" y="155650"/>
                            <a:pt x="731893" y="151269"/>
                            <a:pt x="733425" y="147183"/>
                          </a:cubicBezTo>
                          <a:cubicBezTo>
                            <a:pt x="735087" y="142751"/>
                            <a:pt x="738415" y="139016"/>
                            <a:pt x="739775" y="134483"/>
                          </a:cubicBezTo>
                          <a:cubicBezTo>
                            <a:pt x="741625" y="128317"/>
                            <a:pt x="741892" y="121783"/>
                            <a:pt x="742950" y="115433"/>
                          </a:cubicBezTo>
                          <a:cubicBezTo>
                            <a:pt x="744008" y="99558"/>
                            <a:pt x="745133" y="83687"/>
                            <a:pt x="746125" y="67808"/>
                          </a:cubicBezTo>
                          <a:cubicBezTo>
                            <a:pt x="747249" y="49820"/>
                            <a:pt x="735227" y="25092"/>
                            <a:pt x="749300" y="13833"/>
                          </a:cubicBezTo>
                          <a:cubicBezTo>
                            <a:pt x="765024" y="1254"/>
                            <a:pt x="789517" y="15950"/>
                            <a:pt x="809625" y="17008"/>
                          </a:cubicBezTo>
                          <a:cubicBezTo>
                            <a:pt x="815975" y="21241"/>
                            <a:pt x="821435" y="27295"/>
                            <a:pt x="828675" y="29708"/>
                          </a:cubicBezTo>
                          <a:cubicBezTo>
                            <a:pt x="831850" y="30766"/>
                            <a:pt x="834982" y="31964"/>
                            <a:pt x="838200" y="32883"/>
                          </a:cubicBezTo>
                          <a:cubicBezTo>
                            <a:pt x="849279" y="36048"/>
                            <a:pt x="853736" y="35362"/>
                            <a:pt x="863600" y="42408"/>
                          </a:cubicBezTo>
                          <a:cubicBezTo>
                            <a:pt x="867254" y="45018"/>
                            <a:pt x="869950" y="48758"/>
                            <a:pt x="873125" y="51933"/>
                          </a:cubicBezTo>
                          <a:cubicBezTo>
                            <a:pt x="878158" y="67032"/>
                            <a:pt x="883167" y="80436"/>
                            <a:pt x="885825" y="96383"/>
                          </a:cubicBezTo>
                          <a:cubicBezTo>
                            <a:pt x="886883" y="102733"/>
                            <a:pt x="887603" y="109149"/>
                            <a:pt x="889000" y="115433"/>
                          </a:cubicBezTo>
                          <a:cubicBezTo>
                            <a:pt x="889726" y="118700"/>
                            <a:pt x="891363" y="121711"/>
                            <a:pt x="892175" y="124958"/>
                          </a:cubicBezTo>
                          <a:cubicBezTo>
                            <a:pt x="895739" y="139216"/>
                            <a:pt x="892610" y="140132"/>
                            <a:pt x="901700" y="150358"/>
                          </a:cubicBezTo>
                          <a:cubicBezTo>
                            <a:pt x="907666" y="157070"/>
                            <a:pt x="912231" y="166568"/>
                            <a:pt x="920750" y="169408"/>
                          </a:cubicBezTo>
                          <a:cubicBezTo>
                            <a:pt x="938370" y="175281"/>
                            <a:pt x="926954" y="172168"/>
                            <a:pt x="955675" y="175758"/>
                          </a:cubicBezTo>
                          <a:cubicBezTo>
                            <a:pt x="974725" y="173641"/>
                            <a:pt x="993850" y="172119"/>
                            <a:pt x="1012825" y="169408"/>
                          </a:cubicBezTo>
                          <a:cubicBezTo>
                            <a:pt x="1016138" y="168935"/>
                            <a:pt x="1019357" y="167730"/>
                            <a:pt x="1022350" y="166233"/>
                          </a:cubicBezTo>
                          <a:cubicBezTo>
                            <a:pt x="1025763" y="164526"/>
                            <a:pt x="1028944" y="162326"/>
                            <a:pt x="1031875" y="159883"/>
                          </a:cubicBezTo>
                          <a:cubicBezTo>
                            <a:pt x="1035324" y="157008"/>
                            <a:pt x="1038525" y="153807"/>
                            <a:pt x="1041400" y="150358"/>
                          </a:cubicBezTo>
                          <a:cubicBezTo>
                            <a:pt x="1043843" y="147427"/>
                            <a:pt x="1045633" y="144008"/>
                            <a:pt x="1047750" y="140833"/>
                          </a:cubicBezTo>
                          <a:cubicBezTo>
                            <a:pt x="1059810" y="92591"/>
                            <a:pt x="1051248" y="133617"/>
                            <a:pt x="1057275" y="58283"/>
                          </a:cubicBezTo>
                          <a:cubicBezTo>
                            <a:pt x="1057872" y="50823"/>
                            <a:pt x="1058982" y="43396"/>
                            <a:pt x="1060450" y="36058"/>
                          </a:cubicBezTo>
                          <a:cubicBezTo>
                            <a:pt x="1061106" y="32776"/>
                            <a:pt x="1061534" y="29146"/>
                            <a:pt x="1063625" y="26533"/>
                          </a:cubicBezTo>
                          <a:cubicBezTo>
                            <a:pt x="1066009" y="23553"/>
                            <a:pt x="1069975" y="22300"/>
                            <a:pt x="1073150" y="20183"/>
                          </a:cubicBezTo>
                          <a:cubicBezTo>
                            <a:pt x="1075267" y="15950"/>
                            <a:pt x="1076153" y="10830"/>
                            <a:pt x="1079500" y="7483"/>
                          </a:cubicBezTo>
                          <a:cubicBezTo>
                            <a:pt x="1095914" y="-8931"/>
                            <a:pt x="1141882" y="6653"/>
                            <a:pt x="1149350" y="7483"/>
                          </a:cubicBezTo>
                          <a:cubicBezTo>
                            <a:pt x="1157817" y="9600"/>
                            <a:pt x="1166805" y="10222"/>
                            <a:pt x="1174750" y="13833"/>
                          </a:cubicBezTo>
                          <a:cubicBezTo>
                            <a:pt x="1178838" y="15691"/>
                            <a:pt x="1180826" y="20483"/>
                            <a:pt x="1184275" y="23358"/>
                          </a:cubicBezTo>
                          <a:cubicBezTo>
                            <a:pt x="1187206" y="25801"/>
                            <a:pt x="1190625" y="27591"/>
                            <a:pt x="1193800" y="29708"/>
                          </a:cubicBezTo>
                          <a:cubicBezTo>
                            <a:pt x="1201413" y="52546"/>
                            <a:pt x="1192177" y="24026"/>
                            <a:pt x="1200150" y="51933"/>
                          </a:cubicBezTo>
                          <a:cubicBezTo>
                            <a:pt x="1201069" y="55151"/>
                            <a:pt x="1202406" y="58240"/>
                            <a:pt x="1203325" y="61458"/>
                          </a:cubicBezTo>
                          <a:cubicBezTo>
                            <a:pt x="1211298" y="89365"/>
                            <a:pt x="1202062" y="60845"/>
                            <a:pt x="1209675" y="83683"/>
                          </a:cubicBezTo>
                          <a:cubicBezTo>
                            <a:pt x="1210733" y="95325"/>
                            <a:pt x="1210557" y="107145"/>
                            <a:pt x="1212850" y="118608"/>
                          </a:cubicBezTo>
                          <a:cubicBezTo>
                            <a:pt x="1213778" y="123249"/>
                            <a:pt x="1217336" y="126958"/>
                            <a:pt x="1219200" y="131308"/>
                          </a:cubicBezTo>
                          <a:cubicBezTo>
                            <a:pt x="1220518" y="134384"/>
                            <a:pt x="1220750" y="137907"/>
                            <a:pt x="1222375" y="140833"/>
                          </a:cubicBezTo>
                          <a:cubicBezTo>
                            <a:pt x="1227594" y="150227"/>
                            <a:pt x="1235545" y="162365"/>
                            <a:pt x="1244600" y="169408"/>
                          </a:cubicBezTo>
                          <a:cubicBezTo>
                            <a:pt x="1250624" y="174093"/>
                            <a:pt x="1256166" y="180611"/>
                            <a:pt x="1263650" y="182108"/>
                          </a:cubicBezTo>
                          <a:lnTo>
                            <a:pt x="1279525" y="185283"/>
                          </a:lnTo>
                          <a:cubicBezTo>
                            <a:pt x="1282700" y="187400"/>
                            <a:pt x="1285543" y="190130"/>
                            <a:pt x="1289050" y="191633"/>
                          </a:cubicBezTo>
                          <a:cubicBezTo>
                            <a:pt x="1293061" y="193352"/>
                            <a:pt x="1297610" y="193428"/>
                            <a:pt x="1301750" y="194808"/>
                          </a:cubicBezTo>
                          <a:cubicBezTo>
                            <a:pt x="1303995" y="195556"/>
                            <a:pt x="1305983" y="196925"/>
                            <a:pt x="1308100" y="197983"/>
                          </a:cubicBezTo>
                        </a:path>
                      </a:pathLst>
                    </a:custGeom>
                    <a:ln w="9525" cmpd="sng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  <p:sp>
                  <p:nvSpPr>
                    <p:cNvPr id="204" name="Forma libre 203"/>
                    <p:cNvSpPr/>
                    <p:nvPr/>
                  </p:nvSpPr>
                  <p:spPr>
                    <a:xfrm>
                      <a:off x="5874621" y="4048142"/>
                      <a:ext cx="1308100" cy="197983"/>
                    </a:xfrm>
                    <a:custGeom>
                      <a:avLst/>
                      <a:gdLst>
                        <a:gd name="connsiteX0" fmla="*/ 0 w 1308100"/>
                        <a:gd name="connsiteY0" fmla="*/ 17008 h 197983"/>
                        <a:gd name="connsiteX1" fmla="*/ 28575 w 1308100"/>
                        <a:gd name="connsiteY1" fmla="*/ 26533 h 197983"/>
                        <a:gd name="connsiteX2" fmla="*/ 63500 w 1308100"/>
                        <a:gd name="connsiteY2" fmla="*/ 39233 h 197983"/>
                        <a:gd name="connsiteX3" fmla="*/ 69850 w 1308100"/>
                        <a:gd name="connsiteY3" fmla="*/ 48758 h 197983"/>
                        <a:gd name="connsiteX4" fmla="*/ 76200 w 1308100"/>
                        <a:gd name="connsiteY4" fmla="*/ 74158 h 197983"/>
                        <a:gd name="connsiteX5" fmla="*/ 79375 w 1308100"/>
                        <a:gd name="connsiteY5" fmla="*/ 140833 h 197983"/>
                        <a:gd name="connsiteX6" fmla="*/ 82550 w 1308100"/>
                        <a:gd name="connsiteY6" fmla="*/ 156708 h 197983"/>
                        <a:gd name="connsiteX7" fmla="*/ 88900 w 1308100"/>
                        <a:gd name="connsiteY7" fmla="*/ 169408 h 197983"/>
                        <a:gd name="connsiteX8" fmla="*/ 107950 w 1308100"/>
                        <a:gd name="connsiteY8" fmla="*/ 175758 h 197983"/>
                        <a:gd name="connsiteX9" fmla="*/ 117475 w 1308100"/>
                        <a:gd name="connsiteY9" fmla="*/ 188458 h 197983"/>
                        <a:gd name="connsiteX10" fmla="*/ 152400 w 1308100"/>
                        <a:gd name="connsiteY10" fmla="*/ 188458 h 197983"/>
                        <a:gd name="connsiteX11" fmla="*/ 165100 w 1308100"/>
                        <a:gd name="connsiteY11" fmla="*/ 169408 h 197983"/>
                        <a:gd name="connsiteX12" fmla="*/ 171450 w 1308100"/>
                        <a:gd name="connsiteY12" fmla="*/ 159883 h 197983"/>
                        <a:gd name="connsiteX13" fmla="*/ 180975 w 1308100"/>
                        <a:gd name="connsiteY13" fmla="*/ 131308 h 197983"/>
                        <a:gd name="connsiteX14" fmla="*/ 187325 w 1308100"/>
                        <a:gd name="connsiteY14" fmla="*/ 109083 h 197983"/>
                        <a:gd name="connsiteX15" fmla="*/ 190500 w 1308100"/>
                        <a:gd name="connsiteY15" fmla="*/ 83683 h 197983"/>
                        <a:gd name="connsiteX16" fmla="*/ 193675 w 1308100"/>
                        <a:gd name="connsiteY16" fmla="*/ 51933 h 197983"/>
                        <a:gd name="connsiteX17" fmla="*/ 196850 w 1308100"/>
                        <a:gd name="connsiteY17" fmla="*/ 42408 h 197983"/>
                        <a:gd name="connsiteX18" fmla="*/ 206375 w 1308100"/>
                        <a:gd name="connsiteY18" fmla="*/ 32883 h 197983"/>
                        <a:gd name="connsiteX19" fmla="*/ 209550 w 1308100"/>
                        <a:gd name="connsiteY19" fmla="*/ 23358 h 197983"/>
                        <a:gd name="connsiteX20" fmla="*/ 219075 w 1308100"/>
                        <a:gd name="connsiteY20" fmla="*/ 20183 h 197983"/>
                        <a:gd name="connsiteX21" fmla="*/ 231775 w 1308100"/>
                        <a:gd name="connsiteY21" fmla="*/ 13833 h 197983"/>
                        <a:gd name="connsiteX22" fmla="*/ 269875 w 1308100"/>
                        <a:gd name="connsiteY22" fmla="*/ 17008 h 197983"/>
                        <a:gd name="connsiteX23" fmla="*/ 282575 w 1308100"/>
                        <a:gd name="connsiteY23" fmla="*/ 20183 h 197983"/>
                        <a:gd name="connsiteX24" fmla="*/ 301625 w 1308100"/>
                        <a:gd name="connsiteY24" fmla="*/ 32883 h 197983"/>
                        <a:gd name="connsiteX25" fmla="*/ 314325 w 1308100"/>
                        <a:gd name="connsiteY25" fmla="*/ 64633 h 197983"/>
                        <a:gd name="connsiteX26" fmla="*/ 317500 w 1308100"/>
                        <a:gd name="connsiteY26" fmla="*/ 128133 h 197983"/>
                        <a:gd name="connsiteX27" fmla="*/ 320675 w 1308100"/>
                        <a:gd name="connsiteY27" fmla="*/ 166233 h 197983"/>
                        <a:gd name="connsiteX28" fmla="*/ 339725 w 1308100"/>
                        <a:gd name="connsiteY28" fmla="*/ 178933 h 197983"/>
                        <a:gd name="connsiteX29" fmla="*/ 365125 w 1308100"/>
                        <a:gd name="connsiteY29" fmla="*/ 185283 h 197983"/>
                        <a:gd name="connsiteX30" fmla="*/ 422275 w 1308100"/>
                        <a:gd name="connsiteY30" fmla="*/ 182108 h 197983"/>
                        <a:gd name="connsiteX31" fmla="*/ 444500 w 1308100"/>
                        <a:gd name="connsiteY31" fmla="*/ 159883 h 197983"/>
                        <a:gd name="connsiteX32" fmla="*/ 450850 w 1308100"/>
                        <a:gd name="connsiteY32" fmla="*/ 147183 h 197983"/>
                        <a:gd name="connsiteX33" fmla="*/ 454025 w 1308100"/>
                        <a:gd name="connsiteY33" fmla="*/ 137658 h 197983"/>
                        <a:gd name="connsiteX34" fmla="*/ 460375 w 1308100"/>
                        <a:gd name="connsiteY34" fmla="*/ 128133 h 197983"/>
                        <a:gd name="connsiteX35" fmla="*/ 463550 w 1308100"/>
                        <a:gd name="connsiteY35" fmla="*/ 118608 h 197983"/>
                        <a:gd name="connsiteX36" fmla="*/ 469900 w 1308100"/>
                        <a:gd name="connsiteY36" fmla="*/ 105908 h 197983"/>
                        <a:gd name="connsiteX37" fmla="*/ 473075 w 1308100"/>
                        <a:gd name="connsiteY37" fmla="*/ 90033 h 197983"/>
                        <a:gd name="connsiteX38" fmla="*/ 479425 w 1308100"/>
                        <a:gd name="connsiteY38" fmla="*/ 64633 h 197983"/>
                        <a:gd name="connsiteX39" fmla="*/ 488950 w 1308100"/>
                        <a:gd name="connsiteY39" fmla="*/ 36058 h 197983"/>
                        <a:gd name="connsiteX40" fmla="*/ 498475 w 1308100"/>
                        <a:gd name="connsiteY40" fmla="*/ 13833 h 197983"/>
                        <a:gd name="connsiteX41" fmla="*/ 508000 w 1308100"/>
                        <a:gd name="connsiteY41" fmla="*/ 7483 h 197983"/>
                        <a:gd name="connsiteX42" fmla="*/ 552450 w 1308100"/>
                        <a:gd name="connsiteY42" fmla="*/ 13833 h 197983"/>
                        <a:gd name="connsiteX43" fmla="*/ 561975 w 1308100"/>
                        <a:gd name="connsiteY43" fmla="*/ 20183 h 197983"/>
                        <a:gd name="connsiteX44" fmla="*/ 577850 w 1308100"/>
                        <a:gd name="connsiteY44" fmla="*/ 42408 h 197983"/>
                        <a:gd name="connsiteX45" fmla="*/ 584200 w 1308100"/>
                        <a:gd name="connsiteY45" fmla="*/ 51933 h 197983"/>
                        <a:gd name="connsiteX46" fmla="*/ 590550 w 1308100"/>
                        <a:gd name="connsiteY46" fmla="*/ 80508 h 197983"/>
                        <a:gd name="connsiteX47" fmla="*/ 596900 w 1308100"/>
                        <a:gd name="connsiteY47" fmla="*/ 163058 h 197983"/>
                        <a:gd name="connsiteX48" fmla="*/ 603250 w 1308100"/>
                        <a:gd name="connsiteY48" fmla="*/ 182108 h 197983"/>
                        <a:gd name="connsiteX49" fmla="*/ 631825 w 1308100"/>
                        <a:gd name="connsiteY49" fmla="*/ 197983 h 197983"/>
                        <a:gd name="connsiteX50" fmla="*/ 695325 w 1308100"/>
                        <a:gd name="connsiteY50" fmla="*/ 191633 h 197983"/>
                        <a:gd name="connsiteX51" fmla="*/ 704850 w 1308100"/>
                        <a:gd name="connsiteY51" fmla="*/ 188458 h 197983"/>
                        <a:gd name="connsiteX52" fmla="*/ 714375 w 1308100"/>
                        <a:gd name="connsiteY52" fmla="*/ 182108 h 197983"/>
                        <a:gd name="connsiteX53" fmla="*/ 730250 w 1308100"/>
                        <a:gd name="connsiteY53" fmla="*/ 159883 h 197983"/>
                        <a:gd name="connsiteX54" fmla="*/ 733425 w 1308100"/>
                        <a:gd name="connsiteY54" fmla="*/ 147183 h 197983"/>
                        <a:gd name="connsiteX55" fmla="*/ 739775 w 1308100"/>
                        <a:gd name="connsiteY55" fmla="*/ 134483 h 197983"/>
                        <a:gd name="connsiteX56" fmla="*/ 742950 w 1308100"/>
                        <a:gd name="connsiteY56" fmla="*/ 115433 h 197983"/>
                        <a:gd name="connsiteX57" fmla="*/ 746125 w 1308100"/>
                        <a:gd name="connsiteY57" fmla="*/ 67808 h 197983"/>
                        <a:gd name="connsiteX58" fmla="*/ 749300 w 1308100"/>
                        <a:gd name="connsiteY58" fmla="*/ 13833 h 197983"/>
                        <a:gd name="connsiteX59" fmla="*/ 809625 w 1308100"/>
                        <a:gd name="connsiteY59" fmla="*/ 17008 h 197983"/>
                        <a:gd name="connsiteX60" fmla="*/ 828675 w 1308100"/>
                        <a:gd name="connsiteY60" fmla="*/ 29708 h 197983"/>
                        <a:gd name="connsiteX61" fmla="*/ 838200 w 1308100"/>
                        <a:gd name="connsiteY61" fmla="*/ 32883 h 197983"/>
                        <a:gd name="connsiteX62" fmla="*/ 863600 w 1308100"/>
                        <a:gd name="connsiteY62" fmla="*/ 42408 h 197983"/>
                        <a:gd name="connsiteX63" fmla="*/ 873125 w 1308100"/>
                        <a:gd name="connsiteY63" fmla="*/ 51933 h 197983"/>
                        <a:gd name="connsiteX64" fmla="*/ 885825 w 1308100"/>
                        <a:gd name="connsiteY64" fmla="*/ 96383 h 197983"/>
                        <a:gd name="connsiteX65" fmla="*/ 889000 w 1308100"/>
                        <a:gd name="connsiteY65" fmla="*/ 115433 h 197983"/>
                        <a:gd name="connsiteX66" fmla="*/ 892175 w 1308100"/>
                        <a:gd name="connsiteY66" fmla="*/ 124958 h 197983"/>
                        <a:gd name="connsiteX67" fmla="*/ 901700 w 1308100"/>
                        <a:gd name="connsiteY67" fmla="*/ 150358 h 197983"/>
                        <a:gd name="connsiteX68" fmla="*/ 920750 w 1308100"/>
                        <a:gd name="connsiteY68" fmla="*/ 169408 h 197983"/>
                        <a:gd name="connsiteX69" fmla="*/ 955675 w 1308100"/>
                        <a:gd name="connsiteY69" fmla="*/ 175758 h 197983"/>
                        <a:gd name="connsiteX70" fmla="*/ 1012825 w 1308100"/>
                        <a:gd name="connsiteY70" fmla="*/ 169408 h 197983"/>
                        <a:gd name="connsiteX71" fmla="*/ 1022350 w 1308100"/>
                        <a:gd name="connsiteY71" fmla="*/ 166233 h 197983"/>
                        <a:gd name="connsiteX72" fmla="*/ 1031875 w 1308100"/>
                        <a:gd name="connsiteY72" fmla="*/ 159883 h 197983"/>
                        <a:gd name="connsiteX73" fmla="*/ 1041400 w 1308100"/>
                        <a:gd name="connsiteY73" fmla="*/ 150358 h 197983"/>
                        <a:gd name="connsiteX74" fmla="*/ 1047750 w 1308100"/>
                        <a:gd name="connsiteY74" fmla="*/ 140833 h 197983"/>
                        <a:gd name="connsiteX75" fmla="*/ 1057275 w 1308100"/>
                        <a:gd name="connsiteY75" fmla="*/ 58283 h 197983"/>
                        <a:gd name="connsiteX76" fmla="*/ 1060450 w 1308100"/>
                        <a:gd name="connsiteY76" fmla="*/ 36058 h 197983"/>
                        <a:gd name="connsiteX77" fmla="*/ 1063625 w 1308100"/>
                        <a:gd name="connsiteY77" fmla="*/ 26533 h 197983"/>
                        <a:gd name="connsiteX78" fmla="*/ 1073150 w 1308100"/>
                        <a:gd name="connsiteY78" fmla="*/ 20183 h 197983"/>
                        <a:gd name="connsiteX79" fmla="*/ 1079500 w 1308100"/>
                        <a:gd name="connsiteY79" fmla="*/ 7483 h 197983"/>
                        <a:gd name="connsiteX80" fmla="*/ 1149350 w 1308100"/>
                        <a:gd name="connsiteY80" fmla="*/ 7483 h 197983"/>
                        <a:gd name="connsiteX81" fmla="*/ 1174750 w 1308100"/>
                        <a:gd name="connsiteY81" fmla="*/ 13833 h 197983"/>
                        <a:gd name="connsiteX82" fmla="*/ 1184275 w 1308100"/>
                        <a:gd name="connsiteY82" fmla="*/ 23358 h 197983"/>
                        <a:gd name="connsiteX83" fmla="*/ 1193800 w 1308100"/>
                        <a:gd name="connsiteY83" fmla="*/ 29708 h 197983"/>
                        <a:gd name="connsiteX84" fmla="*/ 1200150 w 1308100"/>
                        <a:gd name="connsiteY84" fmla="*/ 51933 h 197983"/>
                        <a:gd name="connsiteX85" fmla="*/ 1203325 w 1308100"/>
                        <a:gd name="connsiteY85" fmla="*/ 61458 h 197983"/>
                        <a:gd name="connsiteX86" fmla="*/ 1209675 w 1308100"/>
                        <a:gd name="connsiteY86" fmla="*/ 83683 h 197983"/>
                        <a:gd name="connsiteX87" fmla="*/ 1212850 w 1308100"/>
                        <a:gd name="connsiteY87" fmla="*/ 118608 h 197983"/>
                        <a:gd name="connsiteX88" fmla="*/ 1219200 w 1308100"/>
                        <a:gd name="connsiteY88" fmla="*/ 131308 h 197983"/>
                        <a:gd name="connsiteX89" fmla="*/ 1222375 w 1308100"/>
                        <a:gd name="connsiteY89" fmla="*/ 140833 h 197983"/>
                        <a:gd name="connsiteX90" fmla="*/ 1244600 w 1308100"/>
                        <a:gd name="connsiteY90" fmla="*/ 169408 h 197983"/>
                        <a:gd name="connsiteX91" fmla="*/ 1263650 w 1308100"/>
                        <a:gd name="connsiteY91" fmla="*/ 182108 h 197983"/>
                        <a:gd name="connsiteX92" fmla="*/ 1279525 w 1308100"/>
                        <a:gd name="connsiteY92" fmla="*/ 185283 h 197983"/>
                        <a:gd name="connsiteX93" fmla="*/ 1289050 w 1308100"/>
                        <a:gd name="connsiteY93" fmla="*/ 191633 h 197983"/>
                        <a:gd name="connsiteX94" fmla="*/ 1301750 w 1308100"/>
                        <a:gd name="connsiteY94" fmla="*/ 194808 h 197983"/>
                        <a:gd name="connsiteX95" fmla="*/ 1308100 w 1308100"/>
                        <a:gd name="connsiteY95" fmla="*/ 197983 h 197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</a:cxnLst>
                      <a:rect l="l" t="t" r="r" b="b"/>
                      <a:pathLst>
                        <a:path w="1308100" h="197983">
                          <a:moveTo>
                            <a:pt x="0" y="17008"/>
                          </a:moveTo>
                          <a:cubicBezTo>
                            <a:pt x="31831" y="29740"/>
                            <a:pt x="1231" y="18330"/>
                            <a:pt x="28575" y="26533"/>
                          </a:cubicBezTo>
                          <a:cubicBezTo>
                            <a:pt x="44880" y="31424"/>
                            <a:pt x="48352" y="33174"/>
                            <a:pt x="63500" y="39233"/>
                          </a:cubicBezTo>
                          <a:cubicBezTo>
                            <a:pt x="65617" y="42408"/>
                            <a:pt x="68546" y="45172"/>
                            <a:pt x="69850" y="48758"/>
                          </a:cubicBezTo>
                          <a:cubicBezTo>
                            <a:pt x="72832" y="56960"/>
                            <a:pt x="76200" y="74158"/>
                            <a:pt x="76200" y="74158"/>
                          </a:cubicBezTo>
                          <a:cubicBezTo>
                            <a:pt x="77258" y="96383"/>
                            <a:pt x="77668" y="118648"/>
                            <a:pt x="79375" y="140833"/>
                          </a:cubicBezTo>
                          <a:cubicBezTo>
                            <a:pt x="79789" y="146214"/>
                            <a:pt x="80843" y="151588"/>
                            <a:pt x="82550" y="156708"/>
                          </a:cubicBezTo>
                          <a:cubicBezTo>
                            <a:pt x="84047" y="161198"/>
                            <a:pt x="85114" y="166568"/>
                            <a:pt x="88900" y="169408"/>
                          </a:cubicBezTo>
                          <a:cubicBezTo>
                            <a:pt x="94255" y="173424"/>
                            <a:pt x="107950" y="175758"/>
                            <a:pt x="107950" y="175758"/>
                          </a:cubicBezTo>
                          <a:cubicBezTo>
                            <a:pt x="111125" y="179991"/>
                            <a:pt x="113410" y="185070"/>
                            <a:pt x="117475" y="188458"/>
                          </a:cubicBezTo>
                          <a:cubicBezTo>
                            <a:pt x="125902" y="195480"/>
                            <a:pt x="147116" y="189118"/>
                            <a:pt x="152400" y="188458"/>
                          </a:cubicBezTo>
                          <a:lnTo>
                            <a:pt x="165100" y="169408"/>
                          </a:lnTo>
                          <a:cubicBezTo>
                            <a:pt x="167217" y="166233"/>
                            <a:pt x="170033" y="163426"/>
                            <a:pt x="171450" y="159883"/>
                          </a:cubicBezTo>
                          <a:cubicBezTo>
                            <a:pt x="182397" y="132516"/>
                            <a:pt x="174139" y="155234"/>
                            <a:pt x="180975" y="131308"/>
                          </a:cubicBezTo>
                          <a:cubicBezTo>
                            <a:pt x="183995" y="120739"/>
                            <a:pt x="185340" y="120994"/>
                            <a:pt x="187325" y="109083"/>
                          </a:cubicBezTo>
                          <a:cubicBezTo>
                            <a:pt x="188728" y="100667"/>
                            <a:pt x="189558" y="92163"/>
                            <a:pt x="190500" y="83683"/>
                          </a:cubicBezTo>
                          <a:cubicBezTo>
                            <a:pt x="191675" y="73112"/>
                            <a:pt x="192058" y="62445"/>
                            <a:pt x="193675" y="51933"/>
                          </a:cubicBezTo>
                          <a:cubicBezTo>
                            <a:pt x="194184" y="48625"/>
                            <a:pt x="194994" y="45193"/>
                            <a:pt x="196850" y="42408"/>
                          </a:cubicBezTo>
                          <a:cubicBezTo>
                            <a:pt x="199341" y="38672"/>
                            <a:pt x="203200" y="36058"/>
                            <a:pt x="206375" y="32883"/>
                          </a:cubicBezTo>
                          <a:cubicBezTo>
                            <a:pt x="207433" y="29708"/>
                            <a:pt x="207183" y="25725"/>
                            <a:pt x="209550" y="23358"/>
                          </a:cubicBezTo>
                          <a:cubicBezTo>
                            <a:pt x="211917" y="20991"/>
                            <a:pt x="215999" y="21501"/>
                            <a:pt x="219075" y="20183"/>
                          </a:cubicBezTo>
                          <a:cubicBezTo>
                            <a:pt x="223425" y="18319"/>
                            <a:pt x="227542" y="15950"/>
                            <a:pt x="231775" y="13833"/>
                          </a:cubicBezTo>
                          <a:cubicBezTo>
                            <a:pt x="244475" y="14891"/>
                            <a:pt x="257229" y="15427"/>
                            <a:pt x="269875" y="17008"/>
                          </a:cubicBezTo>
                          <a:cubicBezTo>
                            <a:pt x="274205" y="17549"/>
                            <a:pt x="278786" y="18018"/>
                            <a:pt x="282575" y="20183"/>
                          </a:cubicBezTo>
                          <a:cubicBezTo>
                            <a:pt x="315871" y="39209"/>
                            <a:pt x="271886" y="22970"/>
                            <a:pt x="301625" y="32883"/>
                          </a:cubicBezTo>
                          <a:cubicBezTo>
                            <a:pt x="309472" y="56423"/>
                            <a:pt x="304982" y="45946"/>
                            <a:pt x="314325" y="64633"/>
                          </a:cubicBezTo>
                          <a:cubicBezTo>
                            <a:pt x="315383" y="85800"/>
                            <a:pt x="316178" y="106981"/>
                            <a:pt x="317500" y="128133"/>
                          </a:cubicBezTo>
                          <a:cubicBezTo>
                            <a:pt x="318295" y="140852"/>
                            <a:pt x="315567" y="154557"/>
                            <a:pt x="320675" y="166233"/>
                          </a:cubicBezTo>
                          <a:cubicBezTo>
                            <a:pt x="323734" y="173225"/>
                            <a:pt x="332321" y="177082"/>
                            <a:pt x="339725" y="178933"/>
                          </a:cubicBezTo>
                          <a:lnTo>
                            <a:pt x="365125" y="185283"/>
                          </a:lnTo>
                          <a:cubicBezTo>
                            <a:pt x="384175" y="184225"/>
                            <a:pt x="403282" y="183917"/>
                            <a:pt x="422275" y="182108"/>
                          </a:cubicBezTo>
                          <a:cubicBezTo>
                            <a:pt x="435269" y="180870"/>
                            <a:pt x="438543" y="171796"/>
                            <a:pt x="444500" y="159883"/>
                          </a:cubicBezTo>
                          <a:cubicBezTo>
                            <a:pt x="446617" y="155650"/>
                            <a:pt x="448986" y="151533"/>
                            <a:pt x="450850" y="147183"/>
                          </a:cubicBezTo>
                          <a:cubicBezTo>
                            <a:pt x="452168" y="144107"/>
                            <a:pt x="452528" y="140651"/>
                            <a:pt x="454025" y="137658"/>
                          </a:cubicBezTo>
                          <a:cubicBezTo>
                            <a:pt x="455732" y="134245"/>
                            <a:pt x="458668" y="131546"/>
                            <a:pt x="460375" y="128133"/>
                          </a:cubicBezTo>
                          <a:cubicBezTo>
                            <a:pt x="461872" y="125140"/>
                            <a:pt x="462232" y="121684"/>
                            <a:pt x="463550" y="118608"/>
                          </a:cubicBezTo>
                          <a:cubicBezTo>
                            <a:pt x="465414" y="114258"/>
                            <a:pt x="467783" y="110141"/>
                            <a:pt x="469900" y="105908"/>
                          </a:cubicBezTo>
                          <a:cubicBezTo>
                            <a:pt x="470958" y="100616"/>
                            <a:pt x="471862" y="95291"/>
                            <a:pt x="473075" y="90033"/>
                          </a:cubicBezTo>
                          <a:cubicBezTo>
                            <a:pt x="475037" y="81529"/>
                            <a:pt x="477990" y="73241"/>
                            <a:pt x="479425" y="64633"/>
                          </a:cubicBezTo>
                          <a:cubicBezTo>
                            <a:pt x="483227" y="41819"/>
                            <a:pt x="479029" y="50939"/>
                            <a:pt x="488950" y="36058"/>
                          </a:cubicBezTo>
                          <a:cubicBezTo>
                            <a:pt x="491379" y="26342"/>
                            <a:pt x="491166" y="21142"/>
                            <a:pt x="498475" y="13833"/>
                          </a:cubicBezTo>
                          <a:cubicBezTo>
                            <a:pt x="501173" y="11135"/>
                            <a:pt x="504825" y="9600"/>
                            <a:pt x="508000" y="7483"/>
                          </a:cubicBezTo>
                          <a:cubicBezTo>
                            <a:pt x="513599" y="8043"/>
                            <a:pt x="541942" y="9329"/>
                            <a:pt x="552450" y="13833"/>
                          </a:cubicBezTo>
                          <a:cubicBezTo>
                            <a:pt x="555957" y="15336"/>
                            <a:pt x="558800" y="18066"/>
                            <a:pt x="561975" y="20183"/>
                          </a:cubicBezTo>
                          <a:cubicBezTo>
                            <a:pt x="576940" y="42631"/>
                            <a:pt x="558159" y="14841"/>
                            <a:pt x="577850" y="42408"/>
                          </a:cubicBezTo>
                          <a:cubicBezTo>
                            <a:pt x="580068" y="45513"/>
                            <a:pt x="582493" y="48520"/>
                            <a:pt x="584200" y="51933"/>
                          </a:cubicBezTo>
                          <a:cubicBezTo>
                            <a:pt x="588108" y="59749"/>
                            <a:pt x="589331" y="73191"/>
                            <a:pt x="590550" y="80508"/>
                          </a:cubicBezTo>
                          <a:cubicBezTo>
                            <a:pt x="591101" y="90417"/>
                            <a:pt x="592744" y="143663"/>
                            <a:pt x="596900" y="163058"/>
                          </a:cubicBezTo>
                          <a:cubicBezTo>
                            <a:pt x="598302" y="169603"/>
                            <a:pt x="597681" y="178395"/>
                            <a:pt x="603250" y="182108"/>
                          </a:cubicBezTo>
                          <a:cubicBezTo>
                            <a:pt x="625085" y="196664"/>
                            <a:pt x="615060" y="192395"/>
                            <a:pt x="631825" y="197983"/>
                          </a:cubicBezTo>
                          <a:cubicBezTo>
                            <a:pt x="652992" y="195866"/>
                            <a:pt x="674231" y="194384"/>
                            <a:pt x="695325" y="191633"/>
                          </a:cubicBezTo>
                          <a:cubicBezTo>
                            <a:pt x="698644" y="191200"/>
                            <a:pt x="701857" y="189955"/>
                            <a:pt x="704850" y="188458"/>
                          </a:cubicBezTo>
                          <a:cubicBezTo>
                            <a:pt x="708263" y="186751"/>
                            <a:pt x="711677" y="184806"/>
                            <a:pt x="714375" y="182108"/>
                          </a:cubicBezTo>
                          <a:cubicBezTo>
                            <a:pt x="718313" y="178170"/>
                            <a:pt x="726644" y="165291"/>
                            <a:pt x="730250" y="159883"/>
                          </a:cubicBezTo>
                          <a:cubicBezTo>
                            <a:pt x="731308" y="155650"/>
                            <a:pt x="731893" y="151269"/>
                            <a:pt x="733425" y="147183"/>
                          </a:cubicBezTo>
                          <a:cubicBezTo>
                            <a:pt x="735087" y="142751"/>
                            <a:pt x="738415" y="139016"/>
                            <a:pt x="739775" y="134483"/>
                          </a:cubicBezTo>
                          <a:cubicBezTo>
                            <a:pt x="741625" y="128317"/>
                            <a:pt x="741892" y="121783"/>
                            <a:pt x="742950" y="115433"/>
                          </a:cubicBezTo>
                          <a:cubicBezTo>
                            <a:pt x="744008" y="99558"/>
                            <a:pt x="745133" y="83687"/>
                            <a:pt x="746125" y="67808"/>
                          </a:cubicBezTo>
                          <a:cubicBezTo>
                            <a:pt x="747249" y="49820"/>
                            <a:pt x="735227" y="25092"/>
                            <a:pt x="749300" y="13833"/>
                          </a:cubicBezTo>
                          <a:cubicBezTo>
                            <a:pt x="765024" y="1254"/>
                            <a:pt x="789517" y="15950"/>
                            <a:pt x="809625" y="17008"/>
                          </a:cubicBezTo>
                          <a:cubicBezTo>
                            <a:pt x="815975" y="21241"/>
                            <a:pt x="821435" y="27295"/>
                            <a:pt x="828675" y="29708"/>
                          </a:cubicBezTo>
                          <a:cubicBezTo>
                            <a:pt x="831850" y="30766"/>
                            <a:pt x="834982" y="31964"/>
                            <a:pt x="838200" y="32883"/>
                          </a:cubicBezTo>
                          <a:cubicBezTo>
                            <a:pt x="849279" y="36048"/>
                            <a:pt x="853736" y="35362"/>
                            <a:pt x="863600" y="42408"/>
                          </a:cubicBezTo>
                          <a:cubicBezTo>
                            <a:pt x="867254" y="45018"/>
                            <a:pt x="869950" y="48758"/>
                            <a:pt x="873125" y="51933"/>
                          </a:cubicBezTo>
                          <a:cubicBezTo>
                            <a:pt x="878158" y="67032"/>
                            <a:pt x="883167" y="80436"/>
                            <a:pt x="885825" y="96383"/>
                          </a:cubicBezTo>
                          <a:cubicBezTo>
                            <a:pt x="886883" y="102733"/>
                            <a:pt x="887603" y="109149"/>
                            <a:pt x="889000" y="115433"/>
                          </a:cubicBezTo>
                          <a:cubicBezTo>
                            <a:pt x="889726" y="118700"/>
                            <a:pt x="891363" y="121711"/>
                            <a:pt x="892175" y="124958"/>
                          </a:cubicBezTo>
                          <a:cubicBezTo>
                            <a:pt x="895739" y="139216"/>
                            <a:pt x="892610" y="140132"/>
                            <a:pt x="901700" y="150358"/>
                          </a:cubicBezTo>
                          <a:cubicBezTo>
                            <a:pt x="907666" y="157070"/>
                            <a:pt x="912231" y="166568"/>
                            <a:pt x="920750" y="169408"/>
                          </a:cubicBezTo>
                          <a:cubicBezTo>
                            <a:pt x="938370" y="175281"/>
                            <a:pt x="926954" y="172168"/>
                            <a:pt x="955675" y="175758"/>
                          </a:cubicBezTo>
                          <a:cubicBezTo>
                            <a:pt x="974725" y="173641"/>
                            <a:pt x="993850" y="172119"/>
                            <a:pt x="1012825" y="169408"/>
                          </a:cubicBezTo>
                          <a:cubicBezTo>
                            <a:pt x="1016138" y="168935"/>
                            <a:pt x="1019357" y="167730"/>
                            <a:pt x="1022350" y="166233"/>
                          </a:cubicBezTo>
                          <a:cubicBezTo>
                            <a:pt x="1025763" y="164526"/>
                            <a:pt x="1028944" y="162326"/>
                            <a:pt x="1031875" y="159883"/>
                          </a:cubicBezTo>
                          <a:cubicBezTo>
                            <a:pt x="1035324" y="157008"/>
                            <a:pt x="1038525" y="153807"/>
                            <a:pt x="1041400" y="150358"/>
                          </a:cubicBezTo>
                          <a:cubicBezTo>
                            <a:pt x="1043843" y="147427"/>
                            <a:pt x="1045633" y="144008"/>
                            <a:pt x="1047750" y="140833"/>
                          </a:cubicBezTo>
                          <a:cubicBezTo>
                            <a:pt x="1059810" y="92591"/>
                            <a:pt x="1051248" y="133617"/>
                            <a:pt x="1057275" y="58283"/>
                          </a:cubicBezTo>
                          <a:cubicBezTo>
                            <a:pt x="1057872" y="50823"/>
                            <a:pt x="1058982" y="43396"/>
                            <a:pt x="1060450" y="36058"/>
                          </a:cubicBezTo>
                          <a:cubicBezTo>
                            <a:pt x="1061106" y="32776"/>
                            <a:pt x="1061534" y="29146"/>
                            <a:pt x="1063625" y="26533"/>
                          </a:cubicBezTo>
                          <a:cubicBezTo>
                            <a:pt x="1066009" y="23553"/>
                            <a:pt x="1069975" y="22300"/>
                            <a:pt x="1073150" y="20183"/>
                          </a:cubicBezTo>
                          <a:cubicBezTo>
                            <a:pt x="1075267" y="15950"/>
                            <a:pt x="1076153" y="10830"/>
                            <a:pt x="1079500" y="7483"/>
                          </a:cubicBezTo>
                          <a:cubicBezTo>
                            <a:pt x="1095914" y="-8931"/>
                            <a:pt x="1141882" y="6653"/>
                            <a:pt x="1149350" y="7483"/>
                          </a:cubicBezTo>
                          <a:cubicBezTo>
                            <a:pt x="1157817" y="9600"/>
                            <a:pt x="1166805" y="10222"/>
                            <a:pt x="1174750" y="13833"/>
                          </a:cubicBezTo>
                          <a:cubicBezTo>
                            <a:pt x="1178838" y="15691"/>
                            <a:pt x="1180826" y="20483"/>
                            <a:pt x="1184275" y="23358"/>
                          </a:cubicBezTo>
                          <a:cubicBezTo>
                            <a:pt x="1187206" y="25801"/>
                            <a:pt x="1190625" y="27591"/>
                            <a:pt x="1193800" y="29708"/>
                          </a:cubicBezTo>
                          <a:cubicBezTo>
                            <a:pt x="1201413" y="52546"/>
                            <a:pt x="1192177" y="24026"/>
                            <a:pt x="1200150" y="51933"/>
                          </a:cubicBezTo>
                          <a:cubicBezTo>
                            <a:pt x="1201069" y="55151"/>
                            <a:pt x="1202406" y="58240"/>
                            <a:pt x="1203325" y="61458"/>
                          </a:cubicBezTo>
                          <a:cubicBezTo>
                            <a:pt x="1211298" y="89365"/>
                            <a:pt x="1202062" y="60845"/>
                            <a:pt x="1209675" y="83683"/>
                          </a:cubicBezTo>
                          <a:cubicBezTo>
                            <a:pt x="1210733" y="95325"/>
                            <a:pt x="1210557" y="107145"/>
                            <a:pt x="1212850" y="118608"/>
                          </a:cubicBezTo>
                          <a:cubicBezTo>
                            <a:pt x="1213778" y="123249"/>
                            <a:pt x="1217336" y="126958"/>
                            <a:pt x="1219200" y="131308"/>
                          </a:cubicBezTo>
                          <a:cubicBezTo>
                            <a:pt x="1220518" y="134384"/>
                            <a:pt x="1220750" y="137907"/>
                            <a:pt x="1222375" y="140833"/>
                          </a:cubicBezTo>
                          <a:cubicBezTo>
                            <a:pt x="1227594" y="150227"/>
                            <a:pt x="1235545" y="162365"/>
                            <a:pt x="1244600" y="169408"/>
                          </a:cubicBezTo>
                          <a:cubicBezTo>
                            <a:pt x="1250624" y="174093"/>
                            <a:pt x="1256166" y="180611"/>
                            <a:pt x="1263650" y="182108"/>
                          </a:cubicBezTo>
                          <a:lnTo>
                            <a:pt x="1279525" y="185283"/>
                          </a:lnTo>
                          <a:cubicBezTo>
                            <a:pt x="1282700" y="187400"/>
                            <a:pt x="1285543" y="190130"/>
                            <a:pt x="1289050" y="191633"/>
                          </a:cubicBezTo>
                          <a:cubicBezTo>
                            <a:pt x="1293061" y="193352"/>
                            <a:pt x="1297610" y="193428"/>
                            <a:pt x="1301750" y="194808"/>
                          </a:cubicBezTo>
                          <a:cubicBezTo>
                            <a:pt x="1303995" y="195556"/>
                            <a:pt x="1305983" y="196925"/>
                            <a:pt x="1308100" y="197983"/>
                          </a:cubicBezTo>
                        </a:path>
                      </a:pathLst>
                    </a:custGeom>
                    <a:ln w="9525" cmpd="sng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</p:grpSp>
              <p:grpSp>
                <p:nvGrpSpPr>
                  <p:cNvPr id="200" name="Agrupar 199"/>
                  <p:cNvGrpSpPr/>
                  <p:nvPr/>
                </p:nvGrpSpPr>
                <p:grpSpPr>
                  <a:xfrm flipV="1">
                    <a:off x="7047867" y="4839203"/>
                    <a:ext cx="329373" cy="96207"/>
                    <a:chOff x="5829300" y="4048142"/>
                    <a:chExt cx="1353421" cy="206358"/>
                  </a:xfrm>
                </p:grpSpPr>
                <p:sp>
                  <p:nvSpPr>
                    <p:cNvPr id="201" name="Forma libre 200"/>
                    <p:cNvSpPr/>
                    <p:nvPr/>
                  </p:nvSpPr>
                  <p:spPr>
                    <a:xfrm>
                      <a:off x="5829300" y="4056517"/>
                      <a:ext cx="1308100" cy="197983"/>
                    </a:xfrm>
                    <a:custGeom>
                      <a:avLst/>
                      <a:gdLst>
                        <a:gd name="connsiteX0" fmla="*/ 0 w 1308100"/>
                        <a:gd name="connsiteY0" fmla="*/ 17008 h 197983"/>
                        <a:gd name="connsiteX1" fmla="*/ 28575 w 1308100"/>
                        <a:gd name="connsiteY1" fmla="*/ 26533 h 197983"/>
                        <a:gd name="connsiteX2" fmla="*/ 63500 w 1308100"/>
                        <a:gd name="connsiteY2" fmla="*/ 39233 h 197983"/>
                        <a:gd name="connsiteX3" fmla="*/ 69850 w 1308100"/>
                        <a:gd name="connsiteY3" fmla="*/ 48758 h 197983"/>
                        <a:gd name="connsiteX4" fmla="*/ 76200 w 1308100"/>
                        <a:gd name="connsiteY4" fmla="*/ 74158 h 197983"/>
                        <a:gd name="connsiteX5" fmla="*/ 79375 w 1308100"/>
                        <a:gd name="connsiteY5" fmla="*/ 140833 h 197983"/>
                        <a:gd name="connsiteX6" fmla="*/ 82550 w 1308100"/>
                        <a:gd name="connsiteY6" fmla="*/ 156708 h 197983"/>
                        <a:gd name="connsiteX7" fmla="*/ 88900 w 1308100"/>
                        <a:gd name="connsiteY7" fmla="*/ 169408 h 197983"/>
                        <a:gd name="connsiteX8" fmla="*/ 107950 w 1308100"/>
                        <a:gd name="connsiteY8" fmla="*/ 175758 h 197983"/>
                        <a:gd name="connsiteX9" fmla="*/ 117475 w 1308100"/>
                        <a:gd name="connsiteY9" fmla="*/ 188458 h 197983"/>
                        <a:gd name="connsiteX10" fmla="*/ 152400 w 1308100"/>
                        <a:gd name="connsiteY10" fmla="*/ 188458 h 197983"/>
                        <a:gd name="connsiteX11" fmla="*/ 165100 w 1308100"/>
                        <a:gd name="connsiteY11" fmla="*/ 169408 h 197983"/>
                        <a:gd name="connsiteX12" fmla="*/ 171450 w 1308100"/>
                        <a:gd name="connsiteY12" fmla="*/ 159883 h 197983"/>
                        <a:gd name="connsiteX13" fmla="*/ 180975 w 1308100"/>
                        <a:gd name="connsiteY13" fmla="*/ 131308 h 197983"/>
                        <a:gd name="connsiteX14" fmla="*/ 187325 w 1308100"/>
                        <a:gd name="connsiteY14" fmla="*/ 109083 h 197983"/>
                        <a:gd name="connsiteX15" fmla="*/ 190500 w 1308100"/>
                        <a:gd name="connsiteY15" fmla="*/ 83683 h 197983"/>
                        <a:gd name="connsiteX16" fmla="*/ 193675 w 1308100"/>
                        <a:gd name="connsiteY16" fmla="*/ 51933 h 197983"/>
                        <a:gd name="connsiteX17" fmla="*/ 196850 w 1308100"/>
                        <a:gd name="connsiteY17" fmla="*/ 42408 h 197983"/>
                        <a:gd name="connsiteX18" fmla="*/ 206375 w 1308100"/>
                        <a:gd name="connsiteY18" fmla="*/ 32883 h 197983"/>
                        <a:gd name="connsiteX19" fmla="*/ 209550 w 1308100"/>
                        <a:gd name="connsiteY19" fmla="*/ 23358 h 197983"/>
                        <a:gd name="connsiteX20" fmla="*/ 219075 w 1308100"/>
                        <a:gd name="connsiteY20" fmla="*/ 20183 h 197983"/>
                        <a:gd name="connsiteX21" fmla="*/ 231775 w 1308100"/>
                        <a:gd name="connsiteY21" fmla="*/ 13833 h 197983"/>
                        <a:gd name="connsiteX22" fmla="*/ 269875 w 1308100"/>
                        <a:gd name="connsiteY22" fmla="*/ 17008 h 197983"/>
                        <a:gd name="connsiteX23" fmla="*/ 282575 w 1308100"/>
                        <a:gd name="connsiteY23" fmla="*/ 20183 h 197983"/>
                        <a:gd name="connsiteX24" fmla="*/ 301625 w 1308100"/>
                        <a:gd name="connsiteY24" fmla="*/ 32883 h 197983"/>
                        <a:gd name="connsiteX25" fmla="*/ 314325 w 1308100"/>
                        <a:gd name="connsiteY25" fmla="*/ 64633 h 197983"/>
                        <a:gd name="connsiteX26" fmla="*/ 317500 w 1308100"/>
                        <a:gd name="connsiteY26" fmla="*/ 128133 h 197983"/>
                        <a:gd name="connsiteX27" fmla="*/ 320675 w 1308100"/>
                        <a:gd name="connsiteY27" fmla="*/ 166233 h 197983"/>
                        <a:gd name="connsiteX28" fmla="*/ 339725 w 1308100"/>
                        <a:gd name="connsiteY28" fmla="*/ 178933 h 197983"/>
                        <a:gd name="connsiteX29" fmla="*/ 365125 w 1308100"/>
                        <a:gd name="connsiteY29" fmla="*/ 185283 h 197983"/>
                        <a:gd name="connsiteX30" fmla="*/ 422275 w 1308100"/>
                        <a:gd name="connsiteY30" fmla="*/ 182108 h 197983"/>
                        <a:gd name="connsiteX31" fmla="*/ 444500 w 1308100"/>
                        <a:gd name="connsiteY31" fmla="*/ 159883 h 197983"/>
                        <a:gd name="connsiteX32" fmla="*/ 450850 w 1308100"/>
                        <a:gd name="connsiteY32" fmla="*/ 147183 h 197983"/>
                        <a:gd name="connsiteX33" fmla="*/ 454025 w 1308100"/>
                        <a:gd name="connsiteY33" fmla="*/ 137658 h 197983"/>
                        <a:gd name="connsiteX34" fmla="*/ 460375 w 1308100"/>
                        <a:gd name="connsiteY34" fmla="*/ 128133 h 197983"/>
                        <a:gd name="connsiteX35" fmla="*/ 463550 w 1308100"/>
                        <a:gd name="connsiteY35" fmla="*/ 118608 h 197983"/>
                        <a:gd name="connsiteX36" fmla="*/ 469900 w 1308100"/>
                        <a:gd name="connsiteY36" fmla="*/ 105908 h 197983"/>
                        <a:gd name="connsiteX37" fmla="*/ 473075 w 1308100"/>
                        <a:gd name="connsiteY37" fmla="*/ 90033 h 197983"/>
                        <a:gd name="connsiteX38" fmla="*/ 479425 w 1308100"/>
                        <a:gd name="connsiteY38" fmla="*/ 64633 h 197983"/>
                        <a:gd name="connsiteX39" fmla="*/ 488950 w 1308100"/>
                        <a:gd name="connsiteY39" fmla="*/ 36058 h 197983"/>
                        <a:gd name="connsiteX40" fmla="*/ 498475 w 1308100"/>
                        <a:gd name="connsiteY40" fmla="*/ 13833 h 197983"/>
                        <a:gd name="connsiteX41" fmla="*/ 508000 w 1308100"/>
                        <a:gd name="connsiteY41" fmla="*/ 7483 h 197983"/>
                        <a:gd name="connsiteX42" fmla="*/ 552450 w 1308100"/>
                        <a:gd name="connsiteY42" fmla="*/ 13833 h 197983"/>
                        <a:gd name="connsiteX43" fmla="*/ 561975 w 1308100"/>
                        <a:gd name="connsiteY43" fmla="*/ 20183 h 197983"/>
                        <a:gd name="connsiteX44" fmla="*/ 577850 w 1308100"/>
                        <a:gd name="connsiteY44" fmla="*/ 42408 h 197983"/>
                        <a:gd name="connsiteX45" fmla="*/ 584200 w 1308100"/>
                        <a:gd name="connsiteY45" fmla="*/ 51933 h 197983"/>
                        <a:gd name="connsiteX46" fmla="*/ 590550 w 1308100"/>
                        <a:gd name="connsiteY46" fmla="*/ 80508 h 197983"/>
                        <a:gd name="connsiteX47" fmla="*/ 596900 w 1308100"/>
                        <a:gd name="connsiteY47" fmla="*/ 163058 h 197983"/>
                        <a:gd name="connsiteX48" fmla="*/ 603250 w 1308100"/>
                        <a:gd name="connsiteY48" fmla="*/ 182108 h 197983"/>
                        <a:gd name="connsiteX49" fmla="*/ 631825 w 1308100"/>
                        <a:gd name="connsiteY49" fmla="*/ 197983 h 197983"/>
                        <a:gd name="connsiteX50" fmla="*/ 695325 w 1308100"/>
                        <a:gd name="connsiteY50" fmla="*/ 191633 h 197983"/>
                        <a:gd name="connsiteX51" fmla="*/ 704850 w 1308100"/>
                        <a:gd name="connsiteY51" fmla="*/ 188458 h 197983"/>
                        <a:gd name="connsiteX52" fmla="*/ 714375 w 1308100"/>
                        <a:gd name="connsiteY52" fmla="*/ 182108 h 197983"/>
                        <a:gd name="connsiteX53" fmla="*/ 730250 w 1308100"/>
                        <a:gd name="connsiteY53" fmla="*/ 159883 h 197983"/>
                        <a:gd name="connsiteX54" fmla="*/ 733425 w 1308100"/>
                        <a:gd name="connsiteY54" fmla="*/ 147183 h 197983"/>
                        <a:gd name="connsiteX55" fmla="*/ 739775 w 1308100"/>
                        <a:gd name="connsiteY55" fmla="*/ 134483 h 197983"/>
                        <a:gd name="connsiteX56" fmla="*/ 742950 w 1308100"/>
                        <a:gd name="connsiteY56" fmla="*/ 115433 h 197983"/>
                        <a:gd name="connsiteX57" fmla="*/ 746125 w 1308100"/>
                        <a:gd name="connsiteY57" fmla="*/ 67808 h 197983"/>
                        <a:gd name="connsiteX58" fmla="*/ 749300 w 1308100"/>
                        <a:gd name="connsiteY58" fmla="*/ 13833 h 197983"/>
                        <a:gd name="connsiteX59" fmla="*/ 809625 w 1308100"/>
                        <a:gd name="connsiteY59" fmla="*/ 17008 h 197983"/>
                        <a:gd name="connsiteX60" fmla="*/ 828675 w 1308100"/>
                        <a:gd name="connsiteY60" fmla="*/ 29708 h 197983"/>
                        <a:gd name="connsiteX61" fmla="*/ 838200 w 1308100"/>
                        <a:gd name="connsiteY61" fmla="*/ 32883 h 197983"/>
                        <a:gd name="connsiteX62" fmla="*/ 863600 w 1308100"/>
                        <a:gd name="connsiteY62" fmla="*/ 42408 h 197983"/>
                        <a:gd name="connsiteX63" fmla="*/ 873125 w 1308100"/>
                        <a:gd name="connsiteY63" fmla="*/ 51933 h 197983"/>
                        <a:gd name="connsiteX64" fmla="*/ 885825 w 1308100"/>
                        <a:gd name="connsiteY64" fmla="*/ 96383 h 197983"/>
                        <a:gd name="connsiteX65" fmla="*/ 889000 w 1308100"/>
                        <a:gd name="connsiteY65" fmla="*/ 115433 h 197983"/>
                        <a:gd name="connsiteX66" fmla="*/ 892175 w 1308100"/>
                        <a:gd name="connsiteY66" fmla="*/ 124958 h 197983"/>
                        <a:gd name="connsiteX67" fmla="*/ 901700 w 1308100"/>
                        <a:gd name="connsiteY67" fmla="*/ 150358 h 197983"/>
                        <a:gd name="connsiteX68" fmla="*/ 920750 w 1308100"/>
                        <a:gd name="connsiteY68" fmla="*/ 169408 h 197983"/>
                        <a:gd name="connsiteX69" fmla="*/ 955675 w 1308100"/>
                        <a:gd name="connsiteY69" fmla="*/ 175758 h 197983"/>
                        <a:gd name="connsiteX70" fmla="*/ 1012825 w 1308100"/>
                        <a:gd name="connsiteY70" fmla="*/ 169408 h 197983"/>
                        <a:gd name="connsiteX71" fmla="*/ 1022350 w 1308100"/>
                        <a:gd name="connsiteY71" fmla="*/ 166233 h 197983"/>
                        <a:gd name="connsiteX72" fmla="*/ 1031875 w 1308100"/>
                        <a:gd name="connsiteY72" fmla="*/ 159883 h 197983"/>
                        <a:gd name="connsiteX73" fmla="*/ 1041400 w 1308100"/>
                        <a:gd name="connsiteY73" fmla="*/ 150358 h 197983"/>
                        <a:gd name="connsiteX74" fmla="*/ 1047750 w 1308100"/>
                        <a:gd name="connsiteY74" fmla="*/ 140833 h 197983"/>
                        <a:gd name="connsiteX75" fmla="*/ 1057275 w 1308100"/>
                        <a:gd name="connsiteY75" fmla="*/ 58283 h 197983"/>
                        <a:gd name="connsiteX76" fmla="*/ 1060450 w 1308100"/>
                        <a:gd name="connsiteY76" fmla="*/ 36058 h 197983"/>
                        <a:gd name="connsiteX77" fmla="*/ 1063625 w 1308100"/>
                        <a:gd name="connsiteY77" fmla="*/ 26533 h 197983"/>
                        <a:gd name="connsiteX78" fmla="*/ 1073150 w 1308100"/>
                        <a:gd name="connsiteY78" fmla="*/ 20183 h 197983"/>
                        <a:gd name="connsiteX79" fmla="*/ 1079500 w 1308100"/>
                        <a:gd name="connsiteY79" fmla="*/ 7483 h 197983"/>
                        <a:gd name="connsiteX80" fmla="*/ 1149350 w 1308100"/>
                        <a:gd name="connsiteY80" fmla="*/ 7483 h 197983"/>
                        <a:gd name="connsiteX81" fmla="*/ 1174750 w 1308100"/>
                        <a:gd name="connsiteY81" fmla="*/ 13833 h 197983"/>
                        <a:gd name="connsiteX82" fmla="*/ 1184275 w 1308100"/>
                        <a:gd name="connsiteY82" fmla="*/ 23358 h 197983"/>
                        <a:gd name="connsiteX83" fmla="*/ 1193800 w 1308100"/>
                        <a:gd name="connsiteY83" fmla="*/ 29708 h 197983"/>
                        <a:gd name="connsiteX84" fmla="*/ 1200150 w 1308100"/>
                        <a:gd name="connsiteY84" fmla="*/ 51933 h 197983"/>
                        <a:gd name="connsiteX85" fmla="*/ 1203325 w 1308100"/>
                        <a:gd name="connsiteY85" fmla="*/ 61458 h 197983"/>
                        <a:gd name="connsiteX86" fmla="*/ 1209675 w 1308100"/>
                        <a:gd name="connsiteY86" fmla="*/ 83683 h 197983"/>
                        <a:gd name="connsiteX87" fmla="*/ 1212850 w 1308100"/>
                        <a:gd name="connsiteY87" fmla="*/ 118608 h 197983"/>
                        <a:gd name="connsiteX88" fmla="*/ 1219200 w 1308100"/>
                        <a:gd name="connsiteY88" fmla="*/ 131308 h 197983"/>
                        <a:gd name="connsiteX89" fmla="*/ 1222375 w 1308100"/>
                        <a:gd name="connsiteY89" fmla="*/ 140833 h 197983"/>
                        <a:gd name="connsiteX90" fmla="*/ 1244600 w 1308100"/>
                        <a:gd name="connsiteY90" fmla="*/ 169408 h 197983"/>
                        <a:gd name="connsiteX91" fmla="*/ 1263650 w 1308100"/>
                        <a:gd name="connsiteY91" fmla="*/ 182108 h 197983"/>
                        <a:gd name="connsiteX92" fmla="*/ 1279525 w 1308100"/>
                        <a:gd name="connsiteY92" fmla="*/ 185283 h 197983"/>
                        <a:gd name="connsiteX93" fmla="*/ 1289050 w 1308100"/>
                        <a:gd name="connsiteY93" fmla="*/ 191633 h 197983"/>
                        <a:gd name="connsiteX94" fmla="*/ 1301750 w 1308100"/>
                        <a:gd name="connsiteY94" fmla="*/ 194808 h 197983"/>
                        <a:gd name="connsiteX95" fmla="*/ 1308100 w 1308100"/>
                        <a:gd name="connsiteY95" fmla="*/ 197983 h 197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</a:cxnLst>
                      <a:rect l="l" t="t" r="r" b="b"/>
                      <a:pathLst>
                        <a:path w="1308100" h="197983">
                          <a:moveTo>
                            <a:pt x="0" y="17008"/>
                          </a:moveTo>
                          <a:cubicBezTo>
                            <a:pt x="31831" y="29740"/>
                            <a:pt x="1231" y="18330"/>
                            <a:pt x="28575" y="26533"/>
                          </a:cubicBezTo>
                          <a:cubicBezTo>
                            <a:pt x="44880" y="31424"/>
                            <a:pt x="48352" y="33174"/>
                            <a:pt x="63500" y="39233"/>
                          </a:cubicBezTo>
                          <a:cubicBezTo>
                            <a:pt x="65617" y="42408"/>
                            <a:pt x="68546" y="45172"/>
                            <a:pt x="69850" y="48758"/>
                          </a:cubicBezTo>
                          <a:cubicBezTo>
                            <a:pt x="72832" y="56960"/>
                            <a:pt x="76200" y="74158"/>
                            <a:pt x="76200" y="74158"/>
                          </a:cubicBezTo>
                          <a:cubicBezTo>
                            <a:pt x="77258" y="96383"/>
                            <a:pt x="77668" y="118648"/>
                            <a:pt x="79375" y="140833"/>
                          </a:cubicBezTo>
                          <a:cubicBezTo>
                            <a:pt x="79789" y="146214"/>
                            <a:pt x="80843" y="151588"/>
                            <a:pt x="82550" y="156708"/>
                          </a:cubicBezTo>
                          <a:cubicBezTo>
                            <a:pt x="84047" y="161198"/>
                            <a:pt x="85114" y="166568"/>
                            <a:pt x="88900" y="169408"/>
                          </a:cubicBezTo>
                          <a:cubicBezTo>
                            <a:pt x="94255" y="173424"/>
                            <a:pt x="107950" y="175758"/>
                            <a:pt x="107950" y="175758"/>
                          </a:cubicBezTo>
                          <a:cubicBezTo>
                            <a:pt x="111125" y="179991"/>
                            <a:pt x="113410" y="185070"/>
                            <a:pt x="117475" y="188458"/>
                          </a:cubicBezTo>
                          <a:cubicBezTo>
                            <a:pt x="125902" y="195480"/>
                            <a:pt x="147116" y="189118"/>
                            <a:pt x="152400" y="188458"/>
                          </a:cubicBezTo>
                          <a:lnTo>
                            <a:pt x="165100" y="169408"/>
                          </a:lnTo>
                          <a:cubicBezTo>
                            <a:pt x="167217" y="166233"/>
                            <a:pt x="170033" y="163426"/>
                            <a:pt x="171450" y="159883"/>
                          </a:cubicBezTo>
                          <a:cubicBezTo>
                            <a:pt x="182397" y="132516"/>
                            <a:pt x="174139" y="155234"/>
                            <a:pt x="180975" y="131308"/>
                          </a:cubicBezTo>
                          <a:cubicBezTo>
                            <a:pt x="183995" y="120739"/>
                            <a:pt x="185340" y="120994"/>
                            <a:pt x="187325" y="109083"/>
                          </a:cubicBezTo>
                          <a:cubicBezTo>
                            <a:pt x="188728" y="100667"/>
                            <a:pt x="189558" y="92163"/>
                            <a:pt x="190500" y="83683"/>
                          </a:cubicBezTo>
                          <a:cubicBezTo>
                            <a:pt x="191675" y="73112"/>
                            <a:pt x="192058" y="62445"/>
                            <a:pt x="193675" y="51933"/>
                          </a:cubicBezTo>
                          <a:cubicBezTo>
                            <a:pt x="194184" y="48625"/>
                            <a:pt x="194994" y="45193"/>
                            <a:pt x="196850" y="42408"/>
                          </a:cubicBezTo>
                          <a:cubicBezTo>
                            <a:pt x="199341" y="38672"/>
                            <a:pt x="203200" y="36058"/>
                            <a:pt x="206375" y="32883"/>
                          </a:cubicBezTo>
                          <a:cubicBezTo>
                            <a:pt x="207433" y="29708"/>
                            <a:pt x="207183" y="25725"/>
                            <a:pt x="209550" y="23358"/>
                          </a:cubicBezTo>
                          <a:cubicBezTo>
                            <a:pt x="211917" y="20991"/>
                            <a:pt x="215999" y="21501"/>
                            <a:pt x="219075" y="20183"/>
                          </a:cubicBezTo>
                          <a:cubicBezTo>
                            <a:pt x="223425" y="18319"/>
                            <a:pt x="227542" y="15950"/>
                            <a:pt x="231775" y="13833"/>
                          </a:cubicBezTo>
                          <a:cubicBezTo>
                            <a:pt x="244475" y="14891"/>
                            <a:pt x="257229" y="15427"/>
                            <a:pt x="269875" y="17008"/>
                          </a:cubicBezTo>
                          <a:cubicBezTo>
                            <a:pt x="274205" y="17549"/>
                            <a:pt x="278786" y="18018"/>
                            <a:pt x="282575" y="20183"/>
                          </a:cubicBezTo>
                          <a:cubicBezTo>
                            <a:pt x="315871" y="39209"/>
                            <a:pt x="271886" y="22970"/>
                            <a:pt x="301625" y="32883"/>
                          </a:cubicBezTo>
                          <a:cubicBezTo>
                            <a:pt x="309472" y="56423"/>
                            <a:pt x="304982" y="45946"/>
                            <a:pt x="314325" y="64633"/>
                          </a:cubicBezTo>
                          <a:cubicBezTo>
                            <a:pt x="315383" y="85800"/>
                            <a:pt x="316178" y="106981"/>
                            <a:pt x="317500" y="128133"/>
                          </a:cubicBezTo>
                          <a:cubicBezTo>
                            <a:pt x="318295" y="140852"/>
                            <a:pt x="315567" y="154557"/>
                            <a:pt x="320675" y="166233"/>
                          </a:cubicBezTo>
                          <a:cubicBezTo>
                            <a:pt x="323734" y="173225"/>
                            <a:pt x="332321" y="177082"/>
                            <a:pt x="339725" y="178933"/>
                          </a:cubicBezTo>
                          <a:lnTo>
                            <a:pt x="365125" y="185283"/>
                          </a:lnTo>
                          <a:cubicBezTo>
                            <a:pt x="384175" y="184225"/>
                            <a:pt x="403282" y="183917"/>
                            <a:pt x="422275" y="182108"/>
                          </a:cubicBezTo>
                          <a:cubicBezTo>
                            <a:pt x="435269" y="180870"/>
                            <a:pt x="438543" y="171796"/>
                            <a:pt x="444500" y="159883"/>
                          </a:cubicBezTo>
                          <a:cubicBezTo>
                            <a:pt x="446617" y="155650"/>
                            <a:pt x="448986" y="151533"/>
                            <a:pt x="450850" y="147183"/>
                          </a:cubicBezTo>
                          <a:cubicBezTo>
                            <a:pt x="452168" y="144107"/>
                            <a:pt x="452528" y="140651"/>
                            <a:pt x="454025" y="137658"/>
                          </a:cubicBezTo>
                          <a:cubicBezTo>
                            <a:pt x="455732" y="134245"/>
                            <a:pt x="458668" y="131546"/>
                            <a:pt x="460375" y="128133"/>
                          </a:cubicBezTo>
                          <a:cubicBezTo>
                            <a:pt x="461872" y="125140"/>
                            <a:pt x="462232" y="121684"/>
                            <a:pt x="463550" y="118608"/>
                          </a:cubicBezTo>
                          <a:cubicBezTo>
                            <a:pt x="465414" y="114258"/>
                            <a:pt x="467783" y="110141"/>
                            <a:pt x="469900" y="105908"/>
                          </a:cubicBezTo>
                          <a:cubicBezTo>
                            <a:pt x="470958" y="100616"/>
                            <a:pt x="471862" y="95291"/>
                            <a:pt x="473075" y="90033"/>
                          </a:cubicBezTo>
                          <a:cubicBezTo>
                            <a:pt x="475037" y="81529"/>
                            <a:pt x="477990" y="73241"/>
                            <a:pt x="479425" y="64633"/>
                          </a:cubicBezTo>
                          <a:cubicBezTo>
                            <a:pt x="483227" y="41819"/>
                            <a:pt x="479029" y="50939"/>
                            <a:pt x="488950" y="36058"/>
                          </a:cubicBezTo>
                          <a:cubicBezTo>
                            <a:pt x="491379" y="26342"/>
                            <a:pt x="491166" y="21142"/>
                            <a:pt x="498475" y="13833"/>
                          </a:cubicBezTo>
                          <a:cubicBezTo>
                            <a:pt x="501173" y="11135"/>
                            <a:pt x="504825" y="9600"/>
                            <a:pt x="508000" y="7483"/>
                          </a:cubicBezTo>
                          <a:cubicBezTo>
                            <a:pt x="513599" y="8043"/>
                            <a:pt x="541942" y="9329"/>
                            <a:pt x="552450" y="13833"/>
                          </a:cubicBezTo>
                          <a:cubicBezTo>
                            <a:pt x="555957" y="15336"/>
                            <a:pt x="558800" y="18066"/>
                            <a:pt x="561975" y="20183"/>
                          </a:cubicBezTo>
                          <a:cubicBezTo>
                            <a:pt x="576940" y="42631"/>
                            <a:pt x="558159" y="14841"/>
                            <a:pt x="577850" y="42408"/>
                          </a:cubicBezTo>
                          <a:cubicBezTo>
                            <a:pt x="580068" y="45513"/>
                            <a:pt x="582493" y="48520"/>
                            <a:pt x="584200" y="51933"/>
                          </a:cubicBezTo>
                          <a:cubicBezTo>
                            <a:pt x="588108" y="59749"/>
                            <a:pt x="589331" y="73191"/>
                            <a:pt x="590550" y="80508"/>
                          </a:cubicBezTo>
                          <a:cubicBezTo>
                            <a:pt x="591101" y="90417"/>
                            <a:pt x="592744" y="143663"/>
                            <a:pt x="596900" y="163058"/>
                          </a:cubicBezTo>
                          <a:cubicBezTo>
                            <a:pt x="598302" y="169603"/>
                            <a:pt x="597681" y="178395"/>
                            <a:pt x="603250" y="182108"/>
                          </a:cubicBezTo>
                          <a:cubicBezTo>
                            <a:pt x="625085" y="196664"/>
                            <a:pt x="615060" y="192395"/>
                            <a:pt x="631825" y="197983"/>
                          </a:cubicBezTo>
                          <a:cubicBezTo>
                            <a:pt x="652992" y="195866"/>
                            <a:pt x="674231" y="194384"/>
                            <a:pt x="695325" y="191633"/>
                          </a:cubicBezTo>
                          <a:cubicBezTo>
                            <a:pt x="698644" y="191200"/>
                            <a:pt x="701857" y="189955"/>
                            <a:pt x="704850" y="188458"/>
                          </a:cubicBezTo>
                          <a:cubicBezTo>
                            <a:pt x="708263" y="186751"/>
                            <a:pt x="711677" y="184806"/>
                            <a:pt x="714375" y="182108"/>
                          </a:cubicBezTo>
                          <a:cubicBezTo>
                            <a:pt x="718313" y="178170"/>
                            <a:pt x="726644" y="165291"/>
                            <a:pt x="730250" y="159883"/>
                          </a:cubicBezTo>
                          <a:cubicBezTo>
                            <a:pt x="731308" y="155650"/>
                            <a:pt x="731893" y="151269"/>
                            <a:pt x="733425" y="147183"/>
                          </a:cubicBezTo>
                          <a:cubicBezTo>
                            <a:pt x="735087" y="142751"/>
                            <a:pt x="738415" y="139016"/>
                            <a:pt x="739775" y="134483"/>
                          </a:cubicBezTo>
                          <a:cubicBezTo>
                            <a:pt x="741625" y="128317"/>
                            <a:pt x="741892" y="121783"/>
                            <a:pt x="742950" y="115433"/>
                          </a:cubicBezTo>
                          <a:cubicBezTo>
                            <a:pt x="744008" y="99558"/>
                            <a:pt x="745133" y="83687"/>
                            <a:pt x="746125" y="67808"/>
                          </a:cubicBezTo>
                          <a:cubicBezTo>
                            <a:pt x="747249" y="49820"/>
                            <a:pt x="735227" y="25092"/>
                            <a:pt x="749300" y="13833"/>
                          </a:cubicBezTo>
                          <a:cubicBezTo>
                            <a:pt x="765024" y="1254"/>
                            <a:pt x="789517" y="15950"/>
                            <a:pt x="809625" y="17008"/>
                          </a:cubicBezTo>
                          <a:cubicBezTo>
                            <a:pt x="815975" y="21241"/>
                            <a:pt x="821435" y="27295"/>
                            <a:pt x="828675" y="29708"/>
                          </a:cubicBezTo>
                          <a:cubicBezTo>
                            <a:pt x="831850" y="30766"/>
                            <a:pt x="834982" y="31964"/>
                            <a:pt x="838200" y="32883"/>
                          </a:cubicBezTo>
                          <a:cubicBezTo>
                            <a:pt x="849279" y="36048"/>
                            <a:pt x="853736" y="35362"/>
                            <a:pt x="863600" y="42408"/>
                          </a:cubicBezTo>
                          <a:cubicBezTo>
                            <a:pt x="867254" y="45018"/>
                            <a:pt x="869950" y="48758"/>
                            <a:pt x="873125" y="51933"/>
                          </a:cubicBezTo>
                          <a:cubicBezTo>
                            <a:pt x="878158" y="67032"/>
                            <a:pt x="883167" y="80436"/>
                            <a:pt x="885825" y="96383"/>
                          </a:cubicBezTo>
                          <a:cubicBezTo>
                            <a:pt x="886883" y="102733"/>
                            <a:pt x="887603" y="109149"/>
                            <a:pt x="889000" y="115433"/>
                          </a:cubicBezTo>
                          <a:cubicBezTo>
                            <a:pt x="889726" y="118700"/>
                            <a:pt x="891363" y="121711"/>
                            <a:pt x="892175" y="124958"/>
                          </a:cubicBezTo>
                          <a:cubicBezTo>
                            <a:pt x="895739" y="139216"/>
                            <a:pt x="892610" y="140132"/>
                            <a:pt x="901700" y="150358"/>
                          </a:cubicBezTo>
                          <a:cubicBezTo>
                            <a:pt x="907666" y="157070"/>
                            <a:pt x="912231" y="166568"/>
                            <a:pt x="920750" y="169408"/>
                          </a:cubicBezTo>
                          <a:cubicBezTo>
                            <a:pt x="938370" y="175281"/>
                            <a:pt x="926954" y="172168"/>
                            <a:pt x="955675" y="175758"/>
                          </a:cubicBezTo>
                          <a:cubicBezTo>
                            <a:pt x="974725" y="173641"/>
                            <a:pt x="993850" y="172119"/>
                            <a:pt x="1012825" y="169408"/>
                          </a:cubicBezTo>
                          <a:cubicBezTo>
                            <a:pt x="1016138" y="168935"/>
                            <a:pt x="1019357" y="167730"/>
                            <a:pt x="1022350" y="166233"/>
                          </a:cubicBezTo>
                          <a:cubicBezTo>
                            <a:pt x="1025763" y="164526"/>
                            <a:pt x="1028944" y="162326"/>
                            <a:pt x="1031875" y="159883"/>
                          </a:cubicBezTo>
                          <a:cubicBezTo>
                            <a:pt x="1035324" y="157008"/>
                            <a:pt x="1038525" y="153807"/>
                            <a:pt x="1041400" y="150358"/>
                          </a:cubicBezTo>
                          <a:cubicBezTo>
                            <a:pt x="1043843" y="147427"/>
                            <a:pt x="1045633" y="144008"/>
                            <a:pt x="1047750" y="140833"/>
                          </a:cubicBezTo>
                          <a:cubicBezTo>
                            <a:pt x="1059810" y="92591"/>
                            <a:pt x="1051248" y="133617"/>
                            <a:pt x="1057275" y="58283"/>
                          </a:cubicBezTo>
                          <a:cubicBezTo>
                            <a:pt x="1057872" y="50823"/>
                            <a:pt x="1058982" y="43396"/>
                            <a:pt x="1060450" y="36058"/>
                          </a:cubicBezTo>
                          <a:cubicBezTo>
                            <a:pt x="1061106" y="32776"/>
                            <a:pt x="1061534" y="29146"/>
                            <a:pt x="1063625" y="26533"/>
                          </a:cubicBezTo>
                          <a:cubicBezTo>
                            <a:pt x="1066009" y="23553"/>
                            <a:pt x="1069975" y="22300"/>
                            <a:pt x="1073150" y="20183"/>
                          </a:cubicBezTo>
                          <a:cubicBezTo>
                            <a:pt x="1075267" y="15950"/>
                            <a:pt x="1076153" y="10830"/>
                            <a:pt x="1079500" y="7483"/>
                          </a:cubicBezTo>
                          <a:cubicBezTo>
                            <a:pt x="1095914" y="-8931"/>
                            <a:pt x="1141882" y="6653"/>
                            <a:pt x="1149350" y="7483"/>
                          </a:cubicBezTo>
                          <a:cubicBezTo>
                            <a:pt x="1157817" y="9600"/>
                            <a:pt x="1166805" y="10222"/>
                            <a:pt x="1174750" y="13833"/>
                          </a:cubicBezTo>
                          <a:cubicBezTo>
                            <a:pt x="1178838" y="15691"/>
                            <a:pt x="1180826" y="20483"/>
                            <a:pt x="1184275" y="23358"/>
                          </a:cubicBezTo>
                          <a:cubicBezTo>
                            <a:pt x="1187206" y="25801"/>
                            <a:pt x="1190625" y="27591"/>
                            <a:pt x="1193800" y="29708"/>
                          </a:cubicBezTo>
                          <a:cubicBezTo>
                            <a:pt x="1201413" y="52546"/>
                            <a:pt x="1192177" y="24026"/>
                            <a:pt x="1200150" y="51933"/>
                          </a:cubicBezTo>
                          <a:cubicBezTo>
                            <a:pt x="1201069" y="55151"/>
                            <a:pt x="1202406" y="58240"/>
                            <a:pt x="1203325" y="61458"/>
                          </a:cubicBezTo>
                          <a:cubicBezTo>
                            <a:pt x="1211298" y="89365"/>
                            <a:pt x="1202062" y="60845"/>
                            <a:pt x="1209675" y="83683"/>
                          </a:cubicBezTo>
                          <a:cubicBezTo>
                            <a:pt x="1210733" y="95325"/>
                            <a:pt x="1210557" y="107145"/>
                            <a:pt x="1212850" y="118608"/>
                          </a:cubicBezTo>
                          <a:cubicBezTo>
                            <a:pt x="1213778" y="123249"/>
                            <a:pt x="1217336" y="126958"/>
                            <a:pt x="1219200" y="131308"/>
                          </a:cubicBezTo>
                          <a:cubicBezTo>
                            <a:pt x="1220518" y="134384"/>
                            <a:pt x="1220750" y="137907"/>
                            <a:pt x="1222375" y="140833"/>
                          </a:cubicBezTo>
                          <a:cubicBezTo>
                            <a:pt x="1227594" y="150227"/>
                            <a:pt x="1235545" y="162365"/>
                            <a:pt x="1244600" y="169408"/>
                          </a:cubicBezTo>
                          <a:cubicBezTo>
                            <a:pt x="1250624" y="174093"/>
                            <a:pt x="1256166" y="180611"/>
                            <a:pt x="1263650" y="182108"/>
                          </a:cubicBezTo>
                          <a:lnTo>
                            <a:pt x="1279525" y="185283"/>
                          </a:lnTo>
                          <a:cubicBezTo>
                            <a:pt x="1282700" y="187400"/>
                            <a:pt x="1285543" y="190130"/>
                            <a:pt x="1289050" y="191633"/>
                          </a:cubicBezTo>
                          <a:cubicBezTo>
                            <a:pt x="1293061" y="193352"/>
                            <a:pt x="1297610" y="193428"/>
                            <a:pt x="1301750" y="194808"/>
                          </a:cubicBezTo>
                          <a:cubicBezTo>
                            <a:pt x="1303995" y="195556"/>
                            <a:pt x="1305983" y="196925"/>
                            <a:pt x="1308100" y="197983"/>
                          </a:cubicBezTo>
                        </a:path>
                      </a:pathLst>
                    </a:custGeom>
                    <a:ln w="9525" cmpd="sng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  <p:sp>
                  <p:nvSpPr>
                    <p:cNvPr id="202" name="Forma libre 201"/>
                    <p:cNvSpPr/>
                    <p:nvPr/>
                  </p:nvSpPr>
                  <p:spPr>
                    <a:xfrm>
                      <a:off x="5874621" y="4048142"/>
                      <a:ext cx="1308100" cy="197983"/>
                    </a:xfrm>
                    <a:custGeom>
                      <a:avLst/>
                      <a:gdLst>
                        <a:gd name="connsiteX0" fmla="*/ 0 w 1308100"/>
                        <a:gd name="connsiteY0" fmla="*/ 17008 h 197983"/>
                        <a:gd name="connsiteX1" fmla="*/ 28575 w 1308100"/>
                        <a:gd name="connsiteY1" fmla="*/ 26533 h 197983"/>
                        <a:gd name="connsiteX2" fmla="*/ 63500 w 1308100"/>
                        <a:gd name="connsiteY2" fmla="*/ 39233 h 197983"/>
                        <a:gd name="connsiteX3" fmla="*/ 69850 w 1308100"/>
                        <a:gd name="connsiteY3" fmla="*/ 48758 h 197983"/>
                        <a:gd name="connsiteX4" fmla="*/ 76200 w 1308100"/>
                        <a:gd name="connsiteY4" fmla="*/ 74158 h 197983"/>
                        <a:gd name="connsiteX5" fmla="*/ 79375 w 1308100"/>
                        <a:gd name="connsiteY5" fmla="*/ 140833 h 197983"/>
                        <a:gd name="connsiteX6" fmla="*/ 82550 w 1308100"/>
                        <a:gd name="connsiteY6" fmla="*/ 156708 h 197983"/>
                        <a:gd name="connsiteX7" fmla="*/ 88900 w 1308100"/>
                        <a:gd name="connsiteY7" fmla="*/ 169408 h 197983"/>
                        <a:gd name="connsiteX8" fmla="*/ 107950 w 1308100"/>
                        <a:gd name="connsiteY8" fmla="*/ 175758 h 197983"/>
                        <a:gd name="connsiteX9" fmla="*/ 117475 w 1308100"/>
                        <a:gd name="connsiteY9" fmla="*/ 188458 h 197983"/>
                        <a:gd name="connsiteX10" fmla="*/ 152400 w 1308100"/>
                        <a:gd name="connsiteY10" fmla="*/ 188458 h 197983"/>
                        <a:gd name="connsiteX11" fmla="*/ 165100 w 1308100"/>
                        <a:gd name="connsiteY11" fmla="*/ 169408 h 197983"/>
                        <a:gd name="connsiteX12" fmla="*/ 171450 w 1308100"/>
                        <a:gd name="connsiteY12" fmla="*/ 159883 h 197983"/>
                        <a:gd name="connsiteX13" fmla="*/ 180975 w 1308100"/>
                        <a:gd name="connsiteY13" fmla="*/ 131308 h 197983"/>
                        <a:gd name="connsiteX14" fmla="*/ 187325 w 1308100"/>
                        <a:gd name="connsiteY14" fmla="*/ 109083 h 197983"/>
                        <a:gd name="connsiteX15" fmla="*/ 190500 w 1308100"/>
                        <a:gd name="connsiteY15" fmla="*/ 83683 h 197983"/>
                        <a:gd name="connsiteX16" fmla="*/ 193675 w 1308100"/>
                        <a:gd name="connsiteY16" fmla="*/ 51933 h 197983"/>
                        <a:gd name="connsiteX17" fmla="*/ 196850 w 1308100"/>
                        <a:gd name="connsiteY17" fmla="*/ 42408 h 197983"/>
                        <a:gd name="connsiteX18" fmla="*/ 206375 w 1308100"/>
                        <a:gd name="connsiteY18" fmla="*/ 32883 h 197983"/>
                        <a:gd name="connsiteX19" fmla="*/ 209550 w 1308100"/>
                        <a:gd name="connsiteY19" fmla="*/ 23358 h 197983"/>
                        <a:gd name="connsiteX20" fmla="*/ 219075 w 1308100"/>
                        <a:gd name="connsiteY20" fmla="*/ 20183 h 197983"/>
                        <a:gd name="connsiteX21" fmla="*/ 231775 w 1308100"/>
                        <a:gd name="connsiteY21" fmla="*/ 13833 h 197983"/>
                        <a:gd name="connsiteX22" fmla="*/ 269875 w 1308100"/>
                        <a:gd name="connsiteY22" fmla="*/ 17008 h 197983"/>
                        <a:gd name="connsiteX23" fmla="*/ 282575 w 1308100"/>
                        <a:gd name="connsiteY23" fmla="*/ 20183 h 197983"/>
                        <a:gd name="connsiteX24" fmla="*/ 301625 w 1308100"/>
                        <a:gd name="connsiteY24" fmla="*/ 32883 h 197983"/>
                        <a:gd name="connsiteX25" fmla="*/ 314325 w 1308100"/>
                        <a:gd name="connsiteY25" fmla="*/ 64633 h 197983"/>
                        <a:gd name="connsiteX26" fmla="*/ 317500 w 1308100"/>
                        <a:gd name="connsiteY26" fmla="*/ 128133 h 197983"/>
                        <a:gd name="connsiteX27" fmla="*/ 320675 w 1308100"/>
                        <a:gd name="connsiteY27" fmla="*/ 166233 h 197983"/>
                        <a:gd name="connsiteX28" fmla="*/ 339725 w 1308100"/>
                        <a:gd name="connsiteY28" fmla="*/ 178933 h 197983"/>
                        <a:gd name="connsiteX29" fmla="*/ 365125 w 1308100"/>
                        <a:gd name="connsiteY29" fmla="*/ 185283 h 197983"/>
                        <a:gd name="connsiteX30" fmla="*/ 422275 w 1308100"/>
                        <a:gd name="connsiteY30" fmla="*/ 182108 h 197983"/>
                        <a:gd name="connsiteX31" fmla="*/ 444500 w 1308100"/>
                        <a:gd name="connsiteY31" fmla="*/ 159883 h 197983"/>
                        <a:gd name="connsiteX32" fmla="*/ 450850 w 1308100"/>
                        <a:gd name="connsiteY32" fmla="*/ 147183 h 197983"/>
                        <a:gd name="connsiteX33" fmla="*/ 454025 w 1308100"/>
                        <a:gd name="connsiteY33" fmla="*/ 137658 h 197983"/>
                        <a:gd name="connsiteX34" fmla="*/ 460375 w 1308100"/>
                        <a:gd name="connsiteY34" fmla="*/ 128133 h 197983"/>
                        <a:gd name="connsiteX35" fmla="*/ 463550 w 1308100"/>
                        <a:gd name="connsiteY35" fmla="*/ 118608 h 197983"/>
                        <a:gd name="connsiteX36" fmla="*/ 469900 w 1308100"/>
                        <a:gd name="connsiteY36" fmla="*/ 105908 h 197983"/>
                        <a:gd name="connsiteX37" fmla="*/ 473075 w 1308100"/>
                        <a:gd name="connsiteY37" fmla="*/ 90033 h 197983"/>
                        <a:gd name="connsiteX38" fmla="*/ 479425 w 1308100"/>
                        <a:gd name="connsiteY38" fmla="*/ 64633 h 197983"/>
                        <a:gd name="connsiteX39" fmla="*/ 488950 w 1308100"/>
                        <a:gd name="connsiteY39" fmla="*/ 36058 h 197983"/>
                        <a:gd name="connsiteX40" fmla="*/ 498475 w 1308100"/>
                        <a:gd name="connsiteY40" fmla="*/ 13833 h 197983"/>
                        <a:gd name="connsiteX41" fmla="*/ 508000 w 1308100"/>
                        <a:gd name="connsiteY41" fmla="*/ 7483 h 197983"/>
                        <a:gd name="connsiteX42" fmla="*/ 552450 w 1308100"/>
                        <a:gd name="connsiteY42" fmla="*/ 13833 h 197983"/>
                        <a:gd name="connsiteX43" fmla="*/ 561975 w 1308100"/>
                        <a:gd name="connsiteY43" fmla="*/ 20183 h 197983"/>
                        <a:gd name="connsiteX44" fmla="*/ 577850 w 1308100"/>
                        <a:gd name="connsiteY44" fmla="*/ 42408 h 197983"/>
                        <a:gd name="connsiteX45" fmla="*/ 584200 w 1308100"/>
                        <a:gd name="connsiteY45" fmla="*/ 51933 h 197983"/>
                        <a:gd name="connsiteX46" fmla="*/ 590550 w 1308100"/>
                        <a:gd name="connsiteY46" fmla="*/ 80508 h 197983"/>
                        <a:gd name="connsiteX47" fmla="*/ 596900 w 1308100"/>
                        <a:gd name="connsiteY47" fmla="*/ 163058 h 197983"/>
                        <a:gd name="connsiteX48" fmla="*/ 603250 w 1308100"/>
                        <a:gd name="connsiteY48" fmla="*/ 182108 h 197983"/>
                        <a:gd name="connsiteX49" fmla="*/ 631825 w 1308100"/>
                        <a:gd name="connsiteY49" fmla="*/ 197983 h 197983"/>
                        <a:gd name="connsiteX50" fmla="*/ 695325 w 1308100"/>
                        <a:gd name="connsiteY50" fmla="*/ 191633 h 197983"/>
                        <a:gd name="connsiteX51" fmla="*/ 704850 w 1308100"/>
                        <a:gd name="connsiteY51" fmla="*/ 188458 h 197983"/>
                        <a:gd name="connsiteX52" fmla="*/ 714375 w 1308100"/>
                        <a:gd name="connsiteY52" fmla="*/ 182108 h 197983"/>
                        <a:gd name="connsiteX53" fmla="*/ 730250 w 1308100"/>
                        <a:gd name="connsiteY53" fmla="*/ 159883 h 197983"/>
                        <a:gd name="connsiteX54" fmla="*/ 733425 w 1308100"/>
                        <a:gd name="connsiteY54" fmla="*/ 147183 h 197983"/>
                        <a:gd name="connsiteX55" fmla="*/ 739775 w 1308100"/>
                        <a:gd name="connsiteY55" fmla="*/ 134483 h 197983"/>
                        <a:gd name="connsiteX56" fmla="*/ 742950 w 1308100"/>
                        <a:gd name="connsiteY56" fmla="*/ 115433 h 197983"/>
                        <a:gd name="connsiteX57" fmla="*/ 746125 w 1308100"/>
                        <a:gd name="connsiteY57" fmla="*/ 67808 h 197983"/>
                        <a:gd name="connsiteX58" fmla="*/ 749300 w 1308100"/>
                        <a:gd name="connsiteY58" fmla="*/ 13833 h 197983"/>
                        <a:gd name="connsiteX59" fmla="*/ 809625 w 1308100"/>
                        <a:gd name="connsiteY59" fmla="*/ 17008 h 197983"/>
                        <a:gd name="connsiteX60" fmla="*/ 828675 w 1308100"/>
                        <a:gd name="connsiteY60" fmla="*/ 29708 h 197983"/>
                        <a:gd name="connsiteX61" fmla="*/ 838200 w 1308100"/>
                        <a:gd name="connsiteY61" fmla="*/ 32883 h 197983"/>
                        <a:gd name="connsiteX62" fmla="*/ 863600 w 1308100"/>
                        <a:gd name="connsiteY62" fmla="*/ 42408 h 197983"/>
                        <a:gd name="connsiteX63" fmla="*/ 873125 w 1308100"/>
                        <a:gd name="connsiteY63" fmla="*/ 51933 h 197983"/>
                        <a:gd name="connsiteX64" fmla="*/ 885825 w 1308100"/>
                        <a:gd name="connsiteY64" fmla="*/ 96383 h 197983"/>
                        <a:gd name="connsiteX65" fmla="*/ 889000 w 1308100"/>
                        <a:gd name="connsiteY65" fmla="*/ 115433 h 197983"/>
                        <a:gd name="connsiteX66" fmla="*/ 892175 w 1308100"/>
                        <a:gd name="connsiteY66" fmla="*/ 124958 h 197983"/>
                        <a:gd name="connsiteX67" fmla="*/ 901700 w 1308100"/>
                        <a:gd name="connsiteY67" fmla="*/ 150358 h 197983"/>
                        <a:gd name="connsiteX68" fmla="*/ 920750 w 1308100"/>
                        <a:gd name="connsiteY68" fmla="*/ 169408 h 197983"/>
                        <a:gd name="connsiteX69" fmla="*/ 955675 w 1308100"/>
                        <a:gd name="connsiteY69" fmla="*/ 175758 h 197983"/>
                        <a:gd name="connsiteX70" fmla="*/ 1012825 w 1308100"/>
                        <a:gd name="connsiteY70" fmla="*/ 169408 h 197983"/>
                        <a:gd name="connsiteX71" fmla="*/ 1022350 w 1308100"/>
                        <a:gd name="connsiteY71" fmla="*/ 166233 h 197983"/>
                        <a:gd name="connsiteX72" fmla="*/ 1031875 w 1308100"/>
                        <a:gd name="connsiteY72" fmla="*/ 159883 h 197983"/>
                        <a:gd name="connsiteX73" fmla="*/ 1041400 w 1308100"/>
                        <a:gd name="connsiteY73" fmla="*/ 150358 h 197983"/>
                        <a:gd name="connsiteX74" fmla="*/ 1047750 w 1308100"/>
                        <a:gd name="connsiteY74" fmla="*/ 140833 h 197983"/>
                        <a:gd name="connsiteX75" fmla="*/ 1057275 w 1308100"/>
                        <a:gd name="connsiteY75" fmla="*/ 58283 h 197983"/>
                        <a:gd name="connsiteX76" fmla="*/ 1060450 w 1308100"/>
                        <a:gd name="connsiteY76" fmla="*/ 36058 h 197983"/>
                        <a:gd name="connsiteX77" fmla="*/ 1063625 w 1308100"/>
                        <a:gd name="connsiteY77" fmla="*/ 26533 h 197983"/>
                        <a:gd name="connsiteX78" fmla="*/ 1073150 w 1308100"/>
                        <a:gd name="connsiteY78" fmla="*/ 20183 h 197983"/>
                        <a:gd name="connsiteX79" fmla="*/ 1079500 w 1308100"/>
                        <a:gd name="connsiteY79" fmla="*/ 7483 h 197983"/>
                        <a:gd name="connsiteX80" fmla="*/ 1149350 w 1308100"/>
                        <a:gd name="connsiteY80" fmla="*/ 7483 h 197983"/>
                        <a:gd name="connsiteX81" fmla="*/ 1174750 w 1308100"/>
                        <a:gd name="connsiteY81" fmla="*/ 13833 h 197983"/>
                        <a:gd name="connsiteX82" fmla="*/ 1184275 w 1308100"/>
                        <a:gd name="connsiteY82" fmla="*/ 23358 h 197983"/>
                        <a:gd name="connsiteX83" fmla="*/ 1193800 w 1308100"/>
                        <a:gd name="connsiteY83" fmla="*/ 29708 h 197983"/>
                        <a:gd name="connsiteX84" fmla="*/ 1200150 w 1308100"/>
                        <a:gd name="connsiteY84" fmla="*/ 51933 h 197983"/>
                        <a:gd name="connsiteX85" fmla="*/ 1203325 w 1308100"/>
                        <a:gd name="connsiteY85" fmla="*/ 61458 h 197983"/>
                        <a:gd name="connsiteX86" fmla="*/ 1209675 w 1308100"/>
                        <a:gd name="connsiteY86" fmla="*/ 83683 h 197983"/>
                        <a:gd name="connsiteX87" fmla="*/ 1212850 w 1308100"/>
                        <a:gd name="connsiteY87" fmla="*/ 118608 h 197983"/>
                        <a:gd name="connsiteX88" fmla="*/ 1219200 w 1308100"/>
                        <a:gd name="connsiteY88" fmla="*/ 131308 h 197983"/>
                        <a:gd name="connsiteX89" fmla="*/ 1222375 w 1308100"/>
                        <a:gd name="connsiteY89" fmla="*/ 140833 h 197983"/>
                        <a:gd name="connsiteX90" fmla="*/ 1244600 w 1308100"/>
                        <a:gd name="connsiteY90" fmla="*/ 169408 h 197983"/>
                        <a:gd name="connsiteX91" fmla="*/ 1263650 w 1308100"/>
                        <a:gd name="connsiteY91" fmla="*/ 182108 h 197983"/>
                        <a:gd name="connsiteX92" fmla="*/ 1279525 w 1308100"/>
                        <a:gd name="connsiteY92" fmla="*/ 185283 h 197983"/>
                        <a:gd name="connsiteX93" fmla="*/ 1289050 w 1308100"/>
                        <a:gd name="connsiteY93" fmla="*/ 191633 h 197983"/>
                        <a:gd name="connsiteX94" fmla="*/ 1301750 w 1308100"/>
                        <a:gd name="connsiteY94" fmla="*/ 194808 h 197983"/>
                        <a:gd name="connsiteX95" fmla="*/ 1308100 w 1308100"/>
                        <a:gd name="connsiteY95" fmla="*/ 197983 h 197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</a:cxnLst>
                      <a:rect l="l" t="t" r="r" b="b"/>
                      <a:pathLst>
                        <a:path w="1308100" h="197983">
                          <a:moveTo>
                            <a:pt x="0" y="17008"/>
                          </a:moveTo>
                          <a:cubicBezTo>
                            <a:pt x="31831" y="29740"/>
                            <a:pt x="1231" y="18330"/>
                            <a:pt x="28575" y="26533"/>
                          </a:cubicBezTo>
                          <a:cubicBezTo>
                            <a:pt x="44880" y="31424"/>
                            <a:pt x="48352" y="33174"/>
                            <a:pt x="63500" y="39233"/>
                          </a:cubicBezTo>
                          <a:cubicBezTo>
                            <a:pt x="65617" y="42408"/>
                            <a:pt x="68546" y="45172"/>
                            <a:pt x="69850" y="48758"/>
                          </a:cubicBezTo>
                          <a:cubicBezTo>
                            <a:pt x="72832" y="56960"/>
                            <a:pt x="76200" y="74158"/>
                            <a:pt x="76200" y="74158"/>
                          </a:cubicBezTo>
                          <a:cubicBezTo>
                            <a:pt x="77258" y="96383"/>
                            <a:pt x="77668" y="118648"/>
                            <a:pt x="79375" y="140833"/>
                          </a:cubicBezTo>
                          <a:cubicBezTo>
                            <a:pt x="79789" y="146214"/>
                            <a:pt x="80843" y="151588"/>
                            <a:pt x="82550" y="156708"/>
                          </a:cubicBezTo>
                          <a:cubicBezTo>
                            <a:pt x="84047" y="161198"/>
                            <a:pt x="85114" y="166568"/>
                            <a:pt x="88900" y="169408"/>
                          </a:cubicBezTo>
                          <a:cubicBezTo>
                            <a:pt x="94255" y="173424"/>
                            <a:pt x="107950" y="175758"/>
                            <a:pt x="107950" y="175758"/>
                          </a:cubicBezTo>
                          <a:cubicBezTo>
                            <a:pt x="111125" y="179991"/>
                            <a:pt x="113410" y="185070"/>
                            <a:pt x="117475" y="188458"/>
                          </a:cubicBezTo>
                          <a:cubicBezTo>
                            <a:pt x="125902" y="195480"/>
                            <a:pt x="147116" y="189118"/>
                            <a:pt x="152400" y="188458"/>
                          </a:cubicBezTo>
                          <a:lnTo>
                            <a:pt x="165100" y="169408"/>
                          </a:lnTo>
                          <a:cubicBezTo>
                            <a:pt x="167217" y="166233"/>
                            <a:pt x="170033" y="163426"/>
                            <a:pt x="171450" y="159883"/>
                          </a:cubicBezTo>
                          <a:cubicBezTo>
                            <a:pt x="182397" y="132516"/>
                            <a:pt x="174139" y="155234"/>
                            <a:pt x="180975" y="131308"/>
                          </a:cubicBezTo>
                          <a:cubicBezTo>
                            <a:pt x="183995" y="120739"/>
                            <a:pt x="185340" y="120994"/>
                            <a:pt x="187325" y="109083"/>
                          </a:cubicBezTo>
                          <a:cubicBezTo>
                            <a:pt x="188728" y="100667"/>
                            <a:pt x="189558" y="92163"/>
                            <a:pt x="190500" y="83683"/>
                          </a:cubicBezTo>
                          <a:cubicBezTo>
                            <a:pt x="191675" y="73112"/>
                            <a:pt x="192058" y="62445"/>
                            <a:pt x="193675" y="51933"/>
                          </a:cubicBezTo>
                          <a:cubicBezTo>
                            <a:pt x="194184" y="48625"/>
                            <a:pt x="194994" y="45193"/>
                            <a:pt x="196850" y="42408"/>
                          </a:cubicBezTo>
                          <a:cubicBezTo>
                            <a:pt x="199341" y="38672"/>
                            <a:pt x="203200" y="36058"/>
                            <a:pt x="206375" y="32883"/>
                          </a:cubicBezTo>
                          <a:cubicBezTo>
                            <a:pt x="207433" y="29708"/>
                            <a:pt x="207183" y="25725"/>
                            <a:pt x="209550" y="23358"/>
                          </a:cubicBezTo>
                          <a:cubicBezTo>
                            <a:pt x="211917" y="20991"/>
                            <a:pt x="215999" y="21501"/>
                            <a:pt x="219075" y="20183"/>
                          </a:cubicBezTo>
                          <a:cubicBezTo>
                            <a:pt x="223425" y="18319"/>
                            <a:pt x="227542" y="15950"/>
                            <a:pt x="231775" y="13833"/>
                          </a:cubicBezTo>
                          <a:cubicBezTo>
                            <a:pt x="244475" y="14891"/>
                            <a:pt x="257229" y="15427"/>
                            <a:pt x="269875" y="17008"/>
                          </a:cubicBezTo>
                          <a:cubicBezTo>
                            <a:pt x="274205" y="17549"/>
                            <a:pt x="278786" y="18018"/>
                            <a:pt x="282575" y="20183"/>
                          </a:cubicBezTo>
                          <a:cubicBezTo>
                            <a:pt x="315871" y="39209"/>
                            <a:pt x="271886" y="22970"/>
                            <a:pt x="301625" y="32883"/>
                          </a:cubicBezTo>
                          <a:cubicBezTo>
                            <a:pt x="309472" y="56423"/>
                            <a:pt x="304982" y="45946"/>
                            <a:pt x="314325" y="64633"/>
                          </a:cubicBezTo>
                          <a:cubicBezTo>
                            <a:pt x="315383" y="85800"/>
                            <a:pt x="316178" y="106981"/>
                            <a:pt x="317500" y="128133"/>
                          </a:cubicBezTo>
                          <a:cubicBezTo>
                            <a:pt x="318295" y="140852"/>
                            <a:pt x="315567" y="154557"/>
                            <a:pt x="320675" y="166233"/>
                          </a:cubicBezTo>
                          <a:cubicBezTo>
                            <a:pt x="323734" y="173225"/>
                            <a:pt x="332321" y="177082"/>
                            <a:pt x="339725" y="178933"/>
                          </a:cubicBezTo>
                          <a:lnTo>
                            <a:pt x="365125" y="185283"/>
                          </a:lnTo>
                          <a:cubicBezTo>
                            <a:pt x="384175" y="184225"/>
                            <a:pt x="403282" y="183917"/>
                            <a:pt x="422275" y="182108"/>
                          </a:cubicBezTo>
                          <a:cubicBezTo>
                            <a:pt x="435269" y="180870"/>
                            <a:pt x="438543" y="171796"/>
                            <a:pt x="444500" y="159883"/>
                          </a:cubicBezTo>
                          <a:cubicBezTo>
                            <a:pt x="446617" y="155650"/>
                            <a:pt x="448986" y="151533"/>
                            <a:pt x="450850" y="147183"/>
                          </a:cubicBezTo>
                          <a:cubicBezTo>
                            <a:pt x="452168" y="144107"/>
                            <a:pt x="452528" y="140651"/>
                            <a:pt x="454025" y="137658"/>
                          </a:cubicBezTo>
                          <a:cubicBezTo>
                            <a:pt x="455732" y="134245"/>
                            <a:pt x="458668" y="131546"/>
                            <a:pt x="460375" y="128133"/>
                          </a:cubicBezTo>
                          <a:cubicBezTo>
                            <a:pt x="461872" y="125140"/>
                            <a:pt x="462232" y="121684"/>
                            <a:pt x="463550" y="118608"/>
                          </a:cubicBezTo>
                          <a:cubicBezTo>
                            <a:pt x="465414" y="114258"/>
                            <a:pt x="467783" y="110141"/>
                            <a:pt x="469900" y="105908"/>
                          </a:cubicBezTo>
                          <a:cubicBezTo>
                            <a:pt x="470958" y="100616"/>
                            <a:pt x="471862" y="95291"/>
                            <a:pt x="473075" y="90033"/>
                          </a:cubicBezTo>
                          <a:cubicBezTo>
                            <a:pt x="475037" y="81529"/>
                            <a:pt x="477990" y="73241"/>
                            <a:pt x="479425" y="64633"/>
                          </a:cubicBezTo>
                          <a:cubicBezTo>
                            <a:pt x="483227" y="41819"/>
                            <a:pt x="479029" y="50939"/>
                            <a:pt x="488950" y="36058"/>
                          </a:cubicBezTo>
                          <a:cubicBezTo>
                            <a:pt x="491379" y="26342"/>
                            <a:pt x="491166" y="21142"/>
                            <a:pt x="498475" y="13833"/>
                          </a:cubicBezTo>
                          <a:cubicBezTo>
                            <a:pt x="501173" y="11135"/>
                            <a:pt x="504825" y="9600"/>
                            <a:pt x="508000" y="7483"/>
                          </a:cubicBezTo>
                          <a:cubicBezTo>
                            <a:pt x="513599" y="8043"/>
                            <a:pt x="541942" y="9329"/>
                            <a:pt x="552450" y="13833"/>
                          </a:cubicBezTo>
                          <a:cubicBezTo>
                            <a:pt x="555957" y="15336"/>
                            <a:pt x="558800" y="18066"/>
                            <a:pt x="561975" y="20183"/>
                          </a:cubicBezTo>
                          <a:cubicBezTo>
                            <a:pt x="576940" y="42631"/>
                            <a:pt x="558159" y="14841"/>
                            <a:pt x="577850" y="42408"/>
                          </a:cubicBezTo>
                          <a:cubicBezTo>
                            <a:pt x="580068" y="45513"/>
                            <a:pt x="582493" y="48520"/>
                            <a:pt x="584200" y="51933"/>
                          </a:cubicBezTo>
                          <a:cubicBezTo>
                            <a:pt x="588108" y="59749"/>
                            <a:pt x="589331" y="73191"/>
                            <a:pt x="590550" y="80508"/>
                          </a:cubicBezTo>
                          <a:cubicBezTo>
                            <a:pt x="591101" y="90417"/>
                            <a:pt x="592744" y="143663"/>
                            <a:pt x="596900" y="163058"/>
                          </a:cubicBezTo>
                          <a:cubicBezTo>
                            <a:pt x="598302" y="169603"/>
                            <a:pt x="597681" y="178395"/>
                            <a:pt x="603250" y="182108"/>
                          </a:cubicBezTo>
                          <a:cubicBezTo>
                            <a:pt x="625085" y="196664"/>
                            <a:pt x="615060" y="192395"/>
                            <a:pt x="631825" y="197983"/>
                          </a:cubicBezTo>
                          <a:cubicBezTo>
                            <a:pt x="652992" y="195866"/>
                            <a:pt x="674231" y="194384"/>
                            <a:pt x="695325" y="191633"/>
                          </a:cubicBezTo>
                          <a:cubicBezTo>
                            <a:pt x="698644" y="191200"/>
                            <a:pt x="701857" y="189955"/>
                            <a:pt x="704850" y="188458"/>
                          </a:cubicBezTo>
                          <a:cubicBezTo>
                            <a:pt x="708263" y="186751"/>
                            <a:pt x="711677" y="184806"/>
                            <a:pt x="714375" y="182108"/>
                          </a:cubicBezTo>
                          <a:cubicBezTo>
                            <a:pt x="718313" y="178170"/>
                            <a:pt x="726644" y="165291"/>
                            <a:pt x="730250" y="159883"/>
                          </a:cubicBezTo>
                          <a:cubicBezTo>
                            <a:pt x="731308" y="155650"/>
                            <a:pt x="731893" y="151269"/>
                            <a:pt x="733425" y="147183"/>
                          </a:cubicBezTo>
                          <a:cubicBezTo>
                            <a:pt x="735087" y="142751"/>
                            <a:pt x="738415" y="139016"/>
                            <a:pt x="739775" y="134483"/>
                          </a:cubicBezTo>
                          <a:cubicBezTo>
                            <a:pt x="741625" y="128317"/>
                            <a:pt x="741892" y="121783"/>
                            <a:pt x="742950" y="115433"/>
                          </a:cubicBezTo>
                          <a:cubicBezTo>
                            <a:pt x="744008" y="99558"/>
                            <a:pt x="745133" y="83687"/>
                            <a:pt x="746125" y="67808"/>
                          </a:cubicBezTo>
                          <a:cubicBezTo>
                            <a:pt x="747249" y="49820"/>
                            <a:pt x="735227" y="25092"/>
                            <a:pt x="749300" y="13833"/>
                          </a:cubicBezTo>
                          <a:cubicBezTo>
                            <a:pt x="765024" y="1254"/>
                            <a:pt x="789517" y="15950"/>
                            <a:pt x="809625" y="17008"/>
                          </a:cubicBezTo>
                          <a:cubicBezTo>
                            <a:pt x="815975" y="21241"/>
                            <a:pt x="821435" y="27295"/>
                            <a:pt x="828675" y="29708"/>
                          </a:cubicBezTo>
                          <a:cubicBezTo>
                            <a:pt x="831850" y="30766"/>
                            <a:pt x="834982" y="31964"/>
                            <a:pt x="838200" y="32883"/>
                          </a:cubicBezTo>
                          <a:cubicBezTo>
                            <a:pt x="849279" y="36048"/>
                            <a:pt x="853736" y="35362"/>
                            <a:pt x="863600" y="42408"/>
                          </a:cubicBezTo>
                          <a:cubicBezTo>
                            <a:pt x="867254" y="45018"/>
                            <a:pt x="869950" y="48758"/>
                            <a:pt x="873125" y="51933"/>
                          </a:cubicBezTo>
                          <a:cubicBezTo>
                            <a:pt x="878158" y="67032"/>
                            <a:pt x="883167" y="80436"/>
                            <a:pt x="885825" y="96383"/>
                          </a:cubicBezTo>
                          <a:cubicBezTo>
                            <a:pt x="886883" y="102733"/>
                            <a:pt x="887603" y="109149"/>
                            <a:pt x="889000" y="115433"/>
                          </a:cubicBezTo>
                          <a:cubicBezTo>
                            <a:pt x="889726" y="118700"/>
                            <a:pt x="891363" y="121711"/>
                            <a:pt x="892175" y="124958"/>
                          </a:cubicBezTo>
                          <a:cubicBezTo>
                            <a:pt x="895739" y="139216"/>
                            <a:pt x="892610" y="140132"/>
                            <a:pt x="901700" y="150358"/>
                          </a:cubicBezTo>
                          <a:cubicBezTo>
                            <a:pt x="907666" y="157070"/>
                            <a:pt x="912231" y="166568"/>
                            <a:pt x="920750" y="169408"/>
                          </a:cubicBezTo>
                          <a:cubicBezTo>
                            <a:pt x="938370" y="175281"/>
                            <a:pt x="926954" y="172168"/>
                            <a:pt x="955675" y="175758"/>
                          </a:cubicBezTo>
                          <a:cubicBezTo>
                            <a:pt x="974725" y="173641"/>
                            <a:pt x="993850" y="172119"/>
                            <a:pt x="1012825" y="169408"/>
                          </a:cubicBezTo>
                          <a:cubicBezTo>
                            <a:pt x="1016138" y="168935"/>
                            <a:pt x="1019357" y="167730"/>
                            <a:pt x="1022350" y="166233"/>
                          </a:cubicBezTo>
                          <a:cubicBezTo>
                            <a:pt x="1025763" y="164526"/>
                            <a:pt x="1028944" y="162326"/>
                            <a:pt x="1031875" y="159883"/>
                          </a:cubicBezTo>
                          <a:cubicBezTo>
                            <a:pt x="1035324" y="157008"/>
                            <a:pt x="1038525" y="153807"/>
                            <a:pt x="1041400" y="150358"/>
                          </a:cubicBezTo>
                          <a:cubicBezTo>
                            <a:pt x="1043843" y="147427"/>
                            <a:pt x="1045633" y="144008"/>
                            <a:pt x="1047750" y="140833"/>
                          </a:cubicBezTo>
                          <a:cubicBezTo>
                            <a:pt x="1059810" y="92591"/>
                            <a:pt x="1051248" y="133617"/>
                            <a:pt x="1057275" y="58283"/>
                          </a:cubicBezTo>
                          <a:cubicBezTo>
                            <a:pt x="1057872" y="50823"/>
                            <a:pt x="1058982" y="43396"/>
                            <a:pt x="1060450" y="36058"/>
                          </a:cubicBezTo>
                          <a:cubicBezTo>
                            <a:pt x="1061106" y="32776"/>
                            <a:pt x="1061534" y="29146"/>
                            <a:pt x="1063625" y="26533"/>
                          </a:cubicBezTo>
                          <a:cubicBezTo>
                            <a:pt x="1066009" y="23553"/>
                            <a:pt x="1069975" y="22300"/>
                            <a:pt x="1073150" y="20183"/>
                          </a:cubicBezTo>
                          <a:cubicBezTo>
                            <a:pt x="1075267" y="15950"/>
                            <a:pt x="1076153" y="10830"/>
                            <a:pt x="1079500" y="7483"/>
                          </a:cubicBezTo>
                          <a:cubicBezTo>
                            <a:pt x="1095914" y="-8931"/>
                            <a:pt x="1141882" y="6653"/>
                            <a:pt x="1149350" y="7483"/>
                          </a:cubicBezTo>
                          <a:cubicBezTo>
                            <a:pt x="1157817" y="9600"/>
                            <a:pt x="1166805" y="10222"/>
                            <a:pt x="1174750" y="13833"/>
                          </a:cubicBezTo>
                          <a:cubicBezTo>
                            <a:pt x="1178838" y="15691"/>
                            <a:pt x="1180826" y="20483"/>
                            <a:pt x="1184275" y="23358"/>
                          </a:cubicBezTo>
                          <a:cubicBezTo>
                            <a:pt x="1187206" y="25801"/>
                            <a:pt x="1190625" y="27591"/>
                            <a:pt x="1193800" y="29708"/>
                          </a:cubicBezTo>
                          <a:cubicBezTo>
                            <a:pt x="1201413" y="52546"/>
                            <a:pt x="1192177" y="24026"/>
                            <a:pt x="1200150" y="51933"/>
                          </a:cubicBezTo>
                          <a:cubicBezTo>
                            <a:pt x="1201069" y="55151"/>
                            <a:pt x="1202406" y="58240"/>
                            <a:pt x="1203325" y="61458"/>
                          </a:cubicBezTo>
                          <a:cubicBezTo>
                            <a:pt x="1211298" y="89365"/>
                            <a:pt x="1202062" y="60845"/>
                            <a:pt x="1209675" y="83683"/>
                          </a:cubicBezTo>
                          <a:cubicBezTo>
                            <a:pt x="1210733" y="95325"/>
                            <a:pt x="1210557" y="107145"/>
                            <a:pt x="1212850" y="118608"/>
                          </a:cubicBezTo>
                          <a:cubicBezTo>
                            <a:pt x="1213778" y="123249"/>
                            <a:pt x="1217336" y="126958"/>
                            <a:pt x="1219200" y="131308"/>
                          </a:cubicBezTo>
                          <a:cubicBezTo>
                            <a:pt x="1220518" y="134384"/>
                            <a:pt x="1220750" y="137907"/>
                            <a:pt x="1222375" y="140833"/>
                          </a:cubicBezTo>
                          <a:cubicBezTo>
                            <a:pt x="1227594" y="150227"/>
                            <a:pt x="1235545" y="162365"/>
                            <a:pt x="1244600" y="169408"/>
                          </a:cubicBezTo>
                          <a:cubicBezTo>
                            <a:pt x="1250624" y="174093"/>
                            <a:pt x="1256166" y="180611"/>
                            <a:pt x="1263650" y="182108"/>
                          </a:cubicBezTo>
                          <a:lnTo>
                            <a:pt x="1279525" y="185283"/>
                          </a:lnTo>
                          <a:cubicBezTo>
                            <a:pt x="1282700" y="187400"/>
                            <a:pt x="1285543" y="190130"/>
                            <a:pt x="1289050" y="191633"/>
                          </a:cubicBezTo>
                          <a:cubicBezTo>
                            <a:pt x="1293061" y="193352"/>
                            <a:pt x="1297610" y="193428"/>
                            <a:pt x="1301750" y="194808"/>
                          </a:cubicBezTo>
                          <a:cubicBezTo>
                            <a:pt x="1303995" y="195556"/>
                            <a:pt x="1305983" y="196925"/>
                            <a:pt x="1308100" y="197983"/>
                          </a:cubicBezTo>
                        </a:path>
                      </a:pathLst>
                    </a:custGeom>
                    <a:ln w="9525" cmpd="sng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</p:grpSp>
            </p:grpSp>
            <p:sp>
              <p:nvSpPr>
                <p:cNvPr id="208" name="Elipse 207"/>
                <p:cNvSpPr/>
                <p:nvPr/>
              </p:nvSpPr>
              <p:spPr>
                <a:xfrm>
                  <a:off x="6529294" y="3217535"/>
                  <a:ext cx="106884" cy="101899"/>
                </a:xfrm>
                <a:prstGeom prst="ellipse">
                  <a:avLst/>
                </a:prstGeom>
                <a:noFill/>
                <a:ln w="3175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09" name="Elipse 208"/>
                <p:cNvSpPr/>
                <p:nvPr/>
              </p:nvSpPr>
              <p:spPr>
                <a:xfrm>
                  <a:off x="6897834" y="3653715"/>
                  <a:ext cx="106884" cy="101899"/>
                </a:xfrm>
                <a:prstGeom prst="ellipse">
                  <a:avLst/>
                </a:prstGeom>
                <a:noFill/>
                <a:ln w="3175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207" name="Agrupar 206"/>
              <p:cNvGrpSpPr/>
              <p:nvPr/>
            </p:nvGrpSpPr>
            <p:grpSpPr>
              <a:xfrm>
                <a:off x="7918387" y="2922882"/>
                <a:ext cx="1145965" cy="970721"/>
                <a:chOff x="6379446" y="4469873"/>
                <a:chExt cx="1145965" cy="970721"/>
              </a:xfrm>
            </p:grpSpPr>
            <p:sp>
              <p:nvSpPr>
                <p:cNvPr id="169" name="Elipse 168"/>
                <p:cNvSpPr/>
                <p:nvPr/>
              </p:nvSpPr>
              <p:spPr>
                <a:xfrm>
                  <a:off x="6379446" y="4469873"/>
                  <a:ext cx="1145965" cy="970721"/>
                </a:xfrm>
                <a:prstGeom prst="ellipse">
                  <a:avLst/>
                </a:prstGeom>
                <a:solidFill>
                  <a:schemeClr val="bg1"/>
                </a:solidFill>
                <a:ln w="76200" cmpd="sng">
                  <a:solidFill>
                    <a:srgbClr val="A6A6A6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grpSp>
              <p:nvGrpSpPr>
                <p:cNvPr id="196" name="Agrupar 195"/>
                <p:cNvGrpSpPr/>
                <p:nvPr/>
              </p:nvGrpSpPr>
              <p:grpSpPr>
                <a:xfrm>
                  <a:off x="6458804" y="4977443"/>
                  <a:ext cx="962886" cy="107192"/>
                  <a:chOff x="6414354" y="4828218"/>
                  <a:chExt cx="962886" cy="107192"/>
                </a:xfrm>
              </p:grpSpPr>
              <p:grpSp>
                <p:nvGrpSpPr>
                  <p:cNvPr id="189" name="Agrupar 188"/>
                  <p:cNvGrpSpPr/>
                  <p:nvPr/>
                </p:nvGrpSpPr>
                <p:grpSpPr>
                  <a:xfrm>
                    <a:off x="6729523" y="4828218"/>
                    <a:ext cx="329373" cy="96207"/>
                    <a:chOff x="5829300" y="4048142"/>
                    <a:chExt cx="1353421" cy="206358"/>
                  </a:xfrm>
                </p:grpSpPr>
                <p:sp>
                  <p:nvSpPr>
                    <p:cNvPr id="187" name="Forma libre 186"/>
                    <p:cNvSpPr/>
                    <p:nvPr/>
                  </p:nvSpPr>
                  <p:spPr>
                    <a:xfrm>
                      <a:off x="5829300" y="4056517"/>
                      <a:ext cx="1308100" cy="197983"/>
                    </a:xfrm>
                    <a:custGeom>
                      <a:avLst/>
                      <a:gdLst>
                        <a:gd name="connsiteX0" fmla="*/ 0 w 1308100"/>
                        <a:gd name="connsiteY0" fmla="*/ 17008 h 197983"/>
                        <a:gd name="connsiteX1" fmla="*/ 28575 w 1308100"/>
                        <a:gd name="connsiteY1" fmla="*/ 26533 h 197983"/>
                        <a:gd name="connsiteX2" fmla="*/ 63500 w 1308100"/>
                        <a:gd name="connsiteY2" fmla="*/ 39233 h 197983"/>
                        <a:gd name="connsiteX3" fmla="*/ 69850 w 1308100"/>
                        <a:gd name="connsiteY3" fmla="*/ 48758 h 197983"/>
                        <a:gd name="connsiteX4" fmla="*/ 76200 w 1308100"/>
                        <a:gd name="connsiteY4" fmla="*/ 74158 h 197983"/>
                        <a:gd name="connsiteX5" fmla="*/ 79375 w 1308100"/>
                        <a:gd name="connsiteY5" fmla="*/ 140833 h 197983"/>
                        <a:gd name="connsiteX6" fmla="*/ 82550 w 1308100"/>
                        <a:gd name="connsiteY6" fmla="*/ 156708 h 197983"/>
                        <a:gd name="connsiteX7" fmla="*/ 88900 w 1308100"/>
                        <a:gd name="connsiteY7" fmla="*/ 169408 h 197983"/>
                        <a:gd name="connsiteX8" fmla="*/ 107950 w 1308100"/>
                        <a:gd name="connsiteY8" fmla="*/ 175758 h 197983"/>
                        <a:gd name="connsiteX9" fmla="*/ 117475 w 1308100"/>
                        <a:gd name="connsiteY9" fmla="*/ 188458 h 197983"/>
                        <a:gd name="connsiteX10" fmla="*/ 152400 w 1308100"/>
                        <a:gd name="connsiteY10" fmla="*/ 188458 h 197983"/>
                        <a:gd name="connsiteX11" fmla="*/ 165100 w 1308100"/>
                        <a:gd name="connsiteY11" fmla="*/ 169408 h 197983"/>
                        <a:gd name="connsiteX12" fmla="*/ 171450 w 1308100"/>
                        <a:gd name="connsiteY12" fmla="*/ 159883 h 197983"/>
                        <a:gd name="connsiteX13" fmla="*/ 180975 w 1308100"/>
                        <a:gd name="connsiteY13" fmla="*/ 131308 h 197983"/>
                        <a:gd name="connsiteX14" fmla="*/ 187325 w 1308100"/>
                        <a:gd name="connsiteY14" fmla="*/ 109083 h 197983"/>
                        <a:gd name="connsiteX15" fmla="*/ 190500 w 1308100"/>
                        <a:gd name="connsiteY15" fmla="*/ 83683 h 197983"/>
                        <a:gd name="connsiteX16" fmla="*/ 193675 w 1308100"/>
                        <a:gd name="connsiteY16" fmla="*/ 51933 h 197983"/>
                        <a:gd name="connsiteX17" fmla="*/ 196850 w 1308100"/>
                        <a:gd name="connsiteY17" fmla="*/ 42408 h 197983"/>
                        <a:gd name="connsiteX18" fmla="*/ 206375 w 1308100"/>
                        <a:gd name="connsiteY18" fmla="*/ 32883 h 197983"/>
                        <a:gd name="connsiteX19" fmla="*/ 209550 w 1308100"/>
                        <a:gd name="connsiteY19" fmla="*/ 23358 h 197983"/>
                        <a:gd name="connsiteX20" fmla="*/ 219075 w 1308100"/>
                        <a:gd name="connsiteY20" fmla="*/ 20183 h 197983"/>
                        <a:gd name="connsiteX21" fmla="*/ 231775 w 1308100"/>
                        <a:gd name="connsiteY21" fmla="*/ 13833 h 197983"/>
                        <a:gd name="connsiteX22" fmla="*/ 269875 w 1308100"/>
                        <a:gd name="connsiteY22" fmla="*/ 17008 h 197983"/>
                        <a:gd name="connsiteX23" fmla="*/ 282575 w 1308100"/>
                        <a:gd name="connsiteY23" fmla="*/ 20183 h 197983"/>
                        <a:gd name="connsiteX24" fmla="*/ 301625 w 1308100"/>
                        <a:gd name="connsiteY24" fmla="*/ 32883 h 197983"/>
                        <a:gd name="connsiteX25" fmla="*/ 314325 w 1308100"/>
                        <a:gd name="connsiteY25" fmla="*/ 64633 h 197983"/>
                        <a:gd name="connsiteX26" fmla="*/ 317500 w 1308100"/>
                        <a:gd name="connsiteY26" fmla="*/ 128133 h 197983"/>
                        <a:gd name="connsiteX27" fmla="*/ 320675 w 1308100"/>
                        <a:gd name="connsiteY27" fmla="*/ 166233 h 197983"/>
                        <a:gd name="connsiteX28" fmla="*/ 339725 w 1308100"/>
                        <a:gd name="connsiteY28" fmla="*/ 178933 h 197983"/>
                        <a:gd name="connsiteX29" fmla="*/ 365125 w 1308100"/>
                        <a:gd name="connsiteY29" fmla="*/ 185283 h 197983"/>
                        <a:gd name="connsiteX30" fmla="*/ 422275 w 1308100"/>
                        <a:gd name="connsiteY30" fmla="*/ 182108 h 197983"/>
                        <a:gd name="connsiteX31" fmla="*/ 444500 w 1308100"/>
                        <a:gd name="connsiteY31" fmla="*/ 159883 h 197983"/>
                        <a:gd name="connsiteX32" fmla="*/ 450850 w 1308100"/>
                        <a:gd name="connsiteY32" fmla="*/ 147183 h 197983"/>
                        <a:gd name="connsiteX33" fmla="*/ 454025 w 1308100"/>
                        <a:gd name="connsiteY33" fmla="*/ 137658 h 197983"/>
                        <a:gd name="connsiteX34" fmla="*/ 460375 w 1308100"/>
                        <a:gd name="connsiteY34" fmla="*/ 128133 h 197983"/>
                        <a:gd name="connsiteX35" fmla="*/ 463550 w 1308100"/>
                        <a:gd name="connsiteY35" fmla="*/ 118608 h 197983"/>
                        <a:gd name="connsiteX36" fmla="*/ 469900 w 1308100"/>
                        <a:gd name="connsiteY36" fmla="*/ 105908 h 197983"/>
                        <a:gd name="connsiteX37" fmla="*/ 473075 w 1308100"/>
                        <a:gd name="connsiteY37" fmla="*/ 90033 h 197983"/>
                        <a:gd name="connsiteX38" fmla="*/ 479425 w 1308100"/>
                        <a:gd name="connsiteY38" fmla="*/ 64633 h 197983"/>
                        <a:gd name="connsiteX39" fmla="*/ 488950 w 1308100"/>
                        <a:gd name="connsiteY39" fmla="*/ 36058 h 197983"/>
                        <a:gd name="connsiteX40" fmla="*/ 498475 w 1308100"/>
                        <a:gd name="connsiteY40" fmla="*/ 13833 h 197983"/>
                        <a:gd name="connsiteX41" fmla="*/ 508000 w 1308100"/>
                        <a:gd name="connsiteY41" fmla="*/ 7483 h 197983"/>
                        <a:gd name="connsiteX42" fmla="*/ 552450 w 1308100"/>
                        <a:gd name="connsiteY42" fmla="*/ 13833 h 197983"/>
                        <a:gd name="connsiteX43" fmla="*/ 561975 w 1308100"/>
                        <a:gd name="connsiteY43" fmla="*/ 20183 h 197983"/>
                        <a:gd name="connsiteX44" fmla="*/ 577850 w 1308100"/>
                        <a:gd name="connsiteY44" fmla="*/ 42408 h 197983"/>
                        <a:gd name="connsiteX45" fmla="*/ 584200 w 1308100"/>
                        <a:gd name="connsiteY45" fmla="*/ 51933 h 197983"/>
                        <a:gd name="connsiteX46" fmla="*/ 590550 w 1308100"/>
                        <a:gd name="connsiteY46" fmla="*/ 80508 h 197983"/>
                        <a:gd name="connsiteX47" fmla="*/ 596900 w 1308100"/>
                        <a:gd name="connsiteY47" fmla="*/ 163058 h 197983"/>
                        <a:gd name="connsiteX48" fmla="*/ 603250 w 1308100"/>
                        <a:gd name="connsiteY48" fmla="*/ 182108 h 197983"/>
                        <a:gd name="connsiteX49" fmla="*/ 631825 w 1308100"/>
                        <a:gd name="connsiteY49" fmla="*/ 197983 h 197983"/>
                        <a:gd name="connsiteX50" fmla="*/ 695325 w 1308100"/>
                        <a:gd name="connsiteY50" fmla="*/ 191633 h 197983"/>
                        <a:gd name="connsiteX51" fmla="*/ 704850 w 1308100"/>
                        <a:gd name="connsiteY51" fmla="*/ 188458 h 197983"/>
                        <a:gd name="connsiteX52" fmla="*/ 714375 w 1308100"/>
                        <a:gd name="connsiteY52" fmla="*/ 182108 h 197983"/>
                        <a:gd name="connsiteX53" fmla="*/ 730250 w 1308100"/>
                        <a:gd name="connsiteY53" fmla="*/ 159883 h 197983"/>
                        <a:gd name="connsiteX54" fmla="*/ 733425 w 1308100"/>
                        <a:gd name="connsiteY54" fmla="*/ 147183 h 197983"/>
                        <a:gd name="connsiteX55" fmla="*/ 739775 w 1308100"/>
                        <a:gd name="connsiteY55" fmla="*/ 134483 h 197983"/>
                        <a:gd name="connsiteX56" fmla="*/ 742950 w 1308100"/>
                        <a:gd name="connsiteY56" fmla="*/ 115433 h 197983"/>
                        <a:gd name="connsiteX57" fmla="*/ 746125 w 1308100"/>
                        <a:gd name="connsiteY57" fmla="*/ 67808 h 197983"/>
                        <a:gd name="connsiteX58" fmla="*/ 749300 w 1308100"/>
                        <a:gd name="connsiteY58" fmla="*/ 13833 h 197983"/>
                        <a:gd name="connsiteX59" fmla="*/ 809625 w 1308100"/>
                        <a:gd name="connsiteY59" fmla="*/ 17008 h 197983"/>
                        <a:gd name="connsiteX60" fmla="*/ 828675 w 1308100"/>
                        <a:gd name="connsiteY60" fmla="*/ 29708 h 197983"/>
                        <a:gd name="connsiteX61" fmla="*/ 838200 w 1308100"/>
                        <a:gd name="connsiteY61" fmla="*/ 32883 h 197983"/>
                        <a:gd name="connsiteX62" fmla="*/ 863600 w 1308100"/>
                        <a:gd name="connsiteY62" fmla="*/ 42408 h 197983"/>
                        <a:gd name="connsiteX63" fmla="*/ 873125 w 1308100"/>
                        <a:gd name="connsiteY63" fmla="*/ 51933 h 197983"/>
                        <a:gd name="connsiteX64" fmla="*/ 885825 w 1308100"/>
                        <a:gd name="connsiteY64" fmla="*/ 96383 h 197983"/>
                        <a:gd name="connsiteX65" fmla="*/ 889000 w 1308100"/>
                        <a:gd name="connsiteY65" fmla="*/ 115433 h 197983"/>
                        <a:gd name="connsiteX66" fmla="*/ 892175 w 1308100"/>
                        <a:gd name="connsiteY66" fmla="*/ 124958 h 197983"/>
                        <a:gd name="connsiteX67" fmla="*/ 901700 w 1308100"/>
                        <a:gd name="connsiteY67" fmla="*/ 150358 h 197983"/>
                        <a:gd name="connsiteX68" fmla="*/ 920750 w 1308100"/>
                        <a:gd name="connsiteY68" fmla="*/ 169408 h 197983"/>
                        <a:gd name="connsiteX69" fmla="*/ 955675 w 1308100"/>
                        <a:gd name="connsiteY69" fmla="*/ 175758 h 197983"/>
                        <a:gd name="connsiteX70" fmla="*/ 1012825 w 1308100"/>
                        <a:gd name="connsiteY70" fmla="*/ 169408 h 197983"/>
                        <a:gd name="connsiteX71" fmla="*/ 1022350 w 1308100"/>
                        <a:gd name="connsiteY71" fmla="*/ 166233 h 197983"/>
                        <a:gd name="connsiteX72" fmla="*/ 1031875 w 1308100"/>
                        <a:gd name="connsiteY72" fmla="*/ 159883 h 197983"/>
                        <a:gd name="connsiteX73" fmla="*/ 1041400 w 1308100"/>
                        <a:gd name="connsiteY73" fmla="*/ 150358 h 197983"/>
                        <a:gd name="connsiteX74" fmla="*/ 1047750 w 1308100"/>
                        <a:gd name="connsiteY74" fmla="*/ 140833 h 197983"/>
                        <a:gd name="connsiteX75" fmla="*/ 1057275 w 1308100"/>
                        <a:gd name="connsiteY75" fmla="*/ 58283 h 197983"/>
                        <a:gd name="connsiteX76" fmla="*/ 1060450 w 1308100"/>
                        <a:gd name="connsiteY76" fmla="*/ 36058 h 197983"/>
                        <a:gd name="connsiteX77" fmla="*/ 1063625 w 1308100"/>
                        <a:gd name="connsiteY77" fmla="*/ 26533 h 197983"/>
                        <a:gd name="connsiteX78" fmla="*/ 1073150 w 1308100"/>
                        <a:gd name="connsiteY78" fmla="*/ 20183 h 197983"/>
                        <a:gd name="connsiteX79" fmla="*/ 1079500 w 1308100"/>
                        <a:gd name="connsiteY79" fmla="*/ 7483 h 197983"/>
                        <a:gd name="connsiteX80" fmla="*/ 1149350 w 1308100"/>
                        <a:gd name="connsiteY80" fmla="*/ 7483 h 197983"/>
                        <a:gd name="connsiteX81" fmla="*/ 1174750 w 1308100"/>
                        <a:gd name="connsiteY81" fmla="*/ 13833 h 197983"/>
                        <a:gd name="connsiteX82" fmla="*/ 1184275 w 1308100"/>
                        <a:gd name="connsiteY82" fmla="*/ 23358 h 197983"/>
                        <a:gd name="connsiteX83" fmla="*/ 1193800 w 1308100"/>
                        <a:gd name="connsiteY83" fmla="*/ 29708 h 197983"/>
                        <a:gd name="connsiteX84" fmla="*/ 1200150 w 1308100"/>
                        <a:gd name="connsiteY84" fmla="*/ 51933 h 197983"/>
                        <a:gd name="connsiteX85" fmla="*/ 1203325 w 1308100"/>
                        <a:gd name="connsiteY85" fmla="*/ 61458 h 197983"/>
                        <a:gd name="connsiteX86" fmla="*/ 1209675 w 1308100"/>
                        <a:gd name="connsiteY86" fmla="*/ 83683 h 197983"/>
                        <a:gd name="connsiteX87" fmla="*/ 1212850 w 1308100"/>
                        <a:gd name="connsiteY87" fmla="*/ 118608 h 197983"/>
                        <a:gd name="connsiteX88" fmla="*/ 1219200 w 1308100"/>
                        <a:gd name="connsiteY88" fmla="*/ 131308 h 197983"/>
                        <a:gd name="connsiteX89" fmla="*/ 1222375 w 1308100"/>
                        <a:gd name="connsiteY89" fmla="*/ 140833 h 197983"/>
                        <a:gd name="connsiteX90" fmla="*/ 1244600 w 1308100"/>
                        <a:gd name="connsiteY90" fmla="*/ 169408 h 197983"/>
                        <a:gd name="connsiteX91" fmla="*/ 1263650 w 1308100"/>
                        <a:gd name="connsiteY91" fmla="*/ 182108 h 197983"/>
                        <a:gd name="connsiteX92" fmla="*/ 1279525 w 1308100"/>
                        <a:gd name="connsiteY92" fmla="*/ 185283 h 197983"/>
                        <a:gd name="connsiteX93" fmla="*/ 1289050 w 1308100"/>
                        <a:gd name="connsiteY93" fmla="*/ 191633 h 197983"/>
                        <a:gd name="connsiteX94" fmla="*/ 1301750 w 1308100"/>
                        <a:gd name="connsiteY94" fmla="*/ 194808 h 197983"/>
                        <a:gd name="connsiteX95" fmla="*/ 1308100 w 1308100"/>
                        <a:gd name="connsiteY95" fmla="*/ 197983 h 197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</a:cxnLst>
                      <a:rect l="l" t="t" r="r" b="b"/>
                      <a:pathLst>
                        <a:path w="1308100" h="197983">
                          <a:moveTo>
                            <a:pt x="0" y="17008"/>
                          </a:moveTo>
                          <a:cubicBezTo>
                            <a:pt x="31831" y="29740"/>
                            <a:pt x="1231" y="18330"/>
                            <a:pt x="28575" y="26533"/>
                          </a:cubicBezTo>
                          <a:cubicBezTo>
                            <a:pt x="44880" y="31424"/>
                            <a:pt x="48352" y="33174"/>
                            <a:pt x="63500" y="39233"/>
                          </a:cubicBezTo>
                          <a:cubicBezTo>
                            <a:pt x="65617" y="42408"/>
                            <a:pt x="68546" y="45172"/>
                            <a:pt x="69850" y="48758"/>
                          </a:cubicBezTo>
                          <a:cubicBezTo>
                            <a:pt x="72832" y="56960"/>
                            <a:pt x="76200" y="74158"/>
                            <a:pt x="76200" y="74158"/>
                          </a:cubicBezTo>
                          <a:cubicBezTo>
                            <a:pt x="77258" y="96383"/>
                            <a:pt x="77668" y="118648"/>
                            <a:pt x="79375" y="140833"/>
                          </a:cubicBezTo>
                          <a:cubicBezTo>
                            <a:pt x="79789" y="146214"/>
                            <a:pt x="80843" y="151588"/>
                            <a:pt x="82550" y="156708"/>
                          </a:cubicBezTo>
                          <a:cubicBezTo>
                            <a:pt x="84047" y="161198"/>
                            <a:pt x="85114" y="166568"/>
                            <a:pt x="88900" y="169408"/>
                          </a:cubicBezTo>
                          <a:cubicBezTo>
                            <a:pt x="94255" y="173424"/>
                            <a:pt x="107950" y="175758"/>
                            <a:pt x="107950" y="175758"/>
                          </a:cubicBezTo>
                          <a:cubicBezTo>
                            <a:pt x="111125" y="179991"/>
                            <a:pt x="113410" y="185070"/>
                            <a:pt x="117475" y="188458"/>
                          </a:cubicBezTo>
                          <a:cubicBezTo>
                            <a:pt x="125902" y="195480"/>
                            <a:pt x="147116" y="189118"/>
                            <a:pt x="152400" y="188458"/>
                          </a:cubicBezTo>
                          <a:lnTo>
                            <a:pt x="165100" y="169408"/>
                          </a:lnTo>
                          <a:cubicBezTo>
                            <a:pt x="167217" y="166233"/>
                            <a:pt x="170033" y="163426"/>
                            <a:pt x="171450" y="159883"/>
                          </a:cubicBezTo>
                          <a:cubicBezTo>
                            <a:pt x="182397" y="132516"/>
                            <a:pt x="174139" y="155234"/>
                            <a:pt x="180975" y="131308"/>
                          </a:cubicBezTo>
                          <a:cubicBezTo>
                            <a:pt x="183995" y="120739"/>
                            <a:pt x="185340" y="120994"/>
                            <a:pt x="187325" y="109083"/>
                          </a:cubicBezTo>
                          <a:cubicBezTo>
                            <a:pt x="188728" y="100667"/>
                            <a:pt x="189558" y="92163"/>
                            <a:pt x="190500" y="83683"/>
                          </a:cubicBezTo>
                          <a:cubicBezTo>
                            <a:pt x="191675" y="73112"/>
                            <a:pt x="192058" y="62445"/>
                            <a:pt x="193675" y="51933"/>
                          </a:cubicBezTo>
                          <a:cubicBezTo>
                            <a:pt x="194184" y="48625"/>
                            <a:pt x="194994" y="45193"/>
                            <a:pt x="196850" y="42408"/>
                          </a:cubicBezTo>
                          <a:cubicBezTo>
                            <a:pt x="199341" y="38672"/>
                            <a:pt x="203200" y="36058"/>
                            <a:pt x="206375" y="32883"/>
                          </a:cubicBezTo>
                          <a:cubicBezTo>
                            <a:pt x="207433" y="29708"/>
                            <a:pt x="207183" y="25725"/>
                            <a:pt x="209550" y="23358"/>
                          </a:cubicBezTo>
                          <a:cubicBezTo>
                            <a:pt x="211917" y="20991"/>
                            <a:pt x="215999" y="21501"/>
                            <a:pt x="219075" y="20183"/>
                          </a:cubicBezTo>
                          <a:cubicBezTo>
                            <a:pt x="223425" y="18319"/>
                            <a:pt x="227542" y="15950"/>
                            <a:pt x="231775" y="13833"/>
                          </a:cubicBezTo>
                          <a:cubicBezTo>
                            <a:pt x="244475" y="14891"/>
                            <a:pt x="257229" y="15427"/>
                            <a:pt x="269875" y="17008"/>
                          </a:cubicBezTo>
                          <a:cubicBezTo>
                            <a:pt x="274205" y="17549"/>
                            <a:pt x="278786" y="18018"/>
                            <a:pt x="282575" y="20183"/>
                          </a:cubicBezTo>
                          <a:cubicBezTo>
                            <a:pt x="315871" y="39209"/>
                            <a:pt x="271886" y="22970"/>
                            <a:pt x="301625" y="32883"/>
                          </a:cubicBezTo>
                          <a:cubicBezTo>
                            <a:pt x="309472" y="56423"/>
                            <a:pt x="304982" y="45946"/>
                            <a:pt x="314325" y="64633"/>
                          </a:cubicBezTo>
                          <a:cubicBezTo>
                            <a:pt x="315383" y="85800"/>
                            <a:pt x="316178" y="106981"/>
                            <a:pt x="317500" y="128133"/>
                          </a:cubicBezTo>
                          <a:cubicBezTo>
                            <a:pt x="318295" y="140852"/>
                            <a:pt x="315567" y="154557"/>
                            <a:pt x="320675" y="166233"/>
                          </a:cubicBezTo>
                          <a:cubicBezTo>
                            <a:pt x="323734" y="173225"/>
                            <a:pt x="332321" y="177082"/>
                            <a:pt x="339725" y="178933"/>
                          </a:cubicBezTo>
                          <a:lnTo>
                            <a:pt x="365125" y="185283"/>
                          </a:lnTo>
                          <a:cubicBezTo>
                            <a:pt x="384175" y="184225"/>
                            <a:pt x="403282" y="183917"/>
                            <a:pt x="422275" y="182108"/>
                          </a:cubicBezTo>
                          <a:cubicBezTo>
                            <a:pt x="435269" y="180870"/>
                            <a:pt x="438543" y="171796"/>
                            <a:pt x="444500" y="159883"/>
                          </a:cubicBezTo>
                          <a:cubicBezTo>
                            <a:pt x="446617" y="155650"/>
                            <a:pt x="448986" y="151533"/>
                            <a:pt x="450850" y="147183"/>
                          </a:cubicBezTo>
                          <a:cubicBezTo>
                            <a:pt x="452168" y="144107"/>
                            <a:pt x="452528" y="140651"/>
                            <a:pt x="454025" y="137658"/>
                          </a:cubicBezTo>
                          <a:cubicBezTo>
                            <a:pt x="455732" y="134245"/>
                            <a:pt x="458668" y="131546"/>
                            <a:pt x="460375" y="128133"/>
                          </a:cubicBezTo>
                          <a:cubicBezTo>
                            <a:pt x="461872" y="125140"/>
                            <a:pt x="462232" y="121684"/>
                            <a:pt x="463550" y="118608"/>
                          </a:cubicBezTo>
                          <a:cubicBezTo>
                            <a:pt x="465414" y="114258"/>
                            <a:pt x="467783" y="110141"/>
                            <a:pt x="469900" y="105908"/>
                          </a:cubicBezTo>
                          <a:cubicBezTo>
                            <a:pt x="470958" y="100616"/>
                            <a:pt x="471862" y="95291"/>
                            <a:pt x="473075" y="90033"/>
                          </a:cubicBezTo>
                          <a:cubicBezTo>
                            <a:pt x="475037" y="81529"/>
                            <a:pt x="477990" y="73241"/>
                            <a:pt x="479425" y="64633"/>
                          </a:cubicBezTo>
                          <a:cubicBezTo>
                            <a:pt x="483227" y="41819"/>
                            <a:pt x="479029" y="50939"/>
                            <a:pt x="488950" y="36058"/>
                          </a:cubicBezTo>
                          <a:cubicBezTo>
                            <a:pt x="491379" y="26342"/>
                            <a:pt x="491166" y="21142"/>
                            <a:pt x="498475" y="13833"/>
                          </a:cubicBezTo>
                          <a:cubicBezTo>
                            <a:pt x="501173" y="11135"/>
                            <a:pt x="504825" y="9600"/>
                            <a:pt x="508000" y="7483"/>
                          </a:cubicBezTo>
                          <a:cubicBezTo>
                            <a:pt x="513599" y="8043"/>
                            <a:pt x="541942" y="9329"/>
                            <a:pt x="552450" y="13833"/>
                          </a:cubicBezTo>
                          <a:cubicBezTo>
                            <a:pt x="555957" y="15336"/>
                            <a:pt x="558800" y="18066"/>
                            <a:pt x="561975" y="20183"/>
                          </a:cubicBezTo>
                          <a:cubicBezTo>
                            <a:pt x="576940" y="42631"/>
                            <a:pt x="558159" y="14841"/>
                            <a:pt x="577850" y="42408"/>
                          </a:cubicBezTo>
                          <a:cubicBezTo>
                            <a:pt x="580068" y="45513"/>
                            <a:pt x="582493" y="48520"/>
                            <a:pt x="584200" y="51933"/>
                          </a:cubicBezTo>
                          <a:cubicBezTo>
                            <a:pt x="588108" y="59749"/>
                            <a:pt x="589331" y="73191"/>
                            <a:pt x="590550" y="80508"/>
                          </a:cubicBezTo>
                          <a:cubicBezTo>
                            <a:pt x="591101" y="90417"/>
                            <a:pt x="592744" y="143663"/>
                            <a:pt x="596900" y="163058"/>
                          </a:cubicBezTo>
                          <a:cubicBezTo>
                            <a:pt x="598302" y="169603"/>
                            <a:pt x="597681" y="178395"/>
                            <a:pt x="603250" y="182108"/>
                          </a:cubicBezTo>
                          <a:cubicBezTo>
                            <a:pt x="625085" y="196664"/>
                            <a:pt x="615060" y="192395"/>
                            <a:pt x="631825" y="197983"/>
                          </a:cubicBezTo>
                          <a:cubicBezTo>
                            <a:pt x="652992" y="195866"/>
                            <a:pt x="674231" y="194384"/>
                            <a:pt x="695325" y="191633"/>
                          </a:cubicBezTo>
                          <a:cubicBezTo>
                            <a:pt x="698644" y="191200"/>
                            <a:pt x="701857" y="189955"/>
                            <a:pt x="704850" y="188458"/>
                          </a:cubicBezTo>
                          <a:cubicBezTo>
                            <a:pt x="708263" y="186751"/>
                            <a:pt x="711677" y="184806"/>
                            <a:pt x="714375" y="182108"/>
                          </a:cubicBezTo>
                          <a:cubicBezTo>
                            <a:pt x="718313" y="178170"/>
                            <a:pt x="726644" y="165291"/>
                            <a:pt x="730250" y="159883"/>
                          </a:cubicBezTo>
                          <a:cubicBezTo>
                            <a:pt x="731308" y="155650"/>
                            <a:pt x="731893" y="151269"/>
                            <a:pt x="733425" y="147183"/>
                          </a:cubicBezTo>
                          <a:cubicBezTo>
                            <a:pt x="735087" y="142751"/>
                            <a:pt x="738415" y="139016"/>
                            <a:pt x="739775" y="134483"/>
                          </a:cubicBezTo>
                          <a:cubicBezTo>
                            <a:pt x="741625" y="128317"/>
                            <a:pt x="741892" y="121783"/>
                            <a:pt x="742950" y="115433"/>
                          </a:cubicBezTo>
                          <a:cubicBezTo>
                            <a:pt x="744008" y="99558"/>
                            <a:pt x="745133" y="83687"/>
                            <a:pt x="746125" y="67808"/>
                          </a:cubicBezTo>
                          <a:cubicBezTo>
                            <a:pt x="747249" y="49820"/>
                            <a:pt x="735227" y="25092"/>
                            <a:pt x="749300" y="13833"/>
                          </a:cubicBezTo>
                          <a:cubicBezTo>
                            <a:pt x="765024" y="1254"/>
                            <a:pt x="789517" y="15950"/>
                            <a:pt x="809625" y="17008"/>
                          </a:cubicBezTo>
                          <a:cubicBezTo>
                            <a:pt x="815975" y="21241"/>
                            <a:pt x="821435" y="27295"/>
                            <a:pt x="828675" y="29708"/>
                          </a:cubicBezTo>
                          <a:cubicBezTo>
                            <a:pt x="831850" y="30766"/>
                            <a:pt x="834982" y="31964"/>
                            <a:pt x="838200" y="32883"/>
                          </a:cubicBezTo>
                          <a:cubicBezTo>
                            <a:pt x="849279" y="36048"/>
                            <a:pt x="853736" y="35362"/>
                            <a:pt x="863600" y="42408"/>
                          </a:cubicBezTo>
                          <a:cubicBezTo>
                            <a:pt x="867254" y="45018"/>
                            <a:pt x="869950" y="48758"/>
                            <a:pt x="873125" y="51933"/>
                          </a:cubicBezTo>
                          <a:cubicBezTo>
                            <a:pt x="878158" y="67032"/>
                            <a:pt x="883167" y="80436"/>
                            <a:pt x="885825" y="96383"/>
                          </a:cubicBezTo>
                          <a:cubicBezTo>
                            <a:pt x="886883" y="102733"/>
                            <a:pt x="887603" y="109149"/>
                            <a:pt x="889000" y="115433"/>
                          </a:cubicBezTo>
                          <a:cubicBezTo>
                            <a:pt x="889726" y="118700"/>
                            <a:pt x="891363" y="121711"/>
                            <a:pt x="892175" y="124958"/>
                          </a:cubicBezTo>
                          <a:cubicBezTo>
                            <a:pt x="895739" y="139216"/>
                            <a:pt x="892610" y="140132"/>
                            <a:pt x="901700" y="150358"/>
                          </a:cubicBezTo>
                          <a:cubicBezTo>
                            <a:pt x="907666" y="157070"/>
                            <a:pt x="912231" y="166568"/>
                            <a:pt x="920750" y="169408"/>
                          </a:cubicBezTo>
                          <a:cubicBezTo>
                            <a:pt x="938370" y="175281"/>
                            <a:pt x="926954" y="172168"/>
                            <a:pt x="955675" y="175758"/>
                          </a:cubicBezTo>
                          <a:cubicBezTo>
                            <a:pt x="974725" y="173641"/>
                            <a:pt x="993850" y="172119"/>
                            <a:pt x="1012825" y="169408"/>
                          </a:cubicBezTo>
                          <a:cubicBezTo>
                            <a:pt x="1016138" y="168935"/>
                            <a:pt x="1019357" y="167730"/>
                            <a:pt x="1022350" y="166233"/>
                          </a:cubicBezTo>
                          <a:cubicBezTo>
                            <a:pt x="1025763" y="164526"/>
                            <a:pt x="1028944" y="162326"/>
                            <a:pt x="1031875" y="159883"/>
                          </a:cubicBezTo>
                          <a:cubicBezTo>
                            <a:pt x="1035324" y="157008"/>
                            <a:pt x="1038525" y="153807"/>
                            <a:pt x="1041400" y="150358"/>
                          </a:cubicBezTo>
                          <a:cubicBezTo>
                            <a:pt x="1043843" y="147427"/>
                            <a:pt x="1045633" y="144008"/>
                            <a:pt x="1047750" y="140833"/>
                          </a:cubicBezTo>
                          <a:cubicBezTo>
                            <a:pt x="1059810" y="92591"/>
                            <a:pt x="1051248" y="133617"/>
                            <a:pt x="1057275" y="58283"/>
                          </a:cubicBezTo>
                          <a:cubicBezTo>
                            <a:pt x="1057872" y="50823"/>
                            <a:pt x="1058982" y="43396"/>
                            <a:pt x="1060450" y="36058"/>
                          </a:cubicBezTo>
                          <a:cubicBezTo>
                            <a:pt x="1061106" y="32776"/>
                            <a:pt x="1061534" y="29146"/>
                            <a:pt x="1063625" y="26533"/>
                          </a:cubicBezTo>
                          <a:cubicBezTo>
                            <a:pt x="1066009" y="23553"/>
                            <a:pt x="1069975" y="22300"/>
                            <a:pt x="1073150" y="20183"/>
                          </a:cubicBezTo>
                          <a:cubicBezTo>
                            <a:pt x="1075267" y="15950"/>
                            <a:pt x="1076153" y="10830"/>
                            <a:pt x="1079500" y="7483"/>
                          </a:cubicBezTo>
                          <a:cubicBezTo>
                            <a:pt x="1095914" y="-8931"/>
                            <a:pt x="1141882" y="6653"/>
                            <a:pt x="1149350" y="7483"/>
                          </a:cubicBezTo>
                          <a:cubicBezTo>
                            <a:pt x="1157817" y="9600"/>
                            <a:pt x="1166805" y="10222"/>
                            <a:pt x="1174750" y="13833"/>
                          </a:cubicBezTo>
                          <a:cubicBezTo>
                            <a:pt x="1178838" y="15691"/>
                            <a:pt x="1180826" y="20483"/>
                            <a:pt x="1184275" y="23358"/>
                          </a:cubicBezTo>
                          <a:cubicBezTo>
                            <a:pt x="1187206" y="25801"/>
                            <a:pt x="1190625" y="27591"/>
                            <a:pt x="1193800" y="29708"/>
                          </a:cubicBezTo>
                          <a:cubicBezTo>
                            <a:pt x="1201413" y="52546"/>
                            <a:pt x="1192177" y="24026"/>
                            <a:pt x="1200150" y="51933"/>
                          </a:cubicBezTo>
                          <a:cubicBezTo>
                            <a:pt x="1201069" y="55151"/>
                            <a:pt x="1202406" y="58240"/>
                            <a:pt x="1203325" y="61458"/>
                          </a:cubicBezTo>
                          <a:cubicBezTo>
                            <a:pt x="1211298" y="89365"/>
                            <a:pt x="1202062" y="60845"/>
                            <a:pt x="1209675" y="83683"/>
                          </a:cubicBezTo>
                          <a:cubicBezTo>
                            <a:pt x="1210733" y="95325"/>
                            <a:pt x="1210557" y="107145"/>
                            <a:pt x="1212850" y="118608"/>
                          </a:cubicBezTo>
                          <a:cubicBezTo>
                            <a:pt x="1213778" y="123249"/>
                            <a:pt x="1217336" y="126958"/>
                            <a:pt x="1219200" y="131308"/>
                          </a:cubicBezTo>
                          <a:cubicBezTo>
                            <a:pt x="1220518" y="134384"/>
                            <a:pt x="1220750" y="137907"/>
                            <a:pt x="1222375" y="140833"/>
                          </a:cubicBezTo>
                          <a:cubicBezTo>
                            <a:pt x="1227594" y="150227"/>
                            <a:pt x="1235545" y="162365"/>
                            <a:pt x="1244600" y="169408"/>
                          </a:cubicBezTo>
                          <a:cubicBezTo>
                            <a:pt x="1250624" y="174093"/>
                            <a:pt x="1256166" y="180611"/>
                            <a:pt x="1263650" y="182108"/>
                          </a:cubicBezTo>
                          <a:lnTo>
                            <a:pt x="1279525" y="185283"/>
                          </a:lnTo>
                          <a:cubicBezTo>
                            <a:pt x="1282700" y="187400"/>
                            <a:pt x="1285543" y="190130"/>
                            <a:pt x="1289050" y="191633"/>
                          </a:cubicBezTo>
                          <a:cubicBezTo>
                            <a:pt x="1293061" y="193352"/>
                            <a:pt x="1297610" y="193428"/>
                            <a:pt x="1301750" y="194808"/>
                          </a:cubicBezTo>
                          <a:cubicBezTo>
                            <a:pt x="1303995" y="195556"/>
                            <a:pt x="1305983" y="196925"/>
                            <a:pt x="1308100" y="197983"/>
                          </a:cubicBezTo>
                        </a:path>
                      </a:pathLst>
                    </a:custGeom>
                    <a:ln w="9525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  <p:sp>
                  <p:nvSpPr>
                    <p:cNvPr id="188" name="Forma libre 187"/>
                    <p:cNvSpPr/>
                    <p:nvPr/>
                  </p:nvSpPr>
                  <p:spPr>
                    <a:xfrm>
                      <a:off x="5874621" y="4048142"/>
                      <a:ext cx="1308100" cy="197983"/>
                    </a:xfrm>
                    <a:custGeom>
                      <a:avLst/>
                      <a:gdLst>
                        <a:gd name="connsiteX0" fmla="*/ 0 w 1308100"/>
                        <a:gd name="connsiteY0" fmla="*/ 17008 h 197983"/>
                        <a:gd name="connsiteX1" fmla="*/ 28575 w 1308100"/>
                        <a:gd name="connsiteY1" fmla="*/ 26533 h 197983"/>
                        <a:gd name="connsiteX2" fmla="*/ 63500 w 1308100"/>
                        <a:gd name="connsiteY2" fmla="*/ 39233 h 197983"/>
                        <a:gd name="connsiteX3" fmla="*/ 69850 w 1308100"/>
                        <a:gd name="connsiteY3" fmla="*/ 48758 h 197983"/>
                        <a:gd name="connsiteX4" fmla="*/ 76200 w 1308100"/>
                        <a:gd name="connsiteY4" fmla="*/ 74158 h 197983"/>
                        <a:gd name="connsiteX5" fmla="*/ 79375 w 1308100"/>
                        <a:gd name="connsiteY5" fmla="*/ 140833 h 197983"/>
                        <a:gd name="connsiteX6" fmla="*/ 82550 w 1308100"/>
                        <a:gd name="connsiteY6" fmla="*/ 156708 h 197983"/>
                        <a:gd name="connsiteX7" fmla="*/ 88900 w 1308100"/>
                        <a:gd name="connsiteY7" fmla="*/ 169408 h 197983"/>
                        <a:gd name="connsiteX8" fmla="*/ 107950 w 1308100"/>
                        <a:gd name="connsiteY8" fmla="*/ 175758 h 197983"/>
                        <a:gd name="connsiteX9" fmla="*/ 117475 w 1308100"/>
                        <a:gd name="connsiteY9" fmla="*/ 188458 h 197983"/>
                        <a:gd name="connsiteX10" fmla="*/ 152400 w 1308100"/>
                        <a:gd name="connsiteY10" fmla="*/ 188458 h 197983"/>
                        <a:gd name="connsiteX11" fmla="*/ 165100 w 1308100"/>
                        <a:gd name="connsiteY11" fmla="*/ 169408 h 197983"/>
                        <a:gd name="connsiteX12" fmla="*/ 171450 w 1308100"/>
                        <a:gd name="connsiteY12" fmla="*/ 159883 h 197983"/>
                        <a:gd name="connsiteX13" fmla="*/ 180975 w 1308100"/>
                        <a:gd name="connsiteY13" fmla="*/ 131308 h 197983"/>
                        <a:gd name="connsiteX14" fmla="*/ 187325 w 1308100"/>
                        <a:gd name="connsiteY14" fmla="*/ 109083 h 197983"/>
                        <a:gd name="connsiteX15" fmla="*/ 190500 w 1308100"/>
                        <a:gd name="connsiteY15" fmla="*/ 83683 h 197983"/>
                        <a:gd name="connsiteX16" fmla="*/ 193675 w 1308100"/>
                        <a:gd name="connsiteY16" fmla="*/ 51933 h 197983"/>
                        <a:gd name="connsiteX17" fmla="*/ 196850 w 1308100"/>
                        <a:gd name="connsiteY17" fmla="*/ 42408 h 197983"/>
                        <a:gd name="connsiteX18" fmla="*/ 206375 w 1308100"/>
                        <a:gd name="connsiteY18" fmla="*/ 32883 h 197983"/>
                        <a:gd name="connsiteX19" fmla="*/ 209550 w 1308100"/>
                        <a:gd name="connsiteY19" fmla="*/ 23358 h 197983"/>
                        <a:gd name="connsiteX20" fmla="*/ 219075 w 1308100"/>
                        <a:gd name="connsiteY20" fmla="*/ 20183 h 197983"/>
                        <a:gd name="connsiteX21" fmla="*/ 231775 w 1308100"/>
                        <a:gd name="connsiteY21" fmla="*/ 13833 h 197983"/>
                        <a:gd name="connsiteX22" fmla="*/ 269875 w 1308100"/>
                        <a:gd name="connsiteY22" fmla="*/ 17008 h 197983"/>
                        <a:gd name="connsiteX23" fmla="*/ 282575 w 1308100"/>
                        <a:gd name="connsiteY23" fmla="*/ 20183 h 197983"/>
                        <a:gd name="connsiteX24" fmla="*/ 301625 w 1308100"/>
                        <a:gd name="connsiteY24" fmla="*/ 32883 h 197983"/>
                        <a:gd name="connsiteX25" fmla="*/ 314325 w 1308100"/>
                        <a:gd name="connsiteY25" fmla="*/ 64633 h 197983"/>
                        <a:gd name="connsiteX26" fmla="*/ 317500 w 1308100"/>
                        <a:gd name="connsiteY26" fmla="*/ 128133 h 197983"/>
                        <a:gd name="connsiteX27" fmla="*/ 320675 w 1308100"/>
                        <a:gd name="connsiteY27" fmla="*/ 166233 h 197983"/>
                        <a:gd name="connsiteX28" fmla="*/ 339725 w 1308100"/>
                        <a:gd name="connsiteY28" fmla="*/ 178933 h 197983"/>
                        <a:gd name="connsiteX29" fmla="*/ 365125 w 1308100"/>
                        <a:gd name="connsiteY29" fmla="*/ 185283 h 197983"/>
                        <a:gd name="connsiteX30" fmla="*/ 422275 w 1308100"/>
                        <a:gd name="connsiteY30" fmla="*/ 182108 h 197983"/>
                        <a:gd name="connsiteX31" fmla="*/ 444500 w 1308100"/>
                        <a:gd name="connsiteY31" fmla="*/ 159883 h 197983"/>
                        <a:gd name="connsiteX32" fmla="*/ 450850 w 1308100"/>
                        <a:gd name="connsiteY32" fmla="*/ 147183 h 197983"/>
                        <a:gd name="connsiteX33" fmla="*/ 454025 w 1308100"/>
                        <a:gd name="connsiteY33" fmla="*/ 137658 h 197983"/>
                        <a:gd name="connsiteX34" fmla="*/ 460375 w 1308100"/>
                        <a:gd name="connsiteY34" fmla="*/ 128133 h 197983"/>
                        <a:gd name="connsiteX35" fmla="*/ 463550 w 1308100"/>
                        <a:gd name="connsiteY35" fmla="*/ 118608 h 197983"/>
                        <a:gd name="connsiteX36" fmla="*/ 469900 w 1308100"/>
                        <a:gd name="connsiteY36" fmla="*/ 105908 h 197983"/>
                        <a:gd name="connsiteX37" fmla="*/ 473075 w 1308100"/>
                        <a:gd name="connsiteY37" fmla="*/ 90033 h 197983"/>
                        <a:gd name="connsiteX38" fmla="*/ 479425 w 1308100"/>
                        <a:gd name="connsiteY38" fmla="*/ 64633 h 197983"/>
                        <a:gd name="connsiteX39" fmla="*/ 488950 w 1308100"/>
                        <a:gd name="connsiteY39" fmla="*/ 36058 h 197983"/>
                        <a:gd name="connsiteX40" fmla="*/ 498475 w 1308100"/>
                        <a:gd name="connsiteY40" fmla="*/ 13833 h 197983"/>
                        <a:gd name="connsiteX41" fmla="*/ 508000 w 1308100"/>
                        <a:gd name="connsiteY41" fmla="*/ 7483 h 197983"/>
                        <a:gd name="connsiteX42" fmla="*/ 552450 w 1308100"/>
                        <a:gd name="connsiteY42" fmla="*/ 13833 h 197983"/>
                        <a:gd name="connsiteX43" fmla="*/ 561975 w 1308100"/>
                        <a:gd name="connsiteY43" fmla="*/ 20183 h 197983"/>
                        <a:gd name="connsiteX44" fmla="*/ 577850 w 1308100"/>
                        <a:gd name="connsiteY44" fmla="*/ 42408 h 197983"/>
                        <a:gd name="connsiteX45" fmla="*/ 584200 w 1308100"/>
                        <a:gd name="connsiteY45" fmla="*/ 51933 h 197983"/>
                        <a:gd name="connsiteX46" fmla="*/ 590550 w 1308100"/>
                        <a:gd name="connsiteY46" fmla="*/ 80508 h 197983"/>
                        <a:gd name="connsiteX47" fmla="*/ 596900 w 1308100"/>
                        <a:gd name="connsiteY47" fmla="*/ 163058 h 197983"/>
                        <a:gd name="connsiteX48" fmla="*/ 603250 w 1308100"/>
                        <a:gd name="connsiteY48" fmla="*/ 182108 h 197983"/>
                        <a:gd name="connsiteX49" fmla="*/ 631825 w 1308100"/>
                        <a:gd name="connsiteY49" fmla="*/ 197983 h 197983"/>
                        <a:gd name="connsiteX50" fmla="*/ 695325 w 1308100"/>
                        <a:gd name="connsiteY50" fmla="*/ 191633 h 197983"/>
                        <a:gd name="connsiteX51" fmla="*/ 704850 w 1308100"/>
                        <a:gd name="connsiteY51" fmla="*/ 188458 h 197983"/>
                        <a:gd name="connsiteX52" fmla="*/ 714375 w 1308100"/>
                        <a:gd name="connsiteY52" fmla="*/ 182108 h 197983"/>
                        <a:gd name="connsiteX53" fmla="*/ 730250 w 1308100"/>
                        <a:gd name="connsiteY53" fmla="*/ 159883 h 197983"/>
                        <a:gd name="connsiteX54" fmla="*/ 733425 w 1308100"/>
                        <a:gd name="connsiteY54" fmla="*/ 147183 h 197983"/>
                        <a:gd name="connsiteX55" fmla="*/ 739775 w 1308100"/>
                        <a:gd name="connsiteY55" fmla="*/ 134483 h 197983"/>
                        <a:gd name="connsiteX56" fmla="*/ 742950 w 1308100"/>
                        <a:gd name="connsiteY56" fmla="*/ 115433 h 197983"/>
                        <a:gd name="connsiteX57" fmla="*/ 746125 w 1308100"/>
                        <a:gd name="connsiteY57" fmla="*/ 67808 h 197983"/>
                        <a:gd name="connsiteX58" fmla="*/ 749300 w 1308100"/>
                        <a:gd name="connsiteY58" fmla="*/ 13833 h 197983"/>
                        <a:gd name="connsiteX59" fmla="*/ 809625 w 1308100"/>
                        <a:gd name="connsiteY59" fmla="*/ 17008 h 197983"/>
                        <a:gd name="connsiteX60" fmla="*/ 828675 w 1308100"/>
                        <a:gd name="connsiteY60" fmla="*/ 29708 h 197983"/>
                        <a:gd name="connsiteX61" fmla="*/ 838200 w 1308100"/>
                        <a:gd name="connsiteY61" fmla="*/ 32883 h 197983"/>
                        <a:gd name="connsiteX62" fmla="*/ 863600 w 1308100"/>
                        <a:gd name="connsiteY62" fmla="*/ 42408 h 197983"/>
                        <a:gd name="connsiteX63" fmla="*/ 873125 w 1308100"/>
                        <a:gd name="connsiteY63" fmla="*/ 51933 h 197983"/>
                        <a:gd name="connsiteX64" fmla="*/ 885825 w 1308100"/>
                        <a:gd name="connsiteY64" fmla="*/ 96383 h 197983"/>
                        <a:gd name="connsiteX65" fmla="*/ 889000 w 1308100"/>
                        <a:gd name="connsiteY65" fmla="*/ 115433 h 197983"/>
                        <a:gd name="connsiteX66" fmla="*/ 892175 w 1308100"/>
                        <a:gd name="connsiteY66" fmla="*/ 124958 h 197983"/>
                        <a:gd name="connsiteX67" fmla="*/ 901700 w 1308100"/>
                        <a:gd name="connsiteY67" fmla="*/ 150358 h 197983"/>
                        <a:gd name="connsiteX68" fmla="*/ 920750 w 1308100"/>
                        <a:gd name="connsiteY68" fmla="*/ 169408 h 197983"/>
                        <a:gd name="connsiteX69" fmla="*/ 955675 w 1308100"/>
                        <a:gd name="connsiteY69" fmla="*/ 175758 h 197983"/>
                        <a:gd name="connsiteX70" fmla="*/ 1012825 w 1308100"/>
                        <a:gd name="connsiteY70" fmla="*/ 169408 h 197983"/>
                        <a:gd name="connsiteX71" fmla="*/ 1022350 w 1308100"/>
                        <a:gd name="connsiteY71" fmla="*/ 166233 h 197983"/>
                        <a:gd name="connsiteX72" fmla="*/ 1031875 w 1308100"/>
                        <a:gd name="connsiteY72" fmla="*/ 159883 h 197983"/>
                        <a:gd name="connsiteX73" fmla="*/ 1041400 w 1308100"/>
                        <a:gd name="connsiteY73" fmla="*/ 150358 h 197983"/>
                        <a:gd name="connsiteX74" fmla="*/ 1047750 w 1308100"/>
                        <a:gd name="connsiteY74" fmla="*/ 140833 h 197983"/>
                        <a:gd name="connsiteX75" fmla="*/ 1057275 w 1308100"/>
                        <a:gd name="connsiteY75" fmla="*/ 58283 h 197983"/>
                        <a:gd name="connsiteX76" fmla="*/ 1060450 w 1308100"/>
                        <a:gd name="connsiteY76" fmla="*/ 36058 h 197983"/>
                        <a:gd name="connsiteX77" fmla="*/ 1063625 w 1308100"/>
                        <a:gd name="connsiteY77" fmla="*/ 26533 h 197983"/>
                        <a:gd name="connsiteX78" fmla="*/ 1073150 w 1308100"/>
                        <a:gd name="connsiteY78" fmla="*/ 20183 h 197983"/>
                        <a:gd name="connsiteX79" fmla="*/ 1079500 w 1308100"/>
                        <a:gd name="connsiteY79" fmla="*/ 7483 h 197983"/>
                        <a:gd name="connsiteX80" fmla="*/ 1149350 w 1308100"/>
                        <a:gd name="connsiteY80" fmla="*/ 7483 h 197983"/>
                        <a:gd name="connsiteX81" fmla="*/ 1174750 w 1308100"/>
                        <a:gd name="connsiteY81" fmla="*/ 13833 h 197983"/>
                        <a:gd name="connsiteX82" fmla="*/ 1184275 w 1308100"/>
                        <a:gd name="connsiteY82" fmla="*/ 23358 h 197983"/>
                        <a:gd name="connsiteX83" fmla="*/ 1193800 w 1308100"/>
                        <a:gd name="connsiteY83" fmla="*/ 29708 h 197983"/>
                        <a:gd name="connsiteX84" fmla="*/ 1200150 w 1308100"/>
                        <a:gd name="connsiteY84" fmla="*/ 51933 h 197983"/>
                        <a:gd name="connsiteX85" fmla="*/ 1203325 w 1308100"/>
                        <a:gd name="connsiteY85" fmla="*/ 61458 h 197983"/>
                        <a:gd name="connsiteX86" fmla="*/ 1209675 w 1308100"/>
                        <a:gd name="connsiteY86" fmla="*/ 83683 h 197983"/>
                        <a:gd name="connsiteX87" fmla="*/ 1212850 w 1308100"/>
                        <a:gd name="connsiteY87" fmla="*/ 118608 h 197983"/>
                        <a:gd name="connsiteX88" fmla="*/ 1219200 w 1308100"/>
                        <a:gd name="connsiteY88" fmla="*/ 131308 h 197983"/>
                        <a:gd name="connsiteX89" fmla="*/ 1222375 w 1308100"/>
                        <a:gd name="connsiteY89" fmla="*/ 140833 h 197983"/>
                        <a:gd name="connsiteX90" fmla="*/ 1244600 w 1308100"/>
                        <a:gd name="connsiteY90" fmla="*/ 169408 h 197983"/>
                        <a:gd name="connsiteX91" fmla="*/ 1263650 w 1308100"/>
                        <a:gd name="connsiteY91" fmla="*/ 182108 h 197983"/>
                        <a:gd name="connsiteX92" fmla="*/ 1279525 w 1308100"/>
                        <a:gd name="connsiteY92" fmla="*/ 185283 h 197983"/>
                        <a:gd name="connsiteX93" fmla="*/ 1289050 w 1308100"/>
                        <a:gd name="connsiteY93" fmla="*/ 191633 h 197983"/>
                        <a:gd name="connsiteX94" fmla="*/ 1301750 w 1308100"/>
                        <a:gd name="connsiteY94" fmla="*/ 194808 h 197983"/>
                        <a:gd name="connsiteX95" fmla="*/ 1308100 w 1308100"/>
                        <a:gd name="connsiteY95" fmla="*/ 197983 h 197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</a:cxnLst>
                      <a:rect l="l" t="t" r="r" b="b"/>
                      <a:pathLst>
                        <a:path w="1308100" h="197983">
                          <a:moveTo>
                            <a:pt x="0" y="17008"/>
                          </a:moveTo>
                          <a:cubicBezTo>
                            <a:pt x="31831" y="29740"/>
                            <a:pt x="1231" y="18330"/>
                            <a:pt x="28575" y="26533"/>
                          </a:cubicBezTo>
                          <a:cubicBezTo>
                            <a:pt x="44880" y="31424"/>
                            <a:pt x="48352" y="33174"/>
                            <a:pt x="63500" y="39233"/>
                          </a:cubicBezTo>
                          <a:cubicBezTo>
                            <a:pt x="65617" y="42408"/>
                            <a:pt x="68546" y="45172"/>
                            <a:pt x="69850" y="48758"/>
                          </a:cubicBezTo>
                          <a:cubicBezTo>
                            <a:pt x="72832" y="56960"/>
                            <a:pt x="76200" y="74158"/>
                            <a:pt x="76200" y="74158"/>
                          </a:cubicBezTo>
                          <a:cubicBezTo>
                            <a:pt x="77258" y="96383"/>
                            <a:pt x="77668" y="118648"/>
                            <a:pt x="79375" y="140833"/>
                          </a:cubicBezTo>
                          <a:cubicBezTo>
                            <a:pt x="79789" y="146214"/>
                            <a:pt x="80843" y="151588"/>
                            <a:pt x="82550" y="156708"/>
                          </a:cubicBezTo>
                          <a:cubicBezTo>
                            <a:pt x="84047" y="161198"/>
                            <a:pt x="85114" y="166568"/>
                            <a:pt x="88900" y="169408"/>
                          </a:cubicBezTo>
                          <a:cubicBezTo>
                            <a:pt x="94255" y="173424"/>
                            <a:pt x="107950" y="175758"/>
                            <a:pt x="107950" y="175758"/>
                          </a:cubicBezTo>
                          <a:cubicBezTo>
                            <a:pt x="111125" y="179991"/>
                            <a:pt x="113410" y="185070"/>
                            <a:pt x="117475" y="188458"/>
                          </a:cubicBezTo>
                          <a:cubicBezTo>
                            <a:pt x="125902" y="195480"/>
                            <a:pt x="147116" y="189118"/>
                            <a:pt x="152400" y="188458"/>
                          </a:cubicBezTo>
                          <a:lnTo>
                            <a:pt x="165100" y="169408"/>
                          </a:lnTo>
                          <a:cubicBezTo>
                            <a:pt x="167217" y="166233"/>
                            <a:pt x="170033" y="163426"/>
                            <a:pt x="171450" y="159883"/>
                          </a:cubicBezTo>
                          <a:cubicBezTo>
                            <a:pt x="182397" y="132516"/>
                            <a:pt x="174139" y="155234"/>
                            <a:pt x="180975" y="131308"/>
                          </a:cubicBezTo>
                          <a:cubicBezTo>
                            <a:pt x="183995" y="120739"/>
                            <a:pt x="185340" y="120994"/>
                            <a:pt x="187325" y="109083"/>
                          </a:cubicBezTo>
                          <a:cubicBezTo>
                            <a:pt x="188728" y="100667"/>
                            <a:pt x="189558" y="92163"/>
                            <a:pt x="190500" y="83683"/>
                          </a:cubicBezTo>
                          <a:cubicBezTo>
                            <a:pt x="191675" y="73112"/>
                            <a:pt x="192058" y="62445"/>
                            <a:pt x="193675" y="51933"/>
                          </a:cubicBezTo>
                          <a:cubicBezTo>
                            <a:pt x="194184" y="48625"/>
                            <a:pt x="194994" y="45193"/>
                            <a:pt x="196850" y="42408"/>
                          </a:cubicBezTo>
                          <a:cubicBezTo>
                            <a:pt x="199341" y="38672"/>
                            <a:pt x="203200" y="36058"/>
                            <a:pt x="206375" y="32883"/>
                          </a:cubicBezTo>
                          <a:cubicBezTo>
                            <a:pt x="207433" y="29708"/>
                            <a:pt x="207183" y="25725"/>
                            <a:pt x="209550" y="23358"/>
                          </a:cubicBezTo>
                          <a:cubicBezTo>
                            <a:pt x="211917" y="20991"/>
                            <a:pt x="215999" y="21501"/>
                            <a:pt x="219075" y="20183"/>
                          </a:cubicBezTo>
                          <a:cubicBezTo>
                            <a:pt x="223425" y="18319"/>
                            <a:pt x="227542" y="15950"/>
                            <a:pt x="231775" y="13833"/>
                          </a:cubicBezTo>
                          <a:cubicBezTo>
                            <a:pt x="244475" y="14891"/>
                            <a:pt x="257229" y="15427"/>
                            <a:pt x="269875" y="17008"/>
                          </a:cubicBezTo>
                          <a:cubicBezTo>
                            <a:pt x="274205" y="17549"/>
                            <a:pt x="278786" y="18018"/>
                            <a:pt x="282575" y="20183"/>
                          </a:cubicBezTo>
                          <a:cubicBezTo>
                            <a:pt x="315871" y="39209"/>
                            <a:pt x="271886" y="22970"/>
                            <a:pt x="301625" y="32883"/>
                          </a:cubicBezTo>
                          <a:cubicBezTo>
                            <a:pt x="309472" y="56423"/>
                            <a:pt x="304982" y="45946"/>
                            <a:pt x="314325" y="64633"/>
                          </a:cubicBezTo>
                          <a:cubicBezTo>
                            <a:pt x="315383" y="85800"/>
                            <a:pt x="316178" y="106981"/>
                            <a:pt x="317500" y="128133"/>
                          </a:cubicBezTo>
                          <a:cubicBezTo>
                            <a:pt x="318295" y="140852"/>
                            <a:pt x="315567" y="154557"/>
                            <a:pt x="320675" y="166233"/>
                          </a:cubicBezTo>
                          <a:cubicBezTo>
                            <a:pt x="323734" y="173225"/>
                            <a:pt x="332321" y="177082"/>
                            <a:pt x="339725" y="178933"/>
                          </a:cubicBezTo>
                          <a:lnTo>
                            <a:pt x="365125" y="185283"/>
                          </a:lnTo>
                          <a:cubicBezTo>
                            <a:pt x="384175" y="184225"/>
                            <a:pt x="403282" y="183917"/>
                            <a:pt x="422275" y="182108"/>
                          </a:cubicBezTo>
                          <a:cubicBezTo>
                            <a:pt x="435269" y="180870"/>
                            <a:pt x="438543" y="171796"/>
                            <a:pt x="444500" y="159883"/>
                          </a:cubicBezTo>
                          <a:cubicBezTo>
                            <a:pt x="446617" y="155650"/>
                            <a:pt x="448986" y="151533"/>
                            <a:pt x="450850" y="147183"/>
                          </a:cubicBezTo>
                          <a:cubicBezTo>
                            <a:pt x="452168" y="144107"/>
                            <a:pt x="452528" y="140651"/>
                            <a:pt x="454025" y="137658"/>
                          </a:cubicBezTo>
                          <a:cubicBezTo>
                            <a:pt x="455732" y="134245"/>
                            <a:pt x="458668" y="131546"/>
                            <a:pt x="460375" y="128133"/>
                          </a:cubicBezTo>
                          <a:cubicBezTo>
                            <a:pt x="461872" y="125140"/>
                            <a:pt x="462232" y="121684"/>
                            <a:pt x="463550" y="118608"/>
                          </a:cubicBezTo>
                          <a:cubicBezTo>
                            <a:pt x="465414" y="114258"/>
                            <a:pt x="467783" y="110141"/>
                            <a:pt x="469900" y="105908"/>
                          </a:cubicBezTo>
                          <a:cubicBezTo>
                            <a:pt x="470958" y="100616"/>
                            <a:pt x="471862" y="95291"/>
                            <a:pt x="473075" y="90033"/>
                          </a:cubicBezTo>
                          <a:cubicBezTo>
                            <a:pt x="475037" y="81529"/>
                            <a:pt x="477990" y="73241"/>
                            <a:pt x="479425" y="64633"/>
                          </a:cubicBezTo>
                          <a:cubicBezTo>
                            <a:pt x="483227" y="41819"/>
                            <a:pt x="479029" y="50939"/>
                            <a:pt x="488950" y="36058"/>
                          </a:cubicBezTo>
                          <a:cubicBezTo>
                            <a:pt x="491379" y="26342"/>
                            <a:pt x="491166" y="21142"/>
                            <a:pt x="498475" y="13833"/>
                          </a:cubicBezTo>
                          <a:cubicBezTo>
                            <a:pt x="501173" y="11135"/>
                            <a:pt x="504825" y="9600"/>
                            <a:pt x="508000" y="7483"/>
                          </a:cubicBezTo>
                          <a:cubicBezTo>
                            <a:pt x="513599" y="8043"/>
                            <a:pt x="541942" y="9329"/>
                            <a:pt x="552450" y="13833"/>
                          </a:cubicBezTo>
                          <a:cubicBezTo>
                            <a:pt x="555957" y="15336"/>
                            <a:pt x="558800" y="18066"/>
                            <a:pt x="561975" y="20183"/>
                          </a:cubicBezTo>
                          <a:cubicBezTo>
                            <a:pt x="576940" y="42631"/>
                            <a:pt x="558159" y="14841"/>
                            <a:pt x="577850" y="42408"/>
                          </a:cubicBezTo>
                          <a:cubicBezTo>
                            <a:pt x="580068" y="45513"/>
                            <a:pt x="582493" y="48520"/>
                            <a:pt x="584200" y="51933"/>
                          </a:cubicBezTo>
                          <a:cubicBezTo>
                            <a:pt x="588108" y="59749"/>
                            <a:pt x="589331" y="73191"/>
                            <a:pt x="590550" y="80508"/>
                          </a:cubicBezTo>
                          <a:cubicBezTo>
                            <a:pt x="591101" y="90417"/>
                            <a:pt x="592744" y="143663"/>
                            <a:pt x="596900" y="163058"/>
                          </a:cubicBezTo>
                          <a:cubicBezTo>
                            <a:pt x="598302" y="169603"/>
                            <a:pt x="597681" y="178395"/>
                            <a:pt x="603250" y="182108"/>
                          </a:cubicBezTo>
                          <a:cubicBezTo>
                            <a:pt x="625085" y="196664"/>
                            <a:pt x="615060" y="192395"/>
                            <a:pt x="631825" y="197983"/>
                          </a:cubicBezTo>
                          <a:cubicBezTo>
                            <a:pt x="652992" y="195866"/>
                            <a:pt x="674231" y="194384"/>
                            <a:pt x="695325" y="191633"/>
                          </a:cubicBezTo>
                          <a:cubicBezTo>
                            <a:pt x="698644" y="191200"/>
                            <a:pt x="701857" y="189955"/>
                            <a:pt x="704850" y="188458"/>
                          </a:cubicBezTo>
                          <a:cubicBezTo>
                            <a:pt x="708263" y="186751"/>
                            <a:pt x="711677" y="184806"/>
                            <a:pt x="714375" y="182108"/>
                          </a:cubicBezTo>
                          <a:cubicBezTo>
                            <a:pt x="718313" y="178170"/>
                            <a:pt x="726644" y="165291"/>
                            <a:pt x="730250" y="159883"/>
                          </a:cubicBezTo>
                          <a:cubicBezTo>
                            <a:pt x="731308" y="155650"/>
                            <a:pt x="731893" y="151269"/>
                            <a:pt x="733425" y="147183"/>
                          </a:cubicBezTo>
                          <a:cubicBezTo>
                            <a:pt x="735087" y="142751"/>
                            <a:pt x="738415" y="139016"/>
                            <a:pt x="739775" y="134483"/>
                          </a:cubicBezTo>
                          <a:cubicBezTo>
                            <a:pt x="741625" y="128317"/>
                            <a:pt x="741892" y="121783"/>
                            <a:pt x="742950" y="115433"/>
                          </a:cubicBezTo>
                          <a:cubicBezTo>
                            <a:pt x="744008" y="99558"/>
                            <a:pt x="745133" y="83687"/>
                            <a:pt x="746125" y="67808"/>
                          </a:cubicBezTo>
                          <a:cubicBezTo>
                            <a:pt x="747249" y="49820"/>
                            <a:pt x="735227" y="25092"/>
                            <a:pt x="749300" y="13833"/>
                          </a:cubicBezTo>
                          <a:cubicBezTo>
                            <a:pt x="765024" y="1254"/>
                            <a:pt x="789517" y="15950"/>
                            <a:pt x="809625" y="17008"/>
                          </a:cubicBezTo>
                          <a:cubicBezTo>
                            <a:pt x="815975" y="21241"/>
                            <a:pt x="821435" y="27295"/>
                            <a:pt x="828675" y="29708"/>
                          </a:cubicBezTo>
                          <a:cubicBezTo>
                            <a:pt x="831850" y="30766"/>
                            <a:pt x="834982" y="31964"/>
                            <a:pt x="838200" y="32883"/>
                          </a:cubicBezTo>
                          <a:cubicBezTo>
                            <a:pt x="849279" y="36048"/>
                            <a:pt x="853736" y="35362"/>
                            <a:pt x="863600" y="42408"/>
                          </a:cubicBezTo>
                          <a:cubicBezTo>
                            <a:pt x="867254" y="45018"/>
                            <a:pt x="869950" y="48758"/>
                            <a:pt x="873125" y="51933"/>
                          </a:cubicBezTo>
                          <a:cubicBezTo>
                            <a:pt x="878158" y="67032"/>
                            <a:pt x="883167" y="80436"/>
                            <a:pt x="885825" y="96383"/>
                          </a:cubicBezTo>
                          <a:cubicBezTo>
                            <a:pt x="886883" y="102733"/>
                            <a:pt x="887603" y="109149"/>
                            <a:pt x="889000" y="115433"/>
                          </a:cubicBezTo>
                          <a:cubicBezTo>
                            <a:pt x="889726" y="118700"/>
                            <a:pt x="891363" y="121711"/>
                            <a:pt x="892175" y="124958"/>
                          </a:cubicBezTo>
                          <a:cubicBezTo>
                            <a:pt x="895739" y="139216"/>
                            <a:pt x="892610" y="140132"/>
                            <a:pt x="901700" y="150358"/>
                          </a:cubicBezTo>
                          <a:cubicBezTo>
                            <a:pt x="907666" y="157070"/>
                            <a:pt x="912231" y="166568"/>
                            <a:pt x="920750" y="169408"/>
                          </a:cubicBezTo>
                          <a:cubicBezTo>
                            <a:pt x="938370" y="175281"/>
                            <a:pt x="926954" y="172168"/>
                            <a:pt x="955675" y="175758"/>
                          </a:cubicBezTo>
                          <a:cubicBezTo>
                            <a:pt x="974725" y="173641"/>
                            <a:pt x="993850" y="172119"/>
                            <a:pt x="1012825" y="169408"/>
                          </a:cubicBezTo>
                          <a:cubicBezTo>
                            <a:pt x="1016138" y="168935"/>
                            <a:pt x="1019357" y="167730"/>
                            <a:pt x="1022350" y="166233"/>
                          </a:cubicBezTo>
                          <a:cubicBezTo>
                            <a:pt x="1025763" y="164526"/>
                            <a:pt x="1028944" y="162326"/>
                            <a:pt x="1031875" y="159883"/>
                          </a:cubicBezTo>
                          <a:cubicBezTo>
                            <a:pt x="1035324" y="157008"/>
                            <a:pt x="1038525" y="153807"/>
                            <a:pt x="1041400" y="150358"/>
                          </a:cubicBezTo>
                          <a:cubicBezTo>
                            <a:pt x="1043843" y="147427"/>
                            <a:pt x="1045633" y="144008"/>
                            <a:pt x="1047750" y="140833"/>
                          </a:cubicBezTo>
                          <a:cubicBezTo>
                            <a:pt x="1059810" y="92591"/>
                            <a:pt x="1051248" y="133617"/>
                            <a:pt x="1057275" y="58283"/>
                          </a:cubicBezTo>
                          <a:cubicBezTo>
                            <a:pt x="1057872" y="50823"/>
                            <a:pt x="1058982" y="43396"/>
                            <a:pt x="1060450" y="36058"/>
                          </a:cubicBezTo>
                          <a:cubicBezTo>
                            <a:pt x="1061106" y="32776"/>
                            <a:pt x="1061534" y="29146"/>
                            <a:pt x="1063625" y="26533"/>
                          </a:cubicBezTo>
                          <a:cubicBezTo>
                            <a:pt x="1066009" y="23553"/>
                            <a:pt x="1069975" y="22300"/>
                            <a:pt x="1073150" y="20183"/>
                          </a:cubicBezTo>
                          <a:cubicBezTo>
                            <a:pt x="1075267" y="15950"/>
                            <a:pt x="1076153" y="10830"/>
                            <a:pt x="1079500" y="7483"/>
                          </a:cubicBezTo>
                          <a:cubicBezTo>
                            <a:pt x="1095914" y="-8931"/>
                            <a:pt x="1141882" y="6653"/>
                            <a:pt x="1149350" y="7483"/>
                          </a:cubicBezTo>
                          <a:cubicBezTo>
                            <a:pt x="1157817" y="9600"/>
                            <a:pt x="1166805" y="10222"/>
                            <a:pt x="1174750" y="13833"/>
                          </a:cubicBezTo>
                          <a:cubicBezTo>
                            <a:pt x="1178838" y="15691"/>
                            <a:pt x="1180826" y="20483"/>
                            <a:pt x="1184275" y="23358"/>
                          </a:cubicBezTo>
                          <a:cubicBezTo>
                            <a:pt x="1187206" y="25801"/>
                            <a:pt x="1190625" y="27591"/>
                            <a:pt x="1193800" y="29708"/>
                          </a:cubicBezTo>
                          <a:cubicBezTo>
                            <a:pt x="1201413" y="52546"/>
                            <a:pt x="1192177" y="24026"/>
                            <a:pt x="1200150" y="51933"/>
                          </a:cubicBezTo>
                          <a:cubicBezTo>
                            <a:pt x="1201069" y="55151"/>
                            <a:pt x="1202406" y="58240"/>
                            <a:pt x="1203325" y="61458"/>
                          </a:cubicBezTo>
                          <a:cubicBezTo>
                            <a:pt x="1211298" y="89365"/>
                            <a:pt x="1202062" y="60845"/>
                            <a:pt x="1209675" y="83683"/>
                          </a:cubicBezTo>
                          <a:cubicBezTo>
                            <a:pt x="1210733" y="95325"/>
                            <a:pt x="1210557" y="107145"/>
                            <a:pt x="1212850" y="118608"/>
                          </a:cubicBezTo>
                          <a:cubicBezTo>
                            <a:pt x="1213778" y="123249"/>
                            <a:pt x="1217336" y="126958"/>
                            <a:pt x="1219200" y="131308"/>
                          </a:cubicBezTo>
                          <a:cubicBezTo>
                            <a:pt x="1220518" y="134384"/>
                            <a:pt x="1220750" y="137907"/>
                            <a:pt x="1222375" y="140833"/>
                          </a:cubicBezTo>
                          <a:cubicBezTo>
                            <a:pt x="1227594" y="150227"/>
                            <a:pt x="1235545" y="162365"/>
                            <a:pt x="1244600" y="169408"/>
                          </a:cubicBezTo>
                          <a:cubicBezTo>
                            <a:pt x="1250624" y="174093"/>
                            <a:pt x="1256166" y="180611"/>
                            <a:pt x="1263650" y="182108"/>
                          </a:cubicBezTo>
                          <a:lnTo>
                            <a:pt x="1279525" y="185283"/>
                          </a:lnTo>
                          <a:cubicBezTo>
                            <a:pt x="1282700" y="187400"/>
                            <a:pt x="1285543" y="190130"/>
                            <a:pt x="1289050" y="191633"/>
                          </a:cubicBezTo>
                          <a:cubicBezTo>
                            <a:pt x="1293061" y="193352"/>
                            <a:pt x="1297610" y="193428"/>
                            <a:pt x="1301750" y="194808"/>
                          </a:cubicBezTo>
                          <a:cubicBezTo>
                            <a:pt x="1303995" y="195556"/>
                            <a:pt x="1305983" y="196925"/>
                            <a:pt x="1308100" y="197983"/>
                          </a:cubicBezTo>
                        </a:path>
                      </a:pathLst>
                    </a:custGeom>
                    <a:ln w="9525" cmpd="sng"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</p:grpSp>
              <p:grpSp>
                <p:nvGrpSpPr>
                  <p:cNvPr id="190" name="Agrupar 189"/>
                  <p:cNvGrpSpPr/>
                  <p:nvPr/>
                </p:nvGrpSpPr>
                <p:grpSpPr>
                  <a:xfrm flipV="1">
                    <a:off x="6414354" y="4835298"/>
                    <a:ext cx="329373" cy="96207"/>
                    <a:chOff x="5829300" y="4048142"/>
                    <a:chExt cx="1353421" cy="206358"/>
                  </a:xfrm>
                </p:grpSpPr>
                <p:sp>
                  <p:nvSpPr>
                    <p:cNvPr id="191" name="Forma libre 190"/>
                    <p:cNvSpPr/>
                    <p:nvPr/>
                  </p:nvSpPr>
                  <p:spPr>
                    <a:xfrm>
                      <a:off x="5829300" y="4056517"/>
                      <a:ext cx="1308100" cy="197983"/>
                    </a:xfrm>
                    <a:custGeom>
                      <a:avLst/>
                      <a:gdLst>
                        <a:gd name="connsiteX0" fmla="*/ 0 w 1308100"/>
                        <a:gd name="connsiteY0" fmla="*/ 17008 h 197983"/>
                        <a:gd name="connsiteX1" fmla="*/ 28575 w 1308100"/>
                        <a:gd name="connsiteY1" fmla="*/ 26533 h 197983"/>
                        <a:gd name="connsiteX2" fmla="*/ 63500 w 1308100"/>
                        <a:gd name="connsiteY2" fmla="*/ 39233 h 197983"/>
                        <a:gd name="connsiteX3" fmla="*/ 69850 w 1308100"/>
                        <a:gd name="connsiteY3" fmla="*/ 48758 h 197983"/>
                        <a:gd name="connsiteX4" fmla="*/ 76200 w 1308100"/>
                        <a:gd name="connsiteY4" fmla="*/ 74158 h 197983"/>
                        <a:gd name="connsiteX5" fmla="*/ 79375 w 1308100"/>
                        <a:gd name="connsiteY5" fmla="*/ 140833 h 197983"/>
                        <a:gd name="connsiteX6" fmla="*/ 82550 w 1308100"/>
                        <a:gd name="connsiteY6" fmla="*/ 156708 h 197983"/>
                        <a:gd name="connsiteX7" fmla="*/ 88900 w 1308100"/>
                        <a:gd name="connsiteY7" fmla="*/ 169408 h 197983"/>
                        <a:gd name="connsiteX8" fmla="*/ 107950 w 1308100"/>
                        <a:gd name="connsiteY8" fmla="*/ 175758 h 197983"/>
                        <a:gd name="connsiteX9" fmla="*/ 117475 w 1308100"/>
                        <a:gd name="connsiteY9" fmla="*/ 188458 h 197983"/>
                        <a:gd name="connsiteX10" fmla="*/ 152400 w 1308100"/>
                        <a:gd name="connsiteY10" fmla="*/ 188458 h 197983"/>
                        <a:gd name="connsiteX11" fmla="*/ 165100 w 1308100"/>
                        <a:gd name="connsiteY11" fmla="*/ 169408 h 197983"/>
                        <a:gd name="connsiteX12" fmla="*/ 171450 w 1308100"/>
                        <a:gd name="connsiteY12" fmla="*/ 159883 h 197983"/>
                        <a:gd name="connsiteX13" fmla="*/ 180975 w 1308100"/>
                        <a:gd name="connsiteY13" fmla="*/ 131308 h 197983"/>
                        <a:gd name="connsiteX14" fmla="*/ 187325 w 1308100"/>
                        <a:gd name="connsiteY14" fmla="*/ 109083 h 197983"/>
                        <a:gd name="connsiteX15" fmla="*/ 190500 w 1308100"/>
                        <a:gd name="connsiteY15" fmla="*/ 83683 h 197983"/>
                        <a:gd name="connsiteX16" fmla="*/ 193675 w 1308100"/>
                        <a:gd name="connsiteY16" fmla="*/ 51933 h 197983"/>
                        <a:gd name="connsiteX17" fmla="*/ 196850 w 1308100"/>
                        <a:gd name="connsiteY17" fmla="*/ 42408 h 197983"/>
                        <a:gd name="connsiteX18" fmla="*/ 206375 w 1308100"/>
                        <a:gd name="connsiteY18" fmla="*/ 32883 h 197983"/>
                        <a:gd name="connsiteX19" fmla="*/ 209550 w 1308100"/>
                        <a:gd name="connsiteY19" fmla="*/ 23358 h 197983"/>
                        <a:gd name="connsiteX20" fmla="*/ 219075 w 1308100"/>
                        <a:gd name="connsiteY20" fmla="*/ 20183 h 197983"/>
                        <a:gd name="connsiteX21" fmla="*/ 231775 w 1308100"/>
                        <a:gd name="connsiteY21" fmla="*/ 13833 h 197983"/>
                        <a:gd name="connsiteX22" fmla="*/ 269875 w 1308100"/>
                        <a:gd name="connsiteY22" fmla="*/ 17008 h 197983"/>
                        <a:gd name="connsiteX23" fmla="*/ 282575 w 1308100"/>
                        <a:gd name="connsiteY23" fmla="*/ 20183 h 197983"/>
                        <a:gd name="connsiteX24" fmla="*/ 301625 w 1308100"/>
                        <a:gd name="connsiteY24" fmla="*/ 32883 h 197983"/>
                        <a:gd name="connsiteX25" fmla="*/ 314325 w 1308100"/>
                        <a:gd name="connsiteY25" fmla="*/ 64633 h 197983"/>
                        <a:gd name="connsiteX26" fmla="*/ 317500 w 1308100"/>
                        <a:gd name="connsiteY26" fmla="*/ 128133 h 197983"/>
                        <a:gd name="connsiteX27" fmla="*/ 320675 w 1308100"/>
                        <a:gd name="connsiteY27" fmla="*/ 166233 h 197983"/>
                        <a:gd name="connsiteX28" fmla="*/ 339725 w 1308100"/>
                        <a:gd name="connsiteY28" fmla="*/ 178933 h 197983"/>
                        <a:gd name="connsiteX29" fmla="*/ 365125 w 1308100"/>
                        <a:gd name="connsiteY29" fmla="*/ 185283 h 197983"/>
                        <a:gd name="connsiteX30" fmla="*/ 422275 w 1308100"/>
                        <a:gd name="connsiteY30" fmla="*/ 182108 h 197983"/>
                        <a:gd name="connsiteX31" fmla="*/ 444500 w 1308100"/>
                        <a:gd name="connsiteY31" fmla="*/ 159883 h 197983"/>
                        <a:gd name="connsiteX32" fmla="*/ 450850 w 1308100"/>
                        <a:gd name="connsiteY32" fmla="*/ 147183 h 197983"/>
                        <a:gd name="connsiteX33" fmla="*/ 454025 w 1308100"/>
                        <a:gd name="connsiteY33" fmla="*/ 137658 h 197983"/>
                        <a:gd name="connsiteX34" fmla="*/ 460375 w 1308100"/>
                        <a:gd name="connsiteY34" fmla="*/ 128133 h 197983"/>
                        <a:gd name="connsiteX35" fmla="*/ 463550 w 1308100"/>
                        <a:gd name="connsiteY35" fmla="*/ 118608 h 197983"/>
                        <a:gd name="connsiteX36" fmla="*/ 469900 w 1308100"/>
                        <a:gd name="connsiteY36" fmla="*/ 105908 h 197983"/>
                        <a:gd name="connsiteX37" fmla="*/ 473075 w 1308100"/>
                        <a:gd name="connsiteY37" fmla="*/ 90033 h 197983"/>
                        <a:gd name="connsiteX38" fmla="*/ 479425 w 1308100"/>
                        <a:gd name="connsiteY38" fmla="*/ 64633 h 197983"/>
                        <a:gd name="connsiteX39" fmla="*/ 488950 w 1308100"/>
                        <a:gd name="connsiteY39" fmla="*/ 36058 h 197983"/>
                        <a:gd name="connsiteX40" fmla="*/ 498475 w 1308100"/>
                        <a:gd name="connsiteY40" fmla="*/ 13833 h 197983"/>
                        <a:gd name="connsiteX41" fmla="*/ 508000 w 1308100"/>
                        <a:gd name="connsiteY41" fmla="*/ 7483 h 197983"/>
                        <a:gd name="connsiteX42" fmla="*/ 552450 w 1308100"/>
                        <a:gd name="connsiteY42" fmla="*/ 13833 h 197983"/>
                        <a:gd name="connsiteX43" fmla="*/ 561975 w 1308100"/>
                        <a:gd name="connsiteY43" fmla="*/ 20183 h 197983"/>
                        <a:gd name="connsiteX44" fmla="*/ 577850 w 1308100"/>
                        <a:gd name="connsiteY44" fmla="*/ 42408 h 197983"/>
                        <a:gd name="connsiteX45" fmla="*/ 584200 w 1308100"/>
                        <a:gd name="connsiteY45" fmla="*/ 51933 h 197983"/>
                        <a:gd name="connsiteX46" fmla="*/ 590550 w 1308100"/>
                        <a:gd name="connsiteY46" fmla="*/ 80508 h 197983"/>
                        <a:gd name="connsiteX47" fmla="*/ 596900 w 1308100"/>
                        <a:gd name="connsiteY47" fmla="*/ 163058 h 197983"/>
                        <a:gd name="connsiteX48" fmla="*/ 603250 w 1308100"/>
                        <a:gd name="connsiteY48" fmla="*/ 182108 h 197983"/>
                        <a:gd name="connsiteX49" fmla="*/ 631825 w 1308100"/>
                        <a:gd name="connsiteY49" fmla="*/ 197983 h 197983"/>
                        <a:gd name="connsiteX50" fmla="*/ 695325 w 1308100"/>
                        <a:gd name="connsiteY50" fmla="*/ 191633 h 197983"/>
                        <a:gd name="connsiteX51" fmla="*/ 704850 w 1308100"/>
                        <a:gd name="connsiteY51" fmla="*/ 188458 h 197983"/>
                        <a:gd name="connsiteX52" fmla="*/ 714375 w 1308100"/>
                        <a:gd name="connsiteY52" fmla="*/ 182108 h 197983"/>
                        <a:gd name="connsiteX53" fmla="*/ 730250 w 1308100"/>
                        <a:gd name="connsiteY53" fmla="*/ 159883 h 197983"/>
                        <a:gd name="connsiteX54" fmla="*/ 733425 w 1308100"/>
                        <a:gd name="connsiteY54" fmla="*/ 147183 h 197983"/>
                        <a:gd name="connsiteX55" fmla="*/ 739775 w 1308100"/>
                        <a:gd name="connsiteY55" fmla="*/ 134483 h 197983"/>
                        <a:gd name="connsiteX56" fmla="*/ 742950 w 1308100"/>
                        <a:gd name="connsiteY56" fmla="*/ 115433 h 197983"/>
                        <a:gd name="connsiteX57" fmla="*/ 746125 w 1308100"/>
                        <a:gd name="connsiteY57" fmla="*/ 67808 h 197983"/>
                        <a:gd name="connsiteX58" fmla="*/ 749300 w 1308100"/>
                        <a:gd name="connsiteY58" fmla="*/ 13833 h 197983"/>
                        <a:gd name="connsiteX59" fmla="*/ 809625 w 1308100"/>
                        <a:gd name="connsiteY59" fmla="*/ 17008 h 197983"/>
                        <a:gd name="connsiteX60" fmla="*/ 828675 w 1308100"/>
                        <a:gd name="connsiteY60" fmla="*/ 29708 h 197983"/>
                        <a:gd name="connsiteX61" fmla="*/ 838200 w 1308100"/>
                        <a:gd name="connsiteY61" fmla="*/ 32883 h 197983"/>
                        <a:gd name="connsiteX62" fmla="*/ 863600 w 1308100"/>
                        <a:gd name="connsiteY62" fmla="*/ 42408 h 197983"/>
                        <a:gd name="connsiteX63" fmla="*/ 873125 w 1308100"/>
                        <a:gd name="connsiteY63" fmla="*/ 51933 h 197983"/>
                        <a:gd name="connsiteX64" fmla="*/ 885825 w 1308100"/>
                        <a:gd name="connsiteY64" fmla="*/ 96383 h 197983"/>
                        <a:gd name="connsiteX65" fmla="*/ 889000 w 1308100"/>
                        <a:gd name="connsiteY65" fmla="*/ 115433 h 197983"/>
                        <a:gd name="connsiteX66" fmla="*/ 892175 w 1308100"/>
                        <a:gd name="connsiteY66" fmla="*/ 124958 h 197983"/>
                        <a:gd name="connsiteX67" fmla="*/ 901700 w 1308100"/>
                        <a:gd name="connsiteY67" fmla="*/ 150358 h 197983"/>
                        <a:gd name="connsiteX68" fmla="*/ 920750 w 1308100"/>
                        <a:gd name="connsiteY68" fmla="*/ 169408 h 197983"/>
                        <a:gd name="connsiteX69" fmla="*/ 955675 w 1308100"/>
                        <a:gd name="connsiteY69" fmla="*/ 175758 h 197983"/>
                        <a:gd name="connsiteX70" fmla="*/ 1012825 w 1308100"/>
                        <a:gd name="connsiteY70" fmla="*/ 169408 h 197983"/>
                        <a:gd name="connsiteX71" fmla="*/ 1022350 w 1308100"/>
                        <a:gd name="connsiteY71" fmla="*/ 166233 h 197983"/>
                        <a:gd name="connsiteX72" fmla="*/ 1031875 w 1308100"/>
                        <a:gd name="connsiteY72" fmla="*/ 159883 h 197983"/>
                        <a:gd name="connsiteX73" fmla="*/ 1041400 w 1308100"/>
                        <a:gd name="connsiteY73" fmla="*/ 150358 h 197983"/>
                        <a:gd name="connsiteX74" fmla="*/ 1047750 w 1308100"/>
                        <a:gd name="connsiteY74" fmla="*/ 140833 h 197983"/>
                        <a:gd name="connsiteX75" fmla="*/ 1057275 w 1308100"/>
                        <a:gd name="connsiteY75" fmla="*/ 58283 h 197983"/>
                        <a:gd name="connsiteX76" fmla="*/ 1060450 w 1308100"/>
                        <a:gd name="connsiteY76" fmla="*/ 36058 h 197983"/>
                        <a:gd name="connsiteX77" fmla="*/ 1063625 w 1308100"/>
                        <a:gd name="connsiteY77" fmla="*/ 26533 h 197983"/>
                        <a:gd name="connsiteX78" fmla="*/ 1073150 w 1308100"/>
                        <a:gd name="connsiteY78" fmla="*/ 20183 h 197983"/>
                        <a:gd name="connsiteX79" fmla="*/ 1079500 w 1308100"/>
                        <a:gd name="connsiteY79" fmla="*/ 7483 h 197983"/>
                        <a:gd name="connsiteX80" fmla="*/ 1149350 w 1308100"/>
                        <a:gd name="connsiteY80" fmla="*/ 7483 h 197983"/>
                        <a:gd name="connsiteX81" fmla="*/ 1174750 w 1308100"/>
                        <a:gd name="connsiteY81" fmla="*/ 13833 h 197983"/>
                        <a:gd name="connsiteX82" fmla="*/ 1184275 w 1308100"/>
                        <a:gd name="connsiteY82" fmla="*/ 23358 h 197983"/>
                        <a:gd name="connsiteX83" fmla="*/ 1193800 w 1308100"/>
                        <a:gd name="connsiteY83" fmla="*/ 29708 h 197983"/>
                        <a:gd name="connsiteX84" fmla="*/ 1200150 w 1308100"/>
                        <a:gd name="connsiteY84" fmla="*/ 51933 h 197983"/>
                        <a:gd name="connsiteX85" fmla="*/ 1203325 w 1308100"/>
                        <a:gd name="connsiteY85" fmla="*/ 61458 h 197983"/>
                        <a:gd name="connsiteX86" fmla="*/ 1209675 w 1308100"/>
                        <a:gd name="connsiteY86" fmla="*/ 83683 h 197983"/>
                        <a:gd name="connsiteX87" fmla="*/ 1212850 w 1308100"/>
                        <a:gd name="connsiteY87" fmla="*/ 118608 h 197983"/>
                        <a:gd name="connsiteX88" fmla="*/ 1219200 w 1308100"/>
                        <a:gd name="connsiteY88" fmla="*/ 131308 h 197983"/>
                        <a:gd name="connsiteX89" fmla="*/ 1222375 w 1308100"/>
                        <a:gd name="connsiteY89" fmla="*/ 140833 h 197983"/>
                        <a:gd name="connsiteX90" fmla="*/ 1244600 w 1308100"/>
                        <a:gd name="connsiteY90" fmla="*/ 169408 h 197983"/>
                        <a:gd name="connsiteX91" fmla="*/ 1263650 w 1308100"/>
                        <a:gd name="connsiteY91" fmla="*/ 182108 h 197983"/>
                        <a:gd name="connsiteX92" fmla="*/ 1279525 w 1308100"/>
                        <a:gd name="connsiteY92" fmla="*/ 185283 h 197983"/>
                        <a:gd name="connsiteX93" fmla="*/ 1289050 w 1308100"/>
                        <a:gd name="connsiteY93" fmla="*/ 191633 h 197983"/>
                        <a:gd name="connsiteX94" fmla="*/ 1301750 w 1308100"/>
                        <a:gd name="connsiteY94" fmla="*/ 194808 h 197983"/>
                        <a:gd name="connsiteX95" fmla="*/ 1308100 w 1308100"/>
                        <a:gd name="connsiteY95" fmla="*/ 197983 h 197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</a:cxnLst>
                      <a:rect l="l" t="t" r="r" b="b"/>
                      <a:pathLst>
                        <a:path w="1308100" h="197983">
                          <a:moveTo>
                            <a:pt x="0" y="17008"/>
                          </a:moveTo>
                          <a:cubicBezTo>
                            <a:pt x="31831" y="29740"/>
                            <a:pt x="1231" y="18330"/>
                            <a:pt x="28575" y="26533"/>
                          </a:cubicBezTo>
                          <a:cubicBezTo>
                            <a:pt x="44880" y="31424"/>
                            <a:pt x="48352" y="33174"/>
                            <a:pt x="63500" y="39233"/>
                          </a:cubicBezTo>
                          <a:cubicBezTo>
                            <a:pt x="65617" y="42408"/>
                            <a:pt x="68546" y="45172"/>
                            <a:pt x="69850" y="48758"/>
                          </a:cubicBezTo>
                          <a:cubicBezTo>
                            <a:pt x="72832" y="56960"/>
                            <a:pt x="76200" y="74158"/>
                            <a:pt x="76200" y="74158"/>
                          </a:cubicBezTo>
                          <a:cubicBezTo>
                            <a:pt x="77258" y="96383"/>
                            <a:pt x="77668" y="118648"/>
                            <a:pt x="79375" y="140833"/>
                          </a:cubicBezTo>
                          <a:cubicBezTo>
                            <a:pt x="79789" y="146214"/>
                            <a:pt x="80843" y="151588"/>
                            <a:pt x="82550" y="156708"/>
                          </a:cubicBezTo>
                          <a:cubicBezTo>
                            <a:pt x="84047" y="161198"/>
                            <a:pt x="85114" y="166568"/>
                            <a:pt x="88900" y="169408"/>
                          </a:cubicBezTo>
                          <a:cubicBezTo>
                            <a:pt x="94255" y="173424"/>
                            <a:pt x="107950" y="175758"/>
                            <a:pt x="107950" y="175758"/>
                          </a:cubicBezTo>
                          <a:cubicBezTo>
                            <a:pt x="111125" y="179991"/>
                            <a:pt x="113410" y="185070"/>
                            <a:pt x="117475" y="188458"/>
                          </a:cubicBezTo>
                          <a:cubicBezTo>
                            <a:pt x="125902" y="195480"/>
                            <a:pt x="147116" y="189118"/>
                            <a:pt x="152400" y="188458"/>
                          </a:cubicBezTo>
                          <a:lnTo>
                            <a:pt x="165100" y="169408"/>
                          </a:lnTo>
                          <a:cubicBezTo>
                            <a:pt x="167217" y="166233"/>
                            <a:pt x="170033" y="163426"/>
                            <a:pt x="171450" y="159883"/>
                          </a:cubicBezTo>
                          <a:cubicBezTo>
                            <a:pt x="182397" y="132516"/>
                            <a:pt x="174139" y="155234"/>
                            <a:pt x="180975" y="131308"/>
                          </a:cubicBezTo>
                          <a:cubicBezTo>
                            <a:pt x="183995" y="120739"/>
                            <a:pt x="185340" y="120994"/>
                            <a:pt x="187325" y="109083"/>
                          </a:cubicBezTo>
                          <a:cubicBezTo>
                            <a:pt x="188728" y="100667"/>
                            <a:pt x="189558" y="92163"/>
                            <a:pt x="190500" y="83683"/>
                          </a:cubicBezTo>
                          <a:cubicBezTo>
                            <a:pt x="191675" y="73112"/>
                            <a:pt x="192058" y="62445"/>
                            <a:pt x="193675" y="51933"/>
                          </a:cubicBezTo>
                          <a:cubicBezTo>
                            <a:pt x="194184" y="48625"/>
                            <a:pt x="194994" y="45193"/>
                            <a:pt x="196850" y="42408"/>
                          </a:cubicBezTo>
                          <a:cubicBezTo>
                            <a:pt x="199341" y="38672"/>
                            <a:pt x="203200" y="36058"/>
                            <a:pt x="206375" y="32883"/>
                          </a:cubicBezTo>
                          <a:cubicBezTo>
                            <a:pt x="207433" y="29708"/>
                            <a:pt x="207183" y="25725"/>
                            <a:pt x="209550" y="23358"/>
                          </a:cubicBezTo>
                          <a:cubicBezTo>
                            <a:pt x="211917" y="20991"/>
                            <a:pt x="215999" y="21501"/>
                            <a:pt x="219075" y="20183"/>
                          </a:cubicBezTo>
                          <a:cubicBezTo>
                            <a:pt x="223425" y="18319"/>
                            <a:pt x="227542" y="15950"/>
                            <a:pt x="231775" y="13833"/>
                          </a:cubicBezTo>
                          <a:cubicBezTo>
                            <a:pt x="244475" y="14891"/>
                            <a:pt x="257229" y="15427"/>
                            <a:pt x="269875" y="17008"/>
                          </a:cubicBezTo>
                          <a:cubicBezTo>
                            <a:pt x="274205" y="17549"/>
                            <a:pt x="278786" y="18018"/>
                            <a:pt x="282575" y="20183"/>
                          </a:cubicBezTo>
                          <a:cubicBezTo>
                            <a:pt x="315871" y="39209"/>
                            <a:pt x="271886" y="22970"/>
                            <a:pt x="301625" y="32883"/>
                          </a:cubicBezTo>
                          <a:cubicBezTo>
                            <a:pt x="309472" y="56423"/>
                            <a:pt x="304982" y="45946"/>
                            <a:pt x="314325" y="64633"/>
                          </a:cubicBezTo>
                          <a:cubicBezTo>
                            <a:pt x="315383" y="85800"/>
                            <a:pt x="316178" y="106981"/>
                            <a:pt x="317500" y="128133"/>
                          </a:cubicBezTo>
                          <a:cubicBezTo>
                            <a:pt x="318295" y="140852"/>
                            <a:pt x="315567" y="154557"/>
                            <a:pt x="320675" y="166233"/>
                          </a:cubicBezTo>
                          <a:cubicBezTo>
                            <a:pt x="323734" y="173225"/>
                            <a:pt x="332321" y="177082"/>
                            <a:pt x="339725" y="178933"/>
                          </a:cubicBezTo>
                          <a:lnTo>
                            <a:pt x="365125" y="185283"/>
                          </a:lnTo>
                          <a:cubicBezTo>
                            <a:pt x="384175" y="184225"/>
                            <a:pt x="403282" y="183917"/>
                            <a:pt x="422275" y="182108"/>
                          </a:cubicBezTo>
                          <a:cubicBezTo>
                            <a:pt x="435269" y="180870"/>
                            <a:pt x="438543" y="171796"/>
                            <a:pt x="444500" y="159883"/>
                          </a:cubicBezTo>
                          <a:cubicBezTo>
                            <a:pt x="446617" y="155650"/>
                            <a:pt x="448986" y="151533"/>
                            <a:pt x="450850" y="147183"/>
                          </a:cubicBezTo>
                          <a:cubicBezTo>
                            <a:pt x="452168" y="144107"/>
                            <a:pt x="452528" y="140651"/>
                            <a:pt x="454025" y="137658"/>
                          </a:cubicBezTo>
                          <a:cubicBezTo>
                            <a:pt x="455732" y="134245"/>
                            <a:pt x="458668" y="131546"/>
                            <a:pt x="460375" y="128133"/>
                          </a:cubicBezTo>
                          <a:cubicBezTo>
                            <a:pt x="461872" y="125140"/>
                            <a:pt x="462232" y="121684"/>
                            <a:pt x="463550" y="118608"/>
                          </a:cubicBezTo>
                          <a:cubicBezTo>
                            <a:pt x="465414" y="114258"/>
                            <a:pt x="467783" y="110141"/>
                            <a:pt x="469900" y="105908"/>
                          </a:cubicBezTo>
                          <a:cubicBezTo>
                            <a:pt x="470958" y="100616"/>
                            <a:pt x="471862" y="95291"/>
                            <a:pt x="473075" y="90033"/>
                          </a:cubicBezTo>
                          <a:cubicBezTo>
                            <a:pt x="475037" y="81529"/>
                            <a:pt x="477990" y="73241"/>
                            <a:pt x="479425" y="64633"/>
                          </a:cubicBezTo>
                          <a:cubicBezTo>
                            <a:pt x="483227" y="41819"/>
                            <a:pt x="479029" y="50939"/>
                            <a:pt x="488950" y="36058"/>
                          </a:cubicBezTo>
                          <a:cubicBezTo>
                            <a:pt x="491379" y="26342"/>
                            <a:pt x="491166" y="21142"/>
                            <a:pt x="498475" y="13833"/>
                          </a:cubicBezTo>
                          <a:cubicBezTo>
                            <a:pt x="501173" y="11135"/>
                            <a:pt x="504825" y="9600"/>
                            <a:pt x="508000" y="7483"/>
                          </a:cubicBezTo>
                          <a:cubicBezTo>
                            <a:pt x="513599" y="8043"/>
                            <a:pt x="541942" y="9329"/>
                            <a:pt x="552450" y="13833"/>
                          </a:cubicBezTo>
                          <a:cubicBezTo>
                            <a:pt x="555957" y="15336"/>
                            <a:pt x="558800" y="18066"/>
                            <a:pt x="561975" y="20183"/>
                          </a:cubicBezTo>
                          <a:cubicBezTo>
                            <a:pt x="576940" y="42631"/>
                            <a:pt x="558159" y="14841"/>
                            <a:pt x="577850" y="42408"/>
                          </a:cubicBezTo>
                          <a:cubicBezTo>
                            <a:pt x="580068" y="45513"/>
                            <a:pt x="582493" y="48520"/>
                            <a:pt x="584200" y="51933"/>
                          </a:cubicBezTo>
                          <a:cubicBezTo>
                            <a:pt x="588108" y="59749"/>
                            <a:pt x="589331" y="73191"/>
                            <a:pt x="590550" y="80508"/>
                          </a:cubicBezTo>
                          <a:cubicBezTo>
                            <a:pt x="591101" y="90417"/>
                            <a:pt x="592744" y="143663"/>
                            <a:pt x="596900" y="163058"/>
                          </a:cubicBezTo>
                          <a:cubicBezTo>
                            <a:pt x="598302" y="169603"/>
                            <a:pt x="597681" y="178395"/>
                            <a:pt x="603250" y="182108"/>
                          </a:cubicBezTo>
                          <a:cubicBezTo>
                            <a:pt x="625085" y="196664"/>
                            <a:pt x="615060" y="192395"/>
                            <a:pt x="631825" y="197983"/>
                          </a:cubicBezTo>
                          <a:cubicBezTo>
                            <a:pt x="652992" y="195866"/>
                            <a:pt x="674231" y="194384"/>
                            <a:pt x="695325" y="191633"/>
                          </a:cubicBezTo>
                          <a:cubicBezTo>
                            <a:pt x="698644" y="191200"/>
                            <a:pt x="701857" y="189955"/>
                            <a:pt x="704850" y="188458"/>
                          </a:cubicBezTo>
                          <a:cubicBezTo>
                            <a:pt x="708263" y="186751"/>
                            <a:pt x="711677" y="184806"/>
                            <a:pt x="714375" y="182108"/>
                          </a:cubicBezTo>
                          <a:cubicBezTo>
                            <a:pt x="718313" y="178170"/>
                            <a:pt x="726644" y="165291"/>
                            <a:pt x="730250" y="159883"/>
                          </a:cubicBezTo>
                          <a:cubicBezTo>
                            <a:pt x="731308" y="155650"/>
                            <a:pt x="731893" y="151269"/>
                            <a:pt x="733425" y="147183"/>
                          </a:cubicBezTo>
                          <a:cubicBezTo>
                            <a:pt x="735087" y="142751"/>
                            <a:pt x="738415" y="139016"/>
                            <a:pt x="739775" y="134483"/>
                          </a:cubicBezTo>
                          <a:cubicBezTo>
                            <a:pt x="741625" y="128317"/>
                            <a:pt x="741892" y="121783"/>
                            <a:pt x="742950" y="115433"/>
                          </a:cubicBezTo>
                          <a:cubicBezTo>
                            <a:pt x="744008" y="99558"/>
                            <a:pt x="745133" y="83687"/>
                            <a:pt x="746125" y="67808"/>
                          </a:cubicBezTo>
                          <a:cubicBezTo>
                            <a:pt x="747249" y="49820"/>
                            <a:pt x="735227" y="25092"/>
                            <a:pt x="749300" y="13833"/>
                          </a:cubicBezTo>
                          <a:cubicBezTo>
                            <a:pt x="765024" y="1254"/>
                            <a:pt x="789517" y="15950"/>
                            <a:pt x="809625" y="17008"/>
                          </a:cubicBezTo>
                          <a:cubicBezTo>
                            <a:pt x="815975" y="21241"/>
                            <a:pt x="821435" y="27295"/>
                            <a:pt x="828675" y="29708"/>
                          </a:cubicBezTo>
                          <a:cubicBezTo>
                            <a:pt x="831850" y="30766"/>
                            <a:pt x="834982" y="31964"/>
                            <a:pt x="838200" y="32883"/>
                          </a:cubicBezTo>
                          <a:cubicBezTo>
                            <a:pt x="849279" y="36048"/>
                            <a:pt x="853736" y="35362"/>
                            <a:pt x="863600" y="42408"/>
                          </a:cubicBezTo>
                          <a:cubicBezTo>
                            <a:pt x="867254" y="45018"/>
                            <a:pt x="869950" y="48758"/>
                            <a:pt x="873125" y="51933"/>
                          </a:cubicBezTo>
                          <a:cubicBezTo>
                            <a:pt x="878158" y="67032"/>
                            <a:pt x="883167" y="80436"/>
                            <a:pt x="885825" y="96383"/>
                          </a:cubicBezTo>
                          <a:cubicBezTo>
                            <a:pt x="886883" y="102733"/>
                            <a:pt x="887603" y="109149"/>
                            <a:pt x="889000" y="115433"/>
                          </a:cubicBezTo>
                          <a:cubicBezTo>
                            <a:pt x="889726" y="118700"/>
                            <a:pt x="891363" y="121711"/>
                            <a:pt x="892175" y="124958"/>
                          </a:cubicBezTo>
                          <a:cubicBezTo>
                            <a:pt x="895739" y="139216"/>
                            <a:pt x="892610" y="140132"/>
                            <a:pt x="901700" y="150358"/>
                          </a:cubicBezTo>
                          <a:cubicBezTo>
                            <a:pt x="907666" y="157070"/>
                            <a:pt x="912231" y="166568"/>
                            <a:pt x="920750" y="169408"/>
                          </a:cubicBezTo>
                          <a:cubicBezTo>
                            <a:pt x="938370" y="175281"/>
                            <a:pt x="926954" y="172168"/>
                            <a:pt x="955675" y="175758"/>
                          </a:cubicBezTo>
                          <a:cubicBezTo>
                            <a:pt x="974725" y="173641"/>
                            <a:pt x="993850" y="172119"/>
                            <a:pt x="1012825" y="169408"/>
                          </a:cubicBezTo>
                          <a:cubicBezTo>
                            <a:pt x="1016138" y="168935"/>
                            <a:pt x="1019357" y="167730"/>
                            <a:pt x="1022350" y="166233"/>
                          </a:cubicBezTo>
                          <a:cubicBezTo>
                            <a:pt x="1025763" y="164526"/>
                            <a:pt x="1028944" y="162326"/>
                            <a:pt x="1031875" y="159883"/>
                          </a:cubicBezTo>
                          <a:cubicBezTo>
                            <a:pt x="1035324" y="157008"/>
                            <a:pt x="1038525" y="153807"/>
                            <a:pt x="1041400" y="150358"/>
                          </a:cubicBezTo>
                          <a:cubicBezTo>
                            <a:pt x="1043843" y="147427"/>
                            <a:pt x="1045633" y="144008"/>
                            <a:pt x="1047750" y="140833"/>
                          </a:cubicBezTo>
                          <a:cubicBezTo>
                            <a:pt x="1059810" y="92591"/>
                            <a:pt x="1051248" y="133617"/>
                            <a:pt x="1057275" y="58283"/>
                          </a:cubicBezTo>
                          <a:cubicBezTo>
                            <a:pt x="1057872" y="50823"/>
                            <a:pt x="1058982" y="43396"/>
                            <a:pt x="1060450" y="36058"/>
                          </a:cubicBezTo>
                          <a:cubicBezTo>
                            <a:pt x="1061106" y="32776"/>
                            <a:pt x="1061534" y="29146"/>
                            <a:pt x="1063625" y="26533"/>
                          </a:cubicBezTo>
                          <a:cubicBezTo>
                            <a:pt x="1066009" y="23553"/>
                            <a:pt x="1069975" y="22300"/>
                            <a:pt x="1073150" y="20183"/>
                          </a:cubicBezTo>
                          <a:cubicBezTo>
                            <a:pt x="1075267" y="15950"/>
                            <a:pt x="1076153" y="10830"/>
                            <a:pt x="1079500" y="7483"/>
                          </a:cubicBezTo>
                          <a:cubicBezTo>
                            <a:pt x="1095914" y="-8931"/>
                            <a:pt x="1141882" y="6653"/>
                            <a:pt x="1149350" y="7483"/>
                          </a:cubicBezTo>
                          <a:cubicBezTo>
                            <a:pt x="1157817" y="9600"/>
                            <a:pt x="1166805" y="10222"/>
                            <a:pt x="1174750" y="13833"/>
                          </a:cubicBezTo>
                          <a:cubicBezTo>
                            <a:pt x="1178838" y="15691"/>
                            <a:pt x="1180826" y="20483"/>
                            <a:pt x="1184275" y="23358"/>
                          </a:cubicBezTo>
                          <a:cubicBezTo>
                            <a:pt x="1187206" y="25801"/>
                            <a:pt x="1190625" y="27591"/>
                            <a:pt x="1193800" y="29708"/>
                          </a:cubicBezTo>
                          <a:cubicBezTo>
                            <a:pt x="1201413" y="52546"/>
                            <a:pt x="1192177" y="24026"/>
                            <a:pt x="1200150" y="51933"/>
                          </a:cubicBezTo>
                          <a:cubicBezTo>
                            <a:pt x="1201069" y="55151"/>
                            <a:pt x="1202406" y="58240"/>
                            <a:pt x="1203325" y="61458"/>
                          </a:cubicBezTo>
                          <a:cubicBezTo>
                            <a:pt x="1211298" y="89365"/>
                            <a:pt x="1202062" y="60845"/>
                            <a:pt x="1209675" y="83683"/>
                          </a:cubicBezTo>
                          <a:cubicBezTo>
                            <a:pt x="1210733" y="95325"/>
                            <a:pt x="1210557" y="107145"/>
                            <a:pt x="1212850" y="118608"/>
                          </a:cubicBezTo>
                          <a:cubicBezTo>
                            <a:pt x="1213778" y="123249"/>
                            <a:pt x="1217336" y="126958"/>
                            <a:pt x="1219200" y="131308"/>
                          </a:cubicBezTo>
                          <a:cubicBezTo>
                            <a:pt x="1220518" y="134384"/>
                            <a:pt x="1220750" y="137907"/>
                            <a:pt x="1222375" y="140833"/>
                          </a:cubicBezTo>
                          <a:cubicBezTo>
                            <a:pt x="1227594" y="150227"/>
                            <a:pt x="1235545" y="162365"/>
                            <a:pt x="1244600" y="169408"/>
                          </a:cubicBezTo>
                          <a:cubicBezTo>
                            <a:pt x="1250624" y="174093"/>
                            <a:pt x="1256166" y="180611"/>
                            <a:pt x="1263650" y="182108"/>
                          </a:cubicBezTo>
                          <a:lnTo>
                            <a:pt x="1279525" y="185283"/>
                          </a:lnTo>
                          <a:cubicBezTo>
                            <a:pt x="1282700" y="187400"/>
                            <a:pt x="1285543" y="190130"/>
                            <a:pt x="1289050" y="191633"/>
                          </a:cubicBezTo>
                          <a:cubicBezTo>
                            <a:pt x="1293061" y="193352"/>
                            <a:pt x="1297610" y="193428"/>
                            <a:pt x="1301750" y="194808"/>
                          </a:cubicBezTo>
                          <a:cubicBezTo>
                            <a:pt x="1303995" y="195556"/>
                            <a:pt x="1305983" y="196925"/>
                            <a:pt x="1308100" y="197983"/>
                          </a:cubicBezTo>
                        </a:path>
                      </a:pathLst>
                    </a:custGeom>
                    <a:ln w="9525" cmpd="sng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  <p:sp>
                  <p:nvSpPr>
                    <p:cNvPr id="192" name="Forma libre 191"/>
                    <p:cNvSpPr/>
                    <p:nvPr/>
                  </p:nvSpPr>
                  <p:spPr>
                    <a:xfrm>
                      <a:off x="5874621" y="4048142"/>
                      <a:ext cx="1308100" cy="197983"/>
                    </a:xfrm>
                    <a:custGeom>
                      <a:avLst/>
                      <a:gdLst>
                        <a:gd name="connsiteX0" fmla="*/ 0 w 1308100"/>
                        <a:gd name="connsiteY0" fmla="*/ 17008 h 197983"/>
                        <a:gd name="connsiteX1" fmla="*/ 28575 w 1308100"/>
                        <a:gd name="connsiteY1" fmla="*/ 26533 h 197983"/>
                        <a:gd name="connsiteX2" fmla="*/ 63500 w 1308100"/>
                        <a:gd name="connsiteY2" fmla="*/ 39233 h 197983"/>
                        <a:gd name="connsiteX3" fmla="*/ 69850 w 1308100"/>
                        <a:gd name="connsiteY3" fmla="*/ 48758 h 197983"/>
                        <a:gd name="connsiteX4" fmla="*/ 76200 w 1308100"/>
                        <a:gd name="connsiteY4" fmla="*/ 74158 h 197983"/>
                        <a:gd name="connsiteX5" fmla="*/ 79375 w 1308100"/>
                        <a:gd name="connsiteY5" fmla="*/ 140833 h 197983"/>
                        <a:gd name="connsiteX6" fmla="*/ 82550 w 1308100"/>
                        <a:gd name="connsiteY6" fmla="*/ 156708 h 197983"/>
                        <a:gd name="connsiteX7" fmla="*/ 88900 w 1308100"/>
                        <a:gd name="connsiteY7" fmla="*/ 169408 h 197983"/>
                        <a:gd name="connsiteX8" fmla="*/ 107950 w 1308100"/>
                        <a:gd name="connsiteY8" fmla="*/ 175758 h 197983"/>
                        <a:gd name="connsiteX9" fmla="*/ 117475 w 1308100"/>
                        <a:gd name="connsiteY9" fmla="*/ 188458 h 197983"/>
                        <a:gd name="connsiteX10" fmla="*/ 152400 w 1308100"/>
                        <a:gd name="connsiteY10" fmla="*/ 188458 h 197983"/>
                        <a:gd name="connsiteX11" fmla="*/ 165100 w 1308100"/>
                        <a:gd name="connsiteY11" fmla="*/ 169408 h 197983"/>
                        <a:gd name="connsiteX12" fmla="*/ 171450 w 1308100"/>
                        <a:gd name="connsiteY12" fmla="*/ 159883 h 197983"/>
                        <a:gd name="connsiteX13" fmla="*/ 180975 w 1308100"/>
                        <a:gd name="connsiteY13" fmla="*/ 131308 h 197983"/>
                        <a:gd name="connsiteX14" fmla="*/ 187325 w 1308100"/>
                        <a:gd name="connsiteY14" fmla="*/ 109083 h 197983"/>
                        <a:gd name="connsiteX15" fmla="*/ 190500 w 1308100"/>
                        <a:gd name="connsiteY15" fmla="*/ 83683 h 197983"/>
                        <a:gd name="connsiteX16" fmla="*/ 193675 w 1308100"/>
                        <a:gd name="connsiteY16" fmla="*/ 51933 h 197983"/>
                        <a:gd name="connsiteX17" fmla="*/ 196850 w 1308100"/>
                        <a:gd name="connsiteY17" fmla="*/ 42408 h 197983"/>
                        <a:gd name="connsiteX18" fmla="*/ 206375 w 1308100"/>
                        <a:gd name="connsiteY18" fmla="*/ 32883 h 197983"/>
                        <a:gd name="connsiteX19" fmla="*/ 209550 w 1308100"/>
                        <a:gd name="connsiteY19" fmla="*/ 23358 h 197983"/>
                        <a:gd name="connsiteX20" fmla="*/ 219075 w 1308100"/>
                        <a:gd name="connsiteY20" fmla="*/ 20183 h 197983"/>
                        <a:gd name="connsiteX21" fmla="*/ 231775 w 1308100"/>
                        <a:gd name="connsiteY21" fmla="*/ 13833 h 197983"/>
                        <a:gd name="connsiteX22" fmla="*/ 269875 w 1308100"/>
                        <a:gd name="connsiteY22" fmla="*/ 17008 h 197983"/>
                        <a:gd name="connsiteX23" fmla="*/ 282575 w 1308100"/>
                        <a:gd name="connsiteY23" fmla="*/ 20183 h 197983"/>
                        <a:gd name="connsiteX24" fmla="*/ 301625 w 1308100"/>
                        <a:gd name="connsiteY24" fmla="*/ 32883 h 197983"/>
                        <a:gd name="connsiteX25" fmla="*/ 314325 w 1308100"/>
                        <a:gd name="connsiteY25" fmla="*/ 64633 h 197983"/>
                        <a:gd name="connsiteX26" fmla="*/ 317500 w 1308100"/>
                        <a:gd name="connsiteY26" fmla="*/ 128133 h 197983"/>
                        <a:gd name="connsiteX27" fmla="*/ 320675 w 1308100"/>
                        <a:gd name="connsiteY27" fmla="*/ 166233 h 197983"/>
                        <a:gd name="connsiteX28" fmla="*/ 339725 w 1308100"/>
                        <a:gd name="connsiteY28" fmla="*/ 178933 h 197983"/>
                        <a:gd name="connsiteX29" fmla="*/ 365125 w 1308100"/>
                        <a:gd name="connsiteY29" fmla="*/ 185283 h 197983"/>
                        <a:gd name="connsiteX30" fmla="*/ 422275 w 1308100"/>
                        <a:gd name="connsiteY30" fmla="*/ 182108 h 197983"/>
                        <a:gd name="connsiteX31" fmla="*/ 444500 w 1308100"/>
                        <a:gd name="connsiteY31" fmla="*/ 159883 h 197983"/>
                        <a:gd name="connsiteX32" fmla="*/ 450850 w 1308100"/>
                        <a:gd name="connsiteY32" fmla="*/ 147183 h 197983"/>
                        <a:gd name="connsiteX33" fmla="*/ 454025 w 1308100"/>
                        <a:gd name="connsiteY33" fmla="*/ 137658 h 197983"/>
                        <a:gd name="connsiteX34" fmla="*/ 460375 w 1308100"/>
                        <a:gd name="connsiteY34" fmla="*/ 128133 h 197983"/>
                        <a:gd name="connsiteX35" fmla="*/ 463550 w 1308100"/>
                        <a:gd name="connsiteY35" fmla="*/ 118608 h 197983"/>
                        <a:gd name="connsiteX36" fmla="*/ 469900 w 1308100"/>
                        <a:gd name="connsiteY36" fmla="*/ 105908 h 197983"/>
                        <a:gd name="connsiteX37" fmla="*/ 473075 w 1308100"/>
                        <a:gd name="connsiteY37" fmla="*/ 90033 h 197983"/>
                        <a:gd name="connsiteX38" fmla="*/ 479425 w 1308100"/>
                        <a:gd name="connsiteY38" fmla="*/ 64633 h 197983"/>
                        <a:gd name="connsiteX39" fmla="*/ 488950 w 1308100"/>
                        <a:gd name="connsiteY39" fmla="*/ 36058 h 197983"/>
                        <a:gd name="connsiteX40" fmla="*/ 498475 w 1308100"/>
                        <a:gd name="connsiteY40" fmla="*/ 13833 h 197983"/>
                        <a:gd name="connsiteX41" fmla="*/ 508000 w 1308100"/>
                        <a:gd name="connsiteY41" fmla="*/ 7483 h 197983"/>
                        <a:gd name="connsiteX42" fmla="*/ 552450 w 1308100"/>
                        <a:gd name="connsiteY42" fmla="*/ 13833 h 197983"/>
                        <a:gd name="connsiteX43" fmla="*/ 561975 w 1308100"/>
                        <a:gd name="connsiteY43" fmla="*/ 20183 h 197983"/>
                        <a:gd name="connsiteX44" fmla="*/ 577850 w 1308100"/>
                        <a:gd name="connsiteY44" fmla="*/ 42408 h 197983"/>
                        <a:gd name="connsiteX45" fmla="*/ 584200 w 1308100"/>
                        <a:gd name="connsiteY45" fmla="*/ 51933 h 197983"/>
                        <a:gd name="connsiteX46" fmla="*/ 590550 w 1308100"/>
                        <a:gd name="connsiteY46" fmla="*/ 80508 h 197983"/>
                        <a:gd name="connsiteX47" fmla="*/ 596900 w 1308100"/>
                        <a:gd name="connsiteY47" fmla="*/ 163058 h 197983"/>
                        <a:gd name="connsiteX48" fmla="*/ 603250 w 1308100"/>
                        <a:gd name="connsiteY48" fmla="*/ 182108 h 197983"/>
                        <a:gd name="connsiteX49" fmla="*/ 631825 w 1308100"/>
                        <a:gd name="connsiteY49" fmla="*/ 197983 h 197983"/>
                        <a:gd name="connsiteX50" fmla="*/ 695325 w 1308100"/>
                        <a:gd name="connsiteY50" fmla="*/ 191633 h 197983"/>
                        <a:gd name="connsiteX51" fmla="*/ 704850 w 1308100"/>
                        <a:gd name="connsiteY51" fmla="*/ 188458 h 197983"/>
                        <a:gd name="connsiteX52" fmla="*/ 714375 w 1308100"/>
                        <a:gd name="connsiteY52" fmla="*/ 182108 h 197983"/>
                        <a:gd name="connsiteX53" fmla="*/ 730250 w 1308100"/>
                        <a:gd name="connsiteY53" fmla="*/ 159883 h 197983"/>
                        <a:gd name="connsiteX54" fmla="*/ 733425 w 1308100"/>
                        <a:gd name="connsiteY54" fmla="*/ 147183 h 197983"/>
                        <a:gd name="connsiteX55" fmla="*/ 739775 w 1308100"/>
                        <a:gd name="connsiteY55" fmla="*/ 134483 h 197983"/>
                        <a:gd name="connsiteX56" fmla="*/ 742950 w 1308100"/>
                        <a:gd name="connsiteY56" fmla="*/ 115433 h 197983"/>
                        <a:gd name="connsiteX57" fmla="*/ 746125 w 1308100"/>
                        <a:gd name="connsiteY57" fmla="*/ 67808 h 197983"/>
                        <a:gd name="connsiteX58" fmla="*/ 749300 w 1308100"/>
                        <a:gd name="connsiteY58" fmla="*/ 13833 h 197983"/>
                        <a:gd name="connsiteX59" fmla="*/ 809625 w 1308100"/>
                        <a:gd name="connsiteY59" fmla="*/ 17008 h 197983"/>
                        <a:gd name="connsiteX60" fmla="*/ 828675 w 1308100"/>
                        <a:gd name="connsiteY60" fmla="*/ 29708 h 197983"/>
                        <a:gd name="connsiteX61" fmla="*/ 838200 w 1308100"/>
                        <a:gd name="connsiteY61" fmla="*/ 32883 h 197983"/>
                        <a:gd name="connsiteX62" fmla="*/ 863600 w 1308100"/>
                        <a:gd name="connsiteY62" fmla="*/ 42408 h 197983"/>
                        <a:gd name="connsiteX63" fmla="*/ 873125 w 1308100"/>
                        <a:gd name="connsiteY63" fmla="*/ 51933 h 197983"/>
                        <a:gd name="connsiteX64" fmla="*/ 885825 w 1308100"/>
                        <a:gd name="connsiteY64" fmla="*/ 96383 h 197983"/>
                        <a:gd name="connsiteX65" fmla="*/ 889000 w 1308100"/>
                        <a:gd name="connsiteY65" fmla="*/ 115433 h 197983"/>
                        <a:gd name="connsiteX66" fmla="*/ 892175 w 1308100"/>
                        <a:gd name="connsiteY66" fmla="*/ 124958 h 197983"/>
                        <a:gd name="connsiteX67" fmla="*/ 901700 w 1308100"/>
                        <a:gd name="connsiteY67" fmla="*/ 150358 h 197983"/>
                        <a:gd name="connsiteX68" fmla="*/ 920750 w 1308100"/>
                        <a:gd name="connsiteY68" fmla="*/ 169408 h 197983"/>
                        <a:gd name="connsiteX69" fmla="*/ 955675 w 1308100"/>
                        <a:gd name="connsiteY69" fmla="*/ 175758 h 197983"/>
                        <a:gd name="connsiteX70" fmla="*/ 1012825 w 1308100"/>
                        <a:gd name="connsiteY70" fmla="*/ 169408 h 197983"/>
                        <a:gd name="connsiteX71" fmla="*/ 1022350 w 1308100"/>
                        <a:gd name="connsiteY71" fmla="*/ 166233 h 197983"/>
                        <a:gd name="connsiteX72" fmla="*/ 1031875 w 1308100"/>
                        <a:gd name="connsiteY72" fmla="*/ 159883 h 197983"/>
                        <a:gd name="connsiteX73" fmla="*/ 1041400 w 1308100"/>
                        <a:gd name="connsiteY73" fmla="*/ 150358 h 197983"/>
                        <a:gd name="connsiteX74" fmla="*/ 1047750 w 1308100"/>
                        <a:gd name="connsiteY74" fmla="*/ 140833 h 197983"/>
                        <a:gd name="connsiteX75" fmla="*/ 1057275 w 1308100"/>
                        <a:gd name="connsiteY75" fmla="*/ 58283 h 197983"/>
                        <a:gd name="connsiteX76" fmla="*/ 1060450 w 1308100"/>
                        <a:gd name="connsiteY76" fmla="*/ 36058 h 197983"/>
                        <a:gd name="connsiteX77" fmla="*/ 1063625 w 1308100"/>
                        <a:gd name="connsiteY77" fmla="*/ 26533 h 197983"/>
                        <a:gd name="connsiteX78" fmla="*/ 1073150 w 1308100"/>
                        <a:gd name="connsiteY78" fmla="*/ 20183 h 197983"/>
                        <a:gd name="connsiteX79" fmla="*/ 1079500 w 1308100"/>
                        <a:gd name="connsiteY79" fmla="*/ 7483 h 197983"/>
                        <a:gd name="connsiteX80" fmla="*/ 1149350 w 1308100"/>
                        <a:gd name="connsiteY80" fmla="*/ 7483 h 197983"/>
                        <a:gd name="connsiteX81" fmla="*/ 1174750 w 1308100"/>
                        <a:gd name="connsiteY81" fmla="*/ 13833 h 197983"/>
                        <a:gd name="connsiteX82" fmla="*/ 1184275 w 1308100"/>
                        <a:gd name="connsiteY82" fmla="*/ 23358 h 197983"/>
                        <a:gd name="connsiteX83" fmla="*/ 1193800 w 1308100"/>
                        <a:gd name="connsiteY83" fmla="*/ 29708 h 197983"/>
                        <a:gd name="connsiteX84" fmla="*/ 1200150 w 1308100"/>
                        <a:gd name="connsiteY84" fmla="*/ 51933 h 197983"/>
                        <a:gd name="connsiteX85" fmla="*/ 1203325 w 1308100"/>
                        <a:gd name="connsiteY85" fmla="*/ 61458 h 197983"/>
                        <a:gd name="connsiteX86" fmla="*/ 1209675 w 1308100"/>
                        <a:gd name="connsiteY86" fmla="*/ 83683 h 197983"/>
                        <a:gd name="connsiteX87" fmla="*/ 1212850 w 1308100"/>
                        <a:gd name="connsiteY87" fmla="*/ 118608 h 197983"/>
                        <a:gd name="connsiteX88" fmla="*/ 1219200 w 1308100"/>
                        <a:gd name="connsiteY88" fmla="*/ 131308 h 197983"/>
                        <a:gd name="connsiteX89" fmla="*/ 1222375 w 1308100"/>
                        <a:gd name="connsiteY89" fmla="*/ 140833 h 197983"/>
                        <a:gd name="connsiteX90" fmla="*/ 1244600 w 1308100"/>
                        <a:gd name="connsiteY90" fmla="*/ 169408 h 197983"/>
                        <a:gd name="connsiteX91" fmla="*/ 1263650 w 1308100"/>
                        <a:gd name="connsiteY91" fmla="*/ 182108 h 197983"/>
                        <a:gd name="connsiteX92" fmla="*/ 1279525 w 1308100"/>
                        <a:gd name="connsiteY92" fmla="*/ 185283 h 197983"/>
                        <a:gd name="connsiteX93" fmla="*/ 1289050 w 1308100"/>
                        <a:gd name="connsiteY93" fmla="*/ 191633 h 197983"/>
                        <a:gd name="connsiteX94" fmla="*/ 1301750 w 1308100"/>
                        <a:gd name="connsiteY94" fmla="*/ 194808 h 197983"/>
                        <a:gd name="connsiteX95" fmla="*/ 1308100 w 1308100"/>
                        <a:gd name="connsiteY95" fmla="*/ 197983 h 197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</a:cxnLst>
                      <a:rect l="l" t="t" r="r" b="b"/>
                      <a:pathLst>
                        <a:path w="1308100" h="197983">
                          <a:moveTo>
                            <a:pt x="0" y="17008"/>
                          </a:moveTo>
                          <a:cubicBezTo>
                            <a:pt x="31831" y="29740"/>
                            <a:pt x="1231" y="18330"/>
                            <a:pt x="28575" y="26533"/>
                          </a:cubicBezTo>
                          <a:cubicBezTo>
                            <a:pt x="44880" y="31424"/>
                            <a:pt x="48352" y="33174"/>
                            <a:pt x="63500" y="39233"/>
                          </a:cubicBezTo>
                          <a:cubicBezTo>
                            <a:pt x="65617" y="42408"/>
                            <a:pt x="68546" y="45172"/>
                            <a:pt x="69850" y="48758"/>
                          </a:cubicBezTo>
                          <a:cubicBezTo>
                            <a:pt x="72832" y="56960"/>
                            <a:pt x="76200" y="74158"/>
                            <a:pt x="76200" y="74158"/>
                          </a:cubicBezTo>
                          <a:cubicBezTo>
                            <a:pt x="77258" y="96383"/>
                            <a:pt x="77668" y="118648"/>
                            <a:pt x="79375" y="140833"/>
                          </a:cubicBezTo>
                          <a:cubicBezTo>
                            <a:pt x="79789" y="146214"/>
                            <a:pt x="80843" y="151588"/>
                            <a:pt x="82550" y="156708"/>
                          </a:cubicBezTo>
                          <a:cubicBezTo>
                            <a:pt x="84047" y="161198"/>
                            <a:pt x="85114" y="166568"/>
                            <a:pt x="88900" y="169408"/>
                          </a:cubicBezTo>
                          <a:cubicBezTo>
                            <a:pt x="94255" y="173424"/>
                            <a:pt x="107950" y="175758"/>
                            <a:pt x="107950" y="175758"/>
                          </a:cubicBezTo>
                          <a:cubicBezTo>
                            <a:pt x="111125" y="179991"/>
                            <a:pt x="113410" y="185070"/>
                            <a:pt x="117475" y="188458"/>
                          </a:cubicBezTo>
                          <a:cubicBezTo>
                            <a:pt x="125902" y="195480"/>
                            <a:pt x="147116" y="189118"/>
                            <a:pt x="152400" y="188458"/>
                          </a:cubicBezTo>
                          <a:lnTo>
                            <a:pt x="165100" y="169408"/>
                          </a:lnTo>
                          <a:cubicBezTo>
                            <a:pt x="167217" y="166233"/>
                            <a:pt x="170033" y="163426"/>
                            <a:pt x="171450" y="159883"/>
                          </a:cubicBezTo>
                          <a:cubicBezTo>
                            <a:pt x="182397" y="132516"/>
                            <a:pt x="174139" y="155234"/>
                            <a:pt x="180975" y="131308"/>
                          </a:cubicBezTo>
                          <a:cubicBezTo>
                            <a:pt x="183995" y="120739"/>
                            <a:pt x="185340" y="120994"/>
                            <a:pt x="187325" y="109083"/>
                          </a:cubicBezTo>
                          <a:cubicBezTo>
                            <a:pt x="188728" y="100667"/>
                            <a:pt x="189558" y="92163"/>
                            <a:pt x="190500" y="83683"/>
                          </a:cubicBezTo>
                          <a:cubicBezTo>
                            <a:pt x="191675" y="73112"/>
                            <a:pt x="192058" y="62445"/>
                            <a:pt x="193675" y="51933"/>
                          </a:cubicBezTo>
                          <a:cubicBezTo>
                            <a:pt x="194184" y="48625"/>
                            <a:pt x="194994" y="45193"/>
                            <a:pt x="196850" y="42408"/>
                          </a:cubicBezTo>
                          <a:cubicBezTo>
                            <a:pt x="199341" y="38672"/>
                            <a:pt x="203200" y="36058"/>
                            <a:pt x="206375" y="32883"/>
                          </a:cubicBezTo>
                          <a:cubicBezTo>
                            <a:pt x="207433" y="29708"/>
                            <a:pt x="207183" y="25725"/>
                            <a:pt x="209550" y="23358"/>
                          </a:cubicBezTo>
                          <a:cubicBezTo>
                            <a:pt x="211917" y="20991"/>
                            <a:pt x="215999" y="21501"/>
                            <a:pt x="219075" y="20183"/>
                          </a:cubicBezTo>
                          <a:cubicBezTo>
                            <a:pt x="223425" y="18319"/>
                            <a:pt x="227542" y="15950"/>
                            <a:pt x="231775" y="13833"/>
                          </a:cubicBezTo>
                          <a:cubicBezTo>
                            <a:pt x="244475" y="14891"/>
                            <a:pt x="257229" y="15427"/>
                            <a:pt x="269875" y="17008"/>
                          </a:cubicBezTo>
                          <a:cubicBezTo>
                            <a:pt x="274205" y="17549"/>
                            <a:pt x="278786" y="18018"/>
                            <a:pt x="282575" y="20183"/>
                          </a:cubicBezTo>
                          <a:cubicBezTo>
                            <a:pt x="315871" y="39209"/>
                            <a:pt x="271886" y="22970"/>
                            <a:pt x="301625" y="32883"/>
                          </a:cubicBezTo>
                          <a:cubicBezTo>
                            <a:pt x="309472" y="56423"/>
                            <a:pt x="304982" y="45946"/>
                            <a:pt x="314325" y="64633"/>
                          </a:cubicBezTo>
                          <a:cubicBezTo>
                            <a:pt x="315383" y="85800"/>
                            <a:pt x="316178" y="106981"/>
                            <a:pt x="317500" y="128133"/>
                          </a:cubicBezTo>
                          <a:cubicBezTo>
                            <a:pt x="318295" y="140852"/>
                            <a:pt x="315567" y="154557"/>
                            <a:pt x="320675" y="166233"/>
                          </a:cubicBezTo>
                          <a:cubicBezTo>
                            <a:pt x="323734" y="173225"/>
                            <a:pt x="332321" y="177082"/>
                            <a:pt x="339725" y="178933"/>
                          </a:cubicBezTo>
                          <a:lnTo>
                            <a:pt x="365125" y="185283"/>
                          </a:lnTo>
                          <a:cubicBezTo>
                            <a:pt x="384175" y="184225"/>
                            <a:pt x="403282" y="183917"/>
                            <a:pt x="422275" y="182108"/>
                          </a:cubicBezTo>
                          <a:cubicBezTo>
                            <a:pt x="435269" y="180870"/>
                            <a:pt x="438543" y="171796"/>
                            <a:pt x="444500" y="159883"/>
                          </a:cubicBezTo>
                          <a:cubicBezTo>
                            <a:pt x="446617" y="155650"/>
                            <a:pt x="448986" y="151533"/>
                            <a:pt x="450850" y="147183"/>
                          </a:cubicBezTo>
                          <a:cubicBezTo>
                            <a:pt x="452168" y="144107"/>
                            <a:pt x="452528" y="140651"/>
                            <a:pt x="454025" y="137658"/>
                          </a:cubicBezTo>
                          <a:cubicBezTo>
                            <a:pt x="455732" y="134245"/>
                            <a:pt x="458668" y="131546"/>
                            <a:pt x="460375" y="128133"/>
                          </a:cubicBezTo>
                          <a:cubicBezTo>
                            <a:pt x="461872" y="125140"/>
                            <a:pt x="462232" y="121684"/>
                            <a:pt x="463550" y="118608"/>
                          </a:cubicBezTo>
                          <a:cubicBezTo>
                            <a:pt x="465414" y="114258"/>
                            <a:pt x="467783" y="110141"/>
                            <a:pt x="469900" y="105908"/>
                          </a:cubicBezTo>
                          <a:cubicBezTo>
                            <a:pt x="470958" y="100616"/>
                            <a:pt x="471862" y="95291"/>
                            <a:pt x="473075" y="90033"/>
                          </a:cubicBezTo>
                          <a:cubicBezTo>
                            <a:pt x="475037" y="81529"/>
                            <a:pt x="477990" y="73241"/>
                            <a:pt x="479425" y="64633"/>
                          </a:cubicBezTo>
                          <a:cubicBezTo>
                            <a:pt x="483227" y="41819"/>
                            <a:pt x="479029" y="50939"/>
                            <a:pt x="488950" y="36058"/>
                          </a:cubicBezTo>
                          <a:cubicBezTo>
                            <a:pt x="491379" y="26342"/>
                            <a:pt x="491166" y="21142"/>
                            <a:pt x="498475" y="13833"/>
                          </a:cubicBezTo>
                          <a:cubicBezTo>
                            <a:pt x="501173" y="11135"/>
                            <a:pt x="504825" y="9600"/>
                            <a:pt x="508000" y="7483"/>
                          </a:cubicBezTo>
                          <a:cubicBezTo>
                            <a:pt x="513599" y="8043"/>
                            <a:pt x="541942" y="9329"/>
                            <a:pt x="552450" y="13833"/>
                          </a:cubicBezTo>
                          <a:cubicBezTo>
                            <a:pt x="555957" y="15336"/>
                            <a:pt x="558800" y="18066"/>
                            <a:pt x="561975" y="20183"/>
                          </a:cubicBezTo>
                          <a:cubicBezTo>
                            <a:pt x="576940" y="42631"/>
                            <a:pt x="558159" y="14841"/>
                            <a:pt x="577850" y="42408"/>
                          </a:cubicBezTo>
                          <a:cubicBezTo>
                            <a:pt x="580068" y="45513"/>
                            <a:pt x="582493" y="48520"/>
                            <a:pt x="584200" y="51933"/>
                          </a:cubicBezTo>
                          <a:cubicBezTo>
                            <a:pt x="588108" y="59749"/>
                            <a:pt x="589331" y="73191"/>
                            <a:pt x="590550" y="80508"/>
                          </a:cubicBezTo>
                          <a:cubicBezTo>
                            <a:pt x="591101" y="90417"/>
                            <a:pt x="592744" y="143663"/>
                            <a:pt x="596900" y="163058"/>
                          </a:cubicBezTo>
                          <a:cubicBezTo>
                            <a:pt x="598302" y="169603"/>
                            <a:pt x="597681" y="178395"/>
                            <a:pt x="603250" y="182108"/>
                          </a:cubicBezTo>
                          <a:cubicBezTo>
                            <a:pt x="625085" y="196664"/>
                            <a:pt x="615060" y="192395"/>
                            <a:pt x="631825" y="197983"/>
                          </a:cubicBezTo>
                          <a:cubicBezTo>
                            <a:pt x="652992" y="195866"/>
                            <a:pt x="674231" y="194384"/>
                            <a:pt x="695325" y="191633"/>
                          </a:cubicBezTo>
                          <a:cubicBezTo>
                            <a:pt x="698644" y="191200"/>
                            <a:pt x="701857" y="189955"/>
                            <a:pt x="704850" y="188458"/>
                          </a:cubicBezTo>
                          <a:cubicBezTo>
                            <a:pt x="708263" y="186751"/>
                            <a:pt x="711677" y="184806"/>
                            <a:pt x="714375" y="182108"/>
                          </a:cubicBezTo>
                          <a:cubicBezTo>
                            <a:pt x="718313" y="178170"/>
                            <a:pt x="726644" y="165291"/>
                            <a:pt x="730250" y="159883"/>
                          </a:cubicBezTo>
                          <a:cubicBezTo>
                            <a:pt x="731308" y="155650"/>
                            <a:pt x="731893" y="151269"/>
                            <a:pt x="733425" y="147183"/>
                          </a:cubicBezTo>
                          <a:cubicBezTo>
                            <a:pt x="735087" y="142751"/>
                            <a:pt x="738415" y="139016"/>
                            <a:pt x="739775" y="134483"/>
                          </a:cubicBezTo>
                          <a:cubicBezTo>
                            <a:pt x="741625" y="128317"/>
                            <a:pt x="741892" y="121783"/>
                            <a:pt x="742950" y="115433"/>
                          </a:cubicBezTo>
                          <a:cubicBezTo>
                            <a:pt x="744008" y="99558"/>
                            <a:pt x="745133" y="83687"/>
                            <a:pt x="746125" y="67808"/>
                          </a:cubicBezTo>
                          <a:cubicBezTo>
                            <a:pt x="747249" y="49820"/>
                            <a:pt x="735227" y="25092"/>
                            <a:pt x="749300" y="13833"/>
                          </a:cubicBezTo>
                          <a:cubicBezTo>
                            <a:pt x="765024" y="1254"/>
                            <a:pt x="789517" y="15950"/>
                            <a:pt x="809625" y="17008"/>
                          </a:cubicBezTo>
                          <a:cubicBezTo>
                            <a:pt x="815975" y="21241"/>
                            <a:pt x="821435" y="27295"/>
                            <a:pt x="828675" y="29708"/>
                          </a:cubicBezTo>
                          <a:cubicBezTo>
                            <a:pt x="831850" y="30766"/>
                            <a:pt x="834982" y="31964"/>
                            <a:pt x="838200" y="32883"/>
                          </a:cubicBezTo>
                          <a:cubicBezTo>
                            <a:pt x="849279" y="36048"/>
                            <a:pt x="853736" y="35362"/>
                            <a:pt x="863600" y="42408"/>
                          </a:cubicBezTo>
                          <a:cubicBezTo>
                            <a:pt x="867254" y="45018"/>
                            <a:pt x="869950" y="48758"/>
                            <a:pt x="873125" y="51933"/>
                          </a:cubicBezTo>
                          <a:cubicBezTo>
                            <a:pt x="878158" y="67032"/>
                            <a:pt x="883167" y="80436"/>
                            <a:pt x="885825" y="96383"/>
                          </a:cubicBezTo>
                          <a:cubicBezTo>
                            <a:pt x="886883" y="102733"/>
                            <a:pt x="887603" y="109149"/>
                            <a:pt x="889000" y="115433"/>
                          </a:cubicBezTo>
                          <a:cubicBezTo>
                            <a:pt x="889726" y="118700"/>
                            <a:pt x="891363" y="121711"/>
                            <a:pt x="892175" y="124958"/>
                          </a:cubicBezTo>
                          <a:cubicBezTo>
                            <a:pt x="895739" y="139216"/>
                            <a:pt x="892610" y="140132"/>
                            <a:pt x="901700" y="150358"/>
                          </a:cubicBezTo>
                          <a:cubicBezTo>
                            <a:pt x="907666" y="157070"/>
                            <a:pt x="912231" y="166568"/>
                            <a:pt x="920750" y="169408"/>
                          </a:cubicBezTo>
                          <a:cubicBezTo>
                            <a:pt x="938370" y="175281"/>
                            <a:pt x="926954" y="172168"/>
                            <a:pt x="955675" y="175758"/>
                          </a:cubicBezTo>
                          <a:cubicBezTo>
                            <a:pt x="974725" y="173641"/>
                            <a:pt x="993850" y="172119"/>
                            <a:pt x="1012825" y="169408"/>
                          </a:cubicBezTo>
                          <a:cubicBezTo>
                            <a:pt x="1016138" y="168935"/>
                            <a:pt x="1019357" y="167730"/>
                            <a:pt x="1022350" y="166233"/>
                          </a:cubicBezTo>
                          <a:cubicBezTo>
                            <a:pt x="1025763" y="164526"/>
                            <a:pt x="1028944" y="162326"/>
                            <a:pt x="1031875" y="159883"/>
                          </a:cubicBezTo>
                          <a:cubicBezTo>
                            <a:pt x="1035324" y="157008"/>
                            <a:pt x="1038525" y="153807"/>
                            <a:pt x="1041400" y="150358"/>
                          </a:cubicBezTo>
                          <a:cubicBezTo>
                            <a:pt x="1043843" y="147427"/>
                            <a:pt x="1045633" y="144008"/>
                            <a:pt x="1047750" y="140833"/>
                          </a:cubicBezTo>
                          <a:cubicBezTo>
                            <a:pt x="1059810" y="92591"/>
                            <a:pt x="1051248" y="133617"/>
                            <a:pt x="1057275" y="58283"/>
                          </a:cubicBezTo>
                          <a:cubicBezTo>
                            <a:pt x="1057872" y="50823"/>
                            <a:pt x="1058982" y="43396"/>
                            <a:pt x="1060450" y="36058"/>
                          </a:cubicBezTo>
                          <a:cubicBezTo>
                            <a:pt x="1061106" y="32776"/>
                            <a:pt x="1061534" y="29146"/>
                            <a:pt x="1063625" y="26533"/>
                          </a:cubicBezTo>
                          <a:cubicBezTo>
                            <a:pt x="1066009" y="23553"/>
                            <a:pt x="1069975" y="22300"/>
                            <a:pt x="1073150" y="20183"/>
                          </a:cubicBezTo>
                          <a:cubicBezTo>
                            <a:pt x="1075267" y="15950"/>
                            <a:pt x="1076153" y="10830"/>
                            <a:pt x="1079500" y="7483"/>
                          </a:cubicBezTo>
                          <a:cubicBezTo>
                            <a:pt x="1095914" y="-8931"/>
                            <a:pt x="1141882" y="6653"/>
                            <a:pt x="1149350" y="7483"/>
                          </a:cubicBezTo>
                          <a:cubicBezTo>
                            <a:pt x="1157817" y="9600"/>
                            <a:pt x="1166805" y="10222"/>
                            <a:pt x="1174750" y="13833"/>
                          </a:cubicBezTo>
                          <a:cubicBezTo>
                            <a:pt x="1178838" y="15691"/>
                            <a:pt x="1180826" y="20483"/>
                            <a:pt x="1184275" y="23358"/>
                          </a:cubicBezTo>
                          <a:cubicBezTo>
                            <a:pt x="1187206" y="25801"/>
                            <a:pt x="1190625" y="27591"/>
                            <a:pt x="1193800" y="29708"/>
                          </a:cubicBezTo>
                          <a:cubicBezTo>
                            <a:pt x="1201413" y="52546"/>
                            <a:pt x="1192177" y="24026"/>
                            <a:pt x="1200150" y="51933"/>
                          </a:cubicBezTo>
                          <a:cubicBezTo>
                            <a:pt x="1201069" y="55151"/>
                            <a:pt x="1202406" y="58240"/>
                            <a:pt x="1203325" y="61458"/>
                          </a:cubicBezTo>
                          <a:cubicBezTo>
                            <a:pt x="1211298" y="89365"/>
                            <a:pt x="1202062" y="60845"/>
                            <a:pt x="1209675" y="83683"/>
                          </a:cubicBezTo>
                          <a:cubicBezTo>
                            <a:pt x="1210733" y="95325"/>
                            <a:pt x="1210557" y="107145"/>
                            <a:pt x="1212850" y="118608"/>
                          </a:cubicBezTo>
                          <a:cubicBezTo>
                            <a:pt x="1213778" y="123249"/>
                            <a:pt x="1217336" y="126958"/>
                            <a:pt x="1219200" y="131308"/>
                          </a:cubicBezTo>
                          <a:cubicBezTo>
                            <a:pt x="1220518" y="134384"/>
                            <a:pt x="1220750" y="137907"/>
                            <a:pt x="1222375" y="140833"/>
                          </a:cubicBezTo>
                          <a:cubicBezTo>
                            <a:pt x="1227594" y="150227"/>
                            <a:pt x="1235545" y="162365"/>
                            <a:pt x="1244600" y="169408"/>
                          </a:cubicBezTo>
                          <a:cubicBezTo>
                            <a:pt x="1250624" y="174093"/>
                            <a:pt x="1256166" y="180611"/>
                            <a:pt x="1263650" y="182108"/>
                          </a:cubicBezTo>
                          <a:lnTo>
                            <a:pt x="1279525" y="185283"/>
                          </a:lnTo>
                          <a:cubicBezTo>
                            <a:pt x="1282700" y="187400"/>
                            <a:pt x="1285543" y="190130"/>
                            <a:pt x="1289050" y="191633"/>
                          </a:cubicBezTo>
                          <a:cubicBezTo>
                            <a:pt x="1293061" y="193352"/>
                            <a:pt x="1297610" y="193428"/>
                            <a:pt x="1301750" y="194808"/>
                          </a:cubicBezTo>
                          <a:cubicBezTo>
                            <a:pt x="1303995" y="195556"/>
                            <a:pt x="1305983" y="196925"/>
                            <a:pt x="1308100" y="197983"/>
                          </a:cubicBezTo>
                        </a:path>
                      </a:pathLst>
                    </a:custGeom>
                    <a:ln w="9525" cmpd="sng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</p:grpSp>
              <p:grpSp>
                <p:nvGrpSpPr>
                  <p:cNvPr id="193" name="Agrupar 192"/>
                  <p:cNvGrpSpPr/>
                  <p:nvPr/>
                </p:nvGrpSpPr>
                <p:grpSpPr>
                  <a:xfrm flipV="1">
                    <a:off x="7047867" y="4839203"/>
                    <a:ext cx="329373" cy="96207"/>
                    <a:chOff x="5829300" y="4048142"/>
                    <a:chExt cx="1353421" cy="206358"/>
                  </a:xfrm>
                </p:grpSpPr>
                <p:sp>
                  <p:nvSpPr>
                    <p:cNvPr id="194" name="Forma libre 193"/>
                    <p:cNvSpPr/>
                    <p:nvPr/>
                  </p:nvSpPr>
                  <p:spPr>
                    <a:xfrm>
                      <a:off x="5829300" y="4056517"/>
                      <a:ext cx="1308100" cy="197983"/>
                    </a:xfrm>
                    <a:custGeom>
                      <a:avLst/>
                      <a:gdLst>
                        <a:gd name="connsiteX0" fmla="*/ 0 w 1308100"/>
                        <a:gd name="connsiteY0" fmla="*/ 17008 h 197983"/>
                        <a:gd name="connsiteX1" fmla="*/ 28575 w 1308100"/>
                        <a:gd name="connsiteY1" fmla="*/ 26533 h 197983"/>
                        <a:gd name="connsiteX2" fmla="*/ 63500 w 1308100"/>
                        <a:gd name="connsiteY2" fmla="*/ 39233 h 197983"/>
                        <a:gd name="connsiteX3" fmla="*/ 69850 w 1308100"/>
                        <a:gd name="connsiteY3" fmla="*/ 48758 h 197983"/>
                        <a:gd name="connsiteX4" fmla="*/ 76200 w 1308100"/>
                        <a:gd name="connsiteY4" fmla="*/ 74158 h 197983"/>
                        <a:gd name="connsiteX5" fmla="*/ 79375 w 1308100"/>
                        <a:gd name="connsiteY5" fmla="*/ 140833 h 197983"/>
                        <a:gd name="connsiteX6" fmla="*/ 82550 w 1308100"/>
                        <a:gd name="connsiteY6" fmla="*/ 156708 h 197983"/>
                        <a:gd name="connsiteX7" fmla="*/ 88900 w 1308100"/>
                        <a:gd name="connsiteY7" fmla="*/ 169408 h 197983"/>
                        <a:gd name="connsiteX8" fmla="*/ 107950 w 1308100"/>
                        <a:gd name="connsiteY8" fmla="*/ 175758 h 197983"/>
                        <a:gd name="connsiteX9" fmla="*/ 117475 w 1308100"/>
                        <a:gd name="connsiteY9" fmla="*/ 188458 h 197983"/>
                        <a:gd name="connsiteX10" fmla="*/ 152400 w 1308100"/>
                        <a:gd name="connsiteY10" fmla="*/ 188458 h 197983"/>
                        <a:gd name="connsiteX11" fmla="*/ 165100 w 1308100"/>
                        <a:gd name="connsiteY11" fmla="*/ 169408 h 197983"/>
                        <a:gd name="connsiteX12" fmla="*/ 171450 w 1308100"/>
                        <a:gd name="connsiteY12" fmla="*/ 159883 h 197983"/>
                        <a:gd name="connsiteX13" fmla="*/ 180975 w 1308100"/>
                        <a:gd name="connsiteY13" fmla="*/ 131308 h 197983"/>
                        <a:gd name="connsiteX14" fmla="*/ 187325 w 1308100"/>
                        <a:gd name="connsiteY14" fmla="*/ 109083 h 197983"/>
                        <a:gd name="connsiteX15" fmla="*/ 190500 w 1308100"/>
                        <a:gd name="connsiteY15" fmla="*/ 83683 h 197983"/>
                        <a:gd name="connsiteX16" fmla="*/ 193675 w 1308100"/>
                        <a:gd name="connsiteY16" fmla="*/ 51933 h 197983"/>
                        <a:gd name="connsiteX17" fmla="*/ 196850 w 1308100"/>
                        <a:gd name="connsiteY17" fmla="*/ 42408 h 197983"/>
                        <a:gd name="connsiteX18" fmla="*/ 206375 w 1308100"/>
                        <a:gd name="connsiteY18" fmla="*/ 32883 h 197983"/>
                        <a:gd name="connsiteX19" fmla="*/ 209550 w 1308100"/>
                        <a:gd name="connsiteY19" fmla="*/ 23358 h 197983"/>
                        <a:gd name="connsiteX20" fmla="*/ 219075 w 1308100"/>
                        <a:gd name="connsiteY20" fmla="*/ 20183 h 197983"/>
                        <a:gd name="connsiteX21" fmla="*/ 231775 w 1308100"/>
                        <a:gd name="connsiteY21" fmla="*/ 13833 h 197983"/>
                        <a:gd name="connsiteX22" fmla="*/ 269875 w 1308100"/>
                        <a:gd name="connsiteY22" fmla="*/ 17008 h 197983"/>
                        <a:gd name="connsiteX23" fmla="*/ 282575 w 1308100"/>
                        <a:gd name="connsiteY23" fmla="*/ 20183 h 197983"/>
                        <a:gd name="connsiteX24" fmla="*/ 301625 w 1308100"/>
                        <a:gd name="connsiteY24" fmla="*/ 32883 h 197983"/>
                        <a:gd name="connsiteX25" fmla="*/ 314325 w 1308100"/>
                        <a:gd name="connsiteY25" fmla="*/ 64633 h 197983"/>
                        <a:gd name="connsiteX26" fmla="*/ 317500 w 1308100"/>
                        <a:gd name="connsiteY26" fmla="*/ 128133 h 197983"/>
                        <a:gd name="connsiteX27" fmla="*/ 320675 w 1308100"/>
                        <a:gd name="connsiteY27" fmla="*/ 166233 h 197983"/>
                        <a:gd name="connsiteX28" fmla="*/ 339725 w 1308100"/>
                        <a:gd name="connsiteY28" fmla="*/ 178933 h 197983"/>
                        <a:gd name="connsiteX29" fmla="*/ 365125 w 1308100"/>
                        <a:gd name="connsiteY29" fmla="*/ 185283 h 197983"/>
                        <a:gd name="connsiteX30" fmla="*/ 422275 w 1308100"/>
                        <a:gd name="connsiteY30" fmla="*/ 182108 h 197983"/>
                        <a:gd name="connsiteX31" fmla="*/ 444500 w 1308100"/>
                        <a:gd name="connsiteY31" fmla="*/ 159883 h 197983"/>
                        <a:gd name="connsiteX32" fmla="*/ 450850 w 1308100"/>
                        <a:gd name="connsiteY32" fmla="*/ 147183 h 197983"/>
                        <a:gd name="connsiteX33" fmla="*/ 454025 w 1308100"/>
                        <a:gd name="connsiteY33" fmla="*/ 137658 h 197983"/>
                        <a:gd name="connsiteX34" fmla="*/ 460375 w 1308100"/>
                        <a:gd name="connsiteY34" fmla="*/ 128133 h 197983"/>
                        <a:gd name="connsiteX35" fmla="*/ 463550 w 1308100"/>
                        <a:gd name="connsiteY35" fmla="*/ 118608 h 197983"/>
                        <a:gd name="connsiteX36" fmla="*/ 469900 w 1308100"/>
                        <a:gd name="connsiteY36" fmla="*/ 105908 h 197983"/>
                        <a:gd name="connsiteX37" fmla="*/ 473075 w 1308100"/>
                        <a:gd name="connsiteY37" fmla="*/ 90033 h 197983"/>
                        <a:gd name="connsiteX38" fmla="*/ 479425 w 1308100"/>
                        <a:gd name="connsiteY38" fmla="*/ 64633 h 197983"/>
                        <a:gd name="connsiteX39" fmla="*/ 488950 w 1308100"/>
                        <a:gd name="connsiteY39" fmla="*/ 36058 h 197983"/>
                        <a:gd name="connsiteX40" fmla="*/ 498475 w 1308100"/>
                        <a:gd name="connsiteY40" fmla="*/ 13833 h 197983"/>
                        <a:gd name="connsiteX41" fmla="*/ 508000 w 1308100"/>
                        <a:gd name="connsiteY41" fmla="*/ 7483 h 197983"/>
                        <a:gd name="connsiteX42" fmla="*/ 552450 w 1308100"/>
                        <a:gd name="connsiteY42" fmla="*/ 13833 h 197983"/>
                        <a:gd name="connsiteX43" fmla="*/ 561975 w 1308100"/>
                        <a:gd name="connsiteY43" fmla="*/ 20183 h 197983"/>
                        <a:gd name="connsiteX44" fmla="*/ 577850 w 1308100"/>
                        <a:gd name="connsiteY44" fmla="*/ 42408 h 197983"/>
                        <a:gd name="connsiteX45" fmla="*/ 584200 w 1308100"/>
                        <a:gd name="connsiteY45" fmla="*/ 51933 h 197983"/>
                        <a:gd name="connsiteX46" fmla="*/ 590550 w 1308100"/>
                        <a:gd name="connsiteY46" fmla="*/ 80508 h 197983"/>
                        <a:gd name="connsiteX47" fmla="*/ 596900 w 1308100"/>
                        <a:gd name="connsiteY47" fmla="*/ 163058 h 197983"/>
                        <a:gd name="connsiteX48" fmla="*/ 603250 w 1308100"/>
                        <a:gd name="connsiteY48" fmla="*/ 182108 h 197983"/>
                        <a:gd name="connsiteX49" fmla="*/ 631825 w 1308100"/>
                        <a:gd name="connsiteY49" fmla="*/ 197983 h 197983"/>
                        <a:gd name="connsiteX50" fmla="*/ 695325 w 1308100"/>
                        <a:gd name="connsiteY50" fmla="*/ 191633 h 197983"/>
                        <a:gd name="connsiteX51" fmla="*/ 704850 w 1308100"/>
                        <a:gd name="connsiteY51" fmla="*/ 188458 h 197983"/>
                        <a:gd name="connsiteX52" fmla="*/ 714375 w 1308100"/>
                        <a:gd name="connsiteY52" fmla="*/ 182108 h 197983"/>
                        <a:gd name="connsiteX53" fmla="*/ 730250 w 1308100"/>
                        <a:gd name="connsiteY53" fmla="*/ 159883 h 197983"/>
                        <a:gd name="connsiteX54" fmla="*/ 733425 w 1308100"/>
                        <a:gd name="connsiteY54" fmla="*/ 147183 h 197983"/>
                        <a:gd name="connsiteX55" fmla="*/ 739775 w 1308100"/>
                        <a:gd name="connsiteY55" fmla="*/ 134483 h 197983"/>
                        <a:gd name="connsiteX56" fmla="*/ 742950 w 1308100"/>
                        <a:gd name="connsiteY56" fmla="*/ 115433 h 197983"/>
                        <a:gd name="connsiteX57" fmla="*/ 746125 w 1308100"/>
                        <a:gd name="connsiteY57" fmla="*/ 67808 h 197983"/>
                        <a:gd name="connsiteX58" fmla="*/ 749300 w 1308100"/>
                        <a:gd name="connsiteY58" fmla="*/ 13833 h 197983"/>
                        <a:gd name="connsiteX59" fmla="*/ 809625 w 1308100"/>
                        <a:gd name="connsiteY59" fmla="*/ 17008 h 197983"/>
                        <a:gd name="connsiteX60" fmla="*/ 828675 w 1308100"/>
                        <a:gd name="connsiteY60" fmla="*/ 29708 h 197983"/>
                        <a:gd name="connsiteX61" fmla="*/ 838200 w 1308100"/>
                        <a:gd name="connsiteY61" fmla="*/ 32883 h 197983"/>
                        <a:gd name="connsiteX62" fmla="*/ 863600 w 1308100"/>
                        <a:gd name="connsiteY62" fmla="*/ 42408 h 197983"/>
                        <a:gd name="connsiteX63" fmla="*/ 873125 w 1308100"/>
                        <a:gd name="connsiteY63" fmla="*/ 51933 h 197983"/>
                        <a:gd name="connsiteX64" fmla="*/ 885825 w 1308100"/>
                        <a:gd name="connsiteY64" fmla="*/ 96383 h 197983"/>
                        <a:gd name="connsiteX65" fmla="*/ 889000 w 1308100"/>
                        <a:gd name="connsiteY65" fmla="*/ 115433 h 197983"/>
                        <a:gd name="connsiteX66" fmla="*/ 892175 w 1308100"/>
                        <a:gd name="connsiteY66" fmla="*/ 124958 h 197983"/>
                        <a:gd name="connsiteX67" fmla="*/ 901700 w 1308100"/>
                        <a:gd name="connsiteY67" fmla="*/ 150358 h 197983"/>
                        <a:gd name="connsiteX68" fmla="*/ 920750 w 1308100"/>
                        <a:gd name="connsiteY68" fmla="*/ 169408 h 197983"/>
                        <a:gd name="connsiteX69" fmla="*/ 955675 w 1308100"/>
                        <a:gd name="connsiteY69" fmla="*/ 175758 h 197983"/>
                        <a:gd name="connsiteX70" fmla="*/ 1012825 w 1308100"/>
                        <a:gd name="connsiteY70" fmla="*/ 169408 h 197983"/>
                        <a:gd name="connsiteX71" fmla="*/ 1022350 w 1308100"/>
                        <a:gd name="connsiteY71" fmla="*/ 166233 h 197983"/>
                        <a:gd name="connsiteX72" fmla="*/ 1031875 w 1308100"/>
                        <a:gd name="connsiteY72" fmla="*/ 159883 h 197983"/>
                        <a:gd name="connsiteX73" fmla="*/ 1041400 w 1308100"/>
                        <a:gd name="connsiteY73" fmla="*/ 150358 h 197983"/>
                        <a:gd name="connsiteX74" fmla="*/ 1047750 w 1308100"/>
                        <a:gd name="connsiteY74" fmla="*/ 140833 h 197983"/>
                        <a:gd name="connsiteX75" fmla="*/ 1057275 w 1308100"/>
                        <a:gd name="connsiteY75" fmla="*/ 58283 h 197983"/>
                        <a:gd name="connsiteX76" fmla="*/ 1060450 w 1308100"/>
                        <a:gd name="connsiteY76" fmla="*/ 36058 h 197983"/>
                        <a:gd name="connsiteX77" fmla="*/ 1063625 w 1308100"/>
                        <a:gd name="connsiteY77" fmla="*/ 26533 h 197983"/>
                        <a:gd name="connsiteX78" fmla="*/ 1073150 w 1308100"/>
                        <a:gd name="connsiteY78" fmla="*/ 20183 h 197983"/>
                        <a:gd name="connsiteX79" fmla="*/ 1079500 w 1308100"/>
                        <a:gd name="connsiteY79" fmla="*/ 7483 h 197983"/>
                        <a:gd name="connsiteX80" fmla="*/ 1149350 w 1308100"/>
                        <a:gd name="connsiteY80" fmla="*/ 7483 h 197983"/>
                        <a:gd name="connsiteX81" fmla="*/ 1174750 w 1308100"/>
                        <a:gd name="connsiteY81" fmla="*/ 13833 h 197983"/>
                        <a:gd name="connsiteX82" fmla="*/ 1184275 w 1308100"/>
                        <a:gd name="connsiteY82" fmla="*/ 23358 h 197983"/>
                        <a:gd name="connsiteX83" fmla="*/ 1193800 w 1308100"/>
                        <a:gd name="connsiteY83" fmla="*/ 29708 h 197983"/>
                        <a:gd name="connsiteX84" fmla="*/ 1200150 w 1308100"/>
                        <a:gd name="connsiteY84" fmla="*/ 51933 h 197983"/>
                        <a:gd name="connsiteX85" fmla="*/ 1203325 w 1308100"/>
                        <a:gd name="connsiteY85" fmla="*/ 61458 h 197983"/>
                        <a:gd name="connsiteX86" fmla="*/ 1209675 w 1308100"/>
                        <a:gd name="connsiteY86" fmla="*/ 83683 h 197983"/>
                        <a:gd name="connsiteX87" fmla="*/ 1212850 w 1308100"/>
                        <a:gd name="connsiteY87" fmla="*/ 118608 h 197983"/>
                        <a:gd name="connsiteX88" fmla="*/ 1219200 w 1308100"/>
                        <a:gd name="connsiteY88" fmla="*/ 131308 h 197983"/>
                        <a:gd name="connsiteX89" fmla="*/ 1222375 w 1308100"/>
                        <a:gd name="connsiteY89" fmla="*/ 140833 h 197983"/>
                        <a:gd name="connsiteX90" fmla="*/ 1244600 w 1308100"/>
                        <a:gd name="connsiteY90" fmla="*/ 169408 h 197983"/>
                        <a:gd name="connsiteX91" fmla="*/ 1263650 w 1308100"/>
                        <a:gd name="connsiteY91" fmla="*/ 182108 h 197983"/>
                        <a:gd name="connsiteX92" fmla="*/ 1279525 w 1308100"/>
                        <a:gd name="connsiteY92" fmla="*/ 185283 h 197983"/>
                        <a:gd name="connsiteX93" fmla="*/ 1289050 w 1308100"/>
                        <a:gd name="connsiteY93" fmla="*/ 191633 h 197983"/>
                        <a:gd name="connsiteX94" fmla="*/ 1301750 w 1308100"/>
                        <a:gd name="connsiteY94" fmla="*/ 194808 h 197983"/>
                        <a:gd name="connsiteX95" fmla="*/ 1308100 w 1308100"/>
                        <a:gd name="connsiteY95" fmla="*/ 197983 h 197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</a:cxnLst>
                      <a:rect l="l" t="t" r="r" b="b"/>
                      <a:pathLst>
                        <a:path w="1308100" h="197983">
                          <a:moveTo>
                            <a:pt x="0" y="17008"/>
                          </a:moveTo>
                          <a:cubicBezTo>
                            <a:pt x="31831" y="29740"/>
                            <a:pt x="1231" y="18330"/>
                            <a:pt x="28575" y="26533"/>
                          </a:cubicBezTo>
                          <a:cubicBezTo>
                            <a:pt x="44880" y="31424"/>
                            <a:pt x="48352" y="33174"/>
                            <a:pt x="63500" y="39233"/>
                          </a:cubicBezTo>
                          <a:cubicBezTo>
                            <a:pt x="65617" y="42408"/>
                            <a:pt x="68546" y="45172"/>
                            <a:pt x="69850" y="48758"/>
                          </a:cubicBezTo>
                          <a:cubicBezTo>
                            <a:pt x="72832" y="56960"/>
                            <a:pt x="76200" y="74158"/>
                            <a:pt x="76200" y="74158"/>
                          </a:cubicBezTo>
                          <a:cubicBezTo>
                            <a:pt x="77258" y="96383"/>
                            <a:pt x="77668" y="118648"/>
                            <a:pt x="79375" y="140833"/>
                          </a:cubicBezTo>
                          <a:cubicBezTo>
                            <a:pt x="79789" y="146214"/>
                            <a:pt x="80843" y="151588"/>
                            <a:pt x="82550" y="156708"/>
                          </a:cubicBezTo>
                          <a:cubicBezTo>
                            <a:pt x="84047" y="161198"/>
                            <a:pt x="85114" y="166568"/>
                            <a:pt x="88900" y="169408"/>
                          </a:cubicBezTo>
                          <a:cubicBezTo>
                            <a:pt x="94255" y="173424"/>
                            <a:pt x="107950" y="175758"/>
                            <a:pt x="107950" y="175758"/>
                          </a:cubicBezTo>
                          <a:cubicBezTo>
                            <a:pt x="111125" y="179991"/>
                            <a:pt x="113410" y="185070"/>
                            <a:pt x="117475" y="188458"/>
                          </a:cubicBezTo>
                          <a:cubicBezTo>
                            <a:pt x="125902" y="195480"/>
                            <a:pt x="147116" y="189118"/>
                            <a:pt x="152400" y="188458"/>
                          </a:cubicBezTo>
                          <a:lnTo>
                            <a:pt x="165100" y="169408"/>
                          </a:lnTo>
                          <a:cubicBezTo>
                            <a:pt x="167217" y="166233"/>
                            <a:pt x="170033" y="163426"/>
                            <a:pt x="171450" y="159883"/>
                          </a:cubicBezTo>
                          <a:cubicBezTo>
                            <a:pt x="182397" y="132516"/>
                            <a:pt x="174139" y="155234"/>
                            <a:pt x="180975" y="131308"/>
                          </a:cubicBezTo>
                          <a:cubicBezTo>
                            <a:pt x="183995" y="120739"/>
                            <a:pt x="185340" y="120994"/>
                            <a:pt x="187325" y="109083"/>
                          </a:cubicBezTo>
                          <a:cubicBezTo>
                            <a:pt x="188728" y="100667"/>
                            <a:pt x="189558" y="92163"/>
                            <a:pt x="190500" y="83683"/>
                          </a:cubicBezTo>
                          <a:cubicBezTo>
                            <a:pt x="191675" y="73112"/>
                            <a:pt x="192058" y="62445"/>
                            <a:pt x="193675" y="51933"/>
                          </a:cubicBezTo>
                          <a:cubicBezTo>
                            <a:pt x="194184" y="48625"/>
                            <a:pt x="194994" y="45193"/>
                            <a:pt x="196850" y="42408"/>
                          </a:cubicBezTo>
                          <a:cubicBezTo>
                            <a:pt x="199341" y="38672"/>
                            <a:pt x="203200" y="36058"/>
                            <a:pt x="206375" y="32883"/>
                          </a:cubicBezTo>
                          <a:cubicBezTo>
                            <a:pt x="207433" y="29708"/>
                            <a:pt x="207183" y="25725"/>
                            <a:pt x="209550" y="23358"/>
                          </a:cubicBezTo>
                          <a:cubicBezTo>
                            <a:pt x="211917" y="20991"/>
                            <a:pt x="215999" y="21501"/>
                            <a:pt x="219075" y="20183"/>
                          </a:cubicBezTo>
                          <a:cubicBezTo>
                            <a:pt x="223425" y="18319"/>
                            <a:pt x="227542" y="15950"/>
                            <a:pt x="231775" y="13833"/>
                          </a:cubicBezTo>
                          <a:cubicBezTo>
                            <a:pt x="244475" y="14891"/>
                            <a:pt x="257229" y="15427"/>
                            <a:pt x="269875" y="17008"/>
                          </a:cubicBezTo>
                          <a:cubicBezTo>
                            <a:pt x="274205" y="17549"/>
                            <a:pt x="278786" y="18018"/>
                            <a:pt x="282575" y="20183"/>
                          </a:cubicBezTo>
                          <a:cubicBezTo>
                            <a:pt x="315871" y="39209"/>
                            <a:pt x="271886" y="22970"/>
                            <a:pt x="301625" y="32883"/>
                          </a:cubicBezTo>
                          <a:cubicBezTo>
                            <a:pt x="309472" y="56423"/>
                            <a:pt x="304982" y="45946"/>
                            <a:pt x="314325" y="64633"/>
                          </a:cubicBezTo>
                          <a:cubicBezTo>
                            <a:pt x="315383" y="85800"/>
                            <a:pt x="316178" y="106981"/>
                            <a:pt x="317500" y="128133"/>
                          </a:cubicBezTo>
                          <a:cubicBezTo>
                            <a:pt x="318295" y="140852"/>
                            <a:pt x="315567" y="154557"/>
                            <a:pt x="320675" y="166233"/>
                          </a:cubicBezTo>
                          <a:cubicBezTo>
                            <a:pt x="323734" y="173225"/>
                            <a:pt x="332321" y="177082"/>
                            <a:pt x="339725" y="178933"/>
                          </a:cubicBezTo>
                          <a:lnTo>
                            <a:pt x="365125" y="185283"/>
                          </a:lnTo>
                          <a:cubicBezTo>
                            <a:pt x="384175" y="184225"/>
                            <a:pt x="403282" y="183917"/>
                            <a:pt x="422275" y="182108"/>
                          </a:cubicBezTo>
                          <a:cubicBezTo>
                            <a:pt x="435269" y="180870"/>
                            <a:pt x="438543" y="171796"/>
                            <a:pt x="444500" y="159883"/>
                          </a:cubicBezTo>
                          <a:cubicBezTo>
                            <a:pt x="446617" y="155650"/>
                            <a:pt x="448986" y="151533"/>
                            <a:pt x="450850" y="147183"/>
                          </a:cubicBezTo>
                          <a:cubicBezTo>
                            <a:pt x="452168" y="144107"/>
                            <a:pt x="452528" y="140651"/>
                            <a:pt x="454025" y="137658"/>
                          </a:cubicBezTo>
                          <a:cubicBezTo>
                            <a:pt x="455732" y="134245"/>
                            <a:pt x="458668" y="131546"/>
                            <a:pt x="460375" y="128133"/>
                          </a:cubicBezTo>
                          <a:cubicBezTo>
                            <a:pt x="461872" y="125140"/>
                            <a:pt x="462232" y="121684"/>
                            <a:pt x="463550" y="118608"/>
                          </a:cubicBezTo>
                          <a:cubicBezTo>
                            <a:pt x="465414" y="114258"/>
                            <a:pt x="467783" y="110141"/>
                            <a:pt x="469900" y="105908"/>
                          </a:cubicBezTo>
                          <a:cubicBezTo>
                            <a:pt x="470958" y="100616"/>
                            <a:pt x="471862" y="95291"/>
                            <a:pt x="473075" y="90033"/>
                          </a:cubicBezTo>
                          <a:cubicBezTo>
                            <a:pt x="475037" y="81529"/>
                            <a:pt x="477990" y="73241"/>
                            <a:pt x="479425" y="64633"/>
                          </a:cubicBezTo>
                          <a:cubicBezTo>
                            <a:pt x="483227" y="41819"/>
                            <a:pt x="479029" y="50939"/>
                            <a:pt x="488950" y="36058"/>
                          </a:cubicBezTo>
                          <a:cubicBezTo>
                            <a:pt x="491379" y="26342"/>
                            <a:pt x="491166" y="21142"/>
                            <a:pt x="498475" y="13833"/>
                          </a:cubicBezTo>
                          <a:cubicBezTo>
                            <a:pt x="501173" y="11135"/>
                            <a:pt x="504825" y="9600"/>
                            <a:pt x="508000" y="7483"/>
                          </a:cubicBezTo>
                          <a:cubicBezTo>
                            <a:pt x="513599" y="8043"/>
                            <a:pt x="541942" y="9329"/>
                            <a:pt x="552450" y="13833"/>
                          </a:cubicBezTo>
                          <a:cubicBezTo>
                            <a:pt x="555957" y="15336"/>
                            <a:pt x="558800" y="18066"/>
                            <a:pt x="561975" y="20183"/>
                          </a:cubicBezTo>
                          <a:cubicBezTo>
                            <a:pt x="576940" y="42631"/>
                            <a:pt x="558159" y="14841"/>
                            <a:pt x="577850" y="42408"/>
                          </a:cubicBezTo>
                          <a:cubicBezTo>
                            <a:pt x="580068" y="45513"/>
                            <a:pt x="582493" y="48520"/>
                            <a:pt x="584200" y="51933"/>
                          </a:cubicBezTo>
                          <a:cubicBezTo>
                            <a:pt x="588108" y="59749"/>
                            <a:pt x="589331" y="73191"/>
                            <a:pt x="590550" y="80508"/>
                          </a:cubicBezTo>
                          <a:cubicBezTo>
                            <a:pt x="591101" y="90417"/>
                            <a:pt x="592744" y="143663"/>
                            <a:pt x="596900" y="163058"/>
                          </a:cubicBezTo>
                          <a:cubicBezTo>
                            <a:pt x="598302" y="169603"/>
                            <a:pt x="597681" y="178395"/>
                            <a:pt x="603250" y="182108"/>
                          </a:cubicBezTo>
                          <a:cubicBezTo>
                            <a:pt x="625085" y="196664"/>
                            <a:pt x="615060" y="192395"/>
                            <a:pt x="631825" y="197983"/>
                          </a:cubicBezTo>
                          <a:cubicBezTo>
                            <a:pt x="652992" y="195866"/>
                            <a:pt x="674231" y="194384"/>
                            <a:pt x="695325" y="191633"/>
                          </a:cubicBezTo>
                          <a:cubicBezTo>
                            <a:pt x="698644" y="191200"/>
                            <a:pt x="701857" y="189955"/>
                            <a:pt x="704850" y="188458"/>
                          </a:cubicBezTo>
                          <a:cubicBezTo>
                            <a:pt x="708263" y="186751"/>
                            <a:pt x="711677" y="184806"/>
                            <a:pt x="714375" y="182108"/>
                          </a:cubicBezTo>
                          <a:cubicBezTo>
                            <a:pt x="718313" y="178170"/>
                            <a:pt x="726644" y="165291"/>
                            <a:pt x="730250" y="159883"/>
                          </a:cubicBezTo>
                          <a:cubicBezTo>
                            <a:pt x="731308" y="155650"/>
                            <a:pt x="731893" y="151269"/>
                            <a:pt x="733425" y="147183"/>
                          </a:cubicBezTo>
                          <a:cubicBezTo>
                            <a:pt x="735087" y="142751"/>
                            <a:pt x="738415" y="139016"/>
                            <a:pt x="739775" y="134483"/>
                          </a:cubicBezTo>
                          <a:cubicBezTo>
                            <a:pt x="741625" y="128317"/>
                            <a:pt x="741892" y="121783"/>
                            <a:pt x="742950" y="115433"/>
                          </a:cubicBezTo>
                          <a:cubicBezTo>
                            <a:pt x="744008" y="99558"/>
                            <a:pt x="745133" y="83687"/>
                            <a:pt x="746125" y="67808"/>
                          </a:cubicBezTo>
                          <a:cubicBezTo>
                            <a:pt x="747249" y="49820"/>
                            <a:pt x="735227" y="25092"/>
                            <a:pt x="749300" y="13833"/>
                          </a:cubicBezTo>
                          <a:cubicBezTo>
                            <a:pt x="765024" y="1254"/>
                            <a:pt x="789517" y="15950"/>
                            <a:pt x="809625" y="17008"/>
                          </a:cubicBezTo>
                          <a:cubicBezTo>
                            <a:pt x="815975" y="21241"/>
                            <a:pt x="821435" y="27295"/>
                            <a:pt x="828675" y="29708"/>
                          </a:cubicBezTo>
                          <a:cubicBezTo>
                            <a:pt x="831850" y="30766"/>
                            <a:pt x="834982" y="31964"/>
                            <a:pt x="838200" y="32883"/>
                          </a:cubicBezTo>
                          <a:cubicBezTo>
                            <a:pt x="849279" y="36048"/>
                            <a:pt x="853736" y="35362"/>
                            <a:pt x="863600" y="42408"/>
                          </a:cubicBezTo>
                          <a:cubicBezTo>
                            <a:pt x="867254" y="45018"/>
                            <a:pt x="869950" y="48758"/>
                            <a:pt x="873125" y="51933"/>
                          </a:cubicBezTo>
                          <a:cubicBezTo>
                            <a:pt x="878158" y="67032"/>
                            <a:pt x="883167" y="80436"/>
                            <a:pt x="885825" y="96383"/>
                          </a:cubicBezTo>
                          <a:cubicBezTo>
                            <a:pt x="886883" y="102733"/>
                            <a:pt x="887603" y="109149"/>
                            <a:pt x="889000" y="115433"/>
                          </a:cubicBezTo>
                          <a:cubicBezTo>
                            <a:pt x="889726" y="118700"/>
                            <a:pt x="891363" y="121711"/>
                            <a:pt x="892175" y="124958"/>
                          </a:cubicBezTo>
                          <a:cubicBezTo>
                            <a:pt x="895739" y="139216"/>
                            <a:pt x="892610" y="140132"/>
                            <a:pt x="901700" y="150358"/>
                          </a:cubicBezTo>
                          <a:cubicBezTo>
                            <a:pt x="907666" y="157070"/>
                            <a:pt x="912231" y="166568"/>
                            <a:pt x="920750" y="169408"/>
                          </a:cubicBezTo>
                          <a:cubicBezTo>
                            <a:pt x="938370" y="175281"/>
                            <a:pt x="926954" y="172168"/>
                            <a:pt x="955675" y="175758"/>
                          </a:cubicBezTo>
                          <a:cubicBezTo>
                            <a:pt x="974725" y="173641"/>
                            <a:pt x="993850" y="172119"/>
                            <a:pt x="1012825" y="169408"/>
                          </a:cubicBezTo>
                          <a:cubicBezTo>
                            <a:pt x="1016138" y="168935"/>
                            <a:pt x="1019357" y="167730"/>
                            <a:pt x="1022350" y="166233"/>
                          </a:cubicBezTo>
                          <a:cubicBezTo>
                            <a:pt x="1025763" y="164526"/>
                            <a:pt x="1028944" y="162326"/>
                            <a:pt x="1031875" y="159883"/>
                          </a:cubicBezTo>
                          <a:cubicBezTo>
                            <a:pt x="1035324" y="157008"/>
                            <a:pt x="1038525" y="153807"/>
                            <a:pt x="1041400" y="150358"/>
                          </a:cubicBezTo>
                          <a:cubicBezTo>
                            <a:pt x="1043843" y="147427"/>
                            <a:pt x="1045633" y="144008"/>
                            <a:pt x="1047750" y="140833"/>
                          </a:cubicBezTo>
                          <a:cubicBezTo>
                            <a:pt x="1059810" y="92591"/>
                            <a:pt x="1051248" y="133617"/>
                            <a:pt x="1057275" y="58283"/>
                          </a:cubicBezTo>
                          <a:cubicBezTo>
                            <a:pt x="1057872" y="50823"/>
                            <a:pt x="1058982" y="43396"/>
                            <a:pt x="1060450" y="36058"/>
                          </a:cubicBezTo>
                          <a:cubicBezTo>
                            <a:pt x="1061106" y="32776"/>
                            <a:pt x="1061534" y="29146"/>
                            <a:pt x="1063625" y="26533"/>
                          </a:cubicBezTo>
                          <a:cubicBezTo>
                            <a:pt x="1066009" y="23553"/>
                            <a:pt x="1069975" y="22300"/>
                            <a:pt x="1073150" y="20183"/>
                          </a:cubicBezTo>
                          <a:cubicBezTo>
                            <a:pt x="1075267" y="15950"/>
                            <a:pt x="1076153" y="10830"/>
                            <a:pt x="1079500" y="7483"/>
                          </a:cubicBezTo>
                          <a:cubicBezTo>
                            <a:pt x="1095914" y="-8931"/>
                            <a:pt x="1141882" y="6653"/>
                            <a:pt x="1149350" y="7483"/>
                          </a:cubicBezTo>
                          <a:cubicBezTo>
                            <a:pt x="1157817" y="9600"/>
                            <a:pt x="1166805" y="10222"/>
                            <a:pt x="1174750" y="13833"/>
                          </a:cubicBezTo>
                          <a:cubicBezTo>
                            <a:pt x="1178838" y="15691"/>
                            <a:pt x="1180826" y="20483"/>
                            <a:pt x="1184275" y="23358"/>
                          </a:cubicBezTo>
                          <a:cubicBezTo>
                            <a:pt x="1187206" y="25801"/>
                            <a:pt x="1190625" y="27591"/>
                            <a:pt x="1193800" y="29708"/>
                          </a:cubicBezTo>
                          <a:cubicBezTo>
                            <a:pt x="1201413" y="52546"/>
                            <a:pt x="1192177" y="24026"/>
                            <a:pt x="1200150" y="51933"/>
                          </a:cubicBezTo>
                          <a:cubicBezTo>
                            <a:pt x="1201069" y="55151"/>
                            <a:pt x="1202406" y="58240"/>
                            <a:pt x="1203325" y="61458"/>
                          </a:cubicBezTo>
                          <a:cubicBezTo>
                            <a:pt x="1211298" y="89365"/>
                            <a:pt x="1202062" y="60845"/>
                            <a:pt x="1209675" y="83683"/>
                          </a:cubicBezTo>
                          <a:cubicBezTo>
                            <a:pt x="1210733" y="95325"/>
                            <a:pt x="1210557" y="107145"/>
                            <a:pt x="1212850" y="118608"/>
                          </a:cubicBezTo>
                          <a:cubicBezTo>
                            <a:pt x="1213778" y="123249"/>
                            <a:pt x="1217336" y="126958"/>
                            <a:pt x="1219200" y="131308"/>
                          </a:cubicBezTo>
                          <a:cubicBezTo>
                            <a:pt x="1220518" y="134384"/>
                            <a:pt x="1220750" y="137907"/>
                            <a:pt x="1222375" y="140833"/>
                          </a:cubicBezTo>
                          <a:cubicBezTo>
                            <a:pt x="1227594" y="150227"/>
                            <a:pt x="1235545" y="162365"/>
                            <a:pt x="1244600" y="169408"/>
                          </a:cubicBezTo>
                          <a:cubicBezTo>
                            <a:pt x="1250624" y="174093"/>
                            <a:pt x="1256166" y="180611"/>
                            <a:pt x="1263650" y="182108"/>
                          </a:cubicBezTo>
                          <a:lnTo>
                            <a:pt x="1279525" y="185283"/>
                          </a:lnTo>
                          <a:cubicBezTo>
                            <a:pt x="1282700" y="187400"/>
                            <a:pt x="1285543" y="190130"/>
                            <a:pt x="1289050" y="191633"/>
                          </a:cubicBezTo>
                          <a:cubicBezTo>
                            <a:pt x="1293061" y="193352"/>
                            <a:pt x="1297610" y="193428"/>
                            <a:pt x="1301750" y="194808"/>
                          </a:cubicBezTo>
                          <a:cubicBezTo>
                            <a:pt x="1303995" y="195556"/>
                            <a:pt x="1305983" y="196925"/>
                            <a:pt x="1308100" y="197983"/>
                          </a:cubicBezTo>
                        </a:path>
                      </a:pathLst>
                    </a:custGeom>
                    <a:ln w="9525" cmpd="sng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  <p:sp>
                  <p:nvSpPr>
                    <p:cNvPr id="195" name="Forma libre 194"/>
                    <p:cNvSpPr/>
                    <p:nvPr/>
                  </p:nvSpPr>
                  <p:spPr>
                    <a:xfrm>
                      <a:off x="5874621" y="4048142"/>
                      <a:ext cx="1308100" cy="197983"/>
                    </a:xfrm>
                    <a:custGeom>
                      <a:avLst/>
                      <a:gdLst>
                        <a:gd name="connsiteX0" fmla="*/ 0 w 1308100"/>
                        <a:gd name="connsiteY0" fmla="*/ 17008 h 197983"/>
                        <a:gd name="connsiteX1" fmla="*/ 28575 w 1308100"/>
                        <a:gd name="connsiteY1" fmla="*/ 26533 h 197983"/>
                        <a:gd name="connsiteX2" fmla="*/ 63500 w 1308100"/>
                        <a:gd name="connsiteY2" fmla="*/ 39233 h 197983"/>
                        <a:gd name="connsiteX3" fmla="*/ 69850 w 1308100"/>
                        <a:gd name="connsiteY3" fmla="*/ 48758 h 197983"/>
                        <a:gd name="connsiteX4" fmla="*/ 76200 w 1308100"/>
                        <a:gd name="connsiteY4" fmla="*/ 74158 h 197983"/>
                        <a:gd name="connsiteX5" fmla="*/ 79375 w 1308100"/>
                        <a:gd name="connsiteY5" fmla="*/ 140833 h 197983"/>
                        <a:gd name="connsiteX6" fmla="*/ 82550 w 1308100"/>
                        <a:gd name="connsiteY6" fmla="*/ 156708 h 197983"/>
                        <a:gd name="connsiteX7" fmla="*/ 88900 w 1308100"/>
                        <a:gd name="connsiteY7" fmla="*/ 169408 h 197983"/>
                        <a:gd name="connsiteX8" fmla="*/ 107950 w 1308100"/>
                        <a:gd name="connsiteY8" fmla="*/ 175758 h 197983"/>
                        <a:gd name="connsiteX9" fmla="*/ 117475 w 1308100"/>
                        <a:gd name="connsiteY9" fmla="*/ 188458 h 197983"/>
                        <a:gd name="connsiteX10" fmla="*/ 152400 w 1308100"/>
                        <a:gd name="connsiteY10" fmla="*/ 188458 h 197983"/>
                        <a:gd name="connsiteX11" fmla="*/ 165100 w 1308100"/>
                        <a:gd name="connsiteY11" fmla="*/ 169408 h 197983"/>
                        <a:gd name="connsiteX12" fmla="*/ 171450 w 1308100"/>
                        <a:gd name="connsiteY12" fmla="*/ 159883 h 197983"/>
                        <a:gd name="connsiteX13" fmla="*/ 180975 w 1308100"/>
                        <a:gd name="connsiteY13" fmla="*/ 131308 h 197983"/>
                        <a:gd name="connsiteX14" fmla="*/ 187325 w 1308100"/>
                        <a:gd name="connsiteY14" fmla="*/ 109083 h 197983"/>
                        <a:gd name="connsiteX15" fmla="*/ 190500 w 1308100"/>
                        <a:gd name="connsiteY15" fmla="*/ 83683 h 197983"/>
                        <a:gd name="connsiteX16" fmla="*/ 193675 w 1308100"/>
                        <a:gd name="connsiteY16" fmla="*/ 51933 h 197983"/>
                        <a:gd name="connsiteX17" fmla="*/ 196850 w 1308100"/>
                        <a:gd name="connsiteY17" fmla="*/ 42408 h 197983"/>
                        <a:gd name="connsiteX18" fmla="*/ 206375 w 1308100"/>
                        <a:gd name="connsiteY18" fmla="*/ 32883 h 197983"/>
                        <a:gd name="connsiteX19" fmla="*/ 209550 w 1308100"/>
                        <a:gd name="connsiteY19" fmla="*/ 23358 h 197983"/>
                        <a:gd name="connsiteX20" fmla="*/ 219075 w 1308100"/>
                        <a:gd name="connsiteY20" fmla="*/ 20183 h 197983"/>
                        <a:gd name="connsiteX21" fmla="*/ 231775 w 1308100"/>
                        <a:gd name="connsiteY21" fmla="*/ 13833 h 197983"/>
                        <a:gd name="connsiteX22" fmla="*/ 269875 w 1308100"/>
                        <a:gd name="connsiteY22" fmla="*/ 17008 h 197983"/>
                        <a:gd name="connsiteX23" fmla="*/ 282575 w 1308100"/>
                        <a:gd name="connsiteY23" fmla="*/ 20183 h 197983"/>
                        <a:gd name="connsiteX24" fmla="*/ 301625 w 1308100"/>
                        <a:gd name="connsiteY24" fmla="*/ 32883 h 197983"/>
                        <a:gd name="connsiteX25" fmla="*/ 314325 w 1308100"/>
                        <a:gd name="connsiteY25" fmla="*/ 64633 h 197983"/>
                        <a:gd name="connsiteX26" fmla="*/ 317500 w 1308100"/>
                        <a:gd name="connsiteY26" fmla="*/ 128133 h 197983"/>
                        <a:gd name="connsiteX27" fmla="*/ 320675 w 1308100"/>
                        <a:gd name="connsiteY27" fmla="*/ 166233 h 197983"/>
                        <a:gd name="connsiteX28" fmla="*/ 339725 w 1308100"/>
                        <a:gd name="connsiteY28" fmla="*/ 178933 h 197983"/>
                        <a:gd name="connsiteX29" fmla="*/ 365125 w 1308100"/>
                        <a:gd name="connsiteY29" fmla="*/ 185283 h 197983"/>
                        <a:gd name="connsiteX30" fmla="*/ 422275 w 1308100"/>
                        <a:gd name="connsiteY30" fmla="*/ 182108 h 197983"/>
                        <a:gd name="connsiteX31" fmla="*/ 444500 w 1308100"/>
                        <a:gd name="connsiteY31" fmla="*/ 159883 h 197983"/>
                        <a:gd name="connsiteX32" fmla="*/ 450850 w 1308100"/>
                        <a:gd name="connsiteY32" fmla="*/ 147183 h 197983"/>
                        <a:gd name="connsiteX33" fmla="*/ 454025 w 1308100"/>
                        <a:gd name="connsiteY33" fmla="*/ 137658 h 197983"/>
                        <a:gd name="connsiteX34" fmla="*/ 460375 w 1308100"/>
                        <a:gd name="connsiteY34" fmla="*/ 128133 h 197983"/>
                        <a:gd name="connsiteX35" fmla="*/ 463550 w 1308100"/>
                        <a:gd name="connsiteY35" fmla="*/ 118608 h 197983"/>
                        <a:gd name="connsiteX36" fmla="*/ 469900 w 1308100"/>
                        <a:gd name="connsiteY36" fmla="*/ 105908 h 197983"/>
                        <a:gd name="connsiteX37" fmla="*/ 473075 w 1308100"/>
                        <a:gd name="connsiteY37" fmla="*/ 90033 h 197983"/>
                        <a:gd name="connsiteX38" fmla="*/ 479425 w 1308100"/>
                        <a:gd name="connsiteY38" fmla="*/ 64633 h 197983"/>
                        <a:gd name="connsiteX39" fmla="*/ 488950 w 1308100"/>
                        <a:gd name="connsiteY39" fmla="*/ 36058 h 197983"/>
                        <a:gd name="connsiteX40" fmla="*/ 498475 w 1308100"/>
                        <a:gd name="connsiteY40" fmla="*/ 13833 h 197983"/>
                        <a:gd name="connsiteX41" fmla="*/ 508000 w 1308100"/>
                        <a:gd name="connsiteY41" fmla="*/ 7483 h 197983"/>
                        <a:gd name="connsiteX42" fmla="*/ 552450 w 1308100"/>
                        <a:gd name="connsiteY42" fmla="*/ 13833 h 197983"/>
                        <a:gd name="connsiteX43" fmla="*/ 561975 w 1308100"/>
                        <a:gd name="connsiteY43" fmla="*/ 20183 h 197983"/>
                        <a:gd name="connsiteX44" fmla="*/ 577850 w 1308100"/>
                        <a:gd name="connsiteY44" fmla="*/ 42408 h 197983"/>
                        <a:gd name="connsiteX45" fmla="*/ 584200 w 1308100"/>
                        <a:gd name="connsiteY45" fmla="*/ 51933 h 197983"/>
                        <a:gd name="connsiteX46" fmla="*/ 590550 w 1308100"/>
                        <a:gd name="connsiteY46" fmla="*/ 80508 h 197983"/>
                        <a:gd name="connsiteX47" fmla="*/ 596900 w 1308100"/>
                        <a:gd name="connsiteY47" fmla="*/ 163058 h 197983"/>
                        <a:gd name="connsiteX48" fmla="*/ 603250 w 1308100"/>
                        <a:gd name="connsiteY48" fmla="*/ 182108 h 197983"/>
                        <a:gd name="connsiteX49" fmla="*/ 631825 w 1308100"/>
                        <a:gd name="connsiteY49" fmla="*/ 197983 h 197983"/>
                        <a:gd name="connsiteX50" fmla="*/ 695325 w 1308100"/>
                        <a:gd name="connsiteY50" fmla="*/ 191633 h 197983"/>
                        <a:gd name="connsiteX51" fmla="*/ 704850 w 1308100"/>
                        <a:gd name="connsiteY51" fmla="*/ 188458 h 197983"/>
                        <a:gd name="connsiteX52" fmla="*/ 714375 w 1308100"/>
                        <a:gd name="connsiteY52" fmla="*/ 182108 h 197983"/>
                        <a:gd name="connsiteX53" fmla="*/ 730250 w 1308100"/>
                        <a:gd name="connsiteY53" fmla="*/ 159883 h 197983"/>
                        <a:gd name="connsiteX54" fmla="*/ 733425 w 1308100"/>
                        <a:gd name="connsiteY54" fmla="*/ 147183 h 197983"/>
                        <a:gd name="connsiteX55" fmla="*/ 739775 w 1308100"/>
                        <a:gd name="connsiteY55" fmla="*/ 134483 h 197983"/>
                        <a:gd name="connsiteX56" fmla="*/ 742950 w 1308100"/>
                        <a:gd name="connsiteY56" fmla="*/ 115433 h 197983"/>
                        <a:gd name="connsiteX57" fmla="*/ 746125 w 1308100"/>
                        <a:gd name="connsiteY57" fmla="*/ 67808 h 197983"/>
                        <a:gd name="connsiteX58" fmla="*/ 749300 w 1308100"/>
                        <a:gd name="connsiteY58" fmla="*/ 13833 h 197983"/>
                        <a:gd name="connsiteX59" fmla="*/ 809625 w 1308100"/>
                        <a:gd name="connsiteY59" fmla="*/ 17008 h 197983"/>
                        <a:gd name="connsiteX60" fmla="*/ 828675 w 1308100"/>
                        <a:gd name="connsiteY60" fmla="*/ 29708 h 197983"/>
                        <a:gd name="connsiteX61" fmla="*/ 838200 w 1308100"/>
                        <a:gd name="connsiteY61" fmla="*/ 32883 h 197983"/>
                        <a:gd name="connsiteX62" fmla="*/ 863600 w 1308100"/>
                        <a:gd name="connsiteY62" fmla="*/ 42408 h 197983"/>
                        <a:gd name="connsiteX63" fmla="*/ 873125 w 1308100"/>
                        <a:gd name="connsiteY63" fmla="*/ 51933 h 197983"/>
                        <a:gd name="connsiteX64" fmla="*/ 885825 w 1308100"/>
                        <a:gd name="connsiteY64" fmla="*/ 96383 h 197983"/>
                        <a:gd name="connsiteX65" fmla="*/ 889000 w 1308100"/>
                        <a:gd name="connsiteY65" fmla="*/ 115433 h 197983"/>
                        <a:gd name="connsiteX66" fmla="*/ 892175 w 1308100"/>
                        <a:gd name="connsiteY66" fmla="*/ 124958 h 197983"/>
                        <a:gd name="connsiteX67" fmla="*/ 901700 w 1308100"/>
                        <a:gd name="connsiteY67" fmla="*/ 150358 h 197983"/>
                        <a:gd name="connsiteX68" fmla="*/ 920750 w 1308100"/>
                        <a:gd name="connsiteY68" fmla="*/ 169408 h 197983"/>
                        <a:gd name="connsiteX69" fmla="*/ 955675 w 1308100"/>
                        <a:gd name="connsiteY69" fmla="*/ 175758 h 197983"/>
                        <a:gd name="connsiteX70" fmla="*/ 1012825 w 1308100"/>
                        <a:gd name="connsiteY70" fmla="*/ 169408 h 197983"/>
                        <a:gd name="connsiteX71" fmla="*/ 1022350 w 1308100"/>
                        <a:gd name="connsiteY71" fmla="*/ 166233 h 197983"/>
                        <a:gd name="connsiteX72" fmla="*/ 1031875 w 1308100"/>
                        <a:gd name="connsiteY72" fmla="*/ 159883 h 197983"/>
                        <a:gd name="connsiteX73" fmla="*/ 1041400 w 1308100"/>
                        <a:gd name="connsiteY73" fmla="*/ 150358 h 197983"/>
                        <a:gd name="connsiteX74" fmla="*/ 1047750 w 1308100"/>
                        <a:gd name="connsiteY74" fmla="*/ 140833 h 197983"/>
                        <a:gd name="connsiteX75" fmla="*/ 1057275 w 1308100"/>
                        <a:gd name="connsiteY75" fmla="*/ 58283 h 197983"/>
                        <a:gd name="connsiteX76" fmla="*/ 1060450 w 1308100"/>
                        <a:gd name="connsiteY76" fmla="*/ 36058 h 197983"/>
                        <a:gd name="connsiteX77" fmla="*/ 1063625 w 1308100"/>
                        <a:gd name="connsiteY77" fmla="*/ 26533 h 197983"/>
                        <a:gd name="connsiteX78" fmla="*/ 1073150 w 1308100"/>
                        <a:gd name="connsiteY78" fmla="*/ 20183 h 197983"/>
                        <a:gd name="connsiteX79" fmla="*/ 1079500 w 1308100"/>
                        <a:gd name="connsiteY79" fmla="*/ 7483 h 197983"/>
                        <a:gd name="connsiteX80" fmla="*/ 1149350 w 1308100"/>
                        <a:gd name="connsiteY80" fmla="*/ 7483 h 197983"/>
                        <a:gd name="connsiteX81" fmla="*/ 1174750 w 1308100"/>
                        <a:gd name="connsiteY81" fmla="*/ 13833 h 197983"/>
                        <a:gd name="connsiteX82" fmla="*/ 1184275 w 1308100"/>
                        <a:gd name="connsiteY82" fmla="*/ 23358 h 197983"/>
                        <a:gd name="connsiteX83" fmla="*/ 1193800 w 1308100"/>
                        <a:gd name="connsiteY83" fmla="*/ 29708 h 197983"/>
                        <a:gd name="connsiteX84" fmla="*/ 1200150 w 1308100"/>
                        <a:gd name="connsiteY84" fmla="*/ 51933 h 197983"/>
                        <a:gd name="connsiteX85" fmla="*/ 1203325 w 1308100"/>
                        <a:gd name="connsiteY85" fmla="*/ 61458 h 197983"/>
                        <a:gd name="connsiteX86" fmla="*/ 1209675 w 1308100"/>
                        <a:gd name="connsiteY86" fmla="*/ 83683 h 197983"/>
                        <a:gd name="connsiteX87" fmla="*/ 1212850 w 1308100"/>
                        <a:gd name="connsiteY87" fmla="*/ 118608 h 197983"/>
                        <a:gd name="connsiteX88" fmla="*/ 1219200 w 1308100"/>
                        <a:gd name="connsiteY88" fmla="*/ 131308 h 197983"/>
                        <a:gd name="connsiteX89" fmla="*/ 1222375 w 1308100"/>
                        <a:gd name="connsiteY89" fmla="*/ 140833 h 197983"/>
                        <a:gd name="connsiteX90" fmla="*/ 1244600 w 1308100"/>
                        <a:gd name="connsiteY90" fmla="*/ 169408 h 197983"/>
                        <a:gd name="connsiteX91" fmla="*/ 1263650 w 1308100"/>
                        <a:gd name="connsiteY91" fmla="*/ 182108 h 197983"/>
                        <a:gd name="connsiteX92" fmla="*/ 1279525 w 1308100"/>
                        <a:gd name="connsiteY92" fmla="*/ 185283 h 197983"/>
                        <a:gd name="connsiteX93" fmla="*/ 1289050 w 1308100"/>
                        <a:gd name="connsiteY93" fmla="*/ 191633 h 197983"/>
                        <a:gd name="connsiteX94" fmla="*/ 1301750 w 1308100"/>
                        <a:gd name="connsiteY94" fmla="*/ 194808 h 197983"/>
                        <a:gd name="connsiteX95" fmla="*/ 1308100 w 1308100"/>
                        <a:gd name="connsiteY95" fmla="*/ 197983 h 1979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</a:cxnLst>
                      <a:rect l="l" t="t" r="r" b="b"/>
                      <a:pathLst>
                        <a:path w="1308100" h="197983">
                          <a:moveTo>
                            <a:pt x="0" y="17008"/>
                          </a:moveTo>
                          <a:cubicBezTo>
                            <a:pt x="31831" y="29740"/>
                            <a:pt x="1231" y="18330"/>
                            <a:pt x="28575" y="26533"/>
                          </a:cubicBezTo>
                          <a:cubicBezTo>
                            <a:pt x="44880" y="31424"/>
                            <a:pt x="48352" y="33174"/>
                            <a:pt x="63500" y="39233"/>
                          </a:cubicBezTo>
                          <a:cubicBezTo>
                            <a:pt x="65617" y="42408"/>
                            <a:pt x="68546" y="45172"/>
                            <a:pt x="69850" y="48758"/>
                          </a:cubicBezTo>
                          <a:cubicBezTo>
                            <a:pt x="72832" y="56960"/>
                            <a:pt x="76200" y="74158"/>
                            <a:pt x="76200" y="74158"/>
                          </a:cubicBezTo>
                          <a:cubicBezTo>
                            <a:pt x="77258" y="96383"/>
                            <a:pt x="77668" y="118648"/>
                            <a:pt x="79375" y="140833"/>
                          </a:cubicBezTo>
                          <a:cubicBezTo>
                            <a:pt x="79789" y="146214"/>
                            <a:pt x="80843" y="151588"/>
                            <a:pt x="82550" y="156708"/>
                          </a:cubicBezTo>
                          <a:cubicBezTo>
                            <a:pt x="84047" y="161198"/>
                            <a:pt x="85114" y="166568"/>
                            <a:pt x="88900" y="169408"/>
                          </a:cubicBezTo>
                          <a:cubicBezTo>
                            <a:pt x="94255" y="173424"/>
                            <a:pt x="107950" y="175758"/>
                            <a:pt x="107950" y="175758"/>
                          </a:cubicBezTo>
                          <a:cubicBezTo>
                            <a:pt x="111125" y="179991"/>
                            <a:pt x="113410" y="185070"/>
                            <a:pt x="117475" y="188458"/>
                          </a:cubicBezTo>
                          <a:cubicBezTo>
                            <a:pt x="125902" y="195480"/>
                            <a:pt x="147116" y="189118"/>
                            <a:pt x="152400" y="188458"/>
                          </a:cubicBezTo>
                          <a:lnTo>
                            <a:pt x="165100" y="169408"/>
                          </a:lnTo>
                          <a:cubicBezTo>
                            <a:pt x="167217" y="166233"/>
                            <a:pt x="170033" y="163426"/>
                            <a:pt x="171450" y="159883"/>
                          </a:cubicBezTo>
                          <a:cubicBezTo>
                            <a:pt x="182397" y="132516"/>
                            <a:pt x="174139" y="155234"/>
                            <a:pt x="180975" y="131308"/>
                          </a:cubicBezTo>
                          <a:cubicBezTo>
                            <a:pt x="183995" y="120739"/>
                            <a:pt x="185340" y="120994"/>
                            <a:pt x="187325" y="109083"/>
                          </a:cubicBezTo>
                          <a:cubicBezTo>
                            <a:pt x="188728" y="100667"/>
                            <a:pt x="189558" y="92163"/>
                            <a:pt x="190500" y="83683"/>
                          </a:cubicBezTo>
                          <a:cubicBezTo>
                            <a:pt x="191675" y="73112"/>
                            <a:pt x="192058" y="62445"/>
                            <a:pt x="193675" y="51933"/>
                          </a:cubicBezTo>
                          <a:cubicBezTo>
                            <a:pt x="194184" y="48625"/>
                            <a:pt x="194994" y="45193"/>
                            <a:pt x="196850" y="42408"/>
                          </a:cubicBezTo>
                          <a:cubicBezTo>
                            <a:pt x="199341" y="38672"/>
                            <a:pt x="203200" y="36058"/>
                            <a:pt x="206375" y="32883"/>
                          </a:cubicBezTo>
                          <a:cubicBezTo>
                            <a:pt x="207433" y="29708"/>
                            <a:pt x="207183" y="25725"/>
                            <a:pt x="209550" y="23358"/>
                          </a:cubicBezTo>
                          <a:cubicBezTo>
                            <a:pt x="211917" y="20991"/>
                            <a:pt x="215999" y="21501"/>
                            <a:pt x="219075" y="20183"/>
                          </a:cubicBezTo>
                          <a:cubicBezTo>
                            <a:pt x="223425" y="18319"/>
                            <a:pt x="227542" y="15950"/>
                            <a:pt x="231775" y="13833"/>
                          </a:cubicBezTo>
                          <a:cubicBezTo>
                            <a:pt x="244475" y="14891"/>
                            <a:pt x="257229" y="15427"/>
                            <a:pt x="269875" y="17008"/>
                          </a:cubicBezTo>
                          <a:cubicBezTo>
                            <a:pt x="274205" y="17549"/>
                            <a:pt x="278786" y="18018"/>
                            <a:pt x="282575" y="20183"/>
                          </a:cubicBezTo>
                          <a:cubicBezTo>
                            <a:pt x="315871" y="39209"/>
                            <a:pt x="271886" y="22970"/>
                            <a:pt x="301625" y="32883"/>
                          </a:cubicBezTo>
                          <a:cubicBezTo>
                            <a:pt x="309472" y="56423"/>
                            <a:pt x="304982" y="45946"/>
                            <a:pt x="314325" y="64633"/>
                          </a:cubicBezTo>
                          <a:cubicBezTo>
                            <a:pt x="315383" y="85800"/>
                            <a:pt x="316178" y="106981"/>
                            <a:pt x="317500" y="128133"/>
                          </a:cubicBezTo>
                          <a:cubicBezTo>
                            <a:pt x="318295" y="140852"/>
                            <a:pt x="315567" y="154557"/>
                            <a:pt x="320675" y="166233"/>
                          </a:cubicBezTo>
                          <a:cubicBezTo>
                            <a:pt x="323734" y="173225"/>
                            <a:pt x="332321" y="177082"/>
                            <a:pt x="339725" y="178933"/>
                          </a:cubicBezTo>
                          <a:lnTo>
                            <a:pt x="365125" y="185283"/>
                          </a:lnTo>
                          <a:cubicBezTo>
                            <a:pt x="384175" y="184225"/>
                            <a:pt x="403282" y="183917"/>
                            <a:pt x="422275" y="182108"/>
                          </a:cubicBezTo>
                          <a:cubicBezTo>
                            <a:pt x="435269" y="180870"/>
                            <a:pt x="438543" y="171796"/>
                            <a:pt x="444500" y="159883"/>
                          </a:cubicBezTo>
                          <a:cubicBezTo>
                            <a:pt x="446617" y="155650"/>
                            <a:pt x="448986" y="151533"/>
                            <a:pt x="450850" y="147183"/>
                          </a:cubicBezTo>
                          <a:cubicBezTo>
                            <a:pt x="452168" y="144107"/>
                            <a:pt x="452528" y="140651"/>
                            <a:pt x="454025" y="137658"/>
                          </a:cubicBezTo>
                          <a:cubicBezTo>
                            <a:pt x="455732" y="134245"/>
                            <a:pt x="458668" y="131546"/>
                            <a:pt x="460375" y="128133"/>
                          </a:cubicBezTo>
                          <a:cubicBezTo>
                            <a:pt x="461872" y="125140"/>
                            <a:pt x="462232" y="121684"/>
                            <a:pt x="463550" y="118608"/>
                          </a:cubicBezTo>
                          <a:cubicBezTo>
                            <a:pt x="465414" y="114258"/>
                            <a:pt x="467783" y="110141"/>
                            <a:pt x="469900" y="105908"/>
                          </a:cubicBezTo>
                          <a:cubicBezTo>
                            <a:pt x="470958" y="100616"/>
                            <a:pt x="471862" y="95291"/>
                            <a:pt x="473075" y="90033"/>
                          </a:cubicBezTo>
                          <a:cubicBezTo>
                            <a:pt x="475037" y="81529"/>
                            <a:pt x="477990" y="73241"/>
                            <a:pt x="479425" y="64633"/>
                          </a:cubicBezTo>
                          <a:cubicBezTo>
                            <a:pt x="483227" y="41819"/>
                            <a:pt x="479029" y="50939"/>
                            <a:pt x="488950" y="36058"/>
                          </a:cubicBezTo>
                          <a:cubicBezTo>
                            <a:pt x="491379" y="26342"/>
                            <a:pt x="491166" y="21142"/>
                            <a:pt x="498475" y="13833"/>
                          </a:cubicBezTo>
                          <a:cubicBezTo>
                            <a:pt x="501173" y="11135"/>
                            <a:pt x="504825" y="9600"/>
                            <a:pt x="508000" y="7483"/>
                          </a:cubicBezTo>
                          <a:cubicBezTo>
                            <a:pt x="513599" y="8043"/>
                            <a:pt x="541942" y="9329"/>
                            <a:pt x="552450" y="13833"/>
                          </a:cubicBezTo>
                          <a:cubicBezTo>
                            <a:pt x="555957" y="15336"/>
                            <a:pt x="558800" y="18066"/>
                            <a:pt x="561975" y="20183"/>
                          </a:cubicBezTo>
                          <a:cubicBezTo>
                            <a:pt x="576940" y="42631"/>
                            <a:pt x="558159" y="14841"/>
                            <a:pt x="577850" y="42408"/>
                          </a:cubicBezTo>
                          <a:cubicBezTo>
                            <a:pt x="580068" y="45513"/>
                            <a:pt x="582493" y="48520"/>
                            <a:pt x="584200" y="51933"/>
                          </a:cubicBezTo>
                          <a:cubicBezTo>
                            <a:pt x="588108" y="59749"/>
                            <a:pt x="589331" y="73191"/>
                            <a:pt x="590550" y="80508"/>
                          </a:cubicBezTo>
                          <a:cubicBezTo>
                            <a:pt x="591101" y="90417"/>
                            <a:pt x="592744" y="143663"/>
                            <a:pt x="596900" y="163058"/>
                          </a:cubicBezTo>
                          <a:cubicBezTo>
                            <a:pt x="598302" y="169603"/>
                            <a:pt x="597681" y="178395"/>
                            <a:pt x="603250" y="182108"/>
                          </a:cubicBezTo>
                          <a:cubicBezTo>
                            <a:pt x="625085" y="196664"/>
                            <a:pt x="615060" y="192395"/>
                            <a:pt x="631825" y="197983"/>
                          </a:cubicBezTo>
                          <a:cubicBezTo>
                            <a:pt x="652992" y="195866"/>
                            <a:pt x="674231" y="194384"/>
                            <a:pt x="695325" y="191633"/>
                          </a:cubicBezTo>
                          <a:cubicBezTo>
                            <a:pt x="698644" y="191200"/>
                            <a:pt x="701857" y="189955"/>
                            <a:pt x="704850" y="188458"/>
                          </a:cubicBezTo>
                          <a:cubicBezTo>
                            <a:pt x="708263" y="186751"/>
                            <a:pt x="711677" y="184806"/>
                            <a:pt x="714375" y="182108"/>
                          </a:cubicBezTo>
                          <a:cubicBezTo>
                            <a:pt x="718313" y="178170"/>
                            <a:pt x="726644" y="165291"/>
                            <a:pt x="730250" y="159883"/>
                          </a:cubicBezTo>
                          <a:cubicBezTo>
                            <a:pt x="731308" y="155650"/>
                            <a:pt x="731893" y="151269"/>
                            <a:pt x="733425" y="147183"/>
                          </a:cubicBezTo>
                          <a:cubicBezTo>
                            <a:pt x="735087" y="142751"/>
                            <a:pt x="738415" y="139016"/>
                            <a:pt x="739775" y="134483"/>
                          </a:cubicBezTo>
                          <a:cubicBezTo>
                            <a:pt x="741625" y="128317"/>
                            <a:pt x="741892" y="121783"/>
                            <a:pt x="742950" y="115433"/>
                          </a:cubicBezTo>
                          <a:cubicBezTo>
                            <a:pt x="744008" y="99558"/>
                            <a:pt x="745133" y="83687"/>
                            <a:pt x="746125" y="67808"/>
                          </a:cubicBezTo>
                          <a:cubicBezTo>
                            <a:pt x="747249" y="49820"/>
                            <a:pt x="735227" y="25092"/>
                            <a:pt x="749300" y="13833"/>
                          </a:cubicBezTo>
                          <a:cubicBezTo>
                            <a:pt x="765024" y="1254"/>
                            <a:pt x="789517" y="15950"/>
                            <a:pt x="809625" y="17008"/>
                          </a:cubicBezTo>
                          <a:cubicBezTo>
                            <a:pt x="815975" y="21241"/>
                            <a:pt x="821435" y="27295"/>
                            <a:pt x="828675" y="29708"/>
                          </a:cubicBezTo>
                          <a:cubicBezTo>
                            <a:pt x="831850" y="30766"/>
                            <a:pt x="834982" y="31964"/>
                            <a:pt x="838200" y="32883"/>
                          </a:cubicBezTo>
                          <a:cubicBezTo>
                            <a:pt x="849279" y="36048"/>
                            <a:pt x="853736" y="35362"/>
                            <a:pt x="863600" y="42408"/>
                          </a:cubicBezTo>
                          <a:cubicBezTo>
                            <a:pt x="867254" y="45018"/>
                            <a:pt x="869950" y="48758"/>
                            <a:pt x="873125" y="51933"/>
                          </a:cubicBezTo>
                          <a:cubicBezTo>
                            <a:pt x="878158" y="67032"/>
                            <a:pt x="883167" y="80436"/>
                            <a:pt x="885825" y="96383"/>
                          </a:cubicBezTo>
                          <a:cubicBezTo>
                            <a:pt x="886883" y="102733"/>
                            <a:pt x="887603" y="109149"/>
                            <a:pt x="889000" y="115433"/>
                          </a:cubicBezTo>
                          <a:cubicBezTo>
                            <a:pt x="889726" y="118700"/>
                            <a:pt x="891363" y="121711"/>
                            <a:pt x="892175" y="124958"/>
                          </a:cubicBezTo>
                          <a:cubicBezTo>
                            <a:pt x="895739" y="139216"/>
                            <a:pt x="892610" y="140132"/>
                            <a:pt x="901700" y="150358"/>
                          </a:cubicBezTo>
                          <a:cubicBezTo>
                            <a:pt x="907666" y="157070"/>
                            <a:pt x="912231" y="166568"/>
                            <a:pt x="920750" y="169408"/>
                          </a:cubicBezTo>
                          <a:cubicBezTo>
                            <a:pt x="938370" y="175281"/>
                            <a:pt x="926954" y="172168"/>
                            <a:pt x="955675" y="175758"/>
                          </a:cubicBezTo>
                          <a:cubicBezTo>
                            <a:pt x="974725" y="173641"/>
                            <a:pt x="993850" y="172119"/>
                            <a:pt x="1012825" y="169408"/>
                          </a:cubicBezTo>
                          <a:cubicBezTo>
                            <a:pt x="1016138" y="168935"/>
                            <a:pt x="1019357" y="167730"/>
                            <a:pt x="1022350" y="166233"/>
                          </a:cubicBezTo>
                          <a:cubicBezTo>
                            <a:pt x="1025763" y="164526"/>
                            <a:pt x="1028944" y="162326"/>
                            <a:pt x="1031875" y="159883"/>
                          </a:cubicBezTo>
                          <a:cubicBezTo>
                            <a:pt x="1035324" y="157008"/>
                            <a:pt x="1038525" y="153807"/>
                            <a:pt x="1041400" y="150358"/>
                          </a:cubicBezTo>
                          <a:cubicBezTo>
                            <a:pt x="1043843" y="147427"/>
                            <a:pt x="1045633" y="144008"/>
                            <a:pt x="1047750" y="140833"/>
                          </a:cubicBezTo>
                          <a:cubicBezTo>
                            <a:pt x="1059810" y="92591"/>
                            <a:pt x="1051248" y="133617"/>
                            <a:pt x="1057275" y="58283"/>
                          </a:cubicBezTo>
                          <a:cubicBezTo>
                            <a:pt x="1057872" y="50823"/>
                            <a:pt x="1058982" y="43396"/>
                            <a:pt x="1060450" y="36058"/>
                          </a:cubicBezTo>
                          <a:cubicBezTo>
                            <a:pt x="1061106" y="32776"/>
                            <a:pt x="1061534" y="29146"/>
                            <a:pt x="1063625" y="26533"/>
                          </a:cubicBezTo>
                          <a:cubicBezTo>
                            <a:pt x="1066009" y="23553"/>
                            <a:pt x="1069975" y="22300"/>
                            <a:pt x="1073150" y="20183"/>
                          </a:cubicBezTo>
                          <a:cubicBezTo>
                            <a:pt x="1075267" y="15950"/>
                            <a:pt x="1076153" y="10830"/>
                            <a:pt x="1079500" y="7483"/>
                          </a:cubicBezTo>
                          <a:cubicBezTo>
                            <a:pt x="1095914" y="-8931"/>
                            <a:pt x="1141882" y="6653"/>
                            <a:pt x="1149350" y="7483"/>
                          </a:cubicBezTo>
                          <a:cubicBezTo>
                            <a:pt x="1157817" y="9600"/>
                            <a:pt x="1166805" y="10222"/>
                            <a:pt x="1174750" y="13833"/>
                          </a:cubicBezTo>
                          <a:cubicBezTo>
                            <a:pt x="1178838" y="15691"/>
                            <a:pt x="1180826" y="20483"/>
                            <a:pt x="1184275" y="23358"/>
                          </a:cubicBezTo>
                          <a:cubicBezTo>
                            <a:pt x="1187206" y="25801"/>
                            <a:pt x="1190625" y="27591"/>
                            <a:pt x="1193800" y="29708"/>
                          </a:cubicBezTo>
                          <a:cubicBezTo>
                            <a:pt x="1201413" y="52546"/>
                            <a:pt x="1192177" y="24026"/>
                            <a:pt x="1200150" y="51933"/>
                          </a:cubicBezTo>
                          <a:cubicBezTo>
                            <a:pt x="1201069" y="55151"/>
                            <a:pt x="1202406" y="58240"/>
                            <a:pt x="1203325" y="61458"/>
                          </a:cubicBezTo>
                          <a:cubicBezTo>
                            <a:pt x="1211298" y="89365"/>
                            <a:pt x="1202062" y="60845"/>
                            <a:pt x="1209675" y="83683"/>
                          </a:cubicBezTo>
                          <a:cubicBezTo>
                            <a:pt x="1210733" y="95325"/>
                            <a:pt x="1210557" y="107145"/>
                            <a:pt x="1212850" y="118608"/>
                          </a:cubicBezTo>
                          <a:cubicBezTo>
                            <a:pt x="1213778" y="123249"/>
                            <a:pt x="1217336" y="126958"/>
                            <a:pt x="1219200" y="131308"/>
                          </a:cubicBezTo>
                          <a:cubicBezTo>
                            <a:pt x="1220518" y="134384"/>
                            <a:pt x="1220750" y="137907"/>
                            <a:pt x="1222375" y="140833"/>
                          </a:cubicBezTo>
                          <a:cubicBezTo>
                            <a:pt x="1227594" y="150227"/>
                            <a:pt x="1235545" y="162365"/>
                            <a:pt x="1244600" y="169408"/>
                          </a:cubicBezTo>
                          <a:cubicBezTo>
                            <a:pt x="1250624" y="174093"/>
                            <a:pt x="1256166" y="180611"/>
                            <a:pt x="1263650" y="182108"/>
                          </a:cubicBezTo>
                          <a:lnTo>
                            <a:pt x="1279525" y="185283"/>
                          </a:lnTo>
                          <a:cubicBezTo>
                            <a:pt x="1282700" y="187400"/>
                            <a:pt x="1285543" y="190130"/>
                            <a:pt x="1289050" y="191633"/>
                          </a:cubicBezTo>
                          <a:cubicBezTo>
                            <a:pt x="1293061" y="193352"/>
                            <a:pt x="1297610" y="193428"/>
                            <a:pt x="1301750" y="194808"/>
                          </a:cubicBezTo>
                          <a:cubicBezTo>
                            <a:pt x="1303995" y="195556"/>
                            <a:pt x="1305983" y="196925"/>
                            <a:pt x="1308100" y="197983"/>
                          </a:cubicBezTo>
                        </a:path>
                      </a:pathLst>
                    </a:custGeom>
                    <a:ln w="9525" cmpd="sng"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</p:grpSp>
            </p:grpSp>
          </p:grpSp>
        </p:grpSp>
        <p:grpSp>
          <p:nvGrpSpPr>
            <p:cNvPr id="213" name="Agrupar 212"/>
            <p:cNvGrpSpPr/>
            <p:nvPr/>
          </p:nvGrpSpPr>
          <p:grpSpPr>
            <a:xfrm>
              <a:off x="5439379" y="2177027"/>
              <a:ext cx="1698210" cy="501679"/>
              <a:chOff x="5439379" y="2177027"/>
              <a:chExt cx="1698210" cy="501679"/>
            </a:xfrm>
          </p:grpSpPr>
          <p:sp>
            <p:nvSpPr>
              <p:cNvPr id="161" name="Flecha izquierda 160"/>
              <p:cNvSpPr/>
              <p:nvPr/>
            </p:nvSpPr>
            <p:spPr>
              <a:xfrm rot="13331146">
                <a:off x="5439379" y="2459746"/>
                <a:ext cx="684995" cy="218960"/>
              </a:xfrm>
              <a:prstGeom prst="lef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166" name="CuadroTexto 165"/>
              <p:cNvSpPr txBox="1"/>
              <p:nvPr/>
            </p:nvSpPr>
            <p:spPr>
              <a:xfrm>
                <a:off x="5830207" y="2177027"/>
                <a:ext cx="1307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 smtClean="0">
                    <a:solidFill>
                      <a:schemeClr val="bg1"/>
                    </a:solidFill>
                  </a:rPr>
                  <a:t>Persistencia</a:t>
                </a:r>
                <a:endParaRPr lang="es-MX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4" name="Agrupar 23"/>
          <p:cNvGrpSpPr/>
          <p:nvPr/>
        </p:nvGrpSpPr>
        <p:grpSpPr>
          <a:xfrm>
            <a:off x="220858" y="2041427"/>
            <a:ext cx="4344204" cy="2310083"/>
            <a:chOff x="220858" y="2041427"/>
            <a:chExt cx="4344204" cy="2310083"/>
          </a:xfrm>
        </p:grpSpPr>
        <p:sp>
          <p:nvSpPr>
            <p:cNvPr id="27" name="Elipse 26"/>
            <p:cNvSpPr/>
            <p:nvPr/>
          </p:nvSpPr>
          <p:spPr>
            <a:xfrm>
              <a:off x="2721698" y="2546359"/>
              <a:ext cx="1145965" cy="970721"/>
            </a:xfrm>
            <a:prstGeom prst="ellipse">
              <a:avLst/>
            </a:prstGeom>
            <a:solidFill>
              <a:schemeClr val="bg1"/>
            </a:solidFill>
            <a:ln w="76200" cmpd="sng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Flecha izquierda 19"/>
            <p:cNvSpPr/>
            <p:nvPr/>
          </p:nvSpPr>
          <p:spPr>
            <a:xfrm rot="19981834">
              <a:off x="3880067" y="2357466"/>
              <a:ext cx="684995" cy="218960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3525484" y="2041427"/>
              <a:ext cx="673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 smtClean="0">
                  <a:solidFill>
                    <a:schemeClr val="bg1"/>
                  </a:solidFill>
                </a:rPr>
                <a:t>Lítica</a:t>
              </a:r>
              <a:endParaRPr lang="es-MX" dirty="0">
                <a:solidFill>
                  <a:schemeClr val="bg1"/>
                </a:solidFill>
              </a:endParaRPr>
            </a:p>
          </p:txBody>
        </p:sp>
        <p:sp>
          <p:nvSpPr>
            <p:cNvPr id="165" name="CuadroTexto 164"/>
            <p:cNvSpPr txBox="1"/>
            <p:nvPr/>
          </p:nvSpPr>
          <p:spPr>
            <a:xfrm>
              <a:off x="220858" y="2627177"/>
              <a:ext cx="272133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>
                  <a:solidFill>
                    <a:schemeClr val="bg1"/>
                  </a:solidFill>
                </a:rPr>
                <a:t>Replicación extensiva con Daño tisular</a:t>
              </a:r>
            </a:p>
            <a:p>
              <a:r>
                <a:rPr lang="es-MX" dirty="0" smtClean="0">
                  <a:solidFill>
                    <a:schemeClr val="bg1"/>
                  </a:solidFill>
                </a:rPr>
                <a:t>Síntomas clínicos</a:t>
              </a:r>
              <a:endParaRPr lang="es-MX" dirty="0">
                <a:solidFill>
                  <a:schemeClr val="bg1"/>
                </a:solidFill>
              </a:endParaRPr>
            </a:p>
          </p:txBody>
        </p:sp>
        <p:sp>
          <p:nvSpPr>
            <p:cNvPr id="218" name="Sol 217"/>
            <p:cNvSpPr/>
            <p:nvPr/>
          </p:nvSpPr>
          <p:spPr>
            <a:xfrm>
              <a:off x="2942190" y="306812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9" name="Sol 218"/>
            <p:cNvSpPr/>
            <p:nvPr/>
          </p:nvSpPr>
          <p:spPr>
            <a:xfrm>
              <a:off x="3114013" y="306812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0" name="Sol 219"/>
            <p:cNvSpPr/>
            <p:nvPr/>
          </p:nvSpPr>
          <p:spPr>
            <a:xfrm>
              <a:off x="3285836" y="306812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1" name="Sol 220"/>
            <p:cNvSpPr/>
            <p:nvPr/>
          </p:nvSpPr>
          <p:spPr>
            <a:xfrm>
              <a:off x="3159836" y="2998197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2" name="Sol 221"/>
            <p:cNvSpPr/>
            <p:nvPr/>
          </p:nvSpPr>
          <p:spPr>
            <a:xfrm>
              <a:off x="3190352" y="3355746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3" name="Sol 222"/>
            <p:cNvSpPr/>
            <p:nvPr/>
          </p:nvSpPr>
          <p:spPr>
            <a:xfrm>
              <a:off x="2932618" y="2957946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4" name="Sol 223"/>
            <p:cNvSpPr/>
            <p:nvPr/>
          </p:nvSpPr>
          <p:spPr>
            <a:xfrm>
              <a:off x="2771800" y="2996952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5" name="Sol 224"/>
            <p:cNvSpPr/>
            <p:nvPr/>
          </p:nvSpPr>
          <p:spPr>
            <a:xfrm>
              <a:off x="2610982" y="303595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6" name="Sol 225"/>
            <p:cNvSpPr/>
            <p:nvPr/>
          </p:nvSpPr>
          <p:spPr>
            <a:xfrm>
              <a:off x="2782805" y="3107357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7" name="Sol 226"/>
            <p:cNvSpPr/>
            <p:nvPr/>
          </p:nvSpPr>
          <p:spPr>
            <a:xfrm>
              <a:off x="2954628" y="3178756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8" name="Sol 227"/>
            <p:cNvSpPr/>
            <p:nvPr/>
          </p:nvSpPr>
          <p:spPr>
            <a:xfrm>
              <a:off x="3126451" y="3250155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9" name="Sol 228"/>
            <p:cNvSpPr/>
            <p:nvPr/>
          </p:nvSpPr>
          <p:spPr>
            <a:xfrm>
              <a:off x="3298274" y="332155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0" name="Sol 229"/>
            <p:cNvSpPr/>
            <p:nvPr/>
          </p:nvSpPr>
          <p:spPr>
            <a:xfrm>
              <a:off x="3190352" y="3125946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1" name="Sol 230"/>
            <p:cNvSpPr/>
            <p:nvPr/>
          </p:nvSpPr>
          <p:spPr>
            <a:xfrm>
              <a:off x="3018529" y="3397452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2" name="Sol 231"/>
            <p:cNvSpPr/>
            <p:nvPr/>
          </p:nvSpPr>
          <p:spPr>
            <a:xfrm>
              <a:off x="2954628" y="3295931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3" name="Sol 232"/>
            <p:cNvSpPr/>
            <p:nvPr/>
          </p:nvSpPr>
          <p:spPr>
            <a:xfrm>
              <a:off x="2846706" y="3217615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4" name="Sol 233"/>
            <p:cNvSpPr/>
            <p:nvPr/>
          </p:nvSpPr>
          <p:spPr>
            <a:xfrm>
              <a:off x="3104441" y="2963325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5" name="Sol 234"/>
            <p:cNvSpPr/>
            <p:nvPr/>
          </p:nvSpPr>
          <p:spPr>
            <a:xfrm>
              <a:off x="3312236" y="3150597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6" name="Sol 235"/>
            <p:cNvSpPr/>
            <p:nvPr/>
          </p:nvSpPr>
          <p:spPr>
            <a:xfrm>
              <a:off x="3230111" y="3222566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7" name="Sol 236"/>
            <p:cNvSpPr/>
            <p:nvPr/>
          </p:nvSpPr>
          <p:spPr>
            <a:xfrm>
              <a:off x="3087780" y="3163545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8" name="Sol 237"/>
            <p:cNvSpPr/>
            <p:nvPr/>
          </p:nvSpPr>
          <p:spPr>
            <a:xfrm>
              <a:off x="2824695" y="3280581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9" name="Sol 238"/>
            <p:cNvSpPr/>
            <p:nvPr/>
          </p:nvSpPr>
          <p:spPr>
            <a:xfrm>
              <a:off x="2888596" y="3335860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0" name="Sol 239"/>
            <p:cNvSpPr/>
            <p:nvPr/>
          </p:nvSpPr>
          <p:spPr>
            <a:xfrm>
              <a:off x="3080299" y="3331517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1" name="Sol 240"/>
            <p:cNvSpPr/>
            <p:nvPr/>
          </p:nvSpPr>
          <p:spPr>
            <a:xfrm>
              <a:off x="3252122" y="344641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2" name="Sol 241"/>
            <p:cNvSpPr/>
            <p:nvPr/>
          </p:nvSpPr>
          <p:spPr>
            <a:xfrm>
              <a:off x="2721698" y="3163545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3" name="Sol 242"/>
            <p:cNvSpPr/>
            <p:nvPr/>
          </p:nvSpPr>
          <p:spPr>
            <a:xfrm>
              <a:off x="3144200" y="3451953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4" name="Sol 243"/>
            <p:cNvSpPr/>
            <p:nvPr/>
          </p:nvSpPr>
          <p:spPr>
            <a:xfrm>
              <a:off x="2635786" y="3141143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5" name="Sol 244"/>
            <p:cNvSpPr/>
            <p:nvPr/>
          </p:nvSpPr>
          <p:spPr>
            <a:xfrm>
              <a:off x="2652872" y="326115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6" name="Sol 245"/>
            <p:cNvSpPr/>
            <p:nvPr/>
          </p:nvSpPr>
          <p:spPr>
            <a:xfrm>
              <a:off x="2669958" y="3381165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7" name="Sol 246"/>
            <p:cNvSpPr/>
            <p:nvPr/>
          </p:nvSpPr>
          <p:spPr>
            <a:xfrm>
              <a:off x="2687044" y="3501176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8" name="Sol 247"/>
            <p:cNvSpPr/>
            <p:nvPr/>
          </p:nvSpPr>
          <p:spPr>
            <a:xfrm>
              <a:off x="2760795" y="347923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9" name="Sol 248"/>
            <p:cNvSpPr/>
            <p:nvPr/>
          </p:nvSpPr>
          <p:spPr>
            <a:xfrm>
              <a:off x="2901818" y="3502473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0" name="Sol 249"/>
            <p:cNvSpPr/>
            <p:nvPr/>
          </p:nvSpPr>
          <p:spPr>
            <a:xfrm>
              <a:off x="2841781" y="341452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1" name="Sol 250"/>
            <p:cNvSpPr/>
            <p:nvPr/>
          </p:nvSpPr>
          <p:spPr>
            <a:xfrm>
              <a:off x="3016161" y="3503262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2" name="Sol 251"/>
            <p:cNvSpPr/>
            <p:nvPr/>
          </p:nvSpPr>
          <p:spPr>
            <a:xfrm>
              <a:off x="3159836" y="352665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3" name="Sol 252"/>
            <p:cNvSpPr/>
            <p:nvPr/>
          </p:nvSpPr>
          <p:spPr>
            <a:xfrm>
              <a:off x="2760794" y="333981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4" name="Sol 253"/>
            <p:cNvSpPr/>
            <p:nvPr/>
          </p:nvSpPr>
          <p:spPr>
            <a:xfrm>
              <a:off x="3094590" y="3496951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5" name="Sol 254"/>
            <p:cNvSpPr/>
            <p:nvPr/>
          </p:nvSpPr>
          <p:spPr>
            <a:xfrm>
              <a:off x="3266413" y="3496951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6" name="Sol 255"/>
            <p:cNvSpPr/>
            <p:nvPr/>
          </p:nvSpPr>
          <p:spPr>
            <a:xfrm>
              <a:off x="3438236" y="3496951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7" name="Sol 256"/>
            <p:cNvSpPr/>
            <p:nvPr/>
          </p:nvSpPr>
          <p:spPr>
            <a:xfrm>
              <a:off x="3312236" y="342702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8" name="Sol 257"/>
            <p:cNvSpPr/>
            <p:nvPr/>
          </p:nvSpPr>
          <p:spPr>
            <a:xfrm>
              <a:off x="3342752" y="3784573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9" name="Sol 258"/>
            <p:cNvSpPr/>
            <p:nvPr/>
          </p:nvSpPr>
          <p:spPr>
            <a:xfrm>
              <a:off x="3085018" y="3386773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0" name="Sol 259"/>
            <p:cNvSpPr/>
            <p:nvPr/>
          </p:nvSpPr>
          <p:spPr>
            <a:xfrm>
              <a:off x="2924200" y="342577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1" name="Sol 260"/>
            <p:cNvSpPr/>
            <p:nvPr/>
          </p:nvSpPr>
          <p:spPr>
            <a:xfrm>
              <a:off x="2763382" y="3464785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2" name="Sol 261"/>
            <p:cNvSpPr/>
            <p:nvPr/>
          </p:nvSpPr>
          <p:spPr>
            <a:xfrm>
              <a:off x="2935205" y="353618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3" name="Sol 262"/>
            <p:cNvSpPr/>
            <p:nvPr/>
          </p:nvSpPr>
          <p:spPr>
            <a:xfrm>
              <a:off x="3107028" y="3607583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4" name="Sol 263"/>
            <p:cNvSpPr/>
            <p:nvPr/>
          </p:nvSpPr>
          <p:spPr>
            <a:xfrm>
              <a:off x="3278851" y="3678982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5" name="Sol 264"/>
            <p:cNvSpPr/>
            <p:nvPr/>
          </p:nvSpPr>
          <p:spPr>
            <a:xfrm>
              <a:off x="3450674" y="3750381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6" name="Sol 265"/>
            <p:cNvSpPr/>
            <p:nvPr/>
          </p:nvSpPr>
          <p:spPr>
            <a:xfrm>
              <a:off x="3342752" y="3554773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7" name="Sol 266"/>
            <p:cNvSpPr/>
            <p:nvPr/>
          </p:nvSpPr>
          <p:spPr>
            <a:xfrm>
              <a:off x="3170929" y="382627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8" name="Sol 267"/>
            <p:cNvSpPr/>
            <p:nvPr/>
          </p:nvSpPr>
          <p:spPr>
            <a:xfrm>
              <a:off x="3107028" y="372475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9" name="Sol 268"/>
            <p:cNvSpPr/>
            <p:nvPr/>
          </p:nvSpPr>
          <p:spPr>
            <a:xfrm>
              <a:off x="2999106" y="3646442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0" name="Sol 269"/>
            <p:cNvSpPr/>
            <p:nvPr/>
          </p:nvSpPr>
          <p:spPr>
            <a:xfrm>
              <a:off x="3256841" y="3392152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1" name="Sol 270"/>
            <p:cNvSpPr/>
            <p:nvPr/>
          </p:nvSpPr>
          <p:spPr>
            <a:xfrm>
              <a:off x="3464636" y="357942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2" name="Sol 271"/>
            <p:cNvSpPr/>
            <p:nvPr/>
          </p:nvSpPr>
          <p:spPr>
            <a:xfrm>
              <a:off x="3382511" y="3651393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3" name="Sol 272"/>
            <p:cNvSpPr/>
            <p:nvPr/>
          </p:nvSpPr>
          <p:spPr>
            <a:xfrm>
              <a:off x="3240180" y="3592372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4" name="Sol 273"/>
            <p:cNvSpPr/>
            <p:nvPr/>
          </p:nvSpPr>
          <p:spPr>
            <a:xfrm>
              <a:off x="2977095" y="370940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5" name="Sol 274"/>
            <p:cNvSpPr/>
            <p:nvPr/>
          </p:nvSpPr>
          <p:spPr>
            <a:xfrm>
              <a:off x="3040996" y="3764687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6" name="Sol 275"/>
            <p:cNvSpPr/>
            <p:nvPr/>
          </p:nvSpPr>
          <p:spPr>
            <a:xfrm>
              <a:off x="3232699" y="376034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7" name="Sol 276"/>
            <p:cNvSpPr/>
            <p:nvPr/>
          </p:nvSpPr>
          <p:spPr>
            <a:xfrm>
              <a:off x="3404522" y="3875245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8" name="Sol 277"/>
            <p:cNvSpPr/>
            <p:nvPr/>
          </p:nvSpPr>
          <p:spPr>
            <a:xfrm>
              <a:off x="2874098" y="3592372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9" name="Sol 278"/>
            <p:cNvSpPr/>
            <p:nvPr/>
          </p:nvSpPr>
          <p:spPr>
            <a:xfrm>
              <a:off x="3296600" y="3880780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0" name="Sol 279"/>
            <p:cNvSpPr/>
            <p:nvPr/>
          </p:nvSpPr>
          <p:spPr>
            <a:xfrm>
              <a:off x="2788186" y="3569970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1" name="Sol 280"/>
            <p:cNvSpPr/>
            <p:nvPr/>
          </p:nvSpPr>
          <p:spPr>
            <a:xfrm>
              <a:off x="2805272" y="3689981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2" name="Sol 281"/>
            <p:cNvSpPr/>
            <p:nvPr/>
          </p:nvSpPr>
          <p:spPr>
            <a:xfrm>
              <a:off x="2822358" y="3809992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3" name="Sol 282"/>
            <p:cNvSpPr/>
            <p:nvPr/>
          </p:nvSpPr>
          <p:spPr>
            <a:xfrm>
              <a:off x="2839444" y="3930003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4" name="Sol 283"/>
            <p:cNvSpPr/>
            <p:nvPr/>
          </p:nvSpPr>
          <p:spPr>
            <a:xfrm>
              <a:off x="2913195" y="3908065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5" name="Sol 284"/>
            <p:cNvSpPr/>
            <p:nvPr/>
          </p:nvSpPr>
          <p:spPr>
            <a:xfrm>
              <a:off x="3054218" y="3931300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6" name="Sol 285"/>
            <p:cNvSpPr/>
            <p:nvPr/>
          </p:nvSpPr>
          <p:spPr>
            <a:xfrm>
              <a:off x="2994181" y="3843351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7" name="Sol 286"/>
            <p:cNvSpPr/>
            <p:nvPr/>
          </p:nvSpPr>
          <p:spPr>
            <a:xfrm>
              <a:off x="3168561" y="393208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8" name="Sol 287"/>
            <p:cNvSpPr/>
            <p:nvPr/>
          </p:nvSpPr>
          <p:spPr>
            <a:xfrm>
              <a:off x="3312236" y="3955485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9" name="Sol 288"/>
            <p:cNvSpPr/>
            <p:nvPr/>
          </p:nvSpPr>
          <p:spPr>
            <a:xfrm>
              <a:off x="2913194" y="3768646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0" name="Sol 289"/>
            <p:cNvSpPr/>
            <p:nvPr/>
          </p:nvSpPr>
          <p:spPr>
            <a:xfrm>
              <a:off x="2530689" y="3344496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1" name="Sol 290"/>
            <p:cNvSpPr/>
            <p:nvPr/>
          </p:nvSpPr>
          <p:spPr>
            <a:xfrm>
              <a:off x="2702512" y="3344496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2" name="Sol 291"/>
            <p:cNvSpPr/>
            <p:nvPr/>
          </p:nvSpPr>
          <p:spPr>
            <a:xfrm>
              <a:off x="2874335" y="3344496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3" name="Sol 292"/>
            <p:cNvSpPr/>
            <p:nvPr/>
          </p:nvSpPr>
          <p:spPr>
            <a:xfrm>
              <a:off x="2748335" y="327456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4" name="Sol 293"/>
            <p:cNvSpPr/>
            <p:nvPr/>
          </p:nvSpPr>
          <p:spPr>
            <a:xfrm>
              <a:off x="2778851" y="363211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5" name="Sol 294"/>
            <p:cNvSpPr/>
            <p:nvPr/>
          </p:nvSpPr>
          <p:spPr>
            <a:xfrm>
              <a:off x="2521117" y="323431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6" name="Sol 295"/>
            <p:cNvSpPr/>
            <p:nvPr/>
          </p:nvSpPr>
          <p:spPr>
            <a:xfrm>
              <a:off x="2360299" y="327332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7" name="Sol 296"/>
            <p:cNvSpPr/>
            <p:nvPr/>
          </p:nvSpPr>
          <p:spPr>
            <a:xfrm>
              <a:off x="2199481" y="3312330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8" name="Sol 297"/>
            <p:cNvSpPr/>
            <p:nvPr/>
          </p:nvSpPr>
          <p:spPr>
            <a:xfrm>
              <a:off x="2371304" y="338372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9" name="Sol 298"/>
            <p:cNvSpPr/>
            <p:nvPr/>
          </p:nvSpPr>
          <p:spPr>
            <a:xfrm>
              <a:off x="2543127" y="345512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0" name="Sol 299"/>
            <p:cNvSpPr/>
            <p:nvPr/>
          </p:nvSpPr>
          <p:spPr>
            <a:xfrm>
              <a:off x="2714950" y="3526527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1" name="Sol 300"/>
            <p:cNvSpPr/>
            <p:nvPr/>
          </p:nvSpPr>
          <p:spPr>
            <a:xfrm>
              <a:off x="2886773" y="3597926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2" name="Sol 301"/>
            <p:cNvSpPr/>
            <p:nvPr/>
          </p:nvSpPr>
          <p:spPr>
            <a:xfrm>
              <a:off x="2778851" y="340231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3" name="Sol 302"/>
            <p:cNvSpPr/>
            <p:nvPr/>
          </p:nvSpPr>
          <p:spPr>
            <a:xfrm>
              <a:off x="2607028" y="367382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4" name="Sol 303"/>
            <p:cNvSpPr/>
            <p:nvPr/>
          </p:nvSpPr>
          <p:spPr>
            <a:xfrm>
              <a:off x="2543127" y="3572303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5" name="Sol 304"/>
            <p:cNvSpPr/>
            <p:nvPr/>
          </p:nvSpPr>
          <p:spPr>
            <a:xfrm>
              <a:off x="2435205" y="3493987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6" name="Sol 305"/>
            <p:cNvSpPr/>
            <p:nvPr/>
          </p:nvSpPr>
          <p:spPr>
            <a:xfrm>
              <a:off x="2692940" y="3239697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7" name="Sol 306"/>
            <p:cNvSpPr/>
            <p:nvPr/>
          </p:nvSpPr>
          <p:spPr>
            <a:xfrm>
              <a:off x="2900735" y="342696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8" name="Sol 307"/>
            <p:cNvSpPr/>
            <p:nvPr/>
          </p:nvSpPr>
          <p:spPr>
            <a:xfrm>
              <a:off x="2818610" y="349893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9" name="Sol 308"/>
            <p:cNvSpPr/>
            <p:nvPr/>
          </p:nvSpPr>
          <p:spPr>
            <a:xfrm>
              <a:off x="2676279" y="3439917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0" name="Sol 309"/>
            <p:cNvSpPr/>
            <p:nvPr/>
          </p:nvSpPr>
          <p:spPr>
            <a:xfrm>
              <a:off x="2413194" y="3556953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1" name="Sol 310"/>
            <p:cNvSpPr/>
            <p:nvPr/>
          </p:nvSpPr>
          <p:spPr>
            <a:xfrm>
              <a:off x="2477095" y="3612232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2" name="Sol 311"/>
            <p:cNvSpPr/>
            <p:nvPr/>
          </p:nvSpPr>
          <p:spPr>
            <a:xfrm>
              <a:off x="2668798" y="360788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3" name="Sol 312"/>
            <p:cNvSpPr/>
            <p:nvPr/>
          </p:nvSpPr>
          <p:spPr>
            <a:xfrm>
              <a:off x="2840621" y="3722790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4" name="Sol 313"/>
            <p:cNvSpPr/>
            <p:nvPr/>
          </p:nvSpPr>
          <p:spPr>
            <a:xfrm>
              <a:off x="2310197" y="3439917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5" name="Sol 314"/>
            <p:cNvSpPr/>
            <p:nvPr/>
          </p:nvSpPr>
          <p:spPr>
            <a:xfrm>
              <a:off x="2732699" y="3728325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6" name="Sol 315"/>
            <p:cNvSpPr/>
            <p:nvPr/>
          </p:nvSpPr>
          <p:spPr>
            <a:xfrm>
              <a:off x="2224285" y="3417515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7" name="Sol 316"/>
            <p:cNvSpPr/>
            <p:nvPr/>
          </p:nvSpPr>
          <p:spPr>
            <a:xfrm>
              <a:off x="2241371" y="3537526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8" name="Sol 317"/>
            <p:cNvSpPr/>
            <p:nvPr/>
          </p:nvSpPr>
          <p:spPr>
            <a:xfrm>
              <a:off x="2258457" y="3657537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9" name="Sol 318"/>
            <p:cNvSpPr/>
            <p:nvPr/>
          </p:nvSpPr>
          <p:spPr>
            <a:xfrm>
              <a:off x="2275543" y="377754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0" name="Sol 319"/>
            <p:cNvSpPr/>
            <p:nvPr/>
          </p:nvSpPr>
          <p:spPr>
            <a:xfrm>
              <a:off x="2349294" y="3755610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1" name="Sol 320"/>
            <p:cNvSpPr/>
            <p:nvPr/>
          </p:nvSpPr>
          <p:spPr>
            <a:xfrm>
              <a:off x="2490317" y="3778845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2" name="Sol 321"/>
            <p:cNvSpPr/>
            <p:nvPr/>
          </p:nvSpPr>
          <p:spPr>
            <a:xfrm>
              <a:off x="2430280" y="3690896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3" name="Sol 322"/>
            <p:cNvSpPr/>
            <p:nvPr/>
          </p:nvSpPr>
          <p:spPr>
            <a:xfrm>
              <a:off x="2604660" y="377963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4" name="Sol 323"/>
            <p:cNvSpPr/>
            <p:nvPr/>
          </p:nvSpPr>
          <p:spPr>
            <a:xfrm>
              <a:off x="2748335" y="3803030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5" name="Sol 324"/>
            <p:cNvSpPr/>
            <p:nvPr/>
          </p:nvSpPr>
          <p:spPr>
            <a:xfrm>
              <a:off x="2349293" y="3616191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6" name="Sol 325"/>
            <p:cNvSpPr/>
            <p:nvPr/>
          </p:nvSpPr>
          <p:spPr>
            <a:xfrm>
              <a:off x="2512632" y="3914477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7" name="Sol 326"/>
            <p:cNvSpPr/>
            <p:nvPr/>
          </p:nvSpPr>
          <p:spPr>
            <a:xfrm>
              <a:off x="2684455" y="3914477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8" name="Sol 327"/>
            <p:cNvSpPr/>
            <p:nvPr/>
          </p:nvSpPr>
          <p:spPr>
            <a:xfrm>
              <a:off x="2730278" y="3844550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29" name="Sol 328"/>
            <p:cNvSpPr/>
            <p:nvPr/>
          </p:nvSpPr>
          <p:spPr>
            <a:xfrm>
              <a:off x="2760794" y="420209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0" name="Sol 329"/>
            <p:cNvSpPr/>
            <p:nvPr/>
          </p:nvSpPr>
          <p:spPr>
            <a:xfrm>
              <a:off x="2503060" y="380429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1" name="Sol 330"/>
            <p:cNvSpPr/>
            <p:nvPr/>
          </p:nvSpPr>
          <p:spPr>
            <a:xfrm>
              <a:off x="2525070" y="402510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2" name="Sol 331"/>
            <p:cNvSpPr/>
            <p:nvPr/>
          </p:nvSpPr>
          <p:spPr>
            <a:xfrm>
              <a:off x="2696893" y="409650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3" name="Sol 332"/>
            <p:cNvSpPr/>
            <p:nvPr/>
          </p:nvSpPr>
          <p:spPr>
            <a:xfrm>
              <a:off x="2760794" y="397229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4" name="Sol 333"/>
            <p:cNvSpPr/>
            <p:nvPr/>
          </p:nvSpPr>
          <p:spPr>
            <a:xfrm>
              <a:off x="2525070" y="414228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5" name="Sol 334"/>
            <p:cNvSpPr/>
            <p:nvPr/>
          </p:nvSpPr>
          <p:spPr>
            <a:xfrm>
              <a:off x="2417148" y="406396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6" name="Sol 335"/>
            <p:cNvSpPr/>
            <p:nvPr/>
          </p:nvSpPr>
          <p:spPr>
            <a:xfrm>
              <a:off x="2674883" y="380967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7" name="Sol 336"/>
            <p:cNvSpPr/>
            <p:nvPr/>
          </p:nvSpPr>
          <p:spPr>
            <a:xfrm>
              <a:off x="2800553" y="406891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8" name="Sol 337"/>
            <p:cNvSpPr/>
            <p:nvPr/>
          </p:nvSpPr>
          <p:spPr>
            <a:xfrm>
              <a:off x="2658222" y="4009898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39" name="Sol 338"/>
            <p:cNvSpPr/>
            <p:nvPr/>
          </p:nvSpPr>
          <p:spPr>
            <a:xfrm>
              <a:off x="2395137" y="4126934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0" name="Sol 339"/>
            <p:cNvSpPr/>
            <p:nvPr/>
          </p:nvSpPr>
          <p:spPr>
            <a:xfrm>
              <a:off x="2459038" y="4182213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1" name="Sol 340"/>
            <p:cNvSpPr/>
            <p:nvPr/>
          </p:nvSpPr>
          <p:spPr>
            <a:xfrm>
              <a:off x="2650741" y="4177870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2" name="Sol 341"/>
            <p:cNvSpPr/>
            <p:nvPr/>
          </p:nvSpPr>
          <p:spPr>
            <a:xfrm>
              <a:off x="2444777" y="4190849"/>
              <a:ext cx="171823" cy="149411"/>
            </a:xfrm>
            <a:prstGeom prst="sun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11" name="Agrupar 210"/>
          <p:cNvGrpSpPr/>
          <p:nvPr/>
        </p:nvGrpSpPr>
        <p:grpSpPr>
          <a:xfrm>
            <a:off x="50692" y="4310105"/>
            <a:ext cx="4407826" cy="2342256"/>
            <a:chOff x="-652145" y="823605"/>
            <a:chExt cx="11163025" cy="6331802"/>
          </a:xfrm>
        </p:grpSpPr>
        <p:cxnSp>
          <p:nvCxnSpPr>
            <p:cNvPr id="343" name="Conector recto 342"/>
            <p:cNvCxnSpPr/>
            <p:nvPr/>
          </p:nvCxnSpPr>
          <p:spPr>
            <a:xfrm>
              <a:off x="583303" y="1488926"/>
              <a:ext cx="0" cy="44156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ector recto 343"/>
            <p:cNvCxnSpPr/>
            <p:nvPr/>
          </p:nvCxnSpPr>
          <p:spPr>
            <a:xfrm>
              <a:off x="571685" y="5907392"/>
              <a:ext cx="7880724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CuadroTexto 344"/>
            <p:cNvSpPr txBox="1"/>
            <p:nvPr/>
          </p:nvSpPr>
          <p:spPr>
            <a:xfrm rot="16200000">
              <a:off x="-2095536" y="2811322"/>
              <a:ext cx="4055969" cy="1169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dirty="0" smtClean="0">
                  <a:solidFill>
                    <a:srgbClr val="FFFFFF"/>
                  </a:solidFill>
                </a:rPr>
                <a:t>Carga viral</a:t>
              </a:r>
              <a:endParaRPr lang="es-MX" sz="2400" dirty="0">
                <a:solidFill>
                  <a:srgbClr val="FFFFFF"/>
                </a:solidFill>
              </a:endParaRPr>
            </a:p>
          </p:txBody>
        </p:sp>
        <p:sp>
          <p:nvSpPr>
            <p:cNvPr id="346" name="CuadroTexto 345"/>
            <p:cNvSpPr txBox="1"/>
            <p:nvPr/>
          </p:nvSpPr>
          <p:spPr>
            <a:xfrm>
              <a:off x="7653448" y="5907392"/>
              <a:ext cx="2857432" cy="12480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dirty="0" smtClean="0">
                  <a:solidFill>
                    <a:srgbClr val="FFFFFF"/>
                  </a:solidFill>
                </a:rPr>
                <a:t>Tiempo</a:t>
              </a:r>
              <a:endParaRPr lang="es-MX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348" name="Agrupar 347"/>
            <p:cNvGrpSpPr/>
            <p:nvPr/>
          </p:nvGrpSpPr>
          <p:grpSpPr>
            <a:xfrm>
              <a:off x="517041" y="823605"/>
              <a:ext cx="4773535" cy="5204410"/>
              <a:chOff x="517041" y="823605"/>
              <a:chExt cx="4773535" cy="5204410"/>
            </a:xfrm>
          </p:grpSpPr>
          <p:sp>
            <p:nvSpPr>
              <p:cNvPr id="360" name="Forma libre 359"/>
              <p:cNvSpPr/>
              <p:nvPr/>
            </p:nvSpPr>
            <p:spPr>
              <a:xfrm rot="21105271">
                <a:off x="531669" y="1734389"/>
                <a:ext cx="1771002" cy="4293626"/>
              </a:xfrm>
              <a:custGeom>
                <a:avLst/>
                <a:gdLst>
                  <a:gd name="connsiteX0" fmla="*/ 0 w 2748145"/>
                  <a:gd name="connsiteY0" fmla="*/ 2200154 h 2332005"/>
                  <a:gd name="connsiteX1" fmla="*/ 1783519 w 2748145"/>
                  <a:gd name="connsiteY1" fmla="*/ 320 h 2332005"/>
                  <a:gd name="connsiteX2" fmla="*/ 2748145 w 2748145"/>
                  <a:gd name="connsiteY2" fmla="*/ 2332005 h 2332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48145" h="2332005">
                    <a:moveTo>
                      <a:pt x="0" y="2200154"/>
                    </a:moveTo>
                    <a:cubicBezTo>
                      <a:pt x="662747" y="1089249"/>
                      <a:pt x="1325495" y="-21655"/>
                      <a:pt x="1783519" y="320"/>
                    </a:cubicBezTo>
                    <a:cubicBezTo>
                      <a:pt x="2241543" y="22295"/>
                      <a:pt x="2748145" y="2332005"/>
                      <a:pt x="2748145" y="2332005"/>
                    </a:cubicBezTo>
                  </a:path>
                </a:pathLst>
              </a:cu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61" name="CuadroTexto 360"/>
              <p:cNvSpPr txBox="1"/>
              <p:nvPr/>
            </p:nvSpPr>
            <p:spPr>
              <a:xfrm>
                <a:off x="2581956" y="1174914"/>
                <a:ext cx="2708620" cy="47424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 smtClean="0">
                    <a:solidFill>
                      <a:srgbClr val="FF6600"/>
                    </a:solidFill>
                  </a:rPr>
                  <a:t>Influenza</a:t>
                </a:r>
              </a:p>
              <a:p>
                <a:r>
                  <a:rPr lang="es-MX" dirty="0" smtClean="0">
                    <a:solidFill>
                      <a:srgbClr val="FF6600"/>
                    </a:solidFill>
                  </a:rPr>
                  <a:t>Dengue</a:t>
                </a:r>
              </a:p>
              <a:p>
                <a:r>
                  <a:rPr lang="es-MX" dirty="0" smtClean="0">
                    <a:solidFill>
                      <a:srgbClr val="FF6600"/>
                    </a:solidFill>
                  </a:rPr>
                  <a:t>Zika</a:t>
                </a:r>
              </a:p>
              <a:p>
                <a:r>
                  <a:rPr lang="es-MX" dirty="0" smtClean="0">
                    <a:solidFill>
                      <a:srgbClr val="FF6600"/>
                    </a:solidFill>
                  </a:rPr>
                  <a:t>Rabia</a:t>
                </a:r>
              </a:p>
              <a:p>
                <a:r>
                  <a:rPr lang="es-MX" dirty="0" smtClean="0">
                    <a:solidFill>
                      <a:srgbClr val="FF6600"/>
                    </a:solidFill>
                  </a:rPr>
                  <a:t>Ebola</a:t>
                </a:r>
              </a:p>
              <a:p>
                <a:r>
                  <a:rPr lang="es-MX" dirty="0" smtClean="0">
                    <a:solidFill>
                      <a:srgbClr val="FF6600"/>
                    </a:solidFill>
                  </a:rPr>
                  <a:t>Rotavirus</a:t>
                </a:r>
                <a:endParaRPr lang="es-MX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362" name="CuadroTexto 361"/>
              <p:cNvSpPr txBox="1"/>
              <p:nvPr/>
            </p:nvSpPr>
            <p:spPr>
              <a:xfrm>
                <a:off x="517041" y="823605"/>
                <a:ext cx="2247719" cy="998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 smtClean="0">
                    <a:solidFill>
                      <a:srgbClr val="FF6600"/>
                    </a:solidFill>
                  </a:rPr>
                  <a:t>AGUDA</a:t>
                </a:r>
                <a:endParaRPr lang="es-MX" dirty="0">
                  <a:solidFill>
                    <a:srgbClr val="FF6600"/>
                  </a:solidFill>
                </a:endParaRPr>
              </a:p>
            </p:txBody>
          </p:sp>
        </p:grpSp>
      </p:grpSp>
      <p:grpSp>
        <p:nvGrpSpPr>
          <p:cNvPr id="347" name="Agrupar 346"/>
          <p:cNvGrpSpPr/>
          <p:nvPr/>
        </p:nvGrpSpPr>
        <p:grpSpPr>
          <a:xfrm>
            <a:off x="3933024" y="3562853"/>
            <a:ext cx="5163052" cy="3304368"/>
            <a:chOff x="3933024" y="3562853"/>
            <a:chExt cx="5163052" cy="3304368"/>
          </a:xfrm>
        </p:grpSpPr>
        <p:grpSp>
          <p:nvGrpSpPr>
            <p:cNvPr id="25" name="Agrupar 24"/>
            <p:cNvGrpSpPr/>
            <p:nvPr/>
          </p:nvGrpSpPr>
          <p:grpSpPr>
            <a:xfrm>
              <a:off x="3933024" y="3562853"/>
              <a:ext cx="2605005" cy="879754"/>
              <a:chOff x="3933024" y="3562853"/>
              <a:chExt cx="2605005" cy="879754"/>
            </a:xfrm>
          </p:grpSpPr>
          <p:sp>
            <p:nvSpPr>
              <p:cNvPr id="167" name="CuadroTexto 166"/>
              <p:cNvSpPr txBox="1"/>
              <p:nvPr/>
            </p:nvSpPr>
            <p:spPr>
              <a:xfrm>
                <a:off x="3933024" y="3796276"/>
                <a:ext cx="22219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dirty="0" smtClean="0">
                    <a:solidFill>
                      <a:schemeClr val="bg1"/>
                    </a:solidFill>
                  </a:rPr>
                  <a:t>Replicación moderada sin lísis</a:t>
                </a:r>
                <a:endParaRPr lang="es-MX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5" name="Sol 214"/>
              <p:cNvSpPr/>
              <p:nvPr/>
            </p:nvSpPr>
            <p:spPr>
              <a:xfrm>
                <a:off x="6194383" y="3806275"/>
                <a:ext cx="171823" cy="149411"/>
              </a:xfrm>
              <a:prstGeom prst="sun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216" name="Sol 215"/>
              <p:cNvSpPr/>
              <p:nvPr/>
            </p:nvSpPr>
            <p:spPr>
              <a:xfrm>
                <a:off x="6366206" y="3562853"/>
                <a:ext cx="171823" cy="149411"/>
              </a:xfrm>
              <a:prstGeom prst="sun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  <p:sp>
            <p:nvSpPr>
              <p:cNvPr id="217" name="Sol 216"/>
              <p:cNvSpPr/>
              <p:nvPr/>
            </p:nvSpPr>
            <p:spPr>
              <a:xfrm>
                <a:off x="6284535" y="4093171"/>
                <a:ext cx="171823" cy="149411"/>
              </a:xfrm>
              <a:prstGeom prst="sun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363" name="Agrupar 362"/>
            <p:cNvGrpSpPr/>
            <p:nvPr/>
          </p:nvGrpSpPr>
          <p:grpSpPr>
            <a:xfrm>
              <a:off x="5078258" y="4498296"/>
              <a:ext cx="4017818" cy="2368925"/>
              <a:chOff x="-1091515" y="517959"/>
              <a:chExt cx="10175316" cy="6403880"/>
            </a:xfrm>
          </p:grpSpPr>
          <p:cxnSp>
            <p:nvCxnSpPr>
              <p:cNvPr id="364" name="Conector recto 363"/>
              <p:cNvCxnSpPr/>
              <p:nvPr/>
            </p:nvCxnSpPr>
            <p:spPr>
              <a:xfrm>
                <a:off x="583303" y="1488926"/>
                <a:ext cx="0" cy="441568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Conector recto 364"/>
              <p:cNvCxnSpPr/>
              <p:nvPr/>
            </p:nvCxnSpPr>
            <p:spPr>
              <a:xfrm>
                <a:off x="571684" y="5907391"/>
                <a:ext cx="7880724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6" name="CuadroTexto 365"/>
              <p:cNvSpPr txBox="1"/>
              <p:nvPr/>
            </p:nvSpPr>
            <p:spPr>
              <a:xfrm rot="16200000">
                <a:off x="-756523" y="4270711"/>
                <a:ext cx="499205" cy="11691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s-MX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7" name="CuadroTexto 366"/>
              <p:cNvSpPr txBox="1"/>
              <p:nvPr/>
            </p:nvSpPr>
            <p:spPr>
              <a:xfrm>
                <a:off x="6226368" y="5673827"/>
                <a:ext cx="2857433" cy="12480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2400" dirty="0" smtClean="0">
                    <a:solidFill>
                      <a:srgbClr val="FFFFFF"/>
                    </a:solidFill>
                  </a:rPr>
                  <a:t>Tiempo</a:t>
                </a:r>
                <a:endParaRPr lang="es-MX" sz="240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70" name="Agrupar 369"/>
              <p:cNvGrpSpPr/>
              <p:nvPr/>
            </p:nvGrpSpPr>
            <p:grpSpPr>
              <a:xfrm>
                <a:off x="484867" y="517959"/>
                <a:ext cx="8421272" cy="5379385"/>
                <a:chOff x="484867" y="1761938"/>
                <a:chExt cx="8421272" cy="4135376"/>
              </a:xfrm>
            </p:grpSpPr>
            <p:sp>
              <p:nvSpPr>
                <p:cNvPr id="378" name="Forma libre 377"/>
                <p:cNvSpPr/>
                <p:nvPr/>
              </p:nvSpPr>
              <p:spPr>
                <a:xfrm>
                  <a:off x="817504" y="3539848"/>
                  <a:ext cx="7614109" cy="2357466"/>
                </a:xfrm>
                <a:custGeom>
                  <a:avLst/>
                  <a:gdLst>
                    <a:gd name="connsiteX0" fmla="*/ 0 w 7452424"/>
                    <a:gd name="connsiteY0" fmla="*/ 3556713 h 3556713"/>
                    <a:gd name="connsiteX1" fmla="*/ 51094 w 7452424"/>
                    <a:gd name="connsiteY1" fmla="*/ 3498324 h 3556713"/>
                    <a:gd name="connsiteX2" fmla="*/ 87590 w 7452424"/>
                    <a:gd name="connsiteY2" fmla="*/ 3461831 h 3556713"/>
                    <a:gd name="connsiteX3" fmla="*/ 109487 w 7452424"/>
                    <a:gd name="connsiteY3" fmla="*/ 3403442 h 3556713"/>
                    <a:gd name="connsiteX4" fmla="*/ 124085 w 7452424"/>
                    <a:gd name="connsiteY4" fmla="*/ 3359650 h 3556713"/>
                    <a:gd name="connsiteX5" fmla="*/ 145983 w 7452424"/>
                    <a:gd name="connsiteY5" fmla="*/ 3279364 h 3556713"/>
                    <a:gd name="connsiteX6" fmla="*/ 153282 w 7452424"/>
                    <a:gd name="connsiteY6" fmla="*/ 3235572 h 3556713"/>
                    <a:gd name="connsiteX7" fmla="*/ 167880 w 7452424"/>
                    <a:gd name="connsiteY7" fmla="*/ 3191781 h 3556713"/>
                    <a:gd name="connsiteX8" fmla="*/ 182478 w 7452424"/>
                    <a:gd name="connsiteY8" fmla="*/ 3067703 h 3556713"/>
                    <a:gd name="connsiteX9" fmla="*/ 189778 w 7452424"/>
                    <a:gd name="connsiteY9" fmla="*/ 3031210 h 3556713"/>
                    <a:gd name="connsiteX10" fmla="*/ 204376 w 7452424"/>
                    <a:gd name="connsiteY10" fmla="*/ 2994717 h 3556713"/>
                    <a:gd name="connsiteX11" fmla="*/ 226273 w 7452424"/>
                    <a:gd name="connsiteY11" fmla="*/ 2892536 h 3556713"/>
                    <a:gd name="connsiteX12" fmla="*/ 240872 w 7452424"/>
                    <a:gd name="connsiteY12" fmla="*/ 2834146 h 3556713"/>
                    <a:gd name="connsiteX13" fmla="*/ 255470 w 7452424"/>
                    <a:gd name="connsiteY13" fmla="*/ 2688173 h 3556713"/>
                    <a:gd name="connsiteX14" fmla="*/ 270068 w 7452424"/>
                    <a:gd name="connsiteY14" fmla="*/ 2629784 h 3556713"/>
                    <a:gd name="connsiteX15" fmla="*/ 277367 w 7452424"/>
                    <a:gd name="connsiteY15" fmla="*/ 2556797 h 3556713"/>
                    <a:gd name="connsiteX16" fmla="*/ 291966 w 7452424"/>
                    <a:gd name="connsiteY16" fmla="*/ 2534901 h 3556713"/>
                    <a:gd name="connsiteX17" fmla="*/ 306564 w 7452424"/>
                    <a:gd name="connsiteY17" fmla="*/ 2491110 h 3556713"/>
                    <a:gd name="connsiteX18" fmla="*/ 313863 w 7452424"/>
                    <a:gd name="connsiteY18" fmla="*/ 2469214 h 3556713"/>
                    <a:gd name="connsiteX19" fmla="*/ 343060 w 7452424"/>
                    <a:gd name="connsiteY19" fmla="*/ 2418123 h 3556713"/>
                    <a:gd name="connsiteX20" fmla="*/ 357658 w 7452424"/>
                    <a:gd name="connsiteY20" fmla="*/ 2374331 h 3556713"/>
                    <a:gd name="connsiteX21" fmla="*/ 379555 w 7452424"/>
                    <a:gd name="connsiteY21" fmla="*/ 2359734 h 3556713"/>
                    <a:gd name="connsiteX22" fmla="*/ 401453 w 7452424"/>
                    <a:gd name="connsiteY22" fmla="*/ 2337838 h 3556713"/>
                    <a:gd name="connsiteX23" fmla="*/ 423350 w 7452424"/>
                    <a:gd name="connsiteY23" fmla="*/ 2330539 h 3556713"/>
                    <a:gd name="connsiteX24" fmla="*/ 445248 w 7452424"/>
                    <a:gd name="connsiteY24" fmla="*/ 2315942 h 3556713"/>
                    <a:gd name="connsiteX25" fmla="*/ 489042 w 7452424"/>
                    <a:gd name="connsiteY25" fmla="*/ 2301344 h 3556713"/>
                    <a:gd name="connsiteX26" fmla="*/ 518239 w 7452424"/>
                    <a:gd name="connsiteY26" fmla="*/ 2286747 h 3556713"/>
                    <a:gd name="connsiteX27" fmla="*/ 722615 w 7452424"/>
                    <a:gd name="connsiteY27" fmla="*/ 2294046 h 3556713"/>
                    <a:gd name="connsiteX28" fmla="*/ 788307 w 7452424"/>
                    <a:gd name="connsiteY28" fmla="*/ 2323240 h 3556713"/>
                    <a:gd name="connsiteX29" fmla="*/ 832102 w 7452424"/>
                    <a:gd name="connsiteY29" fmla="*/ 2330539 h 3556713"/>
                    <a:gd name="connsiteX30" fmla="*/ 875897 w 7452424"/>
                    <a:gd name="connsiteY30" fmla="*/ 2359734 h 3556713"/>
                    <a:gd name="connsiteX31" fmla="*/ 897794 w 7452424"/>
                    <a:gd name="connsiteY31" fmla="*/ 2374331 h 3556713"/>
                    <a:gd name="connsiteX32" fmla="*/ 926991 w 7452424"/>
                    <a:gd name="connsiteY32" fmla="*/ 2403526 h 3556713"/>
                    <a:gd name="connsiteX33" fmla="*/ 941589 w 7452424"/>
                    <a:gd name="connsiteY33" fmla="*/ 2447318 h 3556713"/>
                    <a:gd name="connsiteX34" fmla="*/ 970786 w 7452424"/>
                    <a:gd name="connsiteY34" fmla="*/ 2491110 h 3556713"/>
                    <a:gd name="connsiteX35" fmla="*/ 978085 w 7452424"/>
                    <a:gd name="connsiteY35" fmla="*/ 2520304 h 3556713"/>
                    <a:gd name="connsiteX36" fmla="*/ 999982 w 7452424"/>
                    <a:gd name="connsiteY36" fmla="*/ 2578693 h 3556713"/>
                    <a:gd name="connsiteX37" fmla="*/ 1014581 w 7452424"/>
                    <a:gd name="connsiteY37" fmla="*/ 2600589 h 3556713"/>
                    <a:gd name="connsiteX38" fmla="*/ 1029179 w 7452424"/>
                    <a:gd name="connsiteY38" fmla="*/ 2644381 h 3556713"/>
                    <a:gd name="connsiteX39" fmla="*/ 1051076 w 7452424"/>
                    <a:gd name="connsiteY39" fmla="*/ 2695472 h 3556713"/>
                    <a:gd name="connsiteX40" fmla="*/ 1065675 w 7452424"/>
                    <a:gd name="connsiteY40" fmla="*/ 2746562 h 3556713"/>
                    <a:gd name="connsiteX41" fmla="*/ 1080273 w 7452424"/>
                    <a:gd name="connsiteY41" fmla="*/ 2768458 h 3556713"/>
                    <a:gd name="connsiteX42" fmla="*/ 1109469 w 7452424"/>
                    <a:gd name="connsiteY42" fmla="*/ 2834146 h 3556713"/>
                    <a:gd name="connsiteX43" fmla="*/ 1124068 w 7452424"/>
                    <a:gd name="connsiteY43" fmla="*/ 2892536 h 3556713"/>
                    <a:gd name="connsiteX44" fmla="*/ 1145965 w 7452424"/>
                    <a:gd name="connsiteY44" fmla="*/ 2929029 h 3556713"/>
                    <a:gd name="connsiteX45" fmla="*/ 1167863 w 7452424"/>
                    <a:gd name="connsiteY45" fmla="*/ 2994717 h 3556713"/>
                    <a:gd name="connsiteX46" fmla="*/ 1182461 w 7452424"/>
                    <a:gd name="connsiteY46" fmla="*/ 3038509 h 3556713"/>
                    <a:gd name="connsiteX47" fmla="*/ 1197059 w 7452424"/>
                    <a:gd name="connsiteY47" fmla="*/ 3082301 h 3556713"/>
                    <a:gd name="connsiteX48" fmla="*/ 1204358 w 7452424"/>
                    <a:gd name="connsiteY48" fmla="*/ 3104197 h 3556713"/>
                    <a:gd name="connsiteX49" fmla="*/ 1211657 w 7452424"/>
                    <a:gd name="connsiteY49" fmla="*/ 3140690 h 3556713"/>
                    <a:gd name="connsiteX50" fmla="*/ 1226256 w 7452424"/>
                    <a:gd name="connsiteY50" fmla="*/ 3184482 h 3556713"/>
                    <a:gd name="connsiteX51" fmla="*/ 1233555 w 7452424"/>
                    <a:gd name="connsiteY51" fmla="*/ 3220975 h 3556713"/>
                    <a:gd name="connsiteX52" fmla="*/ 1240854 w 7452424"/>
                    <a:gd name="connsiteY52" fmla="*/ 3250170 h 3556713"/>
                    <a:gd name="connsiteX53" fmla="*/ 1270051 w 7452424"/>
                    <a:gd name="connsiteY53" fmla="*/ 3345052 h 3556713"/>
                    <a:gd name="connsiteX54" fmla="*/ 1291948 w 7452424"/>
                    <a:gd name="connsiteY54" fmla="*/ 3418039 h 3556713"/>
                    <a:gd name="connsiteX55" fmla="*/ 1306546 w 7452424"/>
                    <a:gd name="connsiteY55" fmla="*/ 3439935 h 3556713"/>
                    <a:gd name="connsiteX56" fmla="*/ 1328444 w 7452424"/>
                    <a:gd name="connsiteY56" fmla="*/ 3476428 h 3556713"/>
                    <a:gd name="connsiteX57" fmla="*/ 1401435 w 7452424"/>
                    <a:gd name="connsiteY57" fmla="*/ 3498324 h 3556713"/>
                    <a:gd name="connsiteX58" fmla="*/ 1452529 w 7452424"/>
                    <a:gd name="connsiteY58" fmla="*/ 3512921 h 3556713"/>
                    <a:gd name="connsiteX59" fmla="*/ 1832085 w 7452424"/>
                    <a:gd name="connsiteY59" fmla="*/ 3505623 h 3556713"/>
                    <a:gd name="connsiteX60" fmla="*/ 1861281 w 7452424"/>
                    <a:gd name="connsiteY60" fmla="*/ 3498324 h 3556713"/>
                    <a:gd name="connsiteX61" fmla="*/ 1926973 w 7452424"/>
                    <a:gd name="connsiteY61" fmla="*/ 3483727 h 3556713"/>
                    <a:gd name="connsiteX62" fmla="*/ 1948871 w 7452424"/>
                    <a:gd name="connsiteY62" fmla="*/ 3476428 h 3556713"/>
                    <a:gd name="connsiteX63" fmla="*/ 2014563 w 7452424"/>
                    <a:gd name="connsiteY63" fmla="*/ 3469129 h 3556713"/>
                    <a:gd name="connsiteX64" fmla="*/ 2109452 w 7452424"/>
                    <a:gd name="connsiteY64" fmla="*/ 3454532 h 3556713"/>
                    <a:gd name="connsiteX65" fmla="*/ 2299230 w 7452424"/>
                    <a:gd name="connsiteY65" fmla="*/ 3447234 h 3556713"/>
                    <a:gd name="connsiteX66" fmla="*/ 2408717 w 7452424"/>
                    <a:gd name="connsiteY66" fmla="*/ 3439935 h 3556713"/>
                    <a:gd name="connsiteX67" fmla="*/ 2437913 w 7452424"/>
                    <a:gd name="connsiteY67" fmla="*/ 3432636 h 3556713"/>
                    <a:gd name="connsiteX68" fmla="*/ 2474409 w 7452424"/>
                    <a:gd name="connsiteY68" fmla="*/ 3425338 h 3556713"/>
                    <a:gd name="connsiteX69" fmla="*/ 2518204 w 7452424"/>
                    <a:gd name="connsiteY69" fmla="*/ 3410740 h 3556713"/>
                    <a:gd name="connsiteX70" fmla="*/ 2598494 w 7452424"/>
                    <a:gd name="connsiteY70" fmla="*/ 3396143 h 3556713"/>
                    <a:gd name="connsiteX71" fmla="*/ 2627691 w 7452424"/>
                    <a:gd name="connsiteY71" fmla="*/ 3381546 h 3556713"/>
                    <a:gd name="connsiteX72" fmla="*/ 2686084 w 7452424"/>
                    <a:gd name="connsiteY72" fmla="*/ 3359650 h 3556713"/>
                    <a:gd name="connsiteX73" fmla="*/ 2729879 w 7452424"/>
                    <a:gd name="connsiteY73" fmla="*/ 3337754 h 3556713"/>
                    <a:gd name="connsiteX74" fmla="*/ 2751776 w 7452424"/>
                    <a:gd name="connsiteY74" fmla="*/ 3323156 h 3556713"/>
                    <a:gd name="connsiteX75" fmla="*/ 2773674 w 7452424"/>
                    <a:gd name="connsiteY75" fmla="*/ 3315858 h 3556713"/>
                    <a:gd name="connsiteX76" fmla="*/ 2832067 w 7452424"/>
                    <a:gd name="connsiteY76" fmla="*/ 3293962 h 3556713"/>
                    <a:gd name="connsiteX77" fmla="*/ 2875862 w 7452424"/>
                    <a:gd name="connsiteY77" fmla="*/ 3272066 h 3556713"/>
                    <a:gd name="connsiteX78" fmla="*/ 2890460 w 7452424"/>
                    <a:gd name="connsiteY78" fmla="*/ 3257468 h 3556713"/>
                    <a:gd name="connsiteX79" fmla="*/ 2919657 w 7452424"/>
                    <a:gd name="connsiteY79" fmla="*/ 3250170 h 3556713"/>
                    <a:gd name="connsiteX80" fmla="*/ 2963451 w 7452424"/>
                    <a:gd name="connsiteY80" fmla="*/ 3228274 h 3556713"/>
                    <a:gd name="connsiteX81" fmla="*/ 2978050 w 7452424"/>
                    <a:gd name="connsiteY81" fmla="*/ 3213677 h 3556713"/>
                    <a:gd name="connsiteX82" fmla="*/ 3007246 w 7452424"/>
                    <a:gd name="connsiteY82" fmla="*/ 3206378 h 3556713"/>
                    <a:gd name="connsiteX83" fmla="*/ 3051041 w 7452424"/>
                    <a:gd name="connsiteY83" fmla="*/ 3191781 h 3556713"/>
                    <a:gd name="connsiteX84" fmla="*/ 3072939 w 7452424"/>
                    <a:gd name="connsiteY84" fmla="*/ 3184482 h 3556713"/>
                    <a:gd name="connsiteX85" fmla="*/ 3138631 w 7452424"/>
                    <a:gd name="connsiteY85" fmla="*/ 3147989 h 3556713"/>
                    <a:gd name="connsiteX86" fmla="*/ 3160528 w 7452424"/>
                    <a:gd name="connsiteY86" fmla="*/ 3133391 h 3556713"/>
                    <a:gd name="connsiteX87" fmla="*/ 3204323 w 7452424"/>
                    <a:gd name="connsiteY87" fmla="*/ 3118794 h 3556713"/>
                    <a:gd name="connsiteX88" fmla="*/ 3270015 w 7452424"/>
                    <a:gd name="connsiteY88" fmla="*/ 3096898 h 3556713"/>
                    <a:gd name="connsiteX89" fmla="*/ 3299212 w 7452424"/>
                    <a:gd name="connsiteY89" fmla="*/ 3082301 h 3556713"/>
                    <a:gd name="connsiteX90" fmla="*/ 3321109 w 7452424"/>
                    <a:gd name="connsiteY90" fmla="*/ 3075002 h 3556713"/>
                    <a:gd name="connsiteX91" fmla="*/ 3372203 w 7452424"/>
                    <a:gd name="connsiteY91" fmla="*/ 3045807 h 3556713"/>
                    <a:gd name="connsiteX92" fmla="*/ 3401400 w 7452424"/>
                    <a:gd name="connsiteY92" fmla="*/ 3038509 h 3556713"/>
                    <a:gd name="connsiteX93" fmla="*/ 3445195 w 7452424"/>
                    <a:gd name="connsiteY93" fmla="*/ 3023911 h 3556713"/>
                    <a:gd name="connsiteX94" fmla="*/ 3467092 w 7452424"/>
                    <a:gd name="connsiteY94" fmla="*/ 3016613 h 3556713"/>
                    <a:gd name="connsiteX95" fmla="*/ 3525485 w 7452424"/>
                    <a:gd name="connsiteY95" fmla="*/ 2994717 h 3556713"/>
                    <a:gd name="connsiteX96" fmla="*/ 3583879 w 7452424"/>
                    <a:gd name="connsiteY96" fmla="*/ 2965522 h 3556713"/>
                    <a:gd name="connsiteX97" fmla="*/ 3656870 w 7452424"/>
                    <a:gd name="connsiteY97" fmla="*/ 2943626 h 3556713"/>
                    <a:gd name="connsiteX98" fmla="*/ 3686067 w 7452424"/>
                    <a:gd name="connsiteY98" fmla="*/ 2929029 h 3556713"/>
                    <a:gd name="connsiteX99" fmla="*/ 3759058 w 7452424"/>
                    <a:gd name="connsiteY99" fmla="*/ 2914432 h 3556713"/>
                    <a:gd name="connsiteX100" fmla="*/ 3795554 w 7452424"/>
                    <a:gd name="connsiteY100" fmla="*/ 2892536 h 3556713"/>
                    <a:gd name="connsiteX101" fmla="*/ 3868545 w 7452424"/>
                    <a:gd name="connsiteY101" fmla="*/ 2877938 h 3556713"/>
                    <a:gd name="connsiteX102" fmla="*/ 3941537 w 7452424"/>
                    <a:gd name="connsiteY102" fmla="*/ 2863341 h 3556713"/>
                    <a:gd name="connsiteX103" fmla="*/ 3970733 w 7452424"/>
                    <a:gd name="connsiteY103" fmla="*/ 2856042 h 3556713"/>
                    <a:gd name="connsiteX104" fmla="*/ 4102118 w 7452424"/>
                    <a:gd name="connsiteY104" fmla="*/ 2834146 h 3556713"/>
                    <a:gd name="connsiteX105" fmla="*/ 4138613 w 7452424"/>
                    <a:gd name="connsiteY105" fmla="*/ 2826848 h 3556713"/>
                    <a:gd name="connsiteX106" fmla="*/ 4197006 w 7452424"/>
                    <a:gd name="connsiteY106" fmla="*/ 2812250 h 3556713"/>
                    <a:gd name="connsiteX107" fmla="*/ 4262699 w 7452424"/>
                    <a:gd name="connsiteY107" fmla="*/ 2804952 h 3556713"/>
                    <a:gd name="connsiteX108" fmla="*/ 4299194 w 7452424"/>
                    <a:gd name="connsiteY108" fmla="*/ 2790354 h 3556713"/>
                    <a:gd name="connsiteX109" fmla="*/ 4321092 w 7452424"/>
                    <a:gd name="connsiteY109" fmla="*/ 2783056 h 3556713"/>
                    <a:gd name="connsiteX110" fmla="*/ 4350288 w 7452424"/>
                    <a:gd name="connsiteY110" fmla="*/ 2768458 h 3556713"/>
                    <a:gd name="connsiteX111" fmla="*/ 4401382 w 7452424"/>
                    <a:gd name="connsiteY111" fmla="*/ 2753861 h 3556713"/>
                    <a:gd name="connsiteX112" fmla="*/ 4430579 w 7452424"/>
                    <a:gd name="connsiteY112" fmla="*/ 2739264 h 3556713"/>
                    <a:gd name="connsiteX113" fmla="*/ 4467075 w 7452424"/>
                    <a:gd name="connsiteY113" fmla="*/ 2731965 h 3556713"/>
                    <a:gd name="connsiteX114" fmla="*/ 4496271 w 7452424"/>
                    <a:gd name="connsiteY114" fmla="*/ 2724667 h 3556713"/>
                    <a:gd name="connsiteX115" fmla="*/ 4518169 w 7452424"/>
                    <a:gd name="connsiteY115" fmla="*/ 2710069 h 3556713"/>
                    <a:gd name="connsiteX116" fmla="*/ 4576562 w 7452424"/>
                    <a:gd name="connsiteY116" fmla="*/ 2695472 h 3556713"/>
                    <a:gd name="connsiteX117" fmla="*/ 4598459 w 7452424"/>
                    <a:gd name="connsiteY117" fmla="*/ 2680875 h 3556713"/>
                    <a:gd name="connsiteX118" fmla="*/ 4656852 w 7452424"/>
                    <a:gd name="connsiteY118" fmla="*/ 2666277 h 3556713"/>
                    <a:gd name="connsiteX119" fmla="*/ 4700647 w 7452424"/>
                    <a:gd name="connsiteY119" fmla="*/ 2644381 h 3556713"/>
                    <a:gd name="connsiteX120" fmla="*/ 4751741 w 7452424"/>
                    <a:gd name="connsiteY120" fmla="*/ 2622485 h 3556713"/>
                    <a:gd name="connsiteX121" fmla="*/ 4773639 w 7452424"/>
                    <a:gd name="connsiteY121" fmla="*/ 2607888 h 3556713"/>
                    <a:gd name="connsiteX122" fmla="*/ 4832032 w 7452424"/>
                    <a:gd name="connsiteY122" fmla="*/ 2593291 h 3556713"/>
                    <a:gd name="connsiteX123" fmla="*/ 4853929 w 7452424"/>
                    <a:gd name="connsiteY123" fmla="*/ 2585992 h 3556713"/>
                    <a:gd name="connsiteX124" fmla="*/ 4883126 w 7452424"/>
                    <a:gd name="connsiteY124" fmla="*/ 2578693 h 3556713"/>
                    <a:gd name="connsiteX125" fmla="*/ 4905023 w 7452424"/>
                    <a:gd name="connsiteY125" fmla="*/ 2564096 h 3556713"/>
                    <a:gd name="connsiteX126" fmla="*/ 4963416 w 7452424"/>
                    <a:gd name="connsiteY126" fmla="*/ 2542200 h 3556713"/>
                    <a:gd name="connsiteX127" fmla="*/ 4992613 w 7452424"/>
                    <a:gd name="connsiteY127" fmla="*/ 2534901 h 3556713"/>
                    <a:gd name="connsiteX128" fmla="*/ 5058305 w 7452424"/>
                    <a:gd name="connsiteY128" fmla="*/ 2505707 h 3556713"/>
                    <a:gd name="connsiteX129" fmla="*/ 5080203 w 7452424"/>
                    <a:gd name="connsiteY129" fmla="*/ 2498408 h 3556713"/>
                    <a:gd name="connsiteX130" fmla="*/ 5138596 w 7452424"/>
                    <a:gd name="connsiteY130" fmla="*/ 2476512 h 3556713"/>
                    <a:gd name="connsiteX131" fmla="*/ 5175091 w 7452424"/>
                    <a:gd name="connsiteY131" fmla="*/ 2454616 h 3556713"/>
                    <a:gd name="connsiteX132" fmla="*/ 5196989 w 7452424"/>
                    <a:gd name="connsiteY132" fmla="*/ 2432720 h 3556713"/>
                    <a:gd name="connsiteX133" fmla="*/ 5226185 w 7452424"/>
                    <a:gd name="connsiteY133" fmla="*/ 2418123 h 3556713"/>
                    <a:gd name="connsiteX134" fmla="*/ 5248083 w 7452424"/>
                    <a:gd name="connsiteY134" fmla="*/ 2396227 h 3556713"/>
                    <a:gd name="connsiteX135" fmla="*/ 5269980 w 7452424"/>
                    <a:gd name="connsiteY135" fmla="*/ 2388928 h 3556713"/>
                    <a:gd name="connsiteX136" fmla="*/ 5299177 w 7452424"/>
                    <a:gd name="connsiteY136" fmla="*/ 2374331 h 3556713"/>
                    <a:gd name="connsiteX137" fmla="*/ 5350271 w 7452424"/>
                    <a:gd name="connsiteY137" fmla="*/ 2337838 h 3556713"/>
                    <a:gd name="connsiteX138" fmla="*/ 5394066 w 7452424"/>
                    <a:gd name="connsiteY138" fmla="*/ 2308643 h 3556713"/>
                    <a:gd name="connsiteX139" fmla="*/ 5430561 w 7452424"/>
                    <a:gd name="connsiteY139" fmla="*/ 2264851 h 3556713"/>
                    <a:gd name="connsiteX140" fmla="*/ 5474356 w 7452424"/>
                    <a:gd name="connsiteY140" fmla="*/ 2228358 h 3556713"/>
                    <a:gd name="connsiteX141" fmla="*/ 5503553 w 7452424"/>
                    <a:gd name="connsiteY141" fmla="*/ 2169969 h 3556713"/>
                    <a:gd name="connsiteX142" fmla="*/ 5532749 w 7452424"/>
                    <a:gd name="connsiteY142" fmla="*/ 2133475 h 3556713"/>
                    <a:gd name="connsiteX143" fmla="*/ 5561946 w 7452424"/>
                    <a:gd name="connsiteY143" fmla="*/ 2075086 h 3556713"/>
                    <a:gd name="connsiteX144" fmla="*/ 5605741 w 7452424"/>
                    <a:gd name="connsiteY144" fmla="*/ 2031294 h 3556713"/>
                    <a:gd name="connsiteX145" fmla="*/ 5613040 w 7452424"/>
                    <a:gd name="connsiteY145" fmla="*/ 2009398 h 3556713"/>
                    <a:gd name="connsiteX146" fmla="*/ 5642237 w 7452424"/>
                    <a:gd name="connsiteY146" fmla="*/ 1965606 h 3556713"/>
                    <a:gd name="connsiteX147" fmla="*/ 5671433 w 7452424"/>
                    <a:gd name="connsiteY147" fmla="*/ 1921814 h 3556713"/>
                    <a:gd name="connsiteX148" fmla="*/ 5686031 w 7452424"/>
                    <a:gd name="connsiteY148" fmla="*/ 1899918 h 3556713"/>
                    <a:gd name="connsiteX149" fmla="*/ 5707929 w 7452424"/>
                    <a:gd name="connsiteY149" fmla="*/ 1870724 h 3556713"/>
                    <a:gd name="connsiteX150" fmla="*/ 5715228 w 7452424"/>
                    <a:gd name="connsiteY150" fmla="*/ 1841529 h 3556713"/>
                    <a:gd name="connsiteX151" fmla="*/ 5737125 w 7452424"/>
                    <a:gd name="connsiteY151" fmla="*/ 1819633 h 3556713"/>
                    <a:gd name="connsiteX152" fmla="*/ 5751724 w 7452424"/>
                    <a:gd name="connsiteY152" fmla="*/ 1797737 h 3556713"/>
                    <a:gd name="connsiteX153" fmla="*/ 5766322 w 7452424"/>
                    <a:gd name="connsiteY153" fmla="*/ 1768543 h 3556713"/>
                    <a:gd name="connsiteX154" fmla="*/ 5788219 w 7452424"/>
                    <a:gd name="connsiteY154" fmla="*/ 1746647 h 3556713"/>
                    <a:gd name="connsiteX155" fmla="*/ 5824715 w 7452424"/>
                    <a:gd name="connsiteY155" fmla="*/ 1702855 h 3556713"/>
                    <a:gd name="connsiteX156" fmla="*/ 5839313 w 7452424"/>
                    <a:gd name="connsiteY156" fmla="*/ 1673660 h 3556713"/>
                    <a:gd name="connsiteX157" fmla="*/ 5861211 w 7452424"/>
                    <a:gd name="connsiteY157" fmla="*/ 1651764 h 3556713"/>
                    <a:gd name="connsiteX158" fmla="*/ 5875809 w 7452424"/>
                    <a:gd name="connsiteY158" fmla="*/ 1629868 h 3556713"/>
                    <a:gd name="connsiteX159" fmla="*/ 5941501 w 7452424"/>
                    <a:gd name="connsiteY159" fmla="*/ 1556882 h 3556713"/>
                    <a:gd name="connsiteX160" fmla="*/ 5948801 w 7452424"/>
                    <a:gd name="connsiteY160" fmla="*/ 1534986 h 3556713"/>
                    <a:gd name="connsiteX161" fmla="*/ 5992595 w 7452424"/>
                    <a:gd name="connsiteY161" fmla="*/ 1491194 h 3556713"/>
                    <a:gd name="connsiteX162" fmla="*/ 6007194 w 7452424"/>
                    <a:gd name="connsiteY162" fmla="*/ 1476596 h 3556713"/>
                    <a:gd name="connsiteX163" fmla="*/ 6021792 w 7452424"/>
                    <a:gd name="connsiteY163" fmla="*/ 1454700 h 3556713"/>
                    <a:gd name="connsiteX164" fmla="*/ 6065587 w 7452424"/>
                    <a:gd name="connsiteY164" fmla="*/ 1410908 h 3556713"/>
                    <a:gd name="connsiteX165" fmla="*/ 6102083 w 7452424"/>
                    <a:gd name="connsiteY165" fmla="*/ 1367116 h 3556713"/>
                    <a:gd name="connsiteX166" fmla="*/ 6145877 w 7452424"/>
                    <a:gd name="connsiteY166" fmla="*/ 1308727 h 3556713"/>
                    <a:gd name="connsiteX167" fmla="*/ 6175074 w 7452424"/>
                    <a:gd name="connsiteY167" fmla="*/ 1286831 h 3556713"/>
                    <a:gd name="connsiteX168" fmla="*/ 6189672 w 7452424"/>
                    <a:gd name="connsiteY168" fmla="*/ 1264935 h 3556713"/>
                    <a:gd name="connsiteX169" fmla="*/ 6226168 w 7452424"/>
                    <a:gd name="connsiteY169" fmla="*/ 1221143 h 3556713"/>
                    <a:gd name="connsiteX170" fmla="*/ 6233467 w 7452424"/>
                    <a:gd name="connsiteY170" fmla="*/ 1199247 h 3556713"/>
                    <a:gd name="connsiteX171" fmla="*/ 6248065 w 7452424"/>
                    <a:gd name="connsiteY171" fmla="*/ 1177351 h 3556713"/>
                    <a:gd name="connsiteX172" fmla="*/ 6291860 w 7452424"/>
                    <a:gd name="connsiteY172" fmla="*/ 1118962 h 3556713"/>
                    <a:gd name="connsiteX173" fmla="*/ 6313758 w 7452424"/>
                    <a:gd name="connsiteY173" fmla="*/ 1082469 h 3556713"/>
                    <a:gd name="connsiteX174" fmla="*/ 6379450 w 7452424"/>
                    <a:gd name="connsiteY174" fmla="*/ 1002184 h 3556713"/>
                    <a:gd name="connsiteX175" fmla="*/ 6394048 w 7452424"/>
                    <a:gd name="connsiteY175" fmla="*/ 972989 h 3556713"/>
                    <a:gd name="connsiteX176" fmla="*/ 6437843 w 7452424"/>
                    <a:gd name="connsiteY176" fmla="*/ 914600 h 3556713"/>
                    <a:gd name="connsiteX177" fmla="*/ 6481638 w 7452424"/>
                    <a:gd name="connsiteY177" fmla="*/ 841613 h 3556713"/>
                    <a:gd name="connsiteX178" fmla="*/ 6503535 w 7452424"/>
                    <a:gd name="connsiteY178" fmla="*/ 805120 h 3556713"/>
                    <a:gd name="connsiteX179" fmla="*/ 6540031 w 7452424"/>
                    <a:gd name="connsiteY179" fmla="*/ 761328 h 3556713"/>
                    <a:gd name="connsiteX180" fmla="*/ 6613022 w 7452424"/>
                    <a:gd name="connsiteY180" fmla="*/ 666445 h 3556713"/>
                    <a:gd name="connsiteX181" fmla="*/ 6642219 w 7452424"/>
                    <a:gd name="connsiteY181" fmla="*/ 629952 h 3556713"/>
                    <a:gd name="connsiteX182" fmla="*/ 6693313 w 7452424"/>
                    <a:gd name="connsiteY182" fmla="*/ 564264 h 3556713"/>
                    <a:gd name="connsiteX183" fmla="*/ 6715210 w 7452424"/>
                    <a:gd name="connsiteY183" fmla="*/ 535070 h 3556713"/>
                    <a:gd name="connsiteX184" fmla="*/ 6751706 w 7452424"/>
                    <a:gd name="connsiteY184" fmla="*/ 469382 h 3556713"/>
                    <a:gd name="connsiteX185" fmla="*/ 6773604 w 7452424"/>
                    <a:gd name="connsiteY185" fmla="*/ 432888 h 3556713"/>
                    <a:gd name="connsiteX186" fmla="*/ 6795501 w 7452424"/>
                    <a:gd name="connsiteY186" fmla="*/ 410992 h 3556713"/>
                    <a:gd name="connsiteX187" fmla="*/ 6817398 w 7452424"/>
                    <a:gd name="connsiteY187" fmla="*/ 381798 h 3556713"/>
                    <a:gd name="connsiteX188" fmla="*/ 6846595 w 7452424"/>
                    <a:gd name="connsiteY188" fmla="*/ 330707 h 3556713"/>
                    <a:gd name="connsiteX189" fmla="*/ 6883091 w 7452424"/>
                    <a:gd name="connsiteY189" fmla="*/ 294214 h 3556713"/>
                    <a:gd name="connsiteX190" fmla="*/ 6941484 w 7452424"/>
                    <a:gd name="connsiteY190" fmla="*/ 199331 h 3556713"/>
                    <a:gd name="connsiteX191" fmla="*/ 6977980 w 7452424"/>
                    <a:gd name="connsiteY191" fmla="*/ 162838 h 3556713"/>
                    <a:gd name="connsiteX192" fmla="*/ 7029074 w 7452424"/>
                    <a:gd name="connsiteY192" fmla="*/ 148241 h 3556713"/>
                    <a:gd name="connsiteX193" fmla="*/ 7050971 w 7452424"/>
                    <a:gd name="connsiteY193" fmla="*/ 133644 h 3556713"/>
                    <a:gd name="connsiteX194" fmla="*/ 7072868 w 7452424"/>
                    <a:gd name="connsiteY194" fmla="*/ 126345 h 3556713"/>
                    <a:gd name="connsiteX195" fmla="*/ 7087467 w 7452424"/>
                    <a:gd name="connsiteY195" fmla="*/ 111748 h 3556713"/>
                    <a:gd name="connsiteX196" fmla="*/ 7116663 w 7452424"/>
                    <a:gd name="connsiteY196" fmla="*/ 89852 h 3556713"/>
                    <a:gd name="connsiteX197" fmla="*/ 7175056 w 7452424"/>
                    <a:gd name="connsiteY197" fmla="*/ 67956 h 3556713"/>
                    <a:gd name="connsiteX198" fmla="*/ 7211552 w 7452424"/>
                    <a:gd name="connsiteY198" fmla="*/ 46060 h 3556713"/>
                    <a:gd name="connsiteX199" fmla="*/ 7226150 w 7452424"/>
                    <a:gd name="connsiteY199" fmla="*/ 31462 h 3556713"/>
                    <a:gd name="connsiteX200" fmla="*/ 7350236 w 7452424"/>
                    <a:gd name="connsiteY200" fmla="*/ 9566 h 3556713"/>
                    <a:gd name="connsiteX201" fmla="*/ 7452424 w 7452424"/>
                    <a:gd name="connsiteY201" fmla="*/ 2268 h 3556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</a:cxnLst>
                  <a:rect l="l" t="t" r="r" b="b"/>
                  <a:pathLst>
                    <a:path w="7452424" h="3556713">
                      <a:moveTo>
                        <a:pt x="0" y="3556713"/>
                      </a:moveTo>
                      <a:cubicBezTo>
                        <a:pt x="58391" y="3469131"/>
                        <a:pt x="2433" y="3540898"/>
                        <a:pt x="51094" y="3498324"/>
                      </a:cubicBezTo>
                      <a:cubicBezTo>
                        <a:pt x="64042" y="3486996"/>
                        <a:pt x="87590" y="3461831"/>
                        <a:pt x="87590" y="3461831"/>
                      </a:cubicBezTo>
                      <a:cubicBezTo>
                        <a:pt x="103393" y="3398621"/>
                        <a:pt x="84041" y="3467053"/>
                        <a:pt x="109487" y="3403442"/>
                      </a:cubicBezTo>
                      <a:cubicBezTo>
                        <a:pt x="115202" y="3389156"/>
                        <a:pt x="119219" y="3374247"/>
                        <a:pt x="124085" y="3359650"/>
                      </a:cubicBezTo>
                      <a:cubicBezTo>
                        <a:pt x="133519" y="3331350"/>
                        <a:pt x="140496" y="3312285"/>
                        <a:pt x="145983" y="3279364"/>
                      </a:cubicBezTo>
                      <a:cubicBezTo>
                        <a:pt x="148416" y="3264767"/>
                        <a:pt x="149693" y="3249929"/>
                        <a:pt x="153282" y="3235572"/>
                      </a:cubicBezTo>
                      <a:cubicBezTo>
                        <a:pt x="157014" y="3220645"/>
                        <a:pt x="167880" y="3191781"/>
                        <a:pt x="167880" y="3191781"/>
                      </a:cubicBezTo>
                      <a:cubicBezTo>
                        <a:pt x="173067" y="3139909"/>
                        <a:pt x="174411" y="3116098"/>
                        <a:pt x="182478" y="3067703"/>
                      </a:cubicBezTo>
                      <a:cubicBezTo>
                        <a:pt x="184518" y="3055466"/>
                        <a:pt x="186213" y="3043092"/>
                        <a:pt x="189778" y="3031210"/>
                      </a:cubicBezTo>
                      <a:cubicBezTo>
                        <a:pt x="193543" y="3018661"/>
                        <a:pt x="200523" y="3007239"/>
                        <a:pt x="204376" y="2994717"/>
                      </a:cubicBezTo>
                      <a:cubicBezTo>
                        <a:pt x="226458" y="2922953"/>
                        <a:pt x="212803" y="2955393"/>
                        <a:pt x="226273" y="2892536"/>
                      </a:cubicBezTo>
                      <a:cubicBezTo>
                        <a:pt x="230477" y="2872919"/>
                        <a:pt x="236006" y="2853609"/>
                        <a:pt x="240872" y="2834146"/>
                      </a:cubicBezTo>
                      <a:cubicBezTo>
                        <a:pt x="242339" y="2818011"/>
                        <a:pt x="251620" y="2709988"/>
                        <a:pt x="255470" y="2688173"/>
                      </a:cubicBezTo>
                      <a:cubicBezTo>
                        <a:pt x="258957" y="2668416"/>
                        <a:pt x="265202" y="2649247"/>
                        <a:pt x="270068" y="2629784"/>
                      </a:cubicBezTo>
                      <a:cubicBezTo>
                        <a:pt x="272501" y="2605455"/>
                        <a:pt x="271869" y="2580621"/>
                        <a:pt x="277367" y="2556797"/>
                      </a:cubicBezTo>
                      <a:cubicBezTo>
                        <a:pt x="279340" y="2548249"/>
                        <a:pt x="288403" y="2542917"/>
                        <a:pt x="291966" y="2534901"/>
                      </a:cubicBezTo>
                      <a:cubicBezTo>
                        <a:pt x="298216" y="2520841"/>
                        <a:pt x="301698" y="2505707"/>
                        <a:pt x="306564" y="2491110"/>
                      </a:cubicBezTo>
                      <a:cubicBezTo>
                        <a:pt x="308997" y="2483811"/>
                        <a:pt x="310422" y="2476095"/>
                        <a:pt x="313863" y="2469214"/>
                      </a:cubicBezTo>
                      <a:cubicBezTo>
                        <a:pt x="332384" y="2432173"/>
                        <a:pt x="322425" y="2449072"/>
                        <a:pt x="343060" y="2418123"/>
                      </a:cubicBezTo>
                      <a:cubicBezTo>
                        <a:pt x="347926" y="2403526"/>
                        <a:pt x="344855" y="2382866"/>
                        <a:pt x="357658" y="2374331"/>
                      </a:cubicBezTo>
                      <a:cubicBezTo>
                        <a:pt x="364957" y="2369465"/>
                        <a:pt x="372816" y="2365350"/>
                        <a:pt x="379555" y="2359734"/>
                      </a:cubicBezTo>
                      <a:cubicBezTo>
                        <a:pt x="387485" y="2353126"/>
                        <a:pt x="392864" y="2343564"/>
                        <a:pt x="401453" y="2337838"/>
                      </a:cubicBezTo>
                      <a:cubicBezTo>
                        <a:pt x="407855" y="2333570"/>
                        <a:pt x="416468" y="2333980"/>
                        <a:pt x="423350" y="2330539"/>
                      </a:cubicBezTo>
                      <a:cubicBezTo>
                        <a:pt x="431196" y="2326616"/>
                        <a:pt x="437232" y="2319505"/>
                        <a:pt x="445248" y="2315942"/>
                      </a:cubicBezTo>
                      <a:cubicBezTo>
                        <a:pt x="459310" y="2309693"/>
                        <a:pt x="475279" y="2308225"/>
                        <a:pt x="489042" y="2301344"/>
                      </a:cubicBezTo>
                      <a:lnTo>
                        <a:pt x="518239" y="2286747"/>
                      </a:lnTo>
                      <a:cubicBezTo>
                        <a:pt x="586364" y="2289180"/>
                        <a:pt x="654710" y="2288055"/>
                        <a:pt x="722615" y="2294046"/>
                      </a:cubicBezTo>
                      <a:cubicBezTo>
                        <a:pt x="805401" y="2301350"/>
                        <a:pt x="736123" y="2305846"/>
                        <a:pt x="788307" y="2323240"/>
                      </a:cubicBezTo>
                      <a:cubicBezTo>
                        <a:pt x="802347" y="2327920"/>
                        <a:pt x="817504" y="2328106"/>
                        <a:pt x="832102" y="2330539"/>
                      </a:cubicBezTo>
                      <a:lnTo>
                        <a:pt x="875897" y="2359734"/>
                      </a:lnTo>
                      <a:cubicBezTo>
                        <a:pt x="883196" y="2364600"/>
                        <a:pt x="891591" y="2368128"/>
                        <a:pt x="897794" y="2374331"/>
                      </a:cubicBezTo>
                      <a:lnTo>
                        <a:pt x="926991" y="2403526"/>
                      </a:lnTo>
                      <a:cubicBezTo>
                        <a:pt x="931857" y="2418123"/>
                        <a:pt x="933053" y="2434516"/>
                        <a:pt x="941589" y="2447318"/>
                      </a:cubicBezTo>
                      <a:lnTo>
                        <a:pt x="970786" y="2491110"/>
                      </a:lnTo>
                      <a:cubicBezTo>
                        <a:pt x="973219" y="2500841"/>
                        <a:pt x="975329" y="2510659"/>
                        <a:pt x="978085" y="2520304"/>
                      </a:cubicBezTo>
                      <a:cubicBezTo>
                        <a:pt x="982297" y="2535043"/>
                        <a:pt x="994840" y="2568410"/>
                        <a:pt x="999982" y="2578693"/>
                      </a:cubicBezTo>
                      <a:cubicBezTo>
                        <a:pt x="1003905" y="2586539"/>
                        <a:pt x="1009715" y="2593290"/>
                        <a:pt x="1014581" y="2600589"/>
                      </a:cubicBezTo>
                      <a:cubicBezTo>
                        <a:pt x="1019447" y="2615186"/>
                        <a:pt x="1022298" y="2630619"/>
                        <a:pt x="1029179" y="2644381"/>
                      </a:cubicBezTo>
                      <a:cubicBezTo>
                        <a:pt x="1042155" y="2670331"/>
                        <a:pt x="1043916" y="2670414"/>
                        <a:pt x="1051076" y="2695472"/>
                      </a:cubicBezTo>
                      <a:cubicBezTo>
                        <a:pt x="1054197" y="2706395"/>
                        <a:pt x="1059838" y="2734889"/>
                        <a:pt x="1065675" y="2746562"/>
                      </a:cubicBezTo>
                      <a:cubicBezTo>
                        <a:pt x="1069598" y="2754408"/>
                        <a:pt x="1076710" y="2760442"/>
                        <a:pt x="1080273" y="2768458"/>
                      </a:cubicBezTo>
                      <a:cubicBezTo>
                        <a:pt x="1115017" y="2846629"/>
                        <a:pt x="1076432" y="2784593"/>
                        <a:pt x="1109469" y="2834146"/>
                      </a:cubicBezTo>
                      <a:cubicBezTo>
                        <a:pt x="1112245" y="2848024"/>
                        <a:pt x="1116587" y="2877575"/>
                        <a:pt x="1124068" y="2892536"/>
                      </a:cubicBezTo>
                      <a:cubicBezTo>
                        <a:pt x="1130412" y="2905224"/>
                        <a:pt x="1138666" y="2916865"/>
                        <a:pt x="1145965" y="2929029"/>
                      </a:cubicBezTo>
                      <a:cubicBezTo>
                        <a:pt x="1162402" y="3027646"/>
                        <a:pt x="1140493" y="2933139"/>
                        <a:pt x="1167863" y="2994717"/>
                      </a:cubicBezTo>
                      <a:cubicBezTo>
                        <a:pt x="1174113" y="3008778"/>
                        <a:pt x="1177595" y="3023912"/>
                        <a:pt x="1182461" y="3038509"/>
                      </a:cubicBezTo>
                      <a:lnTo>
                        <a:pt x="1197059" y="3082301"/>
                      </a:lnTo>
                      <a:cubicBezTo>
                        <a:pt x="1199492" y="3089600"/>
                        <a:pt x="1202849" y="3096653"/>
                        <a:pt x="1204358" y="3104197"/>
                      </a:cubicBezTo>
                      <a:cubicBezTo>
                        <a:pt x="1206791" y="3116361"/>
                        <a:pt x="1208393" y="3128722"/>
                        <a:pt x="1211657" y="3140690"/>
                      </a:cubicBezTo>
                      <a:cubicBezTo>
                        <a:pt x="1215706" y="3155535"/>
                        <a:pt x="1223238" y="3169394"/>
                        <a:pt x="1226256" y="3184482"/>
                      </a:cubicBezTo>
                      <a:cubicBezTo>
                        <a:pt x="1228689" y="3196646"/>
                        <a:pt x="1230864" y="3208865"/>
                        <a:pt x="1233555" y="3220975"/>
                      </a:cubicBezTo>
                      <a:cubicBezTo>
                        <a:pt x="1235731" y="3230767"/>
                        <a:pt x="1238752" y="3240361"/>
                        <a:pt x="1240854" y="3250170"/>
                      </a:cubicBezTo>
                      <a:cubicBezTo>
                        <a:pt x="1258890" y="3334334"/>
                        <a:pt x="1241081" y="3301602"/>
                        <a:pt x="1270051" y="3345052"/>
                      </a:cubicBezTo>
                      <a:cubicBezTo>
                        <a:pt x="1274131" y="3361372"/>
                        <a:pt x="1284840" y="3407377"/>
                        <a:pt x="1291948" y="3418039"/>
                      </a:cubicBezTo>
                      <a:cubicBezTo>
                        <a:pt x="1296814" y="3425338"/>
                        <a:pt x="1302623" y="3432089"/>
                        <a:pt x="1306546" y="3439935"/>
                      </a:cubicBezTo>
                      <a:cubicBezTo>
                        <a:pt x="1314871" y="3456584"/>
                        <a:pt x="1309433" y="3466924"/>
                        <a:pt x="1328444" y="3476428"/>
                      </a:cubicBezTo>
                      <a:cubicBezTo>
                        <a:pt x="1349424" y="3486917"/>
                        <a:pt x="1378388" y="3492039"/>
                        <a:pt x="1401435" y="3498324"/>
                      </a:cubicBezTo>
                      <a:cubicBezTo>
                        <a:pt x="1418524" y="3502984"/>
                        <a:pt x="1435498" y="3508055"/>
                        <a:pt x="1452529" y="3512921"/>
                      </a:cubicBezTo>
                      <a:lnTo>
                        <a:pt x="1832085" y="3505623"/>
                      </a:lnTo>
                      <a:cubicBezTo>
                        <a:pt x="1842110" y="3505265"/>
                        <a:pt x="1851488" y="3500500"/>
                        <a:pt x="1861281" y="3498324"/>
                      </a:cubicBezTo>
                      <a:cubicBezTo>
                        <a:pt x="1895136" y="3490801"/>
                        <a:pt x="1895830" y="3492624"/>
                        <a:pt x="1926973" y="3483727"/>
                      </a:cubicBezTo>
                      <a:cubicBezTo>
                        <a:pt x="1934371" y="3481613"/>
                        <a:pt x="1941282" y="3477693"/>
                        <a:pt x="1948871" y="3476428"/>
                      </a:cubicBezTo>
                      <a:cubicBezTo>
                        <a:pt x="1970603" y="3472806"/>
                        <a:pt x="1992733" y="3472106"/>
                        <a:pt x="2014563" y="3469129"/>
                      </a:cubicBezTo>
                      <a:cubicBezTo>
                        <a:pt x="2046271" y="3464805"/>
                        <a:pt x="2077545" y="3456986"/>
                        <a:pt x="2109452" y="3454532"/>
                      </a:cubicBezTo>
                      <a:cubicBezTo>
                        <a:pt x="2172572" y="3449677"/>
                        <a:pt x="2235999" y="3450318"/>
                        <a:pt x="2299230" y="3447234"/>
                      </a:cubicBezTo>
                      <a:cubicBezTo>
                        <a:pt x="2335763" y="3445452"/>
                        <a:pt x="2372221" y="3442368"/>
                        <a:pt x="2408717" y="3439935"/>
                      </a:cubicBezTo>
                      <a:cubicBezTo>
                        <a:pt x="2418449" y="3437502"/>
                        <a:pt x="2428120" y="3434812"/>
                        <a:pt x="2437913" y="3432636"/>
                      </a:cubicBezTo>
                      <a:cubicBezTo>
                        <a:pt x="2450024" y="3429945"/>
                        <a:pt x="2462440" y="3428602"/>
                        <a:pt x="2474409" y="3425338"/>
                      </a:cubicBezTo>
                      <a:cubicBezTo>
                        <a:pt x="2489255" y="3421289"/>
                        <a:pt x="2503115" y="3413757"/>
                        <a:pt x="2518204" y="3410740"/>
                      </a:cubicBezTo>
                      <a:cubicBezTo>
                        <a:pt x="2569212" y="3400540"/>
                        <a:pt x="2542463" y="3405482"/>
                        <a:pt x="2598494" y="3396143"/>
                      </a:cubicBezTo>
                      <a:cubicBezTo>
                        <a:pt x="2608226" y="3391277"/>
                        <a:pt x="2617748" y="3385965"/>
                        <a:pt x="2627691" y="3381546"/>
                      </a:cubicBezTo>
                      <a:cubicBezTo>
                        <a:pt x="2653884" y="3369905"/>
                        <a:pt x="2662001" y="3367677"/>
                        <a:pt x="2686084" y="3359650"/>
                      </a:cubicBezTo>
                      <a:cubicBezTo>
                        <a:pt x="2748847" y="3317810"/>
                        <a:pt x="2669434" y="3367975"/>
                        <a:pt x="2729879" y="3337754"/>
                      </a:cubicBezTo>
                      <a:cubicBezTo>
                        <a:pt x="2737725" y="3333831"/>
                        <a:pt x="2743930" y="3327079"/>
                        <a:pt x="2751776" y="3323156"/>
                      </a:cubicBezTo>
                      <a:cubicBezTo>
                        <a:pt x="2758658" y="3319715"/>
                        <a:pt x="2766470" y="3318559"/>
                        <a:pt x="2773674" y="3315858"/>
                      </a:cubicBezTo>
                      <a:cubicBezTo>
                        <a:pt x="2843507" y="3289673"/>
                        <a:pt x="2782359" y="3310529"/>
                        <a:pt x="2832067" y="3293962"/>
                      </a:cubicBezTo>
                      <a:cubicBezTo>
                        <a:pt x="2866062" y="3259967"/>
                        <a:pt x="2822053" y="3298969"/>
                        <a:pt x="2875862" y="3272066"/>
                      </a:cubicBezTo>
                      <a:cubicBezTo>
                        <a:pt x="2882017" y="3268989"/>
                        <a:pt x="2884305" y="3260545"/>
                        <a:pt x="2890460" y="3257468"/>
                      </a:cubicBezTo>
                      <a:cubicBezTo>
                        <a:pt x="2899433" y="3252982"/>
                        <a:pt x="2909925" y="3252603"/>
                        <a:pt x="2919657" y="3250170"/>
                      </a:cubicBezTo>
                      <a:cubicBezTo>
                        <a:pt x="2953650" y="3216177"/>
                        <a:pt x="2909646" y="3255173"/>
                        <a:pt x="2963451" y="3228274"/>
                      </a:cubicBezTo>
                      <a:cubicBezTo>
                        <a:pt x="2969606" y="3225197"/>
                        <a:pt x="2971895" y="3216754"/>
                        <a:pt x="2978050" y="3213677"/>
                      </a:cubicBezTo>
                      <a:cubicBezTo>
                        <a:pt x="2987023" y="3209191"/>
                        <a:pt x="2997638" y="3209260"/>
                        <a:pt x="3007246" y="3206378"/>
                      </a:cubicBezTo>
                      <a:cubicBezTo>
                        <a:pt x="3021985" y="3201957"/>
                        <a:pt x="3036443" y="3196647"/>
                        <a:pt x="3051041" y="3191781"/>
                      </a:cubicBezTo>
                      <a:cubicBezTo>
                        <a:pt x="3058340" y="3189348"/>
                        <a:pt x="3066537" y="3188750"/>
                        <a:pt x="3072939" y="3184482"/>
                      </a:cubicBezTo>
                      <a:cubicBezTo>
                        <a:pt x="3123135" y="3151019"/>
                        <a:pt x="3100089" y="3160834"/>
                        <a:pt x="3138631" y="3147989"/>
                      </a:cubicBezTo>
                      <a:cubicBezTo>
                        <a:pt x="3145930" y="3143123"/>
                        <a:pt x="3152512" y="3136954"/>
                        <a:pt x="3160528" y="3133391"/>
                      </a:cubicBezTo>
                      <a:cubicBezTo>
                        <a:pt x="3174590" y="3127142"/>
                        <a:pt x="3191519" y="3127329"/>
                        <a:pt x="3204323" y="3118794"/>
                      </a:cubicBezTo>
                      <a:cubicBezTo>
                        <a:pt x="3238535" y="3095988"/>
                        <a:pt x="3217568" y="3105639"/>
                        <a:pt x="3270015" y="3096898"/>
                      </a:cubicBezTo>
                      <a:cubicBezTo>
                        <a:pt x="3279747" y="3092032"/>
                        <a:pt x="3289211" y="3086587"/>
                        <a:pt x="3299212" y="3082301"/>
                      </a:cubicBezTo>
                      <a:cubicBezTo>
                        <a:pt x="3306284" y="3079270"/>
                        <a:pt x="3314227" y="3078443"/>
                        <a:pt x="3321109" y="3075002"/>
                      </a:cubicBezTo>
                      <a:cubicBezTo>
                        <a:pt x="3363450" y="3053833"/>
                        <a:pt x="3321034" y="3064994"/>
                        <a:pt x="3372203" y="3045807"/>
                      </a:cubicBezTo>
                      <a:cubicBezTo>
                        <a:pt x="3381596" y="3042285"/>
                        <a:pt x="3391791" y="3041391"/>
                        <a:pt x="3401400" y="3038509"/>
                      </a:cubicBezTo>
                      <a:cubicBezTo>
                        <a:pt x="3416139" y="3034088"/>
                        <a:pt x="3430597" y="3028777"/>
                        <a:pt x="3445195" y="3023911"/>
                      </a:cubicBezTo>
                      <a:cubicBezTo>
                        <a:pt x="3452494" y="3021478"/>
                        <a:pt x="3460210" y="3020054"/>
                        <a:pt x="3467092" y="3016613"/>
                      </a:cubicBezTo>
                      <a:cubicBezTo>
                        <a:pt x="3505261" y="2997529"/>
                        <a:pt x="3485733" y="3004654"/>
                        <a:pt x="3525485" y="2994717"/>
                      </a:cubicBezTo>
                      <a:cubicBezTo>
                        <a:pt x="3552306" y="2976839"/>
                        <a:pt x="3548169" y="2977425"/>
                        <a:pt x="3583879" y="2965522"/>
                      </a:cubicBezTo>
                      <a:cubicBezTo>
                        <a:pt x="3615322" y="2955041"/>
                        <a:pt x="3623011" y="2960554"/>
                        <a:pt x="3656870" y="2943626"/>
                      </a:cubicBezTo>
                      <a:cubicBezTo>
                        <a:pt x="3666602" y="2938760"/>
                        <a:pt x="3675605" y="2932018"/>
                        <a:pt x="3686067" y="2929029"/>
                      </a:cubicBezTo>
                      <a:cubicBezTo>
                        <a:pt x="3709925" y="2922213"/>
                        <a:pt x="3759058" y="2914432"/>
                        <a:pt x="3759058" y="2914432"/>
                      </a:cubicBezTo>
                      <a:cubicBezTo>
                        <a:pt x="3771223" y="2907133"/>
                        <a:pt x="3782590" y="2898298"/>
                        <a:pt x="3795554" y="2892536"/>
                      </a:cubicBezTo>
                      <a:cubicBezTo>
                        <a:pt x="3809100" y="2886516"/>
                        <a:pt x="3859126" y="2879704"/>
                        <a:pt x="3868545" y="2877938"/>
                      </a:cubicBezTo>
                      <a:cubicBezTo>
                        <a:pt x="3892932" y="2873366"/>
                        <a:pt x="3917275" y="2868540"/>
                        <a:pt x="3941537" y="2863341"/>
                      </a:cubicBezTo>
                      <a:cubicBezTo>
                        <a:pt x="3951346" y="2861239"/>
                        <a:pt x="3960863" y="2857836"/>
                        <a:pt x="3970733" y="2856042"/>
                      </a:cubicBezTo>
                      <a:cubicBezTo>
                        <a:pt x="4014416" y="2848100"/>
                        <a:pt x="4058581" y="2842852"/>
                        <a:pt x="4102118" y="2834146"/>
                      </a:cubicBezTo>
                      <a:cubicBezTo>
                        <a:pt x="4114283" y="2831713"/>
                        <a:pt x="4126577" y="2829857"/>
                        <a:pt x="4138613" y="2826848"/>
                      </a:cubicBezTo>
                      <a:cubicBezTo>
                        <a:pt x="4183899" y="2815528"/>
                        <a:pt x="4134233" y="2821217"/>
                        <a:pt x="4197006" y="2812250"/>
                      </a:cubicBezTo>
                      <a:cubicBezTo>
                        <a:pt x="4218817" y="2809134"/>
                        <a:pt x="4240801" y="2807385"/>
                        <a:pt x="4262699" y="2804952"/>
                      </a:cubicBezTo>
                      <a:cubicBezTo>
                        <a:pt x="4274864" y="2800086"/>
                        <a:pt x="4286926" y="2794954"/>
                        <a:pt x="4299194" y="2790354"/>
                      </a:cubicBezTo>
                      <a:cubicBezTo>
                        <a:pt x="4306398" y="2787653"/>
                        <a:pt x="4314020" y="2786087"/>
                        <a:pt x="4321092" y="2783056"/>
                      </a:cubicBezTo>
                      <a:cubicBezTo>
                        <a:pt x="4331093" y="2778770"/>
                        <a:pt x="4340062" y="2772176"/>
                        <a:pt x="4350288" y="2768458"/>
                      </a:cubicBezTo>
                      <a:cubicBezTo>
                        <a:pt x="4366934" y="2762405"/>
                        <a:pt x="4384736" y="2759914"/>
                        <a:pt x="4401382" y="2753861"/>
                      </a:cubicBezTo>
                      <a:cubicBezTo>
                        <a:pt x="4411608" y="2750143"/>
                        <a:pt x="4420256" y="2742705"/>
                        <a:pt x="4430579" y="2739264"/>
                      </a:cubicBezTo>
                      <a:cubicBezTo>
                        <a:pt x="4442349" y="2735341"/>
                        <a:pt x="4454964" y="2734656"/>
                        <a:pt x="4467075" y="2731965"/>
                      </a:cubicBezTo>
                      <a:cubicBezTo>
                        <a:pt x="4476868" y="2729789"/>
                        <a:pt x="4486539" y="2727100"/>
                        <a:pt x="4496271" y="2724667"/>
                      </a:cubicBezTo>
                      <a:cubicBezTo>
                        <a:pt x="4503570" y="2719801"/>
                        <a:pt x="4509925" y="2713067"/>
                        <a:pt x="4518169" y="2710069"/>
                      </a:cubicBezTo>
                      <a:cubicBezTo>
                        <a:pt x="4537024" y="2703213"/>
                        <a:pt x="4576562" y="2695472"/>
                        <a:pt x="4576562" y="2695472"/>
                      </a:cubicBezTo>
                      <a:cubicBezTo>
                        <a:pt x="4583861" y="2690606"/>
                        <a:pt x="4590215" y="2683873"/>
                        <a:pt x="4598459" y="2680875"/>
                      </a:cubicBezTo>
                      <a:cubicBezTo>
                        <a:pt x="4617315" y="2674019"/>
                        <a:pt x="4656852" y="2666277"/>
                        <a:pt x="4656852" y="2666277"/>
                      </a:cubicBezTo>
                      <a:cubicBezTo>
                        <a:pt x="4719609" y="2624444"/>
                        <a:pt x="4640207" y="2674599"/>
                        <a:pt x="4700647" y="2644381"/>
                      </a:cubicBezTo>
                      <a:cubicBezTo>
                        <a:pt x="4751053" y="2619180"/>
                        <a:pt x="4690980" y="2637675"/>
                        <a:pt x="4751741" y="2622485"/>
                      </a:cubicBezTo>
                      <a:cubicBezTo>
                        <a:pt x="4759040" y="2617619"/>
                        <a:pt x="4765793" y="2611811"/>
                        <a:pt x="4773639" y="2607888"/>
                      </a:cubicBezTo>
                      <a:cubicBezTo>
                        <a:pt x="4790329" y="2599544"/>
                        <a:pt x="4815367" y="2597457"/>
                        <a:pt x="4832032" y="2593291"/>
                      </a:cubicBezTo>
                      <a:cubicBezTo>
                        <a:pt x="4839496" y="2591425"/>
                        <a:pt x="4846531" y="2588106"/>
                        <a:pt x="4853929" y="2585992"/>
                      </a:cubicBezTo>
                      <a:cubicBezTo>
                        <a:pt x="4863575" y="2583236"/>
                        <a:pt x="4873394" y="2581126"/>
                        <a:pt x="4883126" y="2578693"/>
                      </a:cubicBezTo>
                      <a:cubicBezTo>
                        <a:pt x="4890425" y="2573827"/>
                        <a:pt x="4897177" y="2568019"/>
                        <a:pt x="4905023" y="2564096"/>
                      </a:cubicBezTo>
                      <a:cubicBezTo>
                        <a:pt x="4915301" y="2558958"/>
                        <a:pt x="4948680" y="2546410"/>
                        <a:pt x="4963416" y="2542200"/>
                      </a:cubicBezTo>
                      <a:cubicBezTo>
                        <a:pt x="4973062" y="2539444"/>
                        <a:pt x="4982881" y="2537334"/>
                        <a:pt x="4992613" y="2534901"/>
                      </a:cubicBezTo>
                      <a:cubicBezTo>
                        <a:pt x="5027314" y="2511768"/>
                        <a:pt x="5006187" y="2523078"/>
                        <a:pt x="5058305" y="2505707"/>
                      </a:cubicBezTo>
                      <a:cubicBezTo>
                        <a:pt x="5065604" y="2503274"/>
                        <a:pt x="5073801" y="2502676"/>
                        <a:pt x="5080203" y="2498408"/>
                      </a:cubicBezTo>
                      <a:cubicBezTo>
                        <a:pt x="5112423" y="2476930"/>
                        <a:pt x="5093498" y="2485531"/>
                        <a:pt x="5138596" y="2476512"/>
                      </a:cubicBezTo>
                      <a:cubicBezTo>
                        <a:pt x="5150761" y="2469213"/>
                        <a:pt x="5163742" y="2463128"/>
                        <a:pt x="5175091" y="2454616"/>
                      </a:cubicBezTo>
                      <a:cubicBezTo>
                        <a:pt x="5183349" y="2448423"/>
                        <a:pt x="5188589" y="2438719"/>
                        <a:pt x="5196989" y="2432720"/>
                      </a:cubicBezTo>
                      <a:cubicBezTo>
                        <a:pt x="5205843" y="2426396"/>
                        <a:pt x="5217331" y="2424447"/>
                        <a:pt x="5226185" y="2418123"/>
                      </a:cubicBezTo>
                      <a:cubicBezTo>
                        <a:pt x="5234585" y="2412124"/>
                        <a:pt x="5239494" y="2401953"/>
                        <a:pt x="5248083" y="2396227"/>
                      </a:cubicBezTo>
                      <a:cubicBezTo>
                        <a:pt x="5254485" y="2391959"/>
                        <a:pt x="5262908" y="2391959"/>
                        <a:pt x="5269980" y="2388928"/>
                      </a:cubicBezTo>
                      <a:cubicBezTo>
                        <a:pt x="5279981" y="2384642"/>
                        <a:pt x="5289445" y="2379197"/>
                        <a:pt x="5299177" y="2374331"/>
                      </a:cubicBezTo>
                      <a:cubicBezTo>
                        <a:pt x="5356109" y="2317401"/>
                        <a:pt x="5283020" y="2385871"/>
                        <a:pt x="5350271" y="2337838"/>
                      </a:cubicBezTo>
                      <a:cubicBezTo>
                        <a:pt x="5398115" y="2303667"/>
                        <a:pt x="5347090" y="2324301"/>
                        <a:pt x="5394066" y="2308643"/>
                      </a:cubicBezTo>
                      <a:cubicBezTo>
                        <a:pt x="5406330" y="2271854"/>
                        <a:pt x="5393443" y="2296664"/>
                        <a:pt x="5430561" y="2264851"/>
                      </a:cubicBezTo>
                      <a:cubicBezTo>
                        <a:pt x="5479734" y="2222706"/>
                        <a:pt x="5425963" y="2260618"/>
                        <a:pt x="5474356" y="2228358"/>
                      </a:cubicBezTo>
                      <a:cubicBezTo>
                        <a:pt x="5485681" y="2200049"/>
                        <a:pt x="5486061" y="2191834"/>
                        <a:pt x="5503553" y="2169969"/>
                      </a:cubicBezTo>
                      <a:cubicBezTo>
                        <a:pt x="5521657" y="2147340"/>
                        <a:pt x="5517771" y="2163428"/>
                        <a:pt x="5532749" y="2133475"/>
                      </a:cubicBezTo>
                      <a:cubicBezTo>
                        <a:pt x="5551673" y="2095630"/>
                        <a:pt x="5522930" y="2122769"/>
                        <a:pt x="5561946" y="2075086"/>
                      </a:cubicBezTo>
                      <a:cubicBezTo>
                        <a:pt x="5575019" y="2059108"/>
                        <a:pt x="5605741" y="2031294"/>
                        <a:pt x="5605741" y="2031294"/>
                      </a:cubicBezTo>
                      <a:cubicBezTo>
                        <a:pt x="5608174" y="2023995"/>
                        <a:pt x="5609303" y="2016123"/>
                        <a:pt x="5613040" y="2009398"/>
                      </a:cubicBezTo>
                      <a:cubicBezTo>
                        <a:pt x="5621561" y="1994062"/>
                        <a:pt x="5642237" y="1965606"/>
                        <a:pt x="5642237" y="1965606"/>
                      </a:cubicBezTo>
                      <a:cubicBezTo>
                        <a:pt x="5655064" y="1927126"/>
                        <a:pt x="5641058" y="1958262"/>
                        <a:pt x="5671433" y="1921814"/>
                      </a:cubicBezTo>
                      <a:cubicBezTo>
                        <a:pt x="5677049" y="1915075"/>
                        <a:pt x="5680932" y="1907056"/>
                        <a:pt x="5686031" y="1899918"/>
                      </a:cubicBezTo>
                      <a:cubicBezTo>
                        <a:pt x="5693102" y="1890019"/>
                        <a:pt x="5700630" y="1880455"/>
                        <a:pt x="5707929" y="1870724"/>
                      </a:cubicBezTo>
                      <a:cubicBezTo>
                        <a:pt x="5710362" y="1860992"/>
                        <a:pt x="5710251" y="1850238"/>
                        <a:pt x="5715228" y="1841529"/>
                      </a:cubicBezTo>
                      <a:cubicBezTo>
                        <a:pt x="5720349" y="1832567"/>
                        <a:pt x="5730517" y="1827562"/>
                        <a:pt x="5737125" y="1819633"/>
                      </a:cubicBezTo>
                      <a:cubicBezTo>
                        <a:pt x="5742741" y="1812894"/>
                        <a:pt x="5747371" y="1805353"/>
                        <a:pt x="5751724" y="1797737"/>
                      </a:cubicBezTo>
                      <a:cubicBezTo>
                        <a:pt x="5757122" y="1788291"/>
                        <a:pt x="5759998" y="1777396"/>
                        <a:pt x="5766322" y="1768543"/>
                      </a:cubicBezTo>
                      <a:cubicBezTo>
                        <a:pt x="5772322" y="1760144"/>
                        <a:pt x="5781611" y="1754576"/>
                        <a:pt x="5788219" y="1746647"/>
                      </a:cubicBezTo>
                      <a:cubicBezTo>
                        <a:pt x="5839030" y="1685679"/>
                        <a:pt x="5760743" y="1766824"/>
                        <a:pt x="5824715" y="1702855"/>
                      </a:cubicBezTo>
                      <a:cubicBezTo>
                        <a:pt x="5829581" y="1693123"/>
                        <a:pt x="5832989" y="1682514"/>
                        <a:pt x="5839313" y="1673660"/>
                      </a:cubicBezTo>
                      <a:cubicBezTo>
                        <a:pt x="5845313" y="1665261"/>
                        <a:pt x="5854603" y="1659694"/>
                        <a:pt x="5861211" y="1651764"/>
                      </a:cubicBezTo>
                      <a:cubicBezTo>
                        <a:pt x="5866827" y="1645025"/>
                        <a:pt x="5869981" y="1636424"/>
                        <a:pt x="5875809" y="1629868"/>
                      </a:cubicBezTo>
                      <a:cubicBezTo>
                        <a:pt x="5959647" y="1535557"/>
                        <a:pt x="5888691" y="1627291"/>
                        <a:pt x="5941501" y="1556882"/>
                      </a:cubicBezTo>
                      <a:cubicBezTo>
                        <a:pt x="5943934" y="1549583"/>
                        <a:pt x="5944077" y="1541059"/>
                        <a:pt x="5948801" y="1534986"/>
                      </a:cubicBezTo>
                      <a:cubicBezTo>
                        <a:pt x="5961476" y="1518691"/>
                        <a:pt x="5977997" y="1505791"/>
                        <a:pt x="5992595" y="1491194"/>
                      </a:cubicBezTo>
                      <a:cubicBezTo>
                        <a:pt x="5997461" y="1486328"/>
                        <a:pt x="6003377" y="1482322"/>
                        <a:pt x="6007194" y="1476596"/>
                      </a:cubicBezTo>
                      <a:cubicBezTo>
                        <a:pt x="6012060" y="1469297"/>
                        <a:pt x="6015964" y="1461256"/>
                        <a:pt x="6021792" y="1454700"/>
                      </a:cubicBezTo>
                      <a:cubicBezTo>
                        <a:pt x="6035508" y="1439271"/>
                        <a:pt x="6054135" y="1428085"/>
                        <a:pt x="6065587" y="1410908"/>
                      </a:cubicBezTo>
                      <a:cubicBezTo>
                        <a:pt x="6101831" y="1356545"/>
                        <a:pt x="6055249" y="1423313"/>
                        <a:pt x="6102083" y="1367116"/>
                      </a:cubicBezTo>
                      <a:cubicBezTo>
                        <a:pt x="6135778" y="1326685"/>
                        <a:pt x="6092633" y="1361967"/>
                        <a:pt x="6145877" y="1308727"/>
                      </a:cubicBezTo>
                      <a:cubicBezTo>
                        <a:pt x="6154479" y="1300125"/>
                        <a:pt x="6165342" y="1294130"/>
                        <a:pt x="6175074" y="1286831"/>
                      </a:cubicBezTo>
                      <a:cubicBezTo>
                        <a:pt x="6179940" y="1279532"/>
                        <a:pt x="6184056" y="1271674"/>
                        <a:pt x="6189672" y="1264935"/>
                      </a:cubicBezTo>
                      <a:cubicBezTo>
                        <a:pt x="6209852" y="1240721"/>
                        <a:pt x="6212576" y="1248326"/>
                        <a:pt x="6226168" y="1221143"/>
                      </a:cubicBezTo>
                      <a:cubicBezTo>
                        <a:pt x="6229609" y="1214262"/>
                        <a:pt x="6230026" y="1206128"/>
                        <a:pt x="6233467" y="1199247"/>
                      </a:cubicBezTo>
                      <a:cubicBezTo>
                        <a:pt x="6237390" y="1191401"/>
                        <a:pt x="6242905" y="1184445"/>
                        <a:pt x="6248065" y="1177351"/>
                      </a:cubicBezTo>
                      <a:cubicBezTo>
                        <a:pt x="6262375" y="1157675"/>
                        <a:pt x="6279342" y="1139824"/>
                        <a:pt x="6291860" y="1118962"/>
                      </a:cubicBezTo>
                      <a:cubicBezTo>
                        <a:pt x="6299159" y="1106798"/>
                        <a:pt x="6305246" y="1093818"/>
                        <a:pt x="6313758" y="1082469"/>
                      </a:cubicBezTo>
                      <a:cubicBezTo>
                        <a:pt x="6351197" y="1032554"/>
                        <a:pt x="6333379" y="1094323"/>
                        <a:pt x="6379450" y="1002184"/>
                      </a:cubicBezTo>
                      <a:cubicBezTo>
                        <a:pt x="6384316" y="992452"/>
                        <a:pt x="6388012" y="982042"/>
                        <a:pt x="6394048" y="972989"/>
                      </a:cubicBezTo>
                      <a:cubicBezTo>
                        <a:pt x="6407544" y="952746"/>
                        <a:pt x="6426962" y="936361"/>
                        <a:pt x="6437843" y="914600"/>
                      </a:cubicBezTo>
                      <a:cubicBezTo>
                        <a:pt x="6479353" y="831585"/>
                        <a:pt x="6439384" y="904990"/>
                        <a:pt x="6481638" y="841613"/>
                      </a:cubicBezTo>
                      <a:cubicBezTo>
                        <a:pt x="6489507" y="829810"/>
                        <a:pt x="6495191" y="816593"/>
                        <a:pt x="6503535" y="805120"/>
                      </a:cubicBezTo>
                      <a:cubicBezTo>
                        <a:pt x="6514712" y="789753"/>
                        <a:pt x="6528160" y="776166"/>
                        <a:pt x="6540031" y="761328"/>
                      </a:cubicBezTo>
                      <a:cubicBezTo>
                        <a:pt x="6657303" y="614748"/>
                        <a:pt x="6548735" y="749094"/>
                        <a:pt x="6613022" y="666445"/>
                      </a:cubicBezTo>
                      <a:cubicBezTo>
                        <a:pt x="6622587" y="654148"/>
                        <a:pt x="6632487" y="642116"/>
                        <a:pt x="6642219" y="629952"/>
                      </a:cubicBezTo>
                      <a:cubicBezTo>
                        <a:pt x="6679027" y="583947"/>
                        <a:pt x="6662060" y="605932"/>
                        <a:pt x="6693313" y="564264"/>
                      </a:cubicBezTo>
                      <a:cubicBezTo>
                        <a:pt x="6700612" y="554533"/>
                        <a:pt x="6710692" y="546364"/>
                        <a:pt x="6715210" y="535070"/>
                      </a:cubicBezTo>
                      <a:cubicBezTo>
                        <a:pt x="6739669" y="473927"/>
                        <a:pt x="6716987" y="521456"/>
                        <a:pt x="6751706" y="469382"/>
                      </a:cubicBezTo>
                      <a:cubicBezTo>
                        <a:pt x="6759576" y="457578"/>
                        <a:pt x="6765092" y="444237"/>
                        <a:pt x="6773604" y="432888"/>
                      </a:cubicBezTo>
                      <a:cubicBezTo>
                        <a:pt x="6779797" y="424630"/>
                        <a:pt x="6788783" y="418829"/>
                        <a:pt x="6795501" y="410992"/>
                      </a:cubicBezTo>
                      <a:cubicBezTo>
                        <a:pt x="6803418" y="401756"/>
                        <a:pt x="6810950" y="392113"/>
                        <a:pt x="6817398" y="381798"/>
                      </a:cubicBezTo>
                      <a:cubicBezTo>
                        <a:pt x="6832128" y="358232"/>
                        <a:pt x="6829019" y="350793"/>
                        <a:pt x="6846595" y="330707"/>
                      </a:cubicBezTo>
                      <a:cubicBezTo>
                        <a:pt x="6857924" y="317760"/>
                        <a:pt x="6883091" y="294214"/>
                        <a:pt x="6883091" y="294214"/>
                      </a:cubicBezTo>
                      <a:cubicBezTo>
                        <a:pt x="6900543" y="250585"/>
                        <a:pt x="6901308" y="239504"/>
                        <a:pt x="6941484" y="199331"/>
                      </a:cubicBezTo>
                      <a:cubicBezTo>
                        <a:pt x="6953649" y="187167"/>
                        <a:pt x="6961659" y="168278"/>
                        <a:pt x="6977980" y="162838"/>
                      </a:cubicBezTo>
                      <a:cubicBezTo>
                        <a:pt x="7009394" y="152367"/>
                        <a:pt x="6992413" y="157405"/>
                        <a:pt x="7029074" y="148241"/>
                      </a:cubicBezTo>
                      <a:cubicBezTo>
                        <a:pt x="7036373" y="143375"/>
                        <a:pt x="7043125" y="137567"/>
                        <a:pt x="7050971" y="133644"/>
                      </a:cubicBezTo>
                      <a:cubicBezTo>
                        <a:pt x="7057853" y="130203"/>
                        <a:pt x="7066270" y="130303"/>
                        <a:pt x="7072868" y="126345"/>
                      </a:cubicBezTo>
                      <a:cubicBezTo>
                        <a:pt x="7078769" y="122805"/>
                        <a:pt x="7082180" y="116153"/>
                        <a:pt x="7087467" y="111748"/>
                      </a:cubicBezTo>
                      <a:cubicBezTo>
                        <a:pt x="7096813" y="103961"/>
                        <a:pt x="7106029" y="95760"/>
                        <a:pt x="7116663" y="89852"/>
                      </a:cubicBezTo>
                      <a:cubicBezTo>
                        <a:pt x="7129760" y="82576"/>
                        <a:pt x="7158663" y="73420"/>
                        <a:pt x="7175056" y="67956"/>
                      </a:cubicBezTo>
                      <a:cubicBezTo>
                        <a:pt x="7212049" y="30966"/>
                        <a:pt x="7164173" y="74486"/>
                        <a:pt x="7211552" y="46060"/>
                      </a:cubicBezTo>
                      <a:cubicBezTo>
                        <a:pt x="7217453" y="42520"/>
                        <a:pt x="7219683" y="33814"/>
                        <a:pt x="7226150" y="31462"/>
                      </a:cubicBezTo>
                      <a:cubicBezTo>
                        <a:pt x="7260711" y="18895"/>
                        <a:pt x="7313553" y="14151"/>
                        <a:pt x="7350236" y="9566"/>
                      </a:cubicBezTo>
                      <a:cubicBezTo>
                        <a:pt x="7397524" y="-6194"/>
                        <a:pt x="7364439" y="2268"/>
                        <a:pt x="7452424" y="2268"/>
                      </a:cubicBezTo>
                    </a:path>
                  </a:pathLst>
                </a:custGeom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379" name="CuadroTexto 378"/>
                <p:cNvSpPr txBox="1"/>
                <p:nvPr/>
              </p:nvSpPr>
              <p:spPr>
                <a:xfrm>
                  <a:off x="484867" y="2776599"/>
                  <a:ext cx="3724904" cy="1343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s-MX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CRÓNICA</a:t>
                  </a:r>
                </a:p>
                <a:p>
                  <a:pPr algn="ctr"/>
                  <a:r>
                    <a:rPr lang="es-MX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SMOLDERING</a:t>
                  </a:r>
                  <a:endParaRPr lang="es-MX" dirty="0">
                    <a:solidFill>
                      <a:schemeClr val="bg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80" name="CuadroTexto 379"/>
                <p:cNvSpPr txBox="1"/>
                <p:nvPr/>
              </p:nvSpPr>
              <p:spPr>
                <a:xfrm>
                  <a:off x="7424558" y="1761938"/>
                  <a:ext cx="1481581" cy="19188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HCV</a:t>
                  </a:r>
                </a:p>
                <a:p>
                  <a:r>
                    <a:rPr lang="es-MX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HBV</a:t>
                  </a:r>
                </a:p>
                <a:p>
                  <a:r>
                    <a:rPr lang="es-MX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VIH</a:t>
                  </a:r>
                </a:p>
              </p:txBody>
            </p:sp>
          </p:grpSp>
        </p:grpSp>
      </p:grpSp>
      <p:grpSp>
        <p:nvGrpSpPr>
          <p:cNvPr id="349" name="Agrupar 348"/>
          <p:cNvGrpSpPr/>
          <p:nvPr/>
        </p:nvGrpSpPr>
        <p:grpSpPr>
          <a:xfrm>
            <a:off x="5231887" y="3956970"/>
            <a:ext cx="3893398" cy="2958387"/>
            <a:chOff x="5231887" y="3956970"/>
            <a:chExt cx="3893398" cy="2958387"/>
          </a:xfrm>
        </p:grpSpPr>
        <p:sp>
          <p:nvSpPr>
            <p:cNvPr id="210" name="CuadroTexto 209"/>
            <p:cNvSpPr txBox="1"/>
            <p:nvPr/>
          </p:nvSpPr>
          <p:spPr>
            <a:xfrm>
              <a:off x="6529294" y="3956970"/>
              <a:ext cx="22219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 smtClean="0">
                  <a:solidFill>
                    <a:schemeClr val="accent3">
                      <a:lumMod val="75000"/>
                    </a:schemeClr>
                  </a:solidFill>
                </a:rPr>
                <a:t>No hay replicación viral</a:t>
              </a:r>
              <a:endParaRPr lang="es-MX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grpSp>
          <p:nvGrpSpPr>
            <p:cNvPr id="384" name="Agrupar 383"/>
            <p:cNvGrpSpPr/>
            <p:nvPr/>
          </p:nvGrpSpPr>
          <p:grpSpPr>
            <a:xfrm>
              <a:off x="5231887" y="4819214"/>
              <a:ext cx="3893398" cy="2096143"/>
              <a:chOff x="-750206" y="1488926"/>
              <a:chExt cx="9860214" cy="5666480"/>
            </a:xfrm>
          </p:grpSpPr>
          <p:cxnSp>
            <p:nvCxnSpPr>
              <p:cNvPr id="385" name="Conector recto 384"/>
              <p:cNvCxnSpPr/>
              <p:nvPr/>
            </p:nvCxnSpPr>
            <p:spPr>
              <a:xfrm>
                <a:off x="583303" y="1488926"/>
                <a:ext cx="0" cy="4415687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Conector recto 385"/>
              <p:cNvCxnSpPr/>
              <p:nvPr/>
            </p:nvCxnSpPr>
            <p:spPr>
              <a:xfrm>
                <a:off x="571685" y="5907392"/>
                <a:ext cx="7880724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7" name="CuadroTexto 386"/>
              <p:cNvSpPr txBox="1"/>
              <p:nvPr/>
            </p:nvSpPr>
            <p:spPr>
              <a:xfrm rot="16200000">
                <a:off x="-2193594" y="3035746"/>
                <a:ext cx="4055963" cy="11691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2400" dirty="0" smtClean="0">
                    <a:solidFill>
                      <a:srgbClr val="FFFFFF"/>
                    </a:solidFill>
                  </a:rPr>
                  <a:t>Carga viral</a:t>
                </a:r>
                <a:endParaRPr lang="es-MX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8" name="CuadroTexto 387"/>
              <p:cNvSpPr txBox="1"/>
              <p:nvPr/>
            </p:nvSpPr>
            <p:spPr>
              <a:xfrm>
                <a:off x="7361028" y="5907392"/>
                <a:ext cx="467675" cy="1248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s-MX" sz="240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92" name="Agrupar 391"/>
              <p:cNvGrpSpPr/>
              <p:nvPr/>
            </p:nvGrpSpPr>
            <p:grpSpPr>
              <a:xfrm>
                <a:off x="4495389" y="5047878"/>
                <a:ext cx="3915367" cy="874112"/>
                <a:chOff x="4495389" y="5047878"/>
                <a:chExt cx="3915367" cy="874112"/>
              </a:xfrm>
            </p:grpSpPr>
            <p:sp>
              <p:nvSpPr>
                <p:cNvPr id="397" name="Forma libre 396"/>
                <p:cNvSpPr/>
                <p:nvPr/>
              </p:nvSpPr>
              <p:spPr>
                <a:xfrm rot="21432277">
                  <a:off x="4495389" y="5047878"/>
                  <a:ext cx="770314" cy="874112"/>
                </a:xfrm>
                <a:custGeom>
                  <a:avLst/>
                  <a:gdLst>
                    <a:gd name="connsiteX0" fmla="*/ 0 w 2748145"/>
                    <a:gd name="connsiteY0" fmla="*/ 2200154 h 2332005"/>
                    <a:gd name="connsiteX1" fmla="*/ 1783519 w 2748145"/>
                    <a:gd name="connsiteY1" fmla="*/ 320 h 2332005"/>
                    <a:gd name="connsiteX2" fmla="*/ 2748145 w 2748145"/>
                    <a:gd name="connsiteY2" fmla="*/ 2332005 h 2332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48145" h="2332005">
                      <a:moveTo>
                        <a:pt x="0" y="2200154"/>
                      </a:moveTo>
                      <a:cubicBezTo>
                        <a:pt x="662747" y="1089249"/>
                        <a:pt x="1325495" y="-21655"/>
                        <a:pt x="1783519" y="320"/>
                      </a:cubicBezTo>
                      <a:cubicBezTo>
                        <a:pt x="2241543" y="22295"/>
                        <a:pt x="2748145" y="2332005"/>
                        <a:pt x="2748145" y="2332005"/>
                      </a:cubicBezTo>
                    </a:path>
                  </a:pathLst>
                </a:custGeom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  <p:sp>
              <p:nvSpPr>
                <p:cNvPr id="398" name="Forma libre 397"/>
                <p:cNvSpPr/>
                <p:nvPr/>
              </p:nvSpPr>
              <p:spPr>
                <a:xfrm rot="21432277">
                  <a:off x="7640442" y="5047878"/>
                  <a:ext cx="770314" cy="874112"/>
                </a:xfrm>
                <a:custGeom>
                  <a:avLst/>
                  <a:gdLst>
                    <a:gd name="connsiteX0" fmla="*/ 0 w 2748145"/>
                    <a:gd name="connsiteY0" fmla="*/ 2200154 h 2332005"/>
                    <a:gd name="connsiteX1" fmla="*/ 1783519 w 2748145"/>
                    <a:gd name="connsiteY1" fmla="*/ 320 h 2332005"/>
                    <a:gd name="connsiteX2" fmla="*/ 2748145 w 2748145"/>
                    <a:gd name="connsiteY2" fmla="*/ 2332005 h 2332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48145" h="2332005">
                      <a:moveTo>
                        <a:pt x="0" y="2200154"/>
                      </a:moveTo>
                      <a:cubicBezTo>
                        <a:pt x="662747" y="1089249"/>
                        <a:pt x="1325495" y="-21655"/>
                        <a:pt x="1783519" y="320"/>
                      </a:cubicBezTo>
                      <a:cubicBezTo>
                        <a:pt x="2241543" y="22295"/>
                        <a:pt x="2748145" y="2332005"/>
                        <a:pt x="2748145" y="2332005"/>
                      </a:cubicBezTo>
                    </a:path>
                  </a:pathLst>
                </a:custGeom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p:grpSp>
          <p:grpSp>
            <p:nvGrpSpPr>
              <p:cNvPr id="393" name="Agrupar 392"/>
              <p:cNvGrpSpPr/>
              <p:nvPr/>
            </p:nvGrpSpPr>
            <p:grpSpPr>
              <a:xfrm>
                <a:off x="902866" y="3976595"/>
                <a:ext cx="2676227" cy="1950079"/>
                <a:chOff x="902866" y="3976595"/>
                <a:chExt cx="2676227" cy="1950079"/>
              </a:xfrm>
            </p:grpSpPr>
            <p:sp>
              <p:nvSpPr>
                <p:cNvPr id="395" name="Forma libre 394"/>
                <p:cNvSpPr/>
                <p:nvPr/>
              </p:nvSpPr>
              <p:spPr>
                <a:xfrm rot="21432277">
                  <a:off x="902866" y="5052562"/>
                  <a:ext cx="962433" cy="874112"/>
                </a:xfrm>
                <a:custGeom>
                  <a:avLst/>
                  <a:gdLst>
                    <a:gd name="connsiteX0" fmla="*/ 0 w 2748145"/>
                    <a:gd name="connsiteY0" fmla="*/ 2200154 h 2332005"/>
                    <a:gd name="connsiteX1" fmla="*/ 1783519 w 2748145"/>
                    <a:gd name="connsiteY1" fmla="*/ 320 h 2332005"/>
                    <a:gd name="connsiteX2" fmla="*/ 2748145 w 2748145"/>
                    <a:gd name="connsiteY2" fmla="*/ 2332005 h 2332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48145" h="2332005">
                      <a:moveTo>
                        <a:pt x="0" y="2200154"/>
                      </a:moveTo>
                      <a:cubicBezTo>
                        <a:pt x="662747" y="1089249"/>
                        <a:pt x="1325495" y="-21655"/>
                        <a:pt x="1783519" y="320"/>
                      </a:cubicBezTo>
                      <a:cubicBezTo>
                        <a:pt x="2241543" y="22295"/>
                        <a:pt x="2748145" y="2332005"/>
                        <a:pt x="2748145" y="2332005"/>
                      </a:cubicBezTo>
                    </a:path>
                  </a:pathLst>
                </a:custGeom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MX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  <p:sp>
              <p:nvSpPr>
                <p:cNvPr id="396" name="CuadroTexto 395"/>
                <p:cNvSpPr txBox="1"/>
                <p:nvPr/>
              </p:nvSpPr>
              <p:spPr>
                <a:xfrm>
                  <a:off x="1009392" y="3976595"/>
                  <a:ext cx="2569701" cy="9984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MX" dirty="0" smtClean="0">
                      <a:solidFill>
                        <a:schemeClr val="accent3">
                          <a:lumMod val="75000"/>
                        </a:schemeClr>
                      </a:solidFill>
                    </a:rPr>
                    <a:t>LATENTE</a:t>
                  </a:r>
                  <a:endParaRPr lang="es-MX" dirty="0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394" name="CuadroTexto 393"/>
              <p:cNvSpPr txBox="1"/>
              <p:nvPr/>
            </p:nvSpPr>
            <p:spPr>
              <a:xfrm>
                <a:off x="7376363" y="3408583"/>
                <a:ext cx="1733645" cy="24960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dirty="0" smtClean="0">
                    <a:solidFill>
                      <a:srgbClr val="77933C"/>
                    </a:solidFill>
                  </a:rPr>
                  <a:t>EBV</a:t>
                </a:r>
              </a:p>
              <a:p>
                <a:r>
                  <a:rPr lang="es-MX" dirty="0" smtClean="0">
                    <a:solidFill>
                      <a:srgbClr val="77933C"/>
                    </a:solidFill>
                  </a:rPr>
                  <a:t>KSHV</a:t>
                </a:r>
              </a:p>
              <a:p>
                <a:endParaRPr lang="es-MX" dirty="0" smtClean="0">
                  <a:solidFill>
                    <a:srgbClr val="77933C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662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1.11111E-6 C 0.01147 -0.00555 0.02275 -0.01134 0.03508 -0.01412 C 0.04063 -0.01551 0.05227 -0.01736 0.05227 -0.01736 C 0.06286 -0.01666 0.07345 -0.01643 0.08421 -0.01528 C 0.09237 -0.01458 0.09862 -0.0081 0.10626 -0.0044 C 0.10973 0.00023 0.11459 0.00185 0.11841 0.00648 C 0.1198 0.0081 0.12258 0.01204 0.12258 0.01204 C 0.12414 0.02037 0.1231 0.01736 0.12501 0.02176 " pathEditMode="relative" ptsTypes="fffffff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trella de 24 puntas 26"/>
          <p:cNvSpPr/>
          <p:nvPr/>
        </p:nvSpPr>
        <p:spPr>
          <a:xfrm>
            <a:off x="6680188" y="2428494"/>
            <a:ext cx="2402982" cy="1725944"/>
          </a:xfrm>
          <a:prstGeom prst="star2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Agrupar 25"/>
          <p:cNvGrpSpPr/>
          <p:nvPr/>
        </p:nvGrpSpPr>
        <p:grpSpPr>
          <a:xfrm>
            <a:off x="0" y="1836416"/>
            <a:ext cx="9115669" cy="4156661"/>
            <a:chOff x="0" y="1473536"/>
            <a:chExt cx="9115669" cy="4156661"/>
          </a:xfrm>
        </p:grpSpPr>
        <p:grpSp>
          <p:nvGrpSpPr>
            <p:cNvPr id="2" name="Agrupar 1"/>
            <p:cNvGrpSpPr/>
            <p:nvPr/>
          </p:nvGrpSpPr>
          <p:grpSpPr>
            <a:xfrm>
              <a:off x="0" y="1473536"/>
              <a:ext cx="8797009" cy="1823576"/>
              <a:chOff x="61236" y="3535639"/>
              <a:chExt cx="8797009" cy="1823576"/>
            </a:xfrm>
          </p:grpSpPr>
          <p:sp>
            <p:nvSpPr>
              <p:cNvPr id="3" name="Flecha derecha 2"/>
              <p:cNvSpPr/>
              <p:nvPr/>
            </p:nvSpPr>
            <p:spPr>
              <a:xfrm>
                <a:off x="2838968" y="4744508"/>
                <a:ext cx="414278" cy="320109"/>
              </a:xfrm>
              <a:prstGeom prst="rightArrow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" name="CuadroTexto 3"/>
              <p:cNvSpPr txBox="1"/>
              <p:nvPr/>
            </p:nvSpPr>
            <p:spPr>
              <a:xfrm>
                <a:off x="61236" y="3535639"/>
                <a:ext cx="294612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800" b="1" dirty="0" smtClean="0">
                    <a:solidFill>
                      <a:srgbClr val="FF0000"/>
                    </a:solidFill>
                  </a:rPr>
                  <a:t>Virus</a:t>
                </a:r>
              </a:p>
              <a:p>
                <a:endParaRPr lang="es-MX" sz="2800" dirty="0">
                  <a:solidFill>
                    <a:schemeClr val="bg1"/>
                  </a:solidFill>
                </a:endParaRPr>
              </a:p>
              <a:p>
                <a:r>
                  <a:rPr lang="es-MX" sz="2800" dirty="0" smtClean="0">
                    <a:solidFill>
                      <a:schemeClr val="bg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	</a:t>
                </a:r>
                <a:r>
                  <a:rPr lang="es-MX" sz="2800" dirty="0" smtClean="0">
                    <a:solidFill>
                      <a:schemeClr val="bg1"/>
                    </a:solidFill>
                    <a:latin typeface="Calibri"/>
                    <a:ea typeface="Wingdings"/>
                    <a:cs typeface="Calibri"/>
                    <a:sym typeface="Wingdings"/>
                  </a:rPr>
                  <a:t>Supervivencia</a:t>
                </a:r>
                <a:r>
                  <a:rPr lang="es-MX" sz="2800" dirty="0" smtClean="0">
                    <a:solidFill>
                      <a:schemeClr val="bg1"/>
                    </a:solidFill>
                  </a:rPr>
                  <a:t> </a:t>
                </a:r>
                <a:r>
                  <a:rPr lang="es-MX" sz="2800" dirty="0" smtClean="0">
                    <a:solidFill>
                      <a:schemeClr val="bg1"/>
                    </a:solidFill>
                    <a:latin typeface="Wingdings"/>
                    <a:ea typeface="Wingdings"/>
                    <a:cs typeface="Wingdings"/>
                    <a:sym typeface="Wingdings"/>
                  </a:rPr>
                  <a:t></a:t>
                </a:r>
                <a:r>
                  <a:rPr lang="es-MX" sz="2800" dirty="0">
                    <a:solidFill>
                      <a:schemeClr val="bg1"/>
                    </a:solidFill>
                    <a:sym typeface="Wingdings"/>
                  </a:rPr>
                  <a:t> </a:t>
                </a:r>
                <a:r>
                  <a:rPr lang="es-MX" sz="2800" dirty="0" smtClean="0">
                    <a:solidFill>
                      <a:schemeClr val="bg1"/>
                    </a:solidFill>
                  </a:rPr>
                  <a:t> Proliferación</a:t>
                </a:r>
                <a:endParaRPr lang="es-MX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Flecha derecha 4"/>
              <p:cNvSpPr/>
              <p:nvPr/>
            </p:nvSpPr>
            <p:spPr>
              <a:xfrm>
                <a:off x="6189151" y="4786073"/>
                <a:ext cx="455706" cy="32010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ctángulo 5"/>
              <p:cNvSpPr/>
              <p:nvPr/>
            </p:nvSpPr>
            <p:spPr>
              <a:xfrm>
                <a:off x="3320872" y="4594657"/>
                <a:ext cx="2771712" cy="5847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s-MX" sz="3200" smtClean="0">
                    <a:solidFill>
                      <a:srgbClr val="FCD5B5"/>
                    </a:solidFill>
                  </a:rPr>
                  <a:t>Inmortalización</a:t>
                </a:r>
                <a:endParaRPr lang="es-MX" sz="3200">
                  <a:solidFill>
                    <a:srgbClr val="FCD5B5"/>
                  </a:solidFill>
                </a:endParaRPr>
              </a:p>
            </p:txBody>
          </p:sp>
          <p:sp>
            <p:nvSpPr>
              <p:cNvPr id="7" name="Rectángulo 6"/>
              <p:cNvSpPr/>
              <p:nvPr/>
            </p:nvSpPr>
            <p:spPr>
              <a:xfrm>
                <a:off x="7088209" y="4589774"/>
                <a:ext cx="1770036" cy="76944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r>
                  <a:rPr lang="es-MX" sz="4400" smtClean="0">
                    <a:solidFill>
                      <a:schemeClr val="bg1"/>
                    </a:solidFill>
                  </a:rPr>
                  <a:t>Cáncer</a:t>
                </a:r>
                <a:endParaRPr lang="es-MX" sz="44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" name="Flecha arriba 7"/>
            <p:cNvSpPr/>
            <p:nvPr/>
          </p:nvSpPr>
          <p:spPr>
            <a:xfrm>
              <a:off x="6154034" y="3157132"/>
              <a:ext cx="414704" cy="634499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bg1"/>
                </a:solidFill>
              </a:endParaRP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4440191" y="3814315"/>
              <a:ext cx="467547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2800" dirty="0" smtClean="0">
                  <a:solidFill>
                    <a:schemeClr val="bg1"/>
                  </a:solidFill>
                </a:rPr>
                <a:t>Fondo genético</a:t>
              </a:r>
            </a:p>
            <a:p>
              <a:r>
                <a:rPr lang="es-MX" sz="2800" dirty="0" smtClean="0">
                  <a:solidFill>
                    <a:schemeClr val="bg1"/>
                  </a:solidFill>
                </a:rPr>
                <a:t>Estilo de vida</a:t>
              </a:r>
            </a:p>
            <a:p>
              <a:r>
                <a:rPr lang="es-MX" sz="2800" dirty="0" smtClean="0">
                  <a:solidFill>
                    <a:schemeClr val="bg1"/>
                  </a:solidFill>
                </a:rPr>
                <a:t>Exposición a otros co-factores </a:t>
              </a:r>
            </a:p>
            <a:p>
              <a:r>
                <a:rPr lang="es-MX" sz="2800" dirty="0" smtClean="0">
                  <a:solidFill>
                    <a:schemeClr val="bg1"/>
                  </a:solidFill>
                </a:rPr>
                <a:t>Inmunosupresión</a:t>
              </a:r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763062" y="-49519"/>
            <a:ext cx="8380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smtClean="0">
                <a:solidFill>
                  <a:schemeClr val="tx2">
                    <a:lumMod val="40000"/>
                    <a:lumOff val="60000"/>
                  </a:schemeClr>
                </a:solidFill>
                <a:latin typeface="Lucida Calligraphy"/>
                <a:cs typeface="Lucida Calligraphy"/>
              </a:rPr>
              <a:t>La persistencia viral es necesaria pero nunca suficiente para causar cáncer</a:t>
            </a:r>
            <a:endParaRPr lang="es-MX" sz="3200">
              <a:solidFill>
                <a:schemeClr val="tx2">
                  <a:lumMod val="40000"/>
                  <a:lumOff val="60000"/>
                </a:schemeClr>
              </a:solidFill>
              <a:latin typeface="Lucida Calligraphy"/>
              <a:cs typeface="Lucida Calligraphy"/>
            </a:endParaRPr>
          </a:p>
        </p:txBody>
      </p:sp>
      <p:cxnSp>
        <p:nvCxnSpPr>
          <p:cNvPr id="12" name="Conector recto 11"/>
          <p:cNvCxnSpPr/>
          <p:nvPr/>
        </p:nvCxnSpPr>
        <p:spPr>
          <a:xfrm>
            <a:off x="1160564" y="1542897"/>
            <a:ext cx="694148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Agrupar 12"/>
          <p:cNvGrpSpPr/>
          <p:nvPr/>
        </p:nvGrpSpPr>
        <p:grpSpPr>
          <a:xfrm>
            <a:off x="0" y="45628"/>
            <a:ext cx="777335" cy="660525"/>
            <a:chOff x="91263" y="83937"/>
            <a:chExt cx="777335" cy="660525"/>
          </a:xfrm>
        </p:grpSpPr>
        <p:sp>
          <p:nvSpPr>
            <p:cNvPr id="14" name="Elipse 13"/>
            <p:cNvSpPr/>
            <p:nvPr/>
          </p:nvSpPr>
          <p:spPr>
            <a:xfrm>
              <a:off x="91263" y="83937"/>
              <a:ext cx="777335" cy="660525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Forma libre 14"/>
            <p:cNvSpPr/>
            <p:nvPr/>
          </p:nvSpPr>
          <p:spPr>
            <a:xfrm>
              <a:off x="303799" y="294657"/>
              <a:ext cx="344551" cy="242516"/>
            </a:xfrm>
            <a:custGeom>
              <a:avLst/>
              <a:gdLst>
                <a:gd name="connsiteX0" fmla="*/ 0 w 1298222"/>
                <a:gd name="connsiteY0" fmla="*/ 0 h 1093611"/>
                <a:gd name="connsiteX1" fmla="*/ 1298222 w 1298222"/>
                <a:gd name="connsiteY1" fmla="*/ 7056 h 1093611"/>
                <a:gd name="connsiteX2" fmla="*/ 649111 w 1298222"/>
                <a:gd name="connsiteY2" fmla="*/ 1093611 h 1093611"/>
                <a:gd name="connsiteX3" fmla="*/ 0 w 1298222"/>
                <a:gd name="connsiteY3" fmla="*/ 0 h 109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22" h="1093611">
                  <a:moveTo>
                    <a:pt x="0" y="0"/>
                  </a:moveTo>
                  <a:lnTo>
                    <a:pt x="1298222" y="7056"/>
                  </a:lnTo>
                  <a:lnTo>
                    <a:pt x="649111" y="1093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491055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Forma libre 16"/>
            <p:cNvSpPr/>
            <p:nvPr/>
          </p:nvSpPr>
          <p:spPr>
            <a:xfrm flipH="1">
              <a:off x="185078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Forma libre 17"/>
            <p:cNvSpPr/>
            <p:nvPr/>
          </p:nvSpPr>
          <p:spPr>
            <a:xfrm>
              <a:off x="185078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Forma libre 18"/>
            <p:cNvSpPr/>
            <p:nvPr/>
          </p:nvSpPr>
          <p:spPr>
            <a:xfrm flipH="1">
              <a:off x="480943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Forma libre 19"/>
            <p:cNvSpPr/>
            <p:nvPr/>
          </p:nvSpPr>
          <p:spPr>
            <a:xfrm>
              <a:off x="176465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Forma libre 20"/>
            <p:cNvSpPr/>
            <p:nvPr/>
          </p:nvSpPr>
          <p:spPr>
            <a:xfrm flipH="1">
              <a:off x="674566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" name="Forma libre 21"/>
            <p:cNvSpPr/>
            <p:nvPr/>
          </p:nvSpPr>
          <p:spPr>
            <a:xfrm>
              <a:off x="186783" y="137146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" name="Forma libre 22"/>
            <p:cNvSpPr/>
            <p:nvPr/>
          </p:nvSpPr>
          <p:spPr>
            <a:xfrm flipH="1">
              <a:off x="509728" y="138064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Forma libre 23"/>
            <p:cNvSpPr/>
            <p:nvPr/>
          </p:nvSpPr>
          <p:spPr>
            <a:xfrm>
              <a:off x="307555" y="128890"/>
              <a:ext cx="332673" cy="152288"/>
            </a:xfrm>
            <a:custGeom>
              <a:avLst/>
              <a:gdLst>
                <a:gd name="connsiteX0" fmla="*/ 632939 w 1253467"/>
                <a:gd name="connsiteY0" fmla="*/ 0 h 686730"/>
                <a:gd name="connsiteX1" fmla="*/ 0 w 1253467"/>
                <a:gd name="connsiteY1" fmla="*/ 686730 h 686730"/>
                <a:gd name="connsiteX2" fmla="*/ 1253467 w 1253467"/>
                <a:gd name="connsiteY2" fmla="*/ 682594 h 686730"/>
                <a:gd name="connsiteX3" fmla="*/ 632939 w 1253467"/>
                <a:gd name="connsiteY3" fmla="*/ 0 h 6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467" h="686730">
                  <a:moveTo>
                    <a:pt x="632939" y="0"/>
                  </a:moveTo>
                  <a:lnTo>
                    <a:pt x="0" y="686730"/>
                  </a:lnTo>
                  <a:lnTo>
                    <a:pt x="1253467" y="682594"/>
                  </a:lnTo>
                  <a:lnTo>
                    <a:pt x="63293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Elipse 24"/>
            <p:cNvSpPr/>
            <p:nvPr/>
          </p:nvSpPr>
          <p:spPr>
            <a:xfrm>
              <a:off x="105536" y="94946"/>
              <a:ext cx="748789" cy="638507"/>
            </a:xfrm>
            <a:prstGeom prst="ellipse">
              <a:avLst/>
            </a:prstGeom>
            <a:noFill/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0" name="Flecha abajo 9"/>
          <p:cNvSpPr/>
          <p:nvPr/>
        </p:nvSpPr>
        <p:spPr>
          <a:xfrm>
            <a:off x="1365066" y="2428494"/>
            <a:ext cx="336947" cy="20366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7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Rectángulo 645"/>
          <p:cNvSpPr/>
          <p:nvPr/>
        </p:nvSpPr>
        <p:spPr>
          <a:xfrm>
            <a:off x="0" y="1297212"/>
            <a:ext cx="9144000" cy="55607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47" name="CuadroTexto 646"/>
          <p:cNvSpPr txBox="1"/>
          <p:nvPr/>
        </p:nvSpPr>
        <p:spPr>
          <a:xfrm>
            <a:off x="1376030" y="7633"/>
            <a:ext cx="6926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Lucida Calligraphy"/>
                <a:cs typeface="Lucida Calligraphy"/>
              </a:rPr>
              <a:t>Mecanismos de oncog</a:t>
            </a:r>
            <a:r>
              <a:rPr lang="es-ES" sz="3200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Lucida Calligraphy"/>
                <a:cs typeface="Lucida Calligraphy"/>
              </a:rPr>
              <a:t>énesis</a:t>
            </a:r>
            <a:r>
              <a:rPr lang="es-ES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Lucida Calligraphy"/>
                <a:cs typeface="Lucida Calligraphy"/>
              </a:rPr>
              <a:t>: Directos</a:t>
            </a:r>
            <a:endParaRPr lang="es-MX" sz="3200" dirty="0">
              <a:solidFill>
                <a:schemeClr val="tx2">
                  <a:lumMod val="40000"/>
                  <a:lumOff val="60000"/>
                </a:schemeClr>
              </a:solidFill>
              <a:latin typeface="Lucida Calligraphy"/>
              <a:cs typeface="Lucida Calligraphy"/>
            </a:endParaRPr>
          </a:p>
        </p:txBody>
      </p:sp>
      <p:cxnSp>
        <p:nvCxnSpPr>
          <p:cNvPr id="648" name="Conector recto 647"/>
          <p:cNvCxnSpPr/>
          <p:nvPr/>
        </p:nvCxnSpPr>
        <p:spPr>
          <a:xfrm>
            <a:off x="1260580" y="1078993"/>
            <a:ext cx="694148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49" name="Agrupar 648"/>
          <p:cNvGrpSpPr/>
          <p:nvPr/>
        </p:nvGrpSpPr>
        <p:grpSpPr>
          <a:xfrm>
            <a:off x="40752" y="45628"/>
            <a:ext cx="777335" cy="660525"/>
            <a:chOff x="91263" y="83937"/>
            <a:chExt cx="777335" cy="660525"/>
          </a:xfrm>
        </p:grpSpPr>
        <p:sp>
          <p:nvSpPr>
            <p:cNvPr id="650" name="Elipse 649"/>
            <p:cNvSpPr/>
            <p:nvPr/>
          </p:nvSpPr>
          <p:spPr>
            <a:xfrm>
              <a:off x="91263" y="83937"/>
              <a:ext cx="777335" cy="660525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51" name="Forma libre 650"/>
            <p:cNvSpPr/>
            <p:nvPr/>
          </p:nvSpPr>
          <p:spPr>
            <a:xfrm>
              <a:off x="303799" y="294657"/>
              <a:ext cx="344551" cy="242516"/>
            </a:xfrm>
            <a:custGeom>
              <a:avLst/>
              <a:gdLst>
                <a:gd name="connsiteX0" fmla="*/ 0 w 1298222"/>
                <a:gd name="connsiteY0" fmla="*/ 0 h 1093611"/>
                <a:gd name="connsiteX1" fmla="*/ 1298222 w 1298222"/>
                <a:gd name="connsiteY1" fmla="*/ 7056 h 1093611"/>
                <a:gd name="connsiteX2" fmla="*/ 649111 w 1298222"/>
                <a:gd name="connsiteY2" fmla="*/ 1093611 h 1093611"/>
                <a:gd name="connsiteX3" fmla="*/ 0 w 1298222"/>
                <a:gd name="connsiteY3" fmla="*/ 0 h 109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22" h="1093611">
                  <a:moveTo>
                    <a:pt x="0" y="0"/>
                  </a:moveTo>
                  <a:lnTo>
                    <a:pt x="1298222" y="7056"/>
                  </a:lnTo>
                  <a:lnTo>
                    <a:pt x="649111" y="1093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52" name="Forma libre 651"/>
            <p:cNvSpPr/>
            <p:nvPr/>
          </p:nvSpPr>
          <p:spPr>
            <a:xfrm>
              <a:off x="491055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53" name="Forma libre 652"/>
            <p:cNvSpPr/>
            <p:nvPr/>
          </p:nvSpPr>
          <p:spPr>
            <a:xfrm flipH="1">
              <a:off x="185078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54" name="Forma libre 653"/>
            <p:cNvSpPr/>
            <p:nvPr/>
          </p:nvSpPr>
          <p:spPr>
            <a:xfrm>
              <a:off x="185078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55" name="Forma libre 654"/>
            <p:cNvSpPr/>
            <p:nvPr/>
          </p:nvSpPr>
          <p:spPr>
            <a:xfrm flipH="1">
              <a:off x="480943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56" name="Forma libre 655"/>
            <p:cNvSpPr/>
            <p:nvPr/>
          </p:nvSpPr>
          <p:spPr>
            <a:xfrm>
              <a:off x="176465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57" name="Forma libre 656"/>
            <p:cNvSpPr/>
            <p:nvPr/>
          </p:nvSpPr>
          <p:spPr>
            <a:xfrm flipH="1">
              <a:off x="674566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58" name="Forma libre 657"/>
            <p:cNvSpPr/>
            <p:nvPr/>
          </p:nvSpPr>
          <p:spPr>
            <a:xfrm>
              <a:off x="186783" y="137146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59" name="Forma libre 658"/>
            <p:cNvSpPr/>
            <p:nvPr/>
          </p:nvSpPr>
          <p:spPr>
            <a:xfrm flipH="1">
              <a:off x="509728" y="138064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0" name="Forma libre 659"/>
            <p:cNvSpPr/>
            <p:nvPr/>
          </p:nvSpPr>
          <p:spPr>
            <a:xfrm>
              <a:off x="307555" y="128890"/>
              <a:ext cx="332673" cy="152288"/>
            </a:xfrm>
            <a:custGeom>
              <a:avLst/>
              <a:gdLst>
                <a:gd name="connsiteX0" fmla="*/ 632939 w 1253467"/>
                <a:gd name="connsiteY0" fmla="*/ 0 h 686730"/>
                <a:gd name="connsiteX1" fmla="*/ 0 w 1253467"/>
                <a:gd name="connsiteY1" fmla="*/ 686730 h 686730"/>
                <a:gd name="connsiteX2" fmla="*/ 1253467 w 1253467"/>
                <a:gd name="connsiteY2" fmla="*/ 682594 h 686730"/>
                <a:gd name="connsiteX3" fmla="*/ 632939 w 1253467"/>
                <a:gd name="connsiteY3" fmla="*/ 0 h 6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467" h="686730">
                  <a:moveTo>
                    <a:pt x="632939" y="0"/>
                  </a:moveTo>
                  <a:lnTo>
                    <a:pt x="0" y="686730"/>
                  </a:lnTo>
                  <a:lnTo>
                    <a:pt x="1253467" y="682594"/>
                  </a:lnTo>
                  <a:lnTo>
                    <a:pt x="63293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61" name="Elipse 660"/>
            <p:cNvSpPr/>
            <p:nvPr/>
          </p:nvSpPr>
          <p:spPr>
            <a:xfrm>
              <a:off x="105536" y="94946"/>
              <a:ext cx="748789" cy="638507"/>
            </a:xfrm>
            <a:prstGeom prst="ellipse">
              <a:avLst/>
            </a:prstGeom>
            <a:noFill/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-50337" y="1722895"/>
            <a:ext cx="2575894" cy="2174431"/>
            <a:chOff x="355600" y="1019175"/>
            <a:chExt cx="2128838" cy="1797050"/>
          </a:xfrm>
        </p:grpSpPr>
        <p:pic>
          <p:nvPicPr>
            <p:cNvPr id="623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713359">
              <a:off x="355600" y="1019175"/>
              <a:ext cx="681038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" name="Forma libre 623"/>
            <p:cNvSpPr>
              <a:spLocks/>
            </p:cNvSpPr>
            <p:nvPr/>
          </p:nvSpPr>
          <p:spPr bwMode="auto">
            <a:xfrm rot="1613359">
              <a:off x="639763" y="1203325"/>
              <a:ext cx="127000" cy="234950"/>
            </a:xfrm>
            <a:custGeom>
              <a:avLst/>
              <a:gdLst>
                <a:gd name="T0" fmla="*/ 10775 w 153939"/>
                <a:gd name="T1" fmla="*/ 0 h 169334"/>
                <a:gd name="T2" fmla="*/ 1077 w 153939"/>
                <a:gd name="T3" fmla="*/ 52469 h 169334"/>
                <a:gd name="T4" fmla="*/ 9159 w 153939"/>
                <a:gd name="T5" fmla="*/ 279813 h 169334"/>
                <a:gd name="T6" fmla="*/ 0 w 153939"/>
                <a:gd name="T7" fmla="*/ 384744 h 1693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939"/>
                <a:gd name="T13" fmla="*/ 0 h 169334"/>
                <a:gd name="T14" fmla="*/ 153939 w 153939"/>
                <a:gd name="T15" fmla="*/ 169334 h 1693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939" h="169334">
                  <a:moveTo>
                    <a:pt x="153939" y="0"/>
                  </a:moveTo>
                  <a:cubicBezTo>
                    <a:pt x="86590" y="1283"/>
                    <a:pt x="19242" y="2566"/>
                    <a:pt x="15394" y="23091"/>
                  </a:cubicBezTo>
                  <a:cubicBezTo>
                    <a:pt x="11546" y="43616"/>
                    <a:pt x="133414" y="98778"/>
                    <a:pt x="130848" y="123152"/>
                  </a:cubicBezTo>
                  <a:cubicBezTo>
                    <a:pt x="128282" y="147526"/>
                    <a:pt x="0" y="169334"/>
                    <a:pt x="0" y="169334"/>
                  </a:cubicBezTo>
                </a:path>
              </a:pathLst>
            </a:custGeom>
            <a:noFill/>
            <a:ln w="12700" cap="flat" cmpd="sng">
              <a:solidFill>
                <a:srgbClr val="4F81BD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s-MX">
                <a:ea typeface="MS PGothic" panose="020B0600070205080204" pitchFamily="34" charset="-128"/>
              </a:endParaRPr>
            </a:p>
          </p:txBody>
        </p:sp>
        <p:grpSp>
          <p:nvGrpSpPr>
            <p:cNvPr id="625" name="185 Grupo"/>
            <p:cNvGrpSpPr>
              <a:grpSpLocks/>
            </p:cNvGrpSpPr>
            <p:nvPr/>
          </p:nvGrpSpPr>
          <p:grpSpPr bwMode="auto">
            <a:xfrm rot="21540000">
              <a:off x="574675" y="1046163"/>
              <a:ext cx="1909763" cy="1770062"/>
              <a:chOff x="1864001" y="2144470"/>
              <a:chExt cx="1483863" cy="1296144"/>
            </a:xfrm>
          </p:grpSpPr>
          <p:sp>
            <p:nvSpPr>
              <p:cNvPr id="644" name="187 Conector"/>
              <p:cNvSpPr/>
              <p:nvPr/>
            </p:nvSpPr>
            <p:spPr>
              <a:xfrm>
                <a:off x="1864001" y="2144470"/>
                <a:ext cx="1483863" cy="1296144"/>
              </a:xfrm>
              <a:prstGeom prst="flowChartConnector">
                <a:avLst/>
              </a:prstGeom>
              <a:gradFill flip="none" rotWithShape="1">
                <a:gsLst>
                  <a:gs pos="51000">
                    <a:srgbClr val="962719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962719">
                    <a:alpha val="6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645" name="188 Conector"/>
              <p:cNvSpPr/>
              <p:nvPr/>
            </p:nvSpPr>
            <p:spPr>
              <a:xfrm>
                <a:off x="2316357" y="2415806"/>
                <a:ext cx="920168" cy="791637"/>
              </a:xfrm>
              <a:prstGeom prst="flowChartConnector">
                <a:avLst/>
              </a:prstGeom>
              <a:solidFill>
                <a:srgbClr val="8000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626" name="Agrupar 625"/>
            <p:cNvGrpSpPr/>
            <p:nvPr/>
          </p:nvGrpSpPr>
          <p:grpSpPr>
            <a:xfrm>
              <a:off x="1331640" y="1484784"/>
              <a:ext cx="792088" cy="864096"/>
              <a:chOff x="2411760" y="1700808"/>
              <a:chExt cx="879692" cy="1395190"/>
            </a:xfrm>
          </p:grpSpPr>
          <p:grpSp>
            <p:nvGrpSpPr>
              <p:cNvPr id="628" name="Agrupar 354"/>
              <p:cNvGrpSpPr>
                <a:grpSpLocks/>
              </p:cNvGrpSpPr>
              <p:nvPr/>
            </p:nvGrpSpPr>
            <p:grpSpPr bwMode="auto">
              <a:xfrm>
                <a:off x="2411760" y="2276872"/>
                <a:ext cx="447644" cy="819126"/>
                <a:chOff x="1763688" y="2084681"/>
                <a:chExt cx="360040" cy="614516"/>
              </a:xfrm>
            </p:grpSpPr>
            <p:grpSp>
              <p:nvGrpSpPr>
                <p:cNvPr id="637" name="Agrupar 355"/>
                <p:cNvGrpSpPr>
                  <a:grpSpLocks/>
                </p:cNvGrpSpPr>
                <p:nvPr/>
              </p:nvGrpSpPr>
              <p:grpSpPr bwMode="auto">
                <a:xfrm rot="5400000">
                  <a:off x="1727684" y="2240866"/>
                  <a:ext cx="432047" cy="360040"/>
                  <a:chOff x="3491881" y="2132857"/>
                  <a:chExt cx="909603" cy="871118"/>
                </a:xfrm>
              </p:grpSpPr>
              <p:cxnSp>
                <p:nvCxnSpPr>
                  <p:cNvPr id="640" name="Conector curvado 358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487012" y="2148918"/>
                    <a:ext cx="361445" cy="35855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/>
                </p:spPr>
              </p:cxnSp>
              <p:cxnSp>
                <p:nvCxnSpPr>
                  <p:cNvPr id="641" name="Conector curvado 359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670049" y="2321917"/>
                    <a:ext cx="361445" cy="358554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/>
                </p:spPr>
              </p:cxnSp>
              <p:cxnSp>
                <p:nvCxnSpPr>
                  <p:cNvPr id="642" name="Conector curvado 360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45563" y="2485649"/>
                    <a:ext cx="361447" cy="358554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/>
                </p:spPr>
              </p:cxnSp>
              <p:cxnSp>
                <p:nvCxnSpPr>
                  <p:cNvPr id="643" name="Conector curvado 36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036123" y="2658649"/>
                    <a:ext cx="361447" cy="358554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/>
                </p:spPr>
              </p:cxnSp>
            </p:grpSp>
            <p:sp>
              <p:nvSpPr>
                <p:cNvPr id="638" name="Arco 356"/>
                <p:cNvSpPr>
                  <a:spLocks/>
                </p:cNvSpPr>
                <p:nvPr/>
              </p:nvSpPr>
              <p:spPr bwMode="auto">
                <a:xfrm rot="-6371921">
                  <a:off x="1776229" y="2528312"/>
                  <a:ext cx="161970" cy="178756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39" name="Arco 357"/>
                <p:cNvSpPr>
                  <a:spLocks/>
                </p:cNvSpPr>
                <p:nvPr/>
              </p:nvSpPr>
              <p:spPr bwMode="auto">
                <a:xfrm rot="5400000">
                  <a:off x="1925764" y="2111353"/>
                  <a:ext cx="219136" cy="164710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629" name="Agrupar 354"/>
              <p:cNvGrpSpPr>
                <a:grpSpLocks/>
              </p:cNvGrpSpPr>
              <p:nvPr/>
            </p:nvGrpSpPr>
            <p:grpSpPr bwMode="auto">
              <a:xfrm>
                <a:off x="2843808" y="1700808"/>
                <a:ext cx="447644" cy="819126"/>
                <a:chOff x="1763688" y="2084681"/>
                <a:chExt cx="360040" cy="614516"/>
              </a:xfrm>
            </p:grpSpPr>
            <p:grpSp>
              <p:nvGrpSpPr>
                <p:cNvPr id="630" name="Agrupar 355"/>
                <p:cNvGrpSpPr>
                  <a:grpSpLocks/>
                </p:cNvGrpSpPr>
                <p:nvPr/>
              </p:nvGrpSpPr>
              <p:grpSpPr bwMode="auto">
                <a:xfrm rot="5400000">
                  <a:off x="1727684" y="2240866"/>
                  <a:ext cx="432047" cy="360040"/>
                  <a:chOff x="3491881" y="2132857"/>
                  <a:chExt cx="909603" cy="871118"/>
                </a:xfrm>
              </p:grpSpPr>
              <p:cxnSp>
                <p:nvCxnSpPr>
                  <p:cNvPr id="633" name="Conector curvado 358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487012" y="2148918"/>
                    <a:ext cx="361445" cy="358552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/>
                </p:spPr>
              </p:cxnSp>
              <p:cxnSp>
                <p:nvCxnSpPr>
                  <p:cNvPr id="634" name="Conector curvado 359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670049" y="2321917"/>
                    <a:ext cx="361445" cy="358554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/>
                </p:spPr>
              </p:cxnSp>
              <p:cxnSp>
                <p:nvCxnSpPr>
                  <p:cNvPr id="635" name="Conector curvado 360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3845563" y="2485649"/>
                    <a:ext cx="361447" cy="358554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/>
                </p:spPr>
              </p:cxnSp>
              <p:cxnSp>
                <p:nvCxnSpPr>
                  <p:cNvPr id="636" name="Conector curvado 361"/>
                  <p:cNvCxnSpPr>
                    <a:cxnSpLocks noChangeShapeType="1"/>
                  </p:cNvCxnSpPr>
                  <p:nvPr/>
                </p:nvCxnSpPr>
                <p:spPr bwMode="auto">
                  <a:xfrm rot="16200000" flipH="1">
                    <a:off x="4036123" y="2658649"/>
                    <a:ext cx="361447" cy="358554"/>
                  </a:xfrm>
                  <a:prstGeom prst="curvedConnector3">
                    <a:avLst>
                      <a:gd name="adj1" fmla="val 50000"/>
                    </a:avLst>
                  </a:prstGeom>
                  <a:noFill/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/>
                </p:spPr>
              </p:cxnSp>
            </p:grpSp>
            <p:sp>
              <p:nvSpPr>
                <p:cNvPr id="631" name="Arco 356"/>
                <p:cNvSpPr>
                  <a:spLocks/>
                </p:cNvSpPr>
                <p:nvPr/>
              </p:nvSpPr>
              <p:spPr bwMode="auto">
                <a:xfrm rot="-6371921">
                  <a:off x="1776229" y="2528312"/>
                  <a:ext cx="161970" cy="178756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32" name="Arco 357"/>
                <p:cNvSpPr>
                  <a:spLocks/>
                </p:cNvSpPr>
                <p:nvPr/>
              </p:nvSpPr>
              <p:spPr bwMode="auto">
                <a:xfrm rot="5400000">
                  <a:off x="1925764" y="2111353"/>
                  <a:ext cx="219136" cy="164710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</p:grpSp>
        <p:sp>
          <p:nvSpPr>
            <p:cNvPr id="627" name="Elipse 626"/>
            <p:cNvSpPr/>
            <p:nvPr/>
          </p:nvSpPr>
          <p:spPr>
            <a:xfrm>
              <a:off x="1619672" y="1556792"/>
              <a:ext cx="216024" cy="216024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Agrupar 3"/>
          <p:cNvGrpSpPr/>
          <p:nvPr/>
        </p:nvGrpSpPr>
        <p:grpSpPr>
          <a:xfrm>
            <a:off x="-50337" y="3984456"/>
            <a:ext cx="2575894" cy="2174431"/>
            <a:chOff x="323528" y="3717032"/>
            <a:chExt cx="2128838" cy="1797050"/>
          </a:xfrm>
        </p:grpSpPr>
        <p:pic>
          <p:nvPicPr>
            <p:cNvPr id="605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713359">
              <a:off x="323528" y="3717032"/>
              <a:ext cx="681038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6" name="Forma libre 605"/>
            <p:cNvSpPr>
              <a:spLocks/>
            </p:cNvSpPr>
            <p:nvPr/>
          </p:nvSpPr>
          <p:spPr bwMode="auto">
            <a:xfrm rot="1613359">
              <a:off x="607691" y="3901182"/>
              <a:ext cx="127000" cy="234950"/>
            </a:xfrm>
            <a:custGeom>
              <a:avLst/>
              <a:gdLst>
                <a:gd name="T0" fmla="*/ 10775 w 153939"/>
                <a:gd name="T1" fmla="*/ 0 h 169334"/>
                <a:gd name="T2" fmla="*/ 1077 w 153939"/>
                <a:gd name="T3" fmla="*/ 52469 h 169334"/>
                <a:gd name="T4" fmla="*/ 9159 w 153939"/>
                <a:gd name="T5" fmla="*/ 279813 h 169334"/>
                <a:gd name="T6" fmla="*/ 0 w 153939"/>
                <a:gd name="T7" fmla="*/ 384744 h 1693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939"/>
                <a:gd name="T13" fmla="*/ 0 h 169334"/>
                <a:gd name="T14" fmla="*/ 153939 w 153939"/>
                <a:gd name="T15" fmla="*/ 169334 h 1693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939" h="169334">
                  <a:moveTo>
                    <a:pt x="153939" y="0"/>
                  </a:moveTo>
                  <a:cubicBezTo>
                    <a:pt x="86590" y="1283"/>
                    <a:pt x="19242" y="2566"/>
                    <a:pt x="15394" y="23091"/>
                  </a:cubicBezTo>
                  <a:cubicBezTo>
                    <a:pt x="11546" y="43616"/>
                    <a:pt x="133414" y="98778"/>
                    <a:pt x="130848" y="123152"/>
                  </a:cubicBezTo>
                  <a:cubicBezTo>
                    <a:pt x="128282" y="147526"/>
                    <a:pt x="0" y="169334"/>
                    <a:pt x="0" y="169334"/>
                  </a:cubicBezTo>
                </a:path>
              </a:pathLst>
            </a:custGeom>
            <a:noFill/>
            <a:ln w="12700" cap="flat" cmpd="sng">
              <a:solidFill>
                <a:srgbClr val="4F81BD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s-MX">
                <a:ea typeface="MS PGothic" panose="020B0600070205080204" pitchFamily="34" charset="-128"/>
              </a:endParaRPr>
            </a:p>
          </p:txBody>
        </p:sp>
        <p:grpSp>
          <p:nvGrpSpPr>
            <p:cNvPr id="607" name="Agrupar 606"/>
            <p:cNvGrpSpPr/>
            <p:nvPr/>
          </p:nvGrpSpPr>
          <p:grpSpPr>
            <a:xfrm>
              <a:off x="542603" y="3744020"/>
              <a:ext cx="1909763" cy="1770062"/>
              <a:chOff x="542603" y="3744020"/>
              <a:chExt cx="1909763" cy="1770062"/>
            </a:xfrm>
          </p:grpSpPr>
          <p:grpSp>
            <p:nvGrpSpPr>
              <p:cNvPr id="608" name="185 Grupo"/>
              <p:cNvGrpSpPr>
                <a:grpSpLocks/>
              </p:cNvGrpSpPr>
              <p:nvPr/>
            </p:nvGrpSpPr>
            <p:grpSpPr bwMode="auto">
              <a:xfrm rot="21540000">
                <a:off x="542603" y="3744020"/>
                <a:ext cx="1909763" cy="1770062"/>
                <a:chOff x="1864001" y="2144470"/>
                <a:chExt cx="1483863" cy="1296144"/>
              </a:xfrm>
            </p:grpSpPr>
            <p:sp>
              <p:nvSpPr>
                <p:cNvPr id="621" name="187 Conector"/>
                <p:cNvSpPr/>
                <p:nvPr/>
              </p:nvSpPr>
              <p:spPr>
                <a:xfrm>
                  <a:off x="1864001" y="2144470"/>
                  <a:ext cx="1483863" cy="1296144"/>
                </a:xfrm>
                <a:prstGeom prst="flowChartConnector">
                  <a:avLst/>
                </a:prstGeom>
                <a:gradFill flip="none" rotWithShape="1">
                  <a:gsLst>
                    <a:gs pos="51000">
                      <a:srgbClr val="96271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rgbClr val="962719">
                      <a:alpha val="67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622" name="188 Conector"/>
                <p:cNvSpPr/>
                <p:nvPr/>
              </p:nvSpPr>
              <p:spPr>
                <a:xfrm>
                  <a:off x="2316357" y="2415806"/>
                  <a:ext cx="920168" cy="791637"/>
                </a:xfrm>
                <a:prstGeom prst="flowChartConnector">
                  <a:avLst/>
                </a:prstGeom>
                <a:solidFill>
                  <a:srgbClr val="80000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 dirty="0">
                    <a:latin typeface="Times New Roman"/>
                    <a:cs typeface="Times New Roman"/>
                  </a:endParaRPr>
                </a:p>
              </p:txBody>
            </p:sp>
          </p:grpSp>
          <p:cxnSp>
            <p:nvCxnSpPr>
              <p:cNvPr id="609" name="Conector curvado 358"/>
              <p:cNvCxnSpPr>
                <a:cxnSpLocks noChangeShapeType="1"/>
              </p:cNvCxnSpPr>
              <p:nvPr/>
            </p:nvCxnSpPr>
            <p:spPr bwMode="auto">
              <a:xfrm flipH="1">
                <a:off x="1528631" y="4637294"/>
                <a:ext cx="167240" cy="140598"/>
              </a:xfrm>
              <a:prstGeom prst="curvedConnector3">
                <a:avLst>
                  <a:gd name="adj1" fmla="val 50000"/>
                </a:avLst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cxnSp>
            <p:nvCxnSpPr>
              <p:cNvPr id="610" name="Conector curvado 359"/>
              <p:cNvCxnSpPr>
                <a:cxnSpLocks noChangeShapeType="1"/>
              </p:cNvCxnSpPr>
              <p:nvPr/>
            </p:nvCxnSpPr>
            <p:spPr bwMode="auto">
              <a:xfrm flipH="1">
                <a:off x="1448584" y="4709067"/>
                <a:ext cx="167240" cy="140598"/>
              </a:xfrm>
              <a:prstGeom prst="curvedConnector3">
                <a:avLst>
                  <a:gd name="adj1" fmla="val 50000"/>
                </a:avLst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cxnSp>
            <p:nvCxnSpPr>
              <p:cNvPr id="611" name="Conector curvado 360"/>
              <p:cNvCxnSpPr>
                <a:cxnSpLocks noChangeShapeType="1"/>
              </p:cNvCxnSpPr>
              <p:nvPr/>
            </p:nvCxnSpPr>
            <p:spPr bwMode="auto">
              <a:xfrm flipH="1">
                <a:off x="1372825" y="4777891"/>
                <a:ext cx="167241" cy="140598"/>
              </a:xfrm>
              <a:prstGeom prst="curvedConnector3">
                <a:avLst>
                  <a:gd name="adj1" fmla="val 50000"/>
                </a:avLst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cxnSp>
            <p:nvCxnSpPr>
              <p:cNvPr id="612" name="Conector curvado 361"/>
              <p:cNvCxnSpPr>
                <a:cxnSpLocks noChangeShapeType="1"/>
              </p:cNvCxnSpPr>
              <p:nvPr/>
            </p:nvCxnSpPr>
            <p:spPr bwMode="auto">
              <a:xfrm flipH="1">
                <a:off x="1292778" y="4852615"/>
                <a:ext cx="167241" cy="140598"/>
              </a:xfrm>
              <a:prstGeom prst="curvedConnector3">
                <a:avLst>
                  <a:gd name="adj1" fmla="val 50000"/>
                </a:avLst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sp>
            <p:nvSpPr>
              <p:cNvPr id="613" name="Arco 356"/>
              <p:cNvSpPr>
                <a:spLocks/>
              </p:cNvSpPr>
              <p:nvPr/>
            </p:nvSpPr>
            <p:spPr bwMode="auto">
              <a:xfrm rot="15228079">
                <a:off x="1337413" y="4879390"/>
                <a:ext cx="133715" cy="200117"/>
              </a:xfrm>
              <a:custGeom>
                <a:avLst/>
                <a:gdLst>
                  <a:gd name="T0" fmla="*/ 81216 w 162432"/>
                  <a:gd name="T1" fmla="*/ 0 h 178615"/>
                  <a:gd name="T2" fmla="*/ 162432 w 162432"/>
                  <a:gd name="T3" fmla="*/ 89308 h 178615"/>
                  <a:gd name="T4" fmla="*/ 0 60000 65536"/>
                  <a:gd name="T5" fmla="*/ 0 60000 65536"/>
                  <a:gd name="T6" fmla="*/ 0 w 162432"/>
                  <a:gd name="T7" fmla="*/ 0 h 178615"/>
                  <a:gd name="T8" fmla="*/ 162432 w 162432"/>
                  <a:gd name="T9" fmla="*/ 178615 h 17861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62432" h="178615" stroke="0">
                    <a:moveTo>
                      <a:pt x="81216" y="0"/>
                    </a:moveTo>
                    <a:cubicBezTo>
                      <a:pt x="126070" y="0"/>
                      <a:pt x="162432" y="39985"/>
                      <a:pt x="162432" y="89308"/>
                    </a:cubicBezTo>
                    <a:lnTo>
                      <a:pt x="81216" y="89308"/>
                    </a:lnTo>
                    <a:lnTo>
                      <a:pt x="81216" y="0"/>
                    </a:lnTo>
                    <a:close/>
                  </a:path>
                  <a:path w="162432" h="178615" fill="none">
                    <a:moveTo>
                      <a:pt x="81216" y="0"/>
                    </a:moveTo>
                    <a:cubicBezTo>
                      <a:pt x="126070" y="0"/>
                      <a:pt x="162432" y="39985"/>
                      <a:pt x="162432" y="89308"/>
                    </a:cubicBezTo>
                  </a:path>
                </a:pathLst>
              </a:custGeom>
              <a:noFill/>
              <a:ln w="12700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s-MX">
                  <a:ea typeface="MS PGothic" panose="020B0600070205080204" pitchFamily="34" charset="-128"/>
                </a:endParaRPr>
              </a:p>
            </p:txBody>
          </p:sp>
          <p:sp>
            <p:nvSpPr>
              <p:cNvPr id="614" name="Arco 357"/>
              <p:cNvSpPr>
                <a:spLocks/>
              </p:cNvSpPr>
              <p:nvPr/>
            </p:nvSpPr>
            <p:spPr bwMode="auto">
              <a:xfrm rot="5400000">
                <a:off x="1513219" y="4537231"/>
                <a:ext cx="180909" cy="184393"/>
              </a:xfrm>
              <a:custGeom>
                <a:avLst/>
                <a:gdLst>
                  <a:gd name="T0" fmla="*/ 109516 w 219032"/>
                  <a:gd name="T1" fmla="*/ 0 h 164712"/>
                  <a:gd name="T2" fmla="*/ 219032 w 219032"/>
                  <a:gd name="T3" fmla="*/ 82356 h 164712"/>
                  <a:gd name="T4" fmla="*/ 0 60000 65536"/>
                  <a:gd name="T5" fmla="*/ 0 60000 65536"/>
                  <a:gd name="T6" fmla="*/ 0 w 219032"/>
                  <a:gd name="T7" fmla="*/ 0 h 164712"/>
                  <a:gd name="T8" fmla="*/ 219032 w 219032"/>
                  <a:gd name="T9" fmla="*/ 164712 h 1647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9032" h="164712" stroke="0">
                    <a:moveTo>
                      <a:pt x="109516" y="0"/>
                    </a:moveTo>
                    <a:cubicBezTo>
                      <a:pt x="170000" y="0"/>
                      <a:pt x="219032" y="36872"/>
                      <a:pt x="219032" y="82356"/>
                    </a:cubicBezTo>
                    <a:lnTo>
                      <a:pt x="109516" y="82356"/>
                    </a:lnTo>
                    <a:lnTo>
                      <a:pt x="109516" y="0"/>
                    </a:lnTo>
                    <a:close/>
                  </a:path>
                  <a:path w="219032" h="164712" fill="none">
                    <a:moveTo>
                      <a:pt x="109516" y="0"/>
                    </a:moveTo>
                    <a:cubicBezTo>
                      <a:pt x="170000" y="0"/>
                      <a:pt x="219032" y="36872"/>
                      <a:pt x="219032" y="82356"/>
                    </a:cubicBezTo>
                  </a:path>
                </a:pathLst>
              </a:custGeom>
              <a:noFill/>
              <a:ln w="28575" cap="flat" cmpd="sng">
                <a:solidFill>
                  <a:srgbClr val="3366FF"/>
                </a:solidFill>
                <a:prstDash val="solid"/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s-MX">
                  <a:ea typeface="MS PGothic" panose="020B0600070205080204" pitchFamily="34" charset="-128"/>
                </a:endParaRPr>
              </a:p>
            </p:txBody>
          </p:sp>
          <p:cxnSp>
            <p:nvCxnSpPr>
              <p:cNvPr id="615" name="Conector curvado 358"/>
              <p:cNvCxnSpPr>
                <a:cxnSpLocks noChangeShapeType="1"/>
              </p:cNvCxnSpPr>
              <p:nvPr/>
            </p:nvCxnSpPr>
            <p:spPr bwMode="auto">
              <a:xfrm flipH="1">
                <a:off x="1917654" y="4280515"/>
                <a:ext cx="167240" cy="140598"/>
              </a:xfrm>
              <a:prstGeom prst="curvedConnector3">
                <a:avLst>
                  <a:gd name="adj1" fmla="val 50000"/>
                </a:avLst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cxnSp>
            <p:nvCxnSpPr>
              <p:cNvPr id="616" name="Conector curvado 359"/>
              <p:cNvCxnSpPr>
                <a:cxnSpLocks noChangeShapeType="1"/>
              </p:cNvCxnSpPr>
              <p:nvPr/>
            </p:nvCxnSpPr>
            <p:spPr bwMode="auto">
              <a:xfrm flipH="1">
                <a:off x="1837607" y="4352288"/>
                <a:ext cx="167240" cy="140598"/>
              </a:xfrm>
              <a:prstGeom prst="curvedConnector3">
                <a:avLst>
                  <a:gd name="adj1" fmla="val 50000"/>
                </a:avLst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cxnSp>
            <p:nvCxnSpPr>
              <p:cNvPr id="617" name="Conector curvado 360"/>
              <p:cNvCxnSpPr>
                <a:cxnSpLocks noChangeShapeType="1"/>
              </p:cNvCxnSpPr>
              <p:nvPr/>
            </p:nvCxnSpPr>
            <p:spPr bwMode="auto">
              <a:xfrm flipH="1">
                <a:off x="1761848" y="4421112"/>
                <a:ext cx="167241" cy="140598"/>
              </a:xfrm>
              <a:prstGeom prst="curvedConnector3">
                <a:avLst>
                  <a:gd name="adj1" fmla="val 50000"/>
                </a:avLst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cxnSp>
            <p:nvCxnSpPr>
              <p:cNvPr id="618" name="Conector curvado 361"/>
              <p:cNvCxnSpPr>
                <a:cxnSpLocks noChangeShapeType="1"/>
              </p:cNvCxnSpPr>
              <p:nvPr/>
            </p:nvCxnSpPr>
            <p:spPr bwMode="auto">
              <a:xfrm flipH="1">
                <a:off x="1681801" y="4495836"/>
                <a:ext cx="167241" cy="140598"/>
              </a:xfrm>
              <a:prstGeom prst="curvedConnector3">
                <a:avLst>
                  <a:gd name="adj1" fmla="val 50000"/>
                </a:avLst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/>
            </p:spPr>
          </p:cxnSp>
          <p:sp>
            <p:nvSpPr>
              <p:cNvPr id="619" name="Arco 356"/>
              <p:cNvSpPr>
                <a:spLocks/>
              </p:cNvSpPr>
              <p:nvPr/>
            </p:nvSpPr>
            <p:spPr bwMode="auto">
              <a:xfrm rot="15228079">
                <a:off x="1726436" y="4522611"/>
                <a:ext cx="133715" cy="200117"/>
              </a:xfrm>
              <a:custGeom>
                <a:avLst/>
                <a:gdLst>
                  <a:gd name="T0" fmla="*/ 81216 w 162432"/>
                  <a:gd name="T1" fmla="*/ 0 h 178615"/>
                  <a:gd name="T2" fmla="*/ 162432 w 162432"/>
                  <a:gd name="T3" fmla="*/ 89308 h 178615"/>
                  <a:gd name="T4" fmla="*/ 0 60000 65536"/>
                  <a:gd name="T5" fmla="*/ 0 60000 65536"/>
                  <a:gd name="T6" fmla="*/ 0 w 162432"/>
                  <a:gd name="T7" fmla="*/ 0 h 178615"/>
                  <a:gd name="T8" fmla="*/ 162432 w 162432"/>
                  <a:gd name="T9" fmla="*/ 178615 h 17861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62432" h="178615" stroke="0">
                    <a:moveTo>
                      <a:pt x="81216" y="0"/>
                    </a:moveTo>
                    <a:cubicBezTo>
                      <a:pt x="126070" y="0"/>
                      <a:pt x="162432" y="39985"/>
                      <a:pt x="162432" y="89308"/>
                    </a:cubicBezTo>
                    <a:lnTo>
                      <a:pt x="81216" y="89308"/>
                    </a:lnTo>
                    <a:lnTo>
                      <a:pt x="81216" y="0"/>
                    </a:lnTo>
                    <a:close/>
                  </a:path>
                  <a:path w="162432" h="178615" fill="none">
                    <a:moveTo>
                      <a:pt x="81216" y="0"/>
                    </a:moveTo>
                    <a:cubicBezTo>
                      <a:pt x="126070" y="0"/>
                      <a:pt x="162432" y="39985"/>
                      <a:pt x="162432" y="89308"/>
                    </a:cubicBezTo>
                  </a:path>
                </a:pathLst>
              </a:custGeom>
              <a:noFill/>
              <a:ln w="12700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s-MX">
                  <a:ea typeface="MS PGothic" panose="020B0600070205080204" pitchFamily="34" charset="-128"/>
                </a:endParaRPr>
              </a:p>
            </p:txBody>
          </p:sp>
          <p:sp>
            <p:nvSpPr>
              <p:cNvPr id="620" name="Arco 357"/>
              <p:cNvSpPr>
                <a:spLocks/>
              </p:cNvSpPr>
              <p:nvPr/>
            </p:nvSpPr>
            <p:spPr bwMode="auto">
              <a:xfrm rot="5400000">
                <a:off x="1902242" y="4180452"/>
                <a:ext cx="180909" cy="184393"/>
              </a:xfrm>
              <a:custGeom>
                <a:avLst/>
                <a:gdLst>
                  <a:gd name="T0" fmla="*/ 109516 w 219032"/>
                  <a:gd name="T1" fmla="*/ 0 h 164712"/>
                  <a:gd name="T2" fmla="*/ 219032 w 219032"/>
                  <a:gd name="T3" fmla="*/ 82356 h 164712"/>
                  <a:gd name="T4" fmla="*/ 0 60000 65536"/>
                  <a:gd name="T5" fmla="*/ 0 60000 65536"/>
                  <a:gd name="T6" fmla="*/ 0 w 219032"/>
                  <a:gd name="T7" fmla="*/ 0 h 164712"/>
                  <a:gd name="T8" fmla="*/ 219032 w 219032"/>
                  <a:gd name="T9" fmla="*/ 164712 h 16471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19032" h="164712" stroke="0">
                    <a:moveTo>
                      <a:pt x="109516" y="0"/>
                    </a:moveTo>
                    <a:cubicBezTo>
                      <a:pt x="170000" y="0"/>
                      <a:pt x="219032" y="36872"/>
                      <a:pt x="219032" y="82356"/>
                    </a:cubicBezTo>
                    <a:lnTo>
                      <a:pt x="109516" y="82356"/>
                    </a:lnTo>
                    <a:lnTo>
                      <a:pt x="109516" y="0"/>
                    </a:lnTo>
                    <a:close/>
                  </a:path>
                  <a:path w="219032" h="164712" fill="none">
                    <a:moveTo>
                      <a:pt x="109516" y="0"/>
                    </a:moveTo>
                    <a:cubicBezTo>
                      <a:pt x="170000" y="0"/>
                      <a:pt x="219032" y="36872"/>
                      <a:pt x="219032" y="82356"/>
                    </a:cubicBezTo>
                  </a:path>
                </a:pathLst>
              </a:custGeom>
              <a:noFill/>
              <a:ln w="12700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s-MX">
                  <a:ea typeface="MS PGothic" panose="020B0600070205080204" pitchFamily="34" charset="-128"/>
                </a:endParaRPr>
              </a:p>
            </p:txBody>
          </p:sp>
        </p:grpSp>
      </p:grpSp>
      <p:sp>
        <p:nvSpPr>
          <p:cNvPr id="8" name="CuadroTexto 7"/>
          <p:cNvSpPr txBox="1"/>
          <p:nvPr/>
        </p:nvSpPr>
        <p:spPr>
          <a:xfrm>
            <a:off x="2629315" y="1311713"/>
            <a:ext cx="2347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err="1" smtClean="0"/>
              <a:t>Inmortalizaci</a:t>
            </a:r>
            <a:r>
              <a:rPr lang="es-ES" sz="2400" dirty="0" err="1" smtClean="0"/>
              <a:t>ón</a:t>
            </a:r>
            <a:r>
              <a:rPr lang="es-ES" sz="2400" dirty="0" smtClean="0"/>
              <a:t>/ Transformación</a:t>
            </a:r>
            <a:endParaRPr lang="es-ES_tradnl" sz="2400" dirty="0"/>
          </a:p>
        </p:txBody>
      </p:sp>
      <p:sp>
        <p:nvSpPr>
          <p:cNvPr id="9" name="CuadroTexto 303"/>
          <p:cNvSpPr txBox="1">
            <a:spLocks noChangeArrowheads="1"/>
          </p:cNvSpPr>
          <p:nvPr/>
        </p:nvSpPr>
        <p:spPr bwMode="auto">
          <a:xfrm>
            <a:off x="2621925" y="2242300"/>
            <a:ext cx="2354522" cy="3693319"/>
          </a:xfrm>
          <a:prstGeom prst="rect">
            <a:avLst/>
          </a:prstGeom>
          <a:solidFill>
            <a:srgbClr val="FFF132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>
              <a:buFont typeface="Wingdings" charset="0"/>
              <a:buChar char="é"/>
            </a:pPr>
            <a:r>
              <a:rPr lang="es-ES_tradnl" altLang="es-MX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Oncogenes virales y celulares </a:t>
            </a:r>
          </a:p>
          <a:p>
            <a:r>
              <a:rPr lang="es-ES_tradnl" altLang="es-MX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s-ES_tradnl" altLang="es-MX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es-ES_tradnl" altLang="es-MX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Supresores de tumores celulares</a:t>
            </a:r>
          </a:p>
          <a:p>
            <a:endParaRPr lang="es-ES_tradnl" altLang="es-MX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ES_tradnl" altLang="es-MX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_tradnl" altLang="es-MX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Deregulación</a:t>
            </a:r>
            <a:r>
              <a:rPr lang="es-ES_tradnl" altLang="es-MX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de vías de señalización:</a:t>
            </a:r>
          </a:p>
          <a:p>
            <a:r>
              <a:rPr lang="es-ES_tradnl" altLang="es-MX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NF</a:t>
            </a:r>
            <a:r>
              <a:rPr lang="es-ES_tradnl" altLang="es-MX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s-ES_tradnl" altLang="es-MX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s-ES_tradnl" altLang="es-MX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_tradnl" altLang="es-MX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PI3K/</a:t>
            </a:r>
            <a:r>
              <a:rPr lang="es-ES_tradnl" altLang="es-MX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Akt</a:t>
            </a:r>
            <a:endParaRPr lang="es-ES_tradnl" altLang="es-MX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_tradnl" altLang="es-MX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Notch</a:t>
            </a:r>
            <a:endParaRPr lang="es-ES_tradnl" altLang="es-MX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_tradnl" altLang="es-MX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Wnt</a:t>
            </a:r>
            <a:r>
              <a:rPr lang="es-ES_tradnl" altLang="es-MX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s-ES_tradnl" altLang="es-MX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s-ES_tradnl" altLang="es-MX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s-ES_tradnl" altLang="es-MX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catenin</a:t>
            </a:r>
            <a:endParaRPr lang="es-ES_tradnl" altLang="es-MX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_tradnl" altLang="es-MX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MAPK</a:t>
            </a:r>
            <a:endParaRPr lang="es-ES_tradnl" altLang="es-MX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103 Flecha derecha"/>
          <p:cNvSpPr/>
          <p:nvPr/>
        </p:nvSpPr>
        <p:spPr>
          <a:xfrm>
            <a:off x="5035868" y="3608132"/>
            <a:ext cx="324627" cy="7779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 sz="1000">
              <a:latin typeface="Times New Roman"/>
              <a:cs typeface="Times New Roman"/>
            </a:endParaRPr>
          </a:p>
        </p:txBody>
      </p:sp>
      <p:sp>
        <p:nvSpPr>
          <p:cNvPr id="12" name="104 CuadroTexto"/>
          <p:cNvSpPr txBox="1">
            <a:spLocks noChangeArrowheads="1"/>
          </p:cNvSpPr>
          <p:nvPr/>
        </p:nvSpPr>
        <p:spPr bwMode="auto">
          <a:xfrm>
            <a:off x="5386415" y="2597419"/>
            <a:ext cx="2683594" cy="2585323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s-ES_tradnl" altLang="es-MX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Proliferación</a:t>
            </a:r>
          </a:p>
          <a:p>
            <a:pPr eaLnBrk="1" hangingPunct="1">
              <a:lnSpc>
                <a:spcPct val="150000"/>
              </a:lnSpc>
            </a:pPr>
            <a:r>
              <a:rPr lang="es-ES_tradnl" altLang="es-MX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Supervivencia</a:t>
            </a:r>
          </a:p>
          <a:p>
            <a:pPr eaLnBrk="1" hangingPunct="1">
              <a:lnSpc>
                <a:spcPct val="150000"/>
              </a:lnSpc>
            </a:pPr>
            <a:r>
              <a:rPr lang="es-ES_tradnl" altLang="es-MX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Inestabilidad genómica</a:t>
            </a:r>
          </a:p>
          <a:p>
            <a:pPr eaLnBrk="1" hangingPunct="1">
              <a:lnSpc>
                <a:spcPct val="150000"/>
              </a:lnSpc>
            </a:pPr>
            <a:r>
              <a:rPr lang="es-ES_tradnl" altLang="es-MX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Longitud de </a:t>
            </a:r>
            <a:r>
              <a:rPr lang="es-ES_tradnl" altLang="es-MX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telómeros</a:t>
            </a:r>
            <a:endParaRPr lang="es-ES_tradnl" altLang="es-MX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s-ES_tradnl" altLang="es-MX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Troncalidad /TEM</a:t>
            </a:r>
          </a:p>
          <a:p>
            <a:pPr eaLnBrk="1" hangingPunct="1">
              <a:lnSpc>
                <a:spcPct val="150000"/>
              </a:lnSpc>
            </a:pPr>
            <a:r>
              <a:rPr lang="es-ES_tradnl" altLang="es-MX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Etc</a:t>
            </a:r>
            <a:endParaRPr lang="es-ES_tradnl" altLang="es-MX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21120" y="1311713"/>
            <a:ext cx="1386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/>
              <a:t>Infección </a:t>
            </a:r>
            <a:endParaRPr lang="es-ES_tradnl" sz="2400" dirty="0"/>
          </a:p>
        </p:txBody>
      </p:sp>
      <p:cxnSp>
        <p:nvCxnSpPr>
          <p:cNvPr id="14" name="79 Conector recto de flecha"/>
          <p:cNvCxnSpPr/>
          <p:nvPr/>
        </p:nvCxnSpPr>
        <p:spPr bwMode="auto">
          <a:xfrm flipV="1">
            <a:off x="2064714" y="1544825"/>
            <a:ext cx="381810" cy="576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79 Conector recto de flecha"/>
          <p:cNvCxnSpPr/>
          <p:nvPr/>
        </p:nvCxnSpPr>
        <p:spPr bwMode="auto">
          <a:xfrm>
            <a:off x="5199164" y="1544825"/>
            <a:ext cx="871297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6418699" y="1339423"/>
            <a:ext cx="1048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/>
              <a:t>Cáncer</a:t>
            </a:r>
            <a:endParaRPr lang="es-ES_tradnl" sz="2400" dirty="0"/>
          </a:p>
        </p:txBody>
      </p:sp>
      <p:sp>
        <p:nvSpPr>
          <p:cNvPr id="17" name="Rectángulo 16"/>
          <p:cNvSpPr>
            <a:spLocks noChangeArrowheads="1"/>
          </p:cNvSpPr>
          <p:nvPr/>
        </p:nvSpPr>
        <p:spPr bwMode="auto">
          <a:xfrm>
            <a:off x="36794" y="1282925"/>
            <a:ext cx="9107206" cy="5473555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s-ES" sz="1000">
              <a:solidFill>
                <a:schemeClr val="lt1"/>
              </a:solidFill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664" name="Agrupar 663"/>
          <p:cNvGrpSpPr/>
          <p:nvPr/>
        </p:nvGrpSpPr>
        <p:grpSpPr>
          <a:xfrm>
            <a:off x="7071016" y="1893343"/>
            <a:ext cx="2136554" cy="4377490"/>
            <a:chOff x="6282745" y="2061615"/>
            <a:chExt cx="1765747" cy="3617764"/>
          </a:xfrm>
        </p:grpSpPr>
        <p:grpSp>
          <p:nvGrpSpPr>
            <p:cNvPr id="5" name="Agrupar 4"/>
            <p:cNvGrpSpPr/>
            <p:nvPr/>
          </p:nvGrpSpPr>
          <p:grpSpPr>
            <a:xfrm>
              <a:off x="6426761" y="4221855"/>
              <a:ext cx="1621731" cy="1457524"/>
              <a:chOff x="6588224" y="3140968"/>
              <a:chExt cx="1621731" cy="1457524"/>
            </a:xfrm>
          </p:grpSpPr>
          <p:grpSp>
            <p:nvGrpSpPr>
              <p:cNvPr id="349" name="Agrupar 348"/>
              <p:cNvGrpSpPr/>
              <p:nvPr/>
            </p:nvGrpSpPr>
            <p:grpSpPr>
              <a:xfrm>
                <a:off x="6700672" y="3752017"/>
                <a:ext cx="977807" cy="846475"/>
                <a:chOff x="1292778" y="4182194"/>
                <a:chExt cx="3976509" cy="3467814"/>
              </a:xfrm>
            </p:grpSpPr>
            <p:grpSp>
              <p:nvGrpSpPr>
                <p:cNvPr id="590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3359524" y="5879946"/>
                  <a:ext cx="1909763" cy="1770062"/>
                  <a:chOff x="4023470" y="3744260"/>
                  <a:chExt cx="1483863" cy="1296144"/>
                </a:xfrm>
              </p:grpSpPr>
              <p:sp>
                <p:nvSpPr>
                  <p:cNvPr id="603" name="187 Conector"/>
                  <p:cNvSpPr/>
                  <p:nvPr/>
                </p:nvSpPr>
                <p:spPr>
                  <a:xfrm>
                    <a:off x="4023470" y="374426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604" name="188 Conector"/>
                  <p:cNvSpPr/>
                  <p:nvPr/>
                </p:nvSpPr>
                <p:spPr>
                  <a:xfrm>
                    <a:off x="4475841" y="4015587"/>
                    <a:ext cx="920169" cy="79165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591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92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93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94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595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96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97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98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99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600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601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02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50" name="Agrupar 349"/>
              <p:cNvGrpSpPr/>
              <p:nvPr/>
            </p:nvGrpSpPr>
            <p:grpSpPr>
              <a:xfrm>
                <a:off x="6948264" y="3501008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575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588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89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576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77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78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79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580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81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82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83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84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85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586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87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51" name="Agrupar 350"/>
              <p:cNvGrpSpPr/>
              <p:nvPr/>
            </p:nvGrpSpPr>
            <p:grpSpPr>
              <a:xfrm>
                <a:off x="6668616" y="3797424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560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573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74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561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62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63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64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565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66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67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68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69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70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571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72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52" name="Agrupar 351"/>
              <p:cNvGrpSpPr/>
              <p:nvPr/>
            </p:nvGrpSpPr>
            <p:grpSpPr>
              <a:xfrm>
                <a:off x="7100664" y="3653408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545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558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59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546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47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48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49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550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51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52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53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54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55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556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57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53" name="Agrupar 352"/>
              <p:cNvGrpSpPr/>
              <p:nvPr/>
            </p:nvGrpSpPr>
            <p:grpSpPr>
              <a:xfrm>
                <a:off x="6804248" y="3284984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530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543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44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531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32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33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34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535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36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37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38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39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40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541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42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54" name="Agrupar 353"/>
              <p:cNvGrpSpPr/>
              <p:nvPr/>
            </p:nvGrpSpPr>
            <p:grpSpPr>
              <a:xfrm>
                <a:off x="7236296" y="3140968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515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528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29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516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17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18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19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520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21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22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23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24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25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526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27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55" name="Agrupar 354"/>
              <p:cNvGrpSpPr/>
              <p:nvPr/>
            </p:nvGrpSpPr>
            <p:grpSpPr>
              <a:xfrm>
                <a:off x="6956648" y="3437384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500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513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14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501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02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03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04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505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06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07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08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09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510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511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512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56" name="Agrupar 355"/>
              <p:cNvGrpSpPr/>
              <p:nvPr/>
            </p:nvGrpSpPr>
            <p:grpSpPr>
              <a:xfrm>
                <a:off x="7388696" y="3293368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485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498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99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486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87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88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89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90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91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492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93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94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95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96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97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57" name="Agrupar 356"/>
              <p:cNvGrpSpPr/>
              <p:nvPr/>
            </p:nvGrpSpPr>
            <p:grpSpPr>
              <a:xfrm>
                <a:off x="6948264" y="4077072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470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483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84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471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72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73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74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75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76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477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78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79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80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81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82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58" name="Agrupar 357"/>
              <p:cNvGrpSpPr/>
              <p:nvPr/>
            </p:nvGrpSpPr>
            <p:grpSpPr>
              <a:xfrm>
                <a:off x="7380312" y="3933056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455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468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69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456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57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58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59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60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61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462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63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64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65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66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67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59" name="Agrupar 358"/>
              <p:cNvGrpSpPr/>
              <p:nvPr/>
            </p:nvGrpSpPr>
            <p:grpSpPr>
              <a:xfrm>
                <a:off x="7740352" y="3861048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440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453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54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441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42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43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44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45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46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447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48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49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50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51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52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60" name="Agrupar 359"/>
              <p:cNvGrpSpPr/>
              <p:nvPr/>
            </p:nvGrpSpPr>
            <p:grpSpPr>
              <a:xfrm>
                <a:off x="6588224" y="4005064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425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438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39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426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27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28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29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30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31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432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33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34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35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36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37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61" name="Agrupar 360"/>
              <p:cNvGrpSpPr/>
              <p:nvPr/>
            </p:nvGrpSpPr>
            <p:grpSpPr>
              <a:xfrm>
                <a:off x="7236296" y="3717032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410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423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24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411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12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13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14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15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16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417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18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19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20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21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22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62" name="Agrupar 361"/>
              <p:cNvGrpSpPr/>
              <p:nvPr/>
            </p:nvGrpSpPr>
            <p:grpSpPr>
              <a:xfrm>
                <a:off x="7668344" y="3573016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395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408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09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396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97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98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99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00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01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402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03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04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405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406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407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63" name="Agrupar 362"/>
              <p:cNvGrpSpPr/>
              <p:nvPr/>
            </p:nvGrpSpPr>
            <p:grpSpPr>
              <a:xfrm>
                <a:off x="7388696" y="3869432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380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393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394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381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82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83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84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385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86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387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88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89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90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391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92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  <p:grpSp>
            <p:nvGrpSpPr>
              <p:cNvPr id="364" name="Agrupar 363"/>
              <p:cNvGrpSpPr/>
              <p:nvPr/>
            </p:nvGrpSpPr>
            <p:grpSpPr>
              <a:xfrm>
                <a:off x="7668344" y="3212976"/>
                <a:ext cx="469603" cy="432048"/>
                <a:chOff x="542603" y="3744020"/>
                <a:chExt cx="1909763" cy="1770062"/>
              </a:xfrm>
            </p:grpSpPr>
            <p:grpSp>
              <p:nvGrpSpPr>
                <p:cNvPr id="365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542603" y="3744020"/>
                  <a:ext cx="1909763" cy="1770062"/>
                  <a:chOff x="1864001" y="2144470"/>
                  <a:chExt cx="1483863" cy="1296144"/>
                </a:xfrm>
              </p:grpSpPr>
              <p:sp>
                <p:nvSpPr>
                  <p:cNvPr id="378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379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cxnSp>
              <p:nvCxnSpPr>
                <p:cNvPr id="366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528631" y="4637294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67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48584" y="4709067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68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372825" y="4777891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69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292778" y="4852615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370" name="Arco 356"/>
                <p:cNvSpPr>
                  <a:spLocks/>
                </p:cNvSpPr>
                <p:nvPr/>
              </p:nvSpPr>
              <p:spPr bwMode="auto">
                <a:xfrm rot="15228079">
                  <a:off x="1337413" y="4879390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71" name="Arco 357"/>
                <p:cNvSpPr>
                  <a:spLocks/>
                </p:cNvSpPr>
                <p:nvPr/>
              </p:nvSpPr>
              <p:spPr bwMode="auto">
                <a:xfrm rot="5400000">
                  <a:off x="1513219" y="4537231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3366FF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372" name="Conector curvado 358"/>
                <p:cNvCxnSpPr>
                  <a:cxnSpLocks noChangeShapeType="1"/>
                </p:cNvCxnSpPr>
                <p:nvPr/>
              </p:nvCxnSpPr>
              <p:spPr bwMode="auto">
                <a:xfrm flipH="1">
                  <a:off x="1917654" y="4280515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73" name="Conector curvado 359"/>
                <p:cNvCxnSpPr>
                  <a:cxnSpLocks noChangeShapeType="1"/>
                </p:cNvCxnSpPr>
                <p:nvPr/>
              </p:nvCxnSpPr>
              <p:spPr bwMode="auto">
                <a:xfrm flipH="1">
                  <a:off x="1837607" y="4352288"/>
                  <a:ext cx="167240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74" name="Conector curvado 360"/>
                <p:cNvCxnSpPr>
                  <a:cxnSpLocks noChangeShapeType="1"/>
                </p:cNvCxnSpPr>
                <p:nvPr/>
              </p:nvCxnSpPr>
              <p:spPr bwMode="auto">
                <a:xfrm flipH="1">
                  <a:off x="1761848" y="4421112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cxnSp>
              <p:nvCxnSpPr>
                <p:cNvPr id="375" name="Conector curvado 361"/>
                <p:cNvCxnSpPr>
                  <a:cxnSpLocks noChangeShapeType="1"/>
                </p:cNvCxnSpPr>
                <p:nvPr/>
              </p:nvCxnSpPr>
              <p:spPr bwMode="auto">
                <a:xfrm flipH="1">
                  <a:off x="1681801" y="4495836"/>
                  <a:ext cx="167241" cy="140598"/>
                </a:xfrm>
                <a:prstGeom prst="curvedConnector3">
                  <a:avLst>
                    <a:gd name="adj1" fmla="val 50000"/>
                  </a:avLst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/>
              </p:spPr>
            </p:cxnSp>
            <p:sp>
              <p:nvSpPr>
                <p:cNvPr id="376" name="Arco 356"/>
                <p:cNvSpPr>
                  <a:spLocks/>
                </p:cNvSpPr>
                <p:nvPr/>
              </p:nvSpPr>
              <p:spPr bwMode="auto">
                <a:xfrm rot="15228079">
                  <a:off x="1726436" y="4522611"/>
                  <a:ext cx="133715" cy="200117"/>
                </a:xfrm>
                <a:custGeom>
                  <a:avLst/>
                  <a:gdLst>
                    <a:gd name="T0" fmla="*/ 81216 w 162432"/>
                    <a:gd name="T1" fmla="*/ 0 h 178615"/>
                    <a:gd name="T2" fmla="*/ 162432 w 162432"/>
                    <a:gd name="T3" fmla="*/ 89308 h 178615"/>
                    <a:gd name="T4" fmla="*/ 0 60000 65536"/>
                    <a:gd name="T5" fmla="*/ 0 60000 65536"/>
                    <a:gd name="T6" fmla="*/ 0 w 162432"/>
                    <a:gd name="T7" fmla="*/ 0 h 178615"/>
                    <a:gd name="T8" fmla="*/ 162432 w 162432"/>
                    <a:gd name="T9" fmla="*/ 178615 h 178615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62432" h="178615" stroke="0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  <a:lnTo>
                        <a:pt x="81216" y="89308"/>
                      </a:lnTo>
                      <a:lnTo>
                        <a:pt x="81216" y="0"/>
                      </a:lnTo>
                      <a:close/>
                    </a:path>
                    <a:path w="162432" h="178615" fill="none">
                      <a:moveTo>
                        <a:pt x="81216" y="0"/>
                      </a:moveTo>
                      <a:cubicBezTo>
                        <a:pt x="126070" y="0"/>
                        <a:pt x="162432" y="39985"/>
                        <a:pt x="162432" y="89308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377" name="Arco 357"/>
                <p:cNvSpPr>
                  <a:spLocks/>
                </p:cNvSpPr>
                <p:nvPr/>
              </p:nvSpPr>
              <p:spPr bwMode="auto">
                <a:xfrm rot="5400000">
                  <a:off x="1902242" y="4180452"/>
                  <a:ext cx="180909" cy="184393"/>
                </a:xfrm>
                <a:custGeom>
                  <a:avLst/>
                  <a:gdLst>
                    <a:gd name="T0" fmla="*/ 109516 w 219032"/>
                    <a:gd name="T1" fmla="*/ 0 h 164712"/>
                    <a:gd name="T2" fmla="*/ 219032 w 219032"/>
                    <a:gd name="T3" fmla="*/ 82356 h 164712"/>
                    <a:gd name="T4" fmla="*/ 0 60000 65536"/>
                    <a:gd name="T5" fmla="*/ 0 60000 65536"/>
                    <a:gd name="T6" fmla="*/ 0 w 219032"/>
                    <a:gd name="T7" fmla="*/ 0 h 164712"/>
                    <a:gd name="T8" fmla="*/ 219032 w 219032"/>
                    <a:gd name="T9" fmla="*/ 164712 h 1647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9032" h="164712" stroke="0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  <a:lnTo>
                        <a:pt x="109516" y="82356"/>
                      </a:lnTo>
                      <a:lnTo>
                        <a:pt x="109516" y="0"/>
                      </a:lnTo>
                      <a:close/>
                    </a:path>
                    <a:path w="219032" h="164712" fill="none">
                      <a:moveTo>
                        <a:pt x="109516" y="0"/>
                      </a:moveTo>
                      <a:cubicBezTo>
                        <a:pt x="170000" y="0"/>
                        <a:pt x="219032" y="36872"/>
                        <a:pt x="219032" y="82356"/>
                      </a:cubicBezTo>
                    </a:path>
                  </a:pathLst>
                </a:custGeom>
                <a:noFill/>
                <a:ln w="12700" cap="flat" cmpd="sng">
                  <a:solidFill>
                    <a:srgbClr val="FFFF00"/>
                  </a:solidFill>
                  <a:prstDash val="solid"/>
                  <a:round/>
                  <a:headEnd/>
                  <a:tailEnd/>
                </a:ln>
                <a:effectLst>
                  <a:outerShdw blurRad="63500" dist="20000" dir="5400000" rotWithShape="0">
                    <a:srgbClr val="00000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anchor="ctr"/>
                <a:lstStyle/>
                <a:p>
                  <a:pPr>
                    <a:defRPr/>
                  </a:pPr>
                  <a:endParaRPr lang="es-MX">
                    <a:ea typeface="MS PGothic" panose="020B0600070205080204" pitchFamily="34" charset="-128"/>
                  </a:endParaRPr>
                </a:p>
              </p:txBody>
            </p:sp>
          </p:grpSp>
        </p:grpSp>
        <p:grpSp>
          <p:nvGrpSpPr>
            <p:cNvPr id="18" name="Agrupar 17"/>
            <p:cNvGrpSpPr/>
            <p:nvPr/>
          </p:nvGrpSpPr>
          <p:grpSpPr>
            <a:xfrm>
              <a:off x="6282745" y="2061615"/>
              <a:ext cx="1692188" cy="1368152"/>
              <a:chOff x="4319972" y="1556792"/>
              <a:chExt cx="1692188" cy="1368152"/>
            </a:xfrm>
          </p:grpSpPr>
          <p:grpSp>
            <p:nvGrpSpPr>
              <p:cNvPr id="19" name="Agrupar 18"/>
              <p:cNvGrpSpPr/>
              <p:nvPr/>
            </p:nvGrpSpPr>
            <p:grpSpPr>
              <a:xfrm>
                <a:off x="5364088" y="2276872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328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347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348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329" name="Agrupar 328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331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340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343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44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45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46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341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342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332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333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336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37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38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39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334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335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330" name="Elipse 329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Agrupar 19"/>
              <p:cNvGrpSpPr/>
              <p:nvPr/>
            </p:nvGrpSpPr>
            <p:grpSpPr>
              <a:xfrm>
                <a:off x="5508104" y="1700808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307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326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327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308" name="Agrupar 307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310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319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322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23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24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25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320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321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311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312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315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16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17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18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313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314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309" name="Elipse 308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Agrupar 20"/>
              <p:cNvGrpSpPr/>
              <p:nvPr/>
            </p:nvGrpSpPr>
            <p:grpSpPr>
              <a:xfrm>
                <a:off x="4499992" y="1844824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286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305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306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287" name="Agrupar 286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289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298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301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02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03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04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299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300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290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291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294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95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96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97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292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293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288" name="Elipse 287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Agrupar 21"/>
              <p:cNvGrpSpPr/>
              <p:nvPr/>
            </p:nvGrpSpPr>
            <p:grpSpPr>
              <a:xfrm>
                <a:off x="4932040" y="1628800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265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284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85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266" name="Agrupar 265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268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277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280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81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82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83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278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279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269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270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273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74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75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76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271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272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267" name="Elipse 266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Agrupar 22"/>
              <p:cNvGrpSpPr/>
              <p:nvPr/>
            </p:nvGrpSpPr>
            <p:grpSpPr>
              <a:xfrm>
                <a:off x="4788024" y="1844824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244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263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64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245" name="Agrupar 244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247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256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259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60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61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62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257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258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248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249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252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53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54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55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250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251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246" name="Elipse 245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Agrupar 23"/>
              <p:cNvGrpSpPr/>
              <p:nvPr/>
            </p:nvGrpSpPr>
            <p:grpSpPr>
              <a:xfrm>
                <a:off x="5220072" y="1628800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223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242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43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224" name="Agrupar 223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226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235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238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39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40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41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236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237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227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228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231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32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33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34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229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230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225" name="Elipse 224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" name="Agrupar 24"/>
              <p:cNvGrpSpPr/>
              <p:nvPr/>
            </p:nvGrpSpPr>
            <p:grpSpPr>
              <a:xfrm>
                <a:off x="4652392" y="2204864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202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221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22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203" name="Agrupar 202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205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214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217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18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19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20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215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216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206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207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210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11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12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13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208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209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204" name="Elipse 203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" name="Agrupar 25"/>
              <p:cNvGrpSpPr/>
              <p:nvPr/>
            </p:nvGrpSpPr>
            <p:grpSpPr>
              <a:xfrm>
                <a:off x="5084440" y="1988840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181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200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01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82" name="Agrupar 181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184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93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96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97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98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99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94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95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185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86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89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90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91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92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87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88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183" name="Elipse 182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Agrupar 26"/>
              <p:cNvGrpSpPr/>
              <p:nvPr/>
            </p:nvGrpSpPr>
            <p:grpSpPr>
              <a:xfrm>
                <a:off x="4940424" y="2204864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160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179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80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61" name="Agrupar 160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163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72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75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76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77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78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73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74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164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65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68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69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70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71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66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67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162" name="Elipse 161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Agrupar 27"/>
              <p:cNvGrpSpPr/>
              <p:nvPr/>
            </p:nvGrpSpPr>
            <p:grpSpPr>
              <a:xfrm>
                <a:off x="5372472" y="1988840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139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158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59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40" name="Agrupar 139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142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51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54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55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56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57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52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53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143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44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47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48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49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50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45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46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141" name="Elipse 140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" name="Agrupar 28"/>
              <p:cNvGrpSpPr/>
              <p:nvPr/>
            </p:nvGrpSpPr>
            <p:grpSpPr>
              <a:xfrm>
                <a:off x="4644008" y="1556792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118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137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38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19" name="Agrupar 118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121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30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33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34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35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36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31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32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122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23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26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27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28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29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24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25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120" name="Elipse 119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Agrupar 29"/>
              <p:cNvGrpSpPr/>
              <p:nvPr/>
            </p:nvGrpSpPr>
            <p:grpSpPr>
              <a:xfrm>
                <a:off x="4319972" y="2060848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97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116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17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98" name="Agrupar 97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100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09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12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13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14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15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10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11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101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02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05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06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07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08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03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04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99" name="Elipse 98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Agrupar 30"/>
              <p:cNvGrpSpPr/>
              <p:nvPr/>
            </p:nvGrpSpPr>
            <p:grpSpPr>
              <a:xfrm>
                <a:off x="4860032" y="2492896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76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95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96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77" name="Agrupar 76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79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88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91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92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93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94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89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90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80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81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84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85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86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87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82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83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78" name="Elipse 77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Agrupar 31"/>
              <p:cNvGrpSpPr/>
              <p:nvPr/>
            </p:nvGrpSpPr>
            <p:grpSpPr>
              <a:xfrm>
                <a:off x="5148064" y="2492896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55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74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75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56" name="Agrupar 55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58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67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70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71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72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73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68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69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59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60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63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4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5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6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61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62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57" name="Elipse 56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Agrupar 32"/>
              <p:cNvGrpSpPr/>
              <p:nvPr/>
            </p:nvGrpSpPr>
            <p:grpSpPr>
              <a:xfrm>
                <a:off x="4527612" y="2348880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34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53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4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35" name="Agrupar 34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37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46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49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0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1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2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47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48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38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39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42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3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4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5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40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41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36" name="Elipse 35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65" name="103 Flecha derecha"/>
          <p:cNvSpPr/>
          <p:nvPr/>
        </p:nvSpPr>
        <p:spPr>
          <a:xfrm>
            <a:off x="2228178" y="3491570"/>
            <a:ext cx="324627" cy="7779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MX" sz="1000">
              <a:latin typeface="Times New Roman"/>
              <a:cs typeface="Times New Roman"/>
            </a:endParaRPr>
          </a:p>
        </p:txBody>
      </p:sp>
      <p:sp>
        <p:nvSpPr>
          <p:cNvPr id="662" name="CuadroTexto 661"/>
          <p:cNvSpPr txBox="1"/>
          <p:nvPr/>
        </p:nvSpPr>
        <p:spPr>
          <a:xfrm>
            <a:off x="1824774" y="6304034"/>
            <a:ext cx="5835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smtClean="0"/>
              <a:t>EBV</a:t>
            </a:r>
            <a:r>
              <a:rPr lang="es-MX" sz="2800" dirty="0" smtClean="0"/>
              <a:t>, KSV, HPV, MCPV, HTLV1, HBV, HCV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308115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Rectángulo 835"/>
          <p:cNvSpPr/>
          <p:nvPr/>
        </p:nvSpPr>
        <p:spPr>
          <a:xfrm>
            <a:off x="75189" y="765975"/>
            <a:ext cx="7545295" cy="5957105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2" name="Agrupar 1"/>
          <p:cNvGrpSpPr/>
          <p:nvPr/>
        </p:nvGrpSpPr>
        <p:grpSpPr>
          <a:xfrm>
            <a:off x="138076" y="3718873"/>
            <a:ext cx="7344815" cy="3004207"/>
            <a:chOff x="827585" y="425215"/>
            <a:chExt cx="7344815" cy="3004207"/>
          </a:xfrm>
        </p:grpSpPr>
        <p:grpSp>
          <p:nvGrpSpPr>
            <p:cNvPr id="3" name="Agrupar 2"/>
            <p:cNvGrpSpPr/>
            <p:nvPr/>
          </p:nvGrpSpPr>
          <p:grpSpPr>
            <a:xfrm>
              <a:off x="6270065" y="1076676"/>
              <a:ext cx="1692188" cy="1368152"/>
              <a:chOff x="6300192" y="980728"/>
              <a:chExt cx="1692188" cy="1368152"/>
            </a:xfrm>
          </p:grpSpPr>
          <p:grpSp>
            <p:nvGrpSpPr>
              <p:cNvPr id="302" name="Agrupar 301"/>
              <p:cNvGrpSpPr/>
              <p:nvPr/>
            </p:nvGrpSpPr>
            <p:grpSpPr>
              <a:xfrm>
                <a:off x="7344308" y="1700808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611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630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631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612" name="Agrupar 611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614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623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626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27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28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29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624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625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615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616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619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20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21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22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617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618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613" name="Elipse 612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3" name="Agrupar 302"/>
              <p:cNvGrpSpPr/>
              <p:nvPr/>
            </p:nvGrpSpPr>
            <p:grpSpPr>
              <a:xfrm>
                <a:off x="7488324" y="1124744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590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609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610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591" name="Agrupar 590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593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602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605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06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07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08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603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604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594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595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598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99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00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01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596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597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592" name="Elipse 591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4" name="Agrupar 303"/>
              <p:cNvGrpSpPr/>
              <p:nvPr/>
            </p:nvGrpSpPr>
            <p:grpSpPr>
              <a:xfrm>
                <a:off x="6480212" y="1268760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569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588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89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570" name="Agrupar 569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572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581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584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85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86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87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582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583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573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574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577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78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79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80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575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576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571" name="Elipse 570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5" name="Agrupar 304"/>
              <p:cNvGrpSpPr/>
              <p:nvPr/>
            </p:nvGrpSpPr>
            <p:grpSpPr>
              <a:xfrm>
                <a:off x="6912260" y="1052736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548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567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68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549" name="Agrupar 548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551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560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563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64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65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66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561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562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552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553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556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57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58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59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554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555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550" name="Elipse 549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6" name="Agrupar 305"/>
              <p:cNvGrpSpPr/>
              <p:nvPr/>
            </p:nvGrpSpPr>
            <p:grpSpPr>
              <a:xfrm>
                <a:off x="6768244" y="1268760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527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546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47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528" name="Agrupar 527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530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539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542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43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44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45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540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541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531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532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535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36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37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38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533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534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529" name="Elipse 528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7" name="Agrupar 306"/>
              <p:cNvGrpSpPr/>
              <p:nvPr/>
            </p:nvGrpSpPr>
            <p:grpSpPr>
              <a:xfrm>
                <a:off x="7200292" y="1052736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506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525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26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507" name="Agrupar 506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509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518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521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22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23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24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519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520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510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511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514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15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16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17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512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513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508" name="Elipse 507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8" name="Agrupar 307"/>
              <p:cNvGrpSpPr/>
              <p:nvPr/>
            </p:nvGrpSpPr>
            <p:grpSpPr>
              <a:xfrm>
                <a:off x="6632612" y="1628800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485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504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05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486" name="Agrupar 485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488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497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500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01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02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503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498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499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489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490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493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94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95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96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491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492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487" name="Elipse 486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Agrupar 308"/>
              <p:cNvGrpSpPr/>
              <p:nvPr/>
            </p:nvGrpSpPr>
            <p:grpSpPr>
              <a:xfrm>
                <a:off x="7064660" y="1412776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464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483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84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465" name="Agrupar 464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467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476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479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80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81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82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477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478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468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469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472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73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74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75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470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471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466" name="Elipse 465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0" name="Agrupar 309"/>
              <p:cNvGrpSpPr/>
              <p:nvPr/>
            </p:nvGrpSpPr>
            <p:grpSpPr>
              <a:xfrm>
                <a:off x="6920644" y="1628800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443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462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63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444" name="Agrupar 443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446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455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458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59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60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61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456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457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447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448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451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52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53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54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449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450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445" name="Elipse 444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1" name="Agrupar 310"/>
              <p:cNvGrpSpPr/>
              <p:nvPr/>
            </p:nvGrpSpPr>
            <p:grpSpPr>
              <a:xfrm>
                <a:off x="7352692" y="1412776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422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441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42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423" name="Agrupar 422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425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434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437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38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39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40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435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436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426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427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430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31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32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33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428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429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424" name="Elipse 423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2" name="Agrupar 311"/>
              <p:cNvGrpSpPr/>
              <p:nvPr/>
            </p:nvGrpSpPr>
            <p:grpSpPr>
              <a:xfrm>
                <a:off x="6624228" y="980728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401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420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21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402" name="Agrupar 401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404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413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416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17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18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19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414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415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405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406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409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10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11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412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407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408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403" name="Elipse 402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3" name="Agrupar 312"/>
              <p:cNvGrpSpPr/>
              <p:nvPr/>
            </p:nvGrpSpPr>
            <p:grpSpPr>
              <a:xfrm>
                <a:off x="6300192" y="1484784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380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399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400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381" name="Agrupar 380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383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392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395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96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97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98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393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394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384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385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388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89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90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91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386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387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382" name="Elipse 381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4" name="Agrupar 313"/>
              <p:cNvGrpSpPr/>
              <p:nvPr/>
            </p:nvGrpSpPr>
            <p:grpSpPr>
              <a:xfrm>
                <a:off x="6840252" y="1916832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359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378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379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360" name="Agrupar 359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362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371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374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75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76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77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372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373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363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364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367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68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69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70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365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366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361" name="Elipse 360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5" name="Agrupar 314"/>
              <p:cNvGrpSpPr/>
              <p:nvPr/>
            </p:nvGrpSpPr>
            <p:grpSpPr>
              <a:xfrm>
                <a:off x="7128284" y="1916832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338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357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358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339" name="Agrupar 338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341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350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353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54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55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56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351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352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342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343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346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47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48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49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344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345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340" name="Elipse 339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6" name="Agrupar 315"/>
              <p:cNvGrpSpPr/>
              <p:nvPr/>
            </p:nvGrpSpPr>
            <p:grpSpPr>
              <a:xfrm>
                <a:off x="6507832" y="1772816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317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336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337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318" name="Agrupar 317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320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329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332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33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34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35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330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331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321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322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325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26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27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328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323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324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319" name="Elipse 318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Agrupar 3"/>
            <p:cNvGrpSpPr/>
            <p:nvPr/>
          </p:nvGrpSpPr>
          <p:grpSpPr>
            <a:xfrm>
              <a:off x="1229505" y="1416766"/>
              <a:ext cx="504056" cy="432048"/>
              <a:chOff x="4499992" y="1844824"/>
              <a:chExt cx="504056" cy="432048"/>
            </a:xfrm>
          </p:grpSpPr>
          <p:grpSp>
            <p:nvGrpSpPr>
              <p:cNvPr id="281" name="185 Grupo"/>
              <p:cNvGrpSpPr>
                <a:grpSpLocks/>
              </p:cNvGrpSpPr>
              <p:nvPr/>
            </p:nvGrpSpPr>
            <p:grpSpPr bwMode="auto">
              <a:xfrm rot="21540000">
                <a:off x="4499992" y="1844824"/>
                <a:ext cx="504056" cy="432048"/>
                <a:chOff x="1864001" y="2144470"/>
                <a:chExt cx="1483863" cy="1296144"/>
              </a:xfrm>
            </p:grpSpPr>
            <p:sp>
              <p:nvSpPr>
                <p:cNvPr id="300" name="187 Conector"/>
                <p:cNvSpPr/>
                <p:nvPr/>
              </p:nvSpPr>
              <p:spPr>
                <a:xfrm>
                  <a:off x="1864001" y="2144470"/>
                  <a:ext cx="1483863" cy="1296144"/>
                </a:xfrm>
                <a:prstGeom prst="flowChartConnector">
                  <a:avLst/>
                </a:prstGeom>
                <a:gradFill flip="none" rotWithShape="1">
                  <a:gsLst>
                    <a:gs pos="51000">
                      <a:srgbClr val="96271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rgbClr val="962719">
                      <a:alpha val="67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01" name="188 Conector"/>
                <p:cNvSpPr/>
                <p:nvPr/>
              </p:nvSpPr>
              <p:spPr>
                <a:xfrm>
                  <a:off x="2316357" y="2415806"/>
                  <a:ext cx="920168" cy="791637"/>
                </a:xfrm>
                <a:prstGeom prst="flowChartConnector">
                  <a:avLst/>
                </a:prstGeom>
                <a:solidFill>
                  <a:srgbClr val="80000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 dirty="0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282" name="Agrupar 281"/>
              <p:cNvGrpSpPr/>
              <p:nvPr/>
            </p:nvGrpSpPr>
            <p:grpSpPr>
              <a:xfrm>
                <a:off x="4699783" y="1951885"/>
                <a:ext cx="209061" cy="210914"/>
                <a:chOff x="2411760" y="1700808"/>
                <a:chExt cx="879692" cy="1395190"/>
              </a:xfrm>
            </p:grpSpPr>
            <p:grpSp>
              <p:nvGrpSpPr>
                <p:cNvPr id="284" name="Agrupar 354"/>
                <p:cNvGrpSpPr>
                  <a:grpSpLocks/>
                </p:cNvGrpSpPr>
                <p:nvPr/>
              </p:nvGrpSpPr>
              <p:grpSpPr bwMode="auto">
                <a:xfrm>
                  <a:off x="2411760" y="2276872"/>
                  <a:ext cx="447644" cy="819126"/>
                  <a:chOff x="1763688" y="2084681"/>
                  <a:chExt cx="360040" cy="614516"/>
                </a:xfrm>
              </p:grpSpPr>
              <p:grpSp>
                <p:nvGrpSpPr>
                  <p:cNvPr id="293" name="Agrupar 355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727684" y="2240866"/>
                    <a:ext cx="432047" cy="360040"/>
                    <a:chOff x="3491881" y="2132857"/>
                    <a:chExt cx="909603" cy="871118"/>
                  </a:xfrm>
                </p:grpSpPr>
                <p:cxnSp>
                  <p:nvCxnSpPr>
                    <p:cNvPr id="296" name="Conector curvado 358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487012" y="2148918"/>
                      <a:ext cx="361445" cy="358552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97" name="Conector curvado 359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670049" y="2321917"/>
                      <a:ext cx="361445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98" name="Conector curvado 360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845563" y="2485649"/>
                      <a:ext cx="361447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99" name="Conector curvado 361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4036123" y="2658649"/>
                      <a:ext cx="361447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</p:grpSp>
              <p:sp>
                <p:nvSpPr>
                  <p:cNvPr id="294" name="Arco 356"/>
                  <p:cNvSpPr>
                    <a:spLocks/>
                  </p:cNvSpPr>
                  <p:nvPr/>
                </p:nvSpPr>
                <p:spPr bwMode="auto">
                  <a:xfrm rot="-6371921">
                    <a:off x="1776229" y="2528312"/>
                    <a:ext cx="161970" cy="178756"/>
                  </a:xfrm>
                  <a:custGeom>
                    <a:avLst/>
                    <a:gdLst>
                      <a:gd name="T0" fmla="*/ 81216 w 162432"/>
                      <a:gd name="T1" fmla="*/ 0 h 178615"/>
                      <a:gd name="T2" fmla="*/ 162432 w 162432"/>
                      <a:gd name="T3" fmla="*/ 89308 h 178615"/>
                      <a:gd name="T4" fmla="*/ 0 60000 65536"/>
                      <a:gd name="T5" fmla="*/ 0 60000 65536"/>
                      <a:gd name="T6" fmla="*/ 0 w 162432"/>
                      <a:gd name="T7" fmla="*/ 0 h 178615"/>
                      <a:gd name="T8" fmla="*/ 162432 w 162432"/>
                      <a:gd name="T9" fmla="*/ 178615 h 178615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62432" h="178615" stroke="0">
                        <a:moveTo>
                          <a:pt x="81216" y="0"/>
                        </a:moveTo>
                        <a:cubicBezTo>
                          <a:pt x="126070" y="0"/>
                          <a:pt x="162432" y="39985"/>
                          <a:pt x="162432" y="89308"/>
                        </a:cubicBezTo>
                        <a:lnTo>
                          <a:pt x="81216" y="89308"/>
                        </a:lnTo>
                        <a:lnTo>
                          <a:pt x="81216" y="0"/>
                        </a:lnTo>
                        <a:close/>
                      </a:path>
                      <a:path w="162432" h="178615" fill="none">
                        <a:moveTo>
                          <a:pt x="81216" y="0"/>
                        </a:moveTo>
                        <a:cubicBezTo>
                          <a:pt x="126070" y="0"/>
                          <a:pt x="162432" y="39985"/>
                          <a:pt x="162432" y="89308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s-MX"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295" name="Arco 357"/>
                  <p:cNvSpPr>
                    <a:spLocks/>
                  </p:cNvSpPr>
                  <p:nvPr/>
                </p:nvSpPr>
                <p:spPr bwMode="auto">
                  <a:xfrm rot="5400000">
                    <a:off x="1925764" y="2111353"/>
                    <a:ext cx="219136" cy="164710"/>
                  </a:xfrm>
                  <a:custGeom>
                    <a:avLst/>
                    <a:gdLst>
                      <a:gd name="T0" fmla="*/ 109516 w 219032"/>
                      <a:gd name="T1" fmla="*/ 0 h 164712"/>
                      <a:gd name="T2" fmla="*/ 219032 w 219032"/>
                      <a:gd name="T3" fmla="*/ 82356 h 164712"/>
                      <a:gd name="T4" fmla="*/ 0 60000 65536"/>
                      <a:gd name="T5" fmla="*/ 0 60000 65536"/>
                      <a:gd name="T6" fmla="*/ 0 w 219032"/>
                      <a:gd name="T7" fmla="*/ 0 h 164712"/>
                      <a:gd name="T8" fmla="*/ 219032 w 219032"/>
                      <a:gd name="T9" fmla="*/ 164712 h 16471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19032" h="164712" stroke="0">
                        <a:moveTo>
                          <a:pt x="109516" y="0"/>
                        </a:moveTo>
                        <a:cubicBezTo>
                          <a:pt x="170000" y="0"/>
                          <a:pt x="219032" y="36872"/>
                          <a:pt x="219032" y="82356"/>
                        </a:cubicBezTo>
                        <a:lnTo>
                          <a:pt x="109516" y="82356"/>
                        </a:lnTo>
                        <a:lnTo>
                          <a:pt x="109516" y="0"/>
                        </a:lnTo>
                        <a:close/>
                      </a:path>
                      <a:path w="219032" h="164712" fill="none">
                        <a:moveTo>
                          <a:pt x="109516" y="0"/>
                        </a:moveTo>
                        <a:cubicBezTo>
                          <a:pt x="170000" y="0"/>
                          <a:pt x="219032" y="36872"/>
                          <a:pt x="219032" y="82356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s-MX">
                      <a:ea typeface="MS PGothic" panose="020B0600070205080204" pitchFamily="34" charset="-128"/>
                    </a:endParaRPr>
                  </a:p>
                </p:txBody>
              </p:sp>
            </p:grpSp>
            <p:grpSp>
              <p:nvGrpSpPr>
                <p:cNvPr id="285" name="Agrupar 354"/>
                <p:cNvGrpSpPr>
                  <a:grpSpLocks/>
                </p:cNvGrpSpPr>
                <p:nvPr/>
              </p:nvGrpSpPr>
              <p:grpSpPr bwMode="auto">
                <a:xfrm>
                  <a:off x="2843808" y="1700808"/>
                  <a:ext cx="447644" cy="819126"/>
                  <a:chOff x="1763688" y="2084681"/>
                  <a:chExt cx="360040" cy="614516"/>
                </a:xfrm>
              </p:grpSpPr>
              <p:grpSp>
                <p:nvGrpSpPr>
                  <p:cNvPr id="286" name="Agrupar 355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727684" y="2240866"/>
                    <a:ext cx="432047" cy="360040"/>
                    <a:chOff x="3491881" y="2132857"/>
                    <a:chExt cx="909603" cy="871118"/>
                  </a:xfrm>
                </p:grpSpPr>
                <p:cxnSp>
                  <p:nvCxnSpPr>
                    <p:cNvPr id="289" name="Conector curvado 358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487012" y="2148918"/>
                      <a:ext cx="361445" cy="358552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90" name="Conector curvado 359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670049" y="2321917"/>
                      <a:ext cx="361445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91" name="Conector curvado 360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845563" y="2485649"/>
                      <a:ext cx="361447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92" name="Conector curvado 361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4036123" y="2658649"/>
                      <a:ext cx="361447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</p:grpSp>
              <p:sp>
                <p:nvSpPr>
                  <p:cNvPr id="287" name="Arco 356"/>
                  <p:cNvSpPr>
                    <a:spLocks/>
                  </p:cNvSpPr>
                  <p:nvPr/>
                </p:nvSpPr>
                <p:spPr bwMode="auto">
                  <a:xfrm rot="-6371921">
                    <a:off x="1776229" y="2528312"/>
                    <a:ext cx="161970" cy="178756"/>
                  </a:xfrm>
                  <a:custGeom>
                    <a:avLst/>
                    <a:gdLst>
                      <a:gd name="T0" fmla="*/ 81216 w 162432"/>
                      <a:gd name="T1" fmla="*/ 0 h 178615"/>
                      <a:gd name="T2" fmla="*/ 162432 w 162432"/>
                      <a:gd name="T3" fmla="*/ 89308 h 178615"/>
                      <a:gd name="T4" fmla="*/ 0 60000 65536"/>
                      <a:gd name="T5" fmla="*/ 0 60000 65536"/>
                      <a:gd name="T6" fmla="*/ 0 w 162432"/>
                      <a:gd name="T7" fmla="*/ 0 h 178615"/>
                      <a:gd name="T8" fmla="*/ 162432 w 162432"/>
                      <a:gd name="T9" fmla="*/ 178615 h 178615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62432" h="178615" stroke="0">
                        <a:moveTo>
                          <a:pt x="81216" y="0"/>
                        </a:moveTo>
                        <a:cubicBezTo>
                          <a:pt x="126070" y="0"/>
                          <a:pt x="162432" y="39985"/>
                          <a:pt x="162432" y="89308"/>
                        </a:cubicBezTo>
                        <a:lnTo>
                          <a:pt x="81216" y="89308"/>
                        </a:lnTo>
                        <a:lnTo>
                          <a:pt x="81216" y="0"/>
                        </a:lnTo>
                        <a:close/>
                      </a:path>
                      <a:path w="162432" h="178615" fill="none">
                        <a:moveTo>
                          <a:pt x="81216" y="0"/>
                        </a:moveTo>
                        <a:cubicBezTo>
                          <a:pt x="126070" y="0"/>
                          <a:pt x="162432" y="39985"/>
                          <a:pt x="162432" y="89308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s-MX"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288" name="Arco 357"/>
                  <p:cNvSpPr>
                    <a:spLocks/>
                  </p:cNvSpPr>
                  <p:nvPr/>
                </p:nvSpPr>
                <p:spPr bwMode="auto">
                  <a:xfrm rot="5400000">
                    <a:off x="1925764" y="2111353"/>
                    <a:ext cx="219136" cy="164710"/>
                  </a:xfrm>
                  <a:custGeom>
                    <a:avLst/>
                    <a:gdLst>
                      <a:gd name="T0" fmla="*/ 109516 w 219032"/>
                      <a:gd name="T1" fmla="*/ 0 h 164712"/>
                      <a:gd name="T2" fmla="*/ 219032 w 219032"/>
                      <a:gd name="T3" fmla="*/ 82356 h 164712"/>
                      <a:gd name="T4" fmla="*/ 0 60000 65536"/>
                      <a:gd name="T5" fmla="*/ 0 60000 65536"/>
                      <a:gd name="T6" fmla="*/ 0 w 219032"/>
                      <a:gd name="T7" fmla="*/ 0 h 164712"/>
                      <a:gd name="T8" fmla="*/ 219032 w 219032"/>
                      <a:gd name="T9" fmla="*/ 164712 h 16471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19032" h="164712" stroke="0">
                        <a:moveTo>
                          <a:pt x="109516" y="0"/>
                        </a:moveTo>
                        <a:cubicBezTo>
                          <a:pt x="170000" y="0"/>
                          <a:pt x="219032" y="36872"/>
                          <a:pt x="219032" y="82356"/>
                        </a:cubicBezTo>
                        <a:lnTo>
                          <a:pt x="109516" y="82356"/>
                        </a:lnTo>
                        <a:lnTo>
                          <a:pt x="109516" y="0"/>
                        </a:lnTo>
                        <a:close/>
                      </a:path>
                      <a:path w="219032" h="164712" fill="none">
                        <a:moveTo>
                          <a:pt x="109516" y="0"/>
                        </a:moveTo>
                        <a:cubicBezTo>
                          <a:pt x="170000" y="0"/>
                          <a:pt x="219032" y="36872"/>
                          <a:pt x="219032" y="82356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s-MX">
                      <a:ea typeface="MS PGothic" panose="020B0600070205080204" pitchFamily="34" charset="-128"/>
                    </a:endParaRPr>
                  </a:p>
                </p:txBody>
              </p:sp>
            </p:grpSp>
          </p:grpSp>
          <p:sp>
            <p:nvSpPr>
              <p:cNvPr id="283" name="Elipse 282"/>
              <p:cNvSpPr/>
              <p:nvPr/>
            </p:nvSpPr>
            <p:spPr>
              <a:xfrm>
                <a:off x="4775805" y="1969462"/>
                <a:ext cx="57017" cy="52729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Agrupar 4"/>
            <p:cNvGrpSpPr/>
            <p:nvPr/>
          </p:nvGrpSpPr>
          <p:grpSpPr>
            <a:xfrm>
              <a:off x="1301513" y="1776806"/>
              <a:ext cx="504056" cy="432048"/>
              <a:chOff x="4499992" y="1844824"/>
              <a:chExt cx="504056" cy="432048"/>
            </a:xfrm>
          </p:grpSpPr>
          <p:grpSp>
            <p:nvGrpSpPr>
              <p:cNvPr id="260" name="185 Grupo"/>
              <p:cNvGrpSpPr>
                <a:grpSpLocks/>
              </p:cNvGrpSpPr>
              <p:nvPr/>
            </p:nvGrpSpPr>
            <p:grpSpPr bwMode="auto">
              <a:xfrm rot="21540000">
                <a:off x="4499992" y="1844824"/>
                <a:ext cx="504056" cy="432048"/>
                <a:chOff x="1864001" y="2144470"/>
                <a:chExt cx="1483863" cy="1296144"/>
              </a:xfrm>
            </p:grpSpPr>
            <p:sp>
              <p:nvSpPr>
                <p:cNvPr id="279" name="187 Conector"/>
                <p:cNvSpPr/>
                <p:nvPr/>
              </p:nvSpPr>
              <p:spPr>
                <a:xfrm>
                  <a:off x="1864001" y="2144470"/>
                  <a:ext cx="1483863" cy="1296144"/>
                </a:xfrm>
                <a:prstGeom prst="flowChartConnector">
                  <a:avLst/>
                </a:prstGeom>
                <a:gradFill flip="none" rotWithShape="1">
                  <a:gsLst>
                    <a:gs pos="51000">
                      <a:srgbClr val="96271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rgbClr val="962719">
                      <a:alpha val="67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80" name="188 Conector"/>
                <p:cNvSpPr/>
                <p:nvPr/>
              </p:nvSpPr>
              <p:spPr>
                <a:xfrm>
                  <a:off x="2316357" y="2415806"/>
                  <a:ext cx="920168" cy="791637"/>
                </a:xfrm>
                <a:prstGeom prst="flowChartConnector">
                  <a:avLst/>
                </a:prstGeom>
                <a:solidFill>
                  <a:srgbClr val="80000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 dirty="0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261" name="Agrupar 260"/>
              <p:cNvGrpSpPr/>
              <p:nvPr/>
            </p:nvGrpSpPr>
            <p:grpSpPr>
              <a:xfrm>
                <a:off x="4699783" y="1951885"/>
                <a:ext cx="209061" cy="210914"/>
                <a:chOff x="2411760" y="1700808"/>
                <a:chExt cx="879692" cy="1395190"/>
              </a:xfrm>
            </p:grpSpPr>
            <p:grpSp>
              <p:nvGrpSpPr>
                <p:cNvPr id="263" name="Agrupar 354"/>
                <p:cNvGrpSpPr>
                  <a:grpSpLocks/>
                </p:cNvGrpSpPr>
                <p:nvPr/>
              </p:nvGrpSpPr>
              <p:grpSpPr bwMode="auto">
                <a:xfrm>
                  <a:off x="2411760" y="2276872"/>
                  <a:ext cx="447644" cy="819126"/>
                  <a:chOff x="1763688" y="2084681"/>
                  <a:chExt cx="360040" cy="614516"/>
                </a:xfrm>
              </p:grpSpPr>
              <p:grpSp>
                <p:nvGrpSpPr>
                  <p:cNvPr id="272" name="Agrupar 355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727684" y="2240866"/>
                    <a:ext cx="432047" cy="360040"/>
                    <a:chOff x="3491881" y="2132857"/>
                    <a:chExt cx="909603" cy="871118"/>
                  </a:xfrm>
                </p:grpSpPr>
                <p:cxnSp>
                  <p:nvCxnSpPr>
                    <p:cNvPr id="275" name="Conector curvado 358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487012" y="2148918"/>
                      <a:ext cx="361445" cy="358552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76" name="Conector curvado 359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670049" y="2321917"/>
                      <a:ext cx="361445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77" name="Conector curvado 360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845563" y="2485649"/>
                      <a:ext cx="361447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78" name="Conector curvado 361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4036123" y="2658649"/>
                      <a:ext cx="361447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</p:grpSp>
              <p:sp>
                <p:nvSpPr>
                  <p:cNvPr id="273" name="Arco 356"/>
                  <p:cNvSpPr>
                    <a:spLocks/>
                  </p:cNvSpPr>
                  <p:nvPr/>
                </p:nvSpPr>
                <p:spPr bwMode="auto">
                  <a:xfrm rot="-6371921">
                    <a:off x="1776229" y="2528312"/>
                    <a:ext cx="161970" cy="178756"/>
                  </a:xfrm>
                  <a:custGeom>
                    <a:avLst/>
                    <a:gdLst>
                      <a:gd name="T0" fmla="*/ 81216 w 162432"/>
                      <a:gd name="T1" fmla="*/ 0 h 178615"/>
                      <a:gd name="T2" fmla="*/ 162432 w 162432"/>
                      <a:gd name="T3" fmla="*/ 89308 h 178615"/>
                      <a:gd name="T4" fmla="*/ 0 60000 65536"/>
                      <a:gd name="T5" fmla="*/ 0 60000 65536"/>
                      <a:gd name="T6" fmla="*/ 0 w 162432"/>
                      <a:gd name="T7" fmla="*/ 0 h 178615"/>
                      <a:gd name="T8" fmla="*/ 162432 w 162432"/>
                      <a:gd name="T9" fmla="*/ 178615 h 178615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62432" h="178615" stroke="0">
                        <a:moveTo>
                          <a:pt x="81216" y="0"/>
                        </a:moveTo>
                        <a:cubicBezTo>
                          <a:pt x="126070" y="0"/>
                          <a:pt x="162432" y="39985"/>
                          <a:pt x="162432" y="89308"/>
                        </a:cubicBezTo>
                        <a:lnTo>
                          <a:pt x="81216" y="89308"/>
                        </a:lnTo>
                        <a:lnTo>
                          <a:pt x="81216" y="0"/>
                        </a:lnTo>
                        <a:close/>
                      </a:path>
                      <a:path w="162432" h="178615" fill="none">
                        <a:moveTo>
                          <a:pt x="81216" y="0"/>
                        </a:moveTo>
                        <a:cubicBezTo>
                          <a:pt x="126070" y="0"/>
                          <a:pt x="162432" y="39985"/>
                          <a:pt x="162432" y="89308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s-MX"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274" name="Arco 357"/>
                  <p:cNvSpPr>
                    <a:spLocks/>
                  </p:cNvSpPr>
                  <p:nvPr/>
                </p:nvSpPr>
                <p:spPr bwMode="auto">
                  <a:xfrm rot="5400000">
                    <a:off x="1925764" y="2111353"/>
                    <a:ext cx="219136" cy="164710"/>
                  </a:xfrm>
                  <a:custGeom>
                    <a:avLst/>
                    <a:gdLst>
                      <a:gd name="T0" fmla="*/ 109516 w 219032"/>
                      <a:gd name="T1" fmla="*/ 0 h 164712"/>
                      <a:gd name="T2" fmla="*/ 219032 w 219032"/>
                      <a:gd name="T3" fmla="*/ 82356 h 164712"/>
                      <a:gd name="T4" fmla="*/ 0 60000 65536"/>
                      <a:gd name="T5" fmla="*/ 0 60000 65536"/>
                      <a:gd name="T6" fmla="*/ 0 w 219032"/>
                      <a:gd name="T7" fmla="*/ 0 h 164712"/>
                      <a:gd name="T8" fmla="*/ 219032 w 219032"/>
                      <a:gd name="T9" fmla="*/ 164712 h 16471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19032" h="164712" stroke="0">
                        <a:moveTo>
                          <a:pt x="109516" y="0"/>
                        </a:moveTo>
                        <a:cubicBezTo>
                          <a:pt x="170000" y="0"/>
                          <a:pt x="219032" y="36872"/>
                          <a:pt x="219032" y="82356"/>
                        </a:cubicBezTo>
                        <a:lnTo>
                          <a:pt x="109516" y="82356"/>
                        </a:lnTo>
                        <a:lnTo>
                          <a:pt x="109516" y="0"/>
                        </a:lnTo>
                        <a:close/>
                      </a:path>
                      <a:path w="219032" h="164712" fill="none">
                        <a:moveTo>
                          <a:pt x="109516" y="0"/>
                        </a:moveTo>
                        <a:cubicBezTo>
                          <a:pt x="170000" y="0"/>
                          <a:pt x="219032" y="36872"/>
                          <a:pt x="219032" y="82356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s-MX">
                      <a:ea typeface="MS PGothic" panose="020B0600070205080204" pitchFamily="34" charset="-128"/>
                    </a:endParaRPr>
                  </a:p>
                </p:txBody>
              </p:sp>
            </p:grpSp>
            <p:grpSp>
              <p:nvGrpSpPr>
                <p:cNvPr id="264" name="Agrupar 354"/>
                <p:cNvGrpSpPr>
                  <a:grpSpLocks/>
                </p:cNvGrpSpPr>
                <p:nvPr/>
              </p:nvGrpSpPr>
              <p:grpSpPr bwMode="auto">
                <a:xfrm>
                  <a:off x="2843808" y="1700808"/>
                  <a:ext cx="447644" cy="819126"/>
                  <a:chOff x="1763688" y="2084681"/>
                  <a:chExt cx="360040" cy="614516"/>
                </a:xfrm>
              </p:grpSpPr>
              <p:grpSp>
                <p:nvGrpSpPr>
                  <p:cNvPr id="265" name="Agrupar 355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727684" y="2240866"/>
                    <a:ext cx="432047" cy="360040"/>
                    <a:chOff x="3491881" y="2132857"/>
                    <a:chExt cx="909603" cy="871118"/>
                  </a:xfrm>
                </p:grpSpPr>
                <p:cxnSp>
                  <p:nvCxnSpPr>
                    <p:cNvPr id="268" name="Conector curvado 358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487012" y="2148918"/>
                      <a:ext cx="361445" cy="358552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69" name="Conector curvado 359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670049" y="2321917"/>
                      <a:ext cx="361445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70" name="Conector curvado 360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845563" y="2485649"/>
                      <a:ext cx="361447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71" name="Conector curvado 361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4036123" y="2658649"/>
                      <a:ext cx="361447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</p:grpSp>
              <p:sp>
                <p:nvSpPr>
                  <p:cNvPr id="266" name="Arco 356"/>
                  <p:cNvSpPr>
                    <a:spLocks/>
                  </p:cNvSpPr>
                  <p:nvPr/>
                </p:nvSpPr>
                <p:spPr bwMode="auto">
                  <a:xfrm rot="-6371921">
                    <a:off x="1776229" y="2528312"/>
                    <a:ext cx="161970" cy="178756"/>
                  </a:xfrm>
                  <a:custGeom>
                    <a:avLst/>
                    <a:gdLst>
                      <a:gd name="T0" fmla="*/ 81216 w 162432"/>
                      <a:gd name="T1" fmla="*/ 0 h 178615"/>
                      <a:gd name="T2" fmla="*/ 162432 w 162432"/>
                      <a:gd name="T3" fmla="*/ 89308 h 178615"/>
                      <a:gd name="T4" fmla="*/ 0 60000 65536"/>
                      <a:gd name="T5" fmla="*/ 0 60000 65536"/>
                      <a:gd name="T6" fmla="*/ 0 w 162432"/>
                      <a:gd name="T7" fmla="*/ 0 h 178615"/>
                      <a:gd name="T8" fmla="*/ 162432 w 162432"/>
                      <a:gd name="T9" fmla="*/ 178615 h 178615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62432" h="178615" stroke="0">
                        <a:moveTo>
                          <a:pt x="81216" y="0"/>
                        </a:moveTo>
                        <a:cubicBezTo>
                          <a:pt x="126070" y="0"/>
                          <a:pt x="162432" y="39985"/>
                          <a:pt x="162432" y="89308"/>
                        </a:cubicBezTo>
                        <a:lnTo>
                          <a:pt x="81216" y="89308"/>
                        </a:lnTo>
                        <a:lnTo>
                          <a:pt x="81216" y="0"/>
                        </a:lnTo>
                        <a:close/>
                      </a:path>
                      <a:path w="162432" h="178615" fill="none">
                        <a:moveTo>
                          <a:pt x="81216" y="0"/>
                        </a:moveTo>
                        <a:cubicBezTo>
                          <a:pt x="126070" y="0"/>
                          <a:pt x="162432" y="39985"/>
                          <a:pt x="162432" y="89308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s-MX"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267" name="Arco 357"/>
                  <p:cNvSpPr>
                    <a:spLocks/>
                  </p:cNvSpPr>
                  <p:nvPr/>
                </p:nvSpPr>
                <p:spPr bwMode="auto">
                  <a:xfrm rot="5400000">
                    <a:off x="1925764" y="2111353"/>
                    <a:ext cx="219136" cy="164710"/>
                  </a:xfrm>
                  <a:custGeom>
                    <a:avLst/>
                    <a:gdLst>
                      <a:gd name="T0" fmla="*/ 109516 w 219032"/>
                      <a:gd name="T1" fmla="*/ 0 h 164712"/>
                      <a:gd name="T2" fmla="*/ 219032 w 219032"/>
                      <a:gd name="T3" fmla="*/ 82356 h 164712"/>
                      <a:gd name="T4" fmla="*/ 0 60000 65536"/>
                      <a:gd name="T5" fmla="*/ 0 60000 65536"/>
                      <a:gd name="T6" fmla="*/ 0 w 219032"/>
                      <a:gd name="T7" fmla="*/ 0 h 164712"/>
                      <a:gd name="T8" fmla="*/ 219032 w 219032"/>
                      <a:gd name="T9" fmla="*/ 164712 h 16471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19032" h="164712" stroke="0">
                        <a:moveTo>
                          <a:pt x="109516" y="0"/>
                        </a:moveTo>
                        <a:cubicBezTo>
                          <a:pt x="170000" y="0"/>
                          <a:pt x="219032" y="36872"/>
                          <a:pt x="219032" y="82356"/>
                        </a:cubicBezTo>
                        <a:lnTo>
                          <a:pt x="109516" y="82356"/>
                        </a:lnTo>
                        <a:lnTo>
                          <a:pt x="109516" y="0"/>
                        </a:lnTo>
                        <a:close/>
                      </a:path>
                      <a:path w="219032" h="164712" fill="none">
                        <a:moveTo>
                          <a:pt x="109516" y="0"/>
                        </a:moveTo>
                        <a:cubicBezTo>
                          <a:pt x="170000" y="0"/>
                          <a:pt x="219032" y="36872"/>
                          <a:pt x="219032" y="82356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s-MX">
                      <a:ea typeface="MS PGothic" panose="020B0600070205080204" pitchFamily="34" charset="-128"/>
                    </a:endParaRPr>
                  </a:p>
                </p:txBody>
              </p:sp>
            </p:grpSp>
          </p:grpSp>
          <p:sp>
            <p:nvSpPr>
              <p:cNvPr id="262" name="Elipse 261"/>
              <p:cNvSpPr/>
              <p:nvPr/>
            </p:nvSpPr>
            <p:spPr>
              <a:xfrm>
                <a:off x="4775805" y="1969462"/>
                <a:ext cx="57017" cy="52729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Agrupar 5"/>
            <p:cNvGrpSpPr/>
            <p:nvPr/>
          </p:nvGrpSpPr>
          <p:grpSpPr>
            <a:xfrm>
              <a:off x="1517537" y="2064838"/>
              <a:ext cx="504056" cy="432048"/>
              <a:chOff x="4499992" y="1844824"/>
              <a:chExt cx="504056" cy="432048"/>
            </a:xfrm>
          </p:grpSpPr>
          <p:grpSp>
            <p:nvGrpSpPr>
              <p:cNvPr id="239" name="185 Grupo"/>
              <p:cNvGrpSpPr>
                <a:grpSpLocks/>
              </p:cNvGrpSpPr>
              <p:nvPr/>
            </p:nvGrpSpPr>
            <p:grpSpPr bwMode="auto">
              <a:xfrm rot="21540000">
                <a:off x="4499992" y="1844824"/>
                <a:ext cx="504056" cy="432048"/>
                <a:chOff x="1864001" y="2144470"/>
                <a:chExt cx="1483863" cy="1296144"/>
              </a:xfrm>
            </p:grpSpPr>
            <p:sp>
              <p:nvSpPr>
                <p:cNvPr id="258" name="187 Conector"/>
                <p:cNvSpPr/>
                <p:nvPr/>
              </p:nvSpPr>
              <p:spPr>
                <a:xfrm>
                  <a:off x="1864001" y="2144470"/>
                  <a:ext cx="1483863" cy="1296144"/>
                </a:xfrm>
                <a:prstGeom prst="flowChartConnector">
                  <a:avLst/>
                </a:prstGeom>
                <a:gradFill flip="none" rotWithShape="1">
                  <a:gsLst>
                    <a:gs pos="51000">
                      <a:srgbClr val="962719"/>
                    </a:gs>
                    <a:gs pos="100000">
                      <a:srgbClr val="FFFFFF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solidFill>
                    <a:srgbClr val="962719">
                      <a:alpha val="67000"/>
                    </a:srgb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259" name="188 Conector"/>
                <p:cNvSpPr/>
                <p:nvPr/>
              </p:nvSpPr>
              <p:spPr>
                <a:xfrm>
                  <a:off x="2316357" y="2415806"/>
                  <a:ext cx="920168" cy="791637"/>
                </a:xfrm>
                <a:prstGeom prst="flowChartConnector">
                  <a:avLst/>
                </a:prstGeom>
                <a:solidFill>
                  <a:srgbClr val="80000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 dirty="0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240" name="Agrupar 239"/>
              <p:cNvGrpSpPr/>
              <p:nvPr/>
            </p:nvGrpSpPr>
            <p:grpSpPr>
              <a:xfrm>
                <a:off x="4699783" y="1951885"/>
                <a:ext cx="209061" cy="210914"/>
                <a:chOff x="2411760" y="1700808"/>
                <a:chExt cx="879692" cy="1395190"/>
              </a:xfrm>
            </p:grpSpPr>
            <p:grpSp>
              <p:nvGrpSpPr>
                <p:cNvPr id="242" name="Agrupar 354"/>
                <p:cNvGrpSpPr>
                  <a:grpSpLocks/>
                </p:cNvGrpSpPr>
                <p:nvPr/>
              </p:nvGrpSpPr>
              <p:grpSpPr bwMode="auto">
                <a:xfrm>
                  <a:off x="2411760" y="2276872"/>
                  <a:ext cx="447644" cy="819126"/>
                  <a:chOff x="1763688" y="2084681"/>
                  <a:chExt cx="360040" cy="614516"/>
                </a:xfrm>
              </p:grpSpPr>
              <p:grpSp>
                <p:nvGrpSpPr>
                  <p:cNvPr id="251" name="Agrupar 355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727684" y="2240866"/>
                    <a:ext cx="432047" cy="360040"/>
                    <a:chOff x="3491881" y="2132857"/>
                    <a:chExt cx="909603" cy="871118"/>
                  </a:xfrm>
                </p:grpSpPr>
                <p:cxnSp>
                  <p:nvCxnSpPr>
                    <p:cNvPr id="254" name="Conector curvado 358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487012" y="2148918"/>
                      <a:ext cx="361445" cy="358552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55" name="Conector curvado 359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670049" y="2321917"/>
                      <a:ext cx="361445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56" name="Conector curvado 360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845563" y="2485649"/>
                      <a:ext cx="361447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57" name="Conector curvado 361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4036123" y="2658649"/>
                      <a:ext cx="361447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</p:grpSp>
              <p:sp>
                <p:nvSpPr>
                  <p:cNvPr id="252" name="Arco 356"/>
                  <p:cNvSpPr>
                    <a:spLocks/>
                  </p:cNvSpPr>
                  <p:nvPr/>
                </p:nvSpPr>
                <p:spPr bwMode="auto">
                  <a:xfrm rot="-6371921">
                    <a:off x="1776229" y="2528312"/>
                    <a:ext cx="161970" cy="178756"/>
                  </a:xfrm>
                  <a:custGeom>
                    <a:avLst/>
                    <a:gdLst>
                      <a:gd name="T0" fmla="*/ 81216 w 162432"/>
                      <a:gd name="T1" fmla="*/ 0 h 178615"/>
                      <a:gd name="T2" fmla="*/ 162432 w 162432"/>
                      <a:gd name="T3" fmla="*/ 89308 h 178615"/>
                      <a:gd name="T4" fmla="*/ 0 60000 65536"/>
                      <a:gd name="T5" fmla="*/ 0 60000 65536"/>
                      <a:gd name="T6" fmla="*/ 0 w 162432"/>
                      <a:gd name="T7" fmla="*/ 0 h 178615"/>
                      <a:gd name="T8" fmla="*/ 162432 w 162432"/>
                      <a:gd name="T9" fmla="*/ 178615 h 178615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62432" h="178615" stroke="0">
                        <a:moveTo>
                          <a:pt x="81216" y="0"/>
                        </a:moveTo>
                        <a:cubicBezTo>
                          <a:pt x="126070" y="0"/>
                          <a:pt x="162432" y="39985"/>
                          <a:pt x="162432" y="89308"/>
                        </a:cubicBezTo>
                        <a:lnTo>
                          <a:pt x="81216" y="89308"/>
                        </a:lnTo>
                        <a:lnTo>
                          <a:pt x="81216" y="0"/>
                        </a:lnTo>
                        <a:close/>
                      </a:path>
                      <a:path w="162432" h="178615" fill="none">
                        <a:moveTo>
                          <a:pt x="81216" y="0"/>
                        </a:moveTo>
                        <a:cubicBezTo>
                          <a:pt x="126070" y="0"/>
                          <a:pt x="162432" y="39985"/>
                          <a:pt x="162432" y="89308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s-MX"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253" name="Arco 357"/>
                  <p:cNvSpPr>
                    <a:spLocks/>
                  </p:cNvSpPr>
                  <p:nvPr/>
                </p:nvSpPr>
                <p:spPr bwMode="auto">
                  <a:xfrm rot="5400000">
                    <a:off x="1925764" y="2111353"/>
                    <a:ext cx="219136" cy="164710"/>
                  </a:xfrm>
                  <a:custGeom>
                    <a:avLst/>
                    <a:gdLst>
                      <a:gd name="T0" fmla="*/ 109516 w 219032"/>
                      <a:gd name="T1" fmla="*/ 0 h 164712"/>
                      <a:gd name="T2" fmla="*/ 219032 w 219032"/>
                      <a:gd name="T3" fmla="*/ 82356 h 164712"/>
                      <a:gd name="T4" fmla="*/ 0 60000 65536"/>
                      <a:gd name="T5" fmla="*/ 0 60000 65536"/>
                      <a:gd name="T6" fmla="*/ 0 w 219032"/>
                      <a:gd name="T7" fmla="*/ 0 h 164712"/>
                      <a:gd name="T8" fmla="*/ 219032 w 219032"/>
                      <a:gd name="T9" fmla="*/ 164712 h 16471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19032" h="164712" stroke="0">
                        <a:moveTo>
                          <a:pt x="109516" y="0"/>
                        </a:moveTo>
                        <a:cubicBezTo>
                          <a:pt x="170000" y="0"/>
                          <a:pt x="219032" y="36872"/>
                          <a:pt x="219032" y="82356"/>
                        </a:cubicBezTo>
                        <a:lnTo>
                          <a:pt x="109516" y="82356"/>
                        </a:lnTo>
                        <a:lnTo>
                          <a:pt x="109516" y="0"/>
                        </a:lnTo>
                        <a:close/>
                      </a:path>
                      <a:path w="219032" h="164712" fill="none">
                        <a:moveTo>
                          <a:pt x="109516" y="0"/>
                        </a:moveTo>
                        <a:cubicBezTo>
                          <a:pt x="170000" y="0"/>
                          <a:pt x="219032" y="36872"/>
                          <a:pt x="219032" y="82356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s-MX">
                      <a:ea typeface="MS PGothic" panose="020B0600070205080204" pitchFamily="34" charset="-128"/>
                    </a:endParaRPr>
                  </a:p>
                </p:txBody>
              </p:sp>
            </p:grpSp>
            <p:grpSp>
              <p:nvGrpSpPr>
                <p:cNvPr id="243" name="Agrupar 354"/>
                <p:cNvGrpSpPr>
                  <a:grpSpLocks/>
                </p:cNvGrpSpPr>
                <p:nvPr/>
              </p:nvGrpSpPr>
              <p:grpSpPr bwMode="auto">
                <a:xfrm>
                  <a:off x="2843808" y="1700808"/>
                  <a:ext cx="447644" cy="819126"/>
                  <a:chOff x="1763688" y="2084681"/>
                  <a:chExt cx="360040" cy="614516"/>
                </a:xfrm>
              </p:grpSpPr>
              <p:grpSp>
                <p:nvGrpSpPr>
                  <p:cNvPr id="244" name="Agrupar 355"/>
                  <p:cNvGrpSpPr>
                    <a:grpSpLocks/>
                  </p:cNvGrpSpPr>
                  <p:nvPr/>
                </p:nvGrpSpPr>
                <p:grpSpPr bwMode="auto">
                  <a:xfrm rot="5400000">
                    <a:off x="1727684" y="2240866"/>
                    <a:ext cx="432047" cy="360040"/>
                    <a:chOff x="3491881" y="2132857"/>
                    <a:chExt cx="909603" cy="871118"/>
                  </a:xfrm>
                </p:grpSpPr>
                <p:cxnSp>
                  <p:nvCxnSpPr>
                    <p:cNvPr id="247" name="Conector curvado 358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487012" y="2148918"/>
                      <a:ext cx="361445" cy="358552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48" name="Conector curvado 359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670049" y="2321917"/>
                      <a:ext cx="361445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49" name="Conector curvado 360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3845563" y="2485649"/>
                      <a:ext cx="361447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  <p:cxnSp>
                  <p:nvCxnSpPr>
                    <p:cNvPr id="250" name="Conector curvado 361"/>
                    <p:cNvCxnSpPr>
                      <a:cxnSpLocks noChangeShapeType="1"/>
                    </p:cNvCxnSpPr>
                    <p:nvPr/>
                  </p:nvCxnSpPr>
                  <p:spPr bwMode="auto">
                    <a:xfrm rot="16200000" flipH="1">
                      <a:off x="4036123" y="2658649"/>
                      <a:ext cx="361447" cy="358554"/>
                    </a:xfrm>
                    <a:prstGeom prst="curvedConnector3">
                      <a:avLst>
                        <a:gd name="adj1" fmla="val 50000"/>
                      </a:avLst>
                    </a:prstGeom>
                    <a:noFill/>
                    <a:ln w="12700">
                      <a:solidFill>
                        <a:srgbClr val="FFFF00"/>
                      </a:solidFill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/>
                  </p:spPr>
                </p:cxnSp>
              </p:grpSp>
              <p:sp>
                <p:nvSpPr>
                  <p:cNvPr id="245" name="Arco 356"/>
                  <p:cNvSpPr>
                    <a:spLocks/>
                  </p:cNvSpPr>
                  <p:nvPr/>
                </p:nvSpPr>
                <p:spPr bwMode="auto">
                  <a:xfrm rot="-6371921">
                    <a:off x="1776229" y="2528312"/>
                    <a:ext cx="161970" cy="178756"/>
                  </a:xfrm>
                  <a:custGeom>
                    <a:avLst/>
                    <a:gdLst>
                      <a:gd name="T0" fmla="*/ 81216 w 162432"/>
                      <a:gd name="T1" fmla="*/ 0 h 178615"/>
                      <a:gd name="T2" fmla="*/ 162432 w 162432"/>
                      <a:gd name="T3" fmla="*/ 89308 h 178615"/>
                      <a:gd name="T4" fmla="*/ 0 60000 65536"/>
                      <a:gd name="T5" fmla="*/ 0 60000 65536"/>
                      <a:gd name="T6" fmla="*/ 0 w 162432"/>
                      <a:gd name="T7" fmla="*/ 0 h 178615"/>
                      <a:gd name="T8" fmla="*/ 162432 w 162432"/>
                      <a:gd name="T9" fmla="*/ 178615 h 178615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62432" h="178615" stroke="0">
                        <a:moveTo>
                          <a:pt x="81216" y="0"/>
                        </a:moveTo>
                        <a:cubicBezTo>
                          <a:pt x="126070" y="0"/>
                          <a:pt x="162432" y="39985"/>
                          <a:pt x="162432" y="89308"/>
                        </a:cubicBezTo>
                        <a:lnTo>
                          <a:pt x="81216" y="89308"/>
                        </a:lnTo>
                        <a:lnTo>
                          <a:pt x="81216" y="0"/>
                        </a:lnTo>
                        <a:close/>
                      </a:path>
                      <a:path w="162432" h="178615" fill="none">
                        <a:moveTo>
                          <a:pt x="81216" y="0"/>
                        </a:moveTo>
                        <a:cubicBezTo>
                          <a:pt x="126070" y="0"/>
                          <a:pt x="162432" y="39985"/>
                          <a:pt x="162432" y="89308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s-MX">
                      <a:ea typeface="MS PGothic" panose="020B0600070205080204" pitchFamily="34" charset="-128"/>
                    </a:endParaRPr>
                  </a:p>
                </p:txBody>
              </p:sp>
              <p:sp>
                <p:nvSpPr>
                  <p:cNvPr id="246" name="Arco 357"/>
                  <p:cNvSpPr>
                    <a:spLocks/>
                  </p:cNvSpPr>
                  <p:nvPr/>
                </p:nvSpPr>
                <p:spPr bwMode="auto">
                  <a:xfrm rot="5400000">
                    <a:off x="1925764" y="2111353"/>
                    <a:ext cx="219136" cy="164710"/>
                  </a:xfrm>
                  <a:custGeom>
                    <a:avLst/>
                    <a:gdLst>
                      <a:gd name="T0" fmla="*/ 109516 w 219032"/>
                      <a:gd name="T1" fmla="*/ 0 h 164712"/>
                      <a:gd name="T2" fmla="*/ 219032 w 219032"/>
                      <a:gd name="T3" fmla="*/ 82356 h 164712"/>
                      <a:gd name="T4" fmla="*/ 0 60000 65536"/>
                      <a:gd name="T5" fmla="*/ 0 60000 65536"/>
                      <a:gd name="T6" fmla="*/ 0 w 219032"/>
                      <a:gd name="T7" fmla="*/ 0 h 164712"/>
                      <a:gd name="T8" fmla="*/ 219032 w 219032"/>
                      <a:gd name="T9" fmla="*/ 164712 h 16471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219032" h="164712" stroke="0">
                        <a:moveTo>
                          <a:pt x="109516" y="0"/>
                        </a:moveTo>
                        <a:cubicBezTo>
                          <a:pt x="170000" y="0"/>
                          <a:pt x="219032" y="36872"/>
                          <a:pt x="219032" y="82356"/>
                        </a:cubicBezTo>
                        <a:lnTo>
                          <a:pt x="109516" y="82356"/>
                        </a:lnTo>
                        <a:lnTo>
                          <a:pt x="109516" y="0"/>
                        </a:lnTo>
                        <a:close/>
                      </a:path>
                      <a:path w="219032" h="164712" fill="none">
                        <a:moveTo>
                          <a:pt x="109516" y="0"/>
                        </a:moveTo>
                        <a:cubicBezTo>
                          <a:pt x="170000" y="0"/>
                          <a:pt x="219032" y="36872"/>
                          <a:pt x="219032" y="82356"/>
                        </a:cubicBezTo>
                      </a:path>
                    </a:pathLst>
                  </a:custGeom>
                  <a:noFill/>
                  <a:ln w="12700" cap="flat" cmpd="sng">
                    <a:solidFill>
                      <a:srgbClr val="FFFF00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635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s-MX">
                      <a:ea typeface="MS PGothic" panose="020B0600070205080204" pitchFamily="34" charset="-128"/>
                    </a:endParaRPr>
                  </a:p>
                </p:txBody>
              </p:sp>
            </p:grpSp>
          </p:grpSp>
          <p:sp>
            <p:nvSpPr>
              <p:cNvPr id="241" name="Elipse 240"/>
              <p:cNvSpPr/>
              <p:nvPr/>
            </p:nvSpPr>
            <p:spPr>
              <a:xfrm>
                <a:off x="4775805" y="1969462"/>
                <a:ext cx="57017" cy="52729"/>
              </a:xfrm>
              <a:prstGeom prst="ellipse">
                <a:avLst/>
              </a:prstGeom>
              <a:noFill/>
              <a:ln w="19050" cmpd="sng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Agrupar 6"/>
            <p:cNvGrpSpPr/>
            <p:nvPr/>
          </p:nvGrpSpPr>
          <p:grpSpPr>
            <a:xfrm>
              <a:off x="2093601" y="1056726"/>
              <a:ext cx="504056" cy="432048"/>
              <a:chOff x="1619672" y="476672"/>
              <a:chExt cx="504056" cy="432048"/>
            </a:xfrm>
          </p:grpSpPr>
          <p:sp>
            <p:nvSpPr>
              <p:cNvPr id="237" name="187 Conector"/>
              <p:cNvSpPr/>
              <p:nvPr/>
            </p:nvSpPr>
            <p:spPr bwMode="auto">
              <a:xfrm rot="21540000">
                <a:off x="1619672" y="476672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238" name="188 Conector"/>
              <p:cNvSpPr/>
              <p:nvPr/>
            </p:nvSpPr>
            <p:spPr bwMode="auto">
              <a:xfrm rot="21540000">
                <a:off x="1773436" y="566106"/>
                <a:ext cx="312573" cy="263879"/>
              </a:xfrm>
              <a:prstGeom prst="flowChartConnector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8" name="Agrupar 7"/>
            <p:cNvGrpSpPr/>
            <p:nvPr/>
          </p:nvGrpSpPr>
          <p:grpSpPr>
            <a:xfrm>
              <a:off x="1805569" y="1560782"/>
              <a:ext cx="504056" cy="432048"/>
              <a:chOff x="1619672" y="476672"/>
              <a:chExt cx="504056" cy="432048"/>
            </a:xfrm>
          </p:grpSpPr>
          <p:sp>
            <p:nvSpPr>
              <p:cNvPr id="235" name="187 Conector"/>
              <p:cNvSpPr/>
              <p:nvPr/>
            </p:nvSpPr>
            <p:spPr bwMode="auto">
              <a:xfrm rot="21540000">
                <a:off x="1619672" y="476672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236" name="188 Conector"/>
              <p:cNvSpPr/>
              <p:nvPr/>
            </p:nvSpPr>
            <p:spPr bwMode="auto">
              <a:xfrm rot="21540000">
                <a:off x="1773436" y="566106"/>
                <a:ext cx="312573" cy="263879"/>
              </a:xfrm>
              <a:prstGeom prst="flowChartConnector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9" name="Agrupar 8"/>
            <p:cNvGrpSpPr/>
            <p:nvPr/>
          </p:nvGrpSpPr>
          <p:grpSpPr>
            <a:xfrm>
              <a:off x="2388978" y="1416766"/>
              <a:ext cx="504056" cy="432048"/>
              <a:chOff x="1619672" y="476672"/>
              <a:chExt cx="504056" cy="432048"/>
            </a:xfrm>
          </p:grpSpPr>
          <p:sp>
            <p:nvSpPr>
              <p:cNvPr id="233" name="187 Conector"/>
              <p:cNvSpPr/>
              <p:nvPr/>
            </p:nvSpPr>
            <p:spPr bwMode="auto">
              <a:xfrm rot="21540000">
                <a:off x="1619672" y="476672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234" name="188 Conector"/>
              <p:cNvSpPr/>
              <p:nvPr/>
            </p:nvSpPr>
            <p:spPr bwMode="auto">
              <a:xfrm rot="21540000">
                <a:off x="1773436" y="566106"/>
                <a:ext cx="312573" cy="263879"/>
              </a:xfrm>
              <a:prstGeom prst="flowChartConnector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0" name="Agrupar 9"/>
            <p:cNvGrpSpPr/>
            <p:nvPr/>
          </p:nvGrpSpPr>
          <p:grpSpPr>
            <a:xfrm>
              <a:off x="2093601" y="2064838"/>
              <a:ext cx="504056" cy="432048"/>
              <a:chOff x="1619672" y="476672"/>
              <a:chExt cx="504056" cy="432048"/>
            </a:xfrm>
          </p:grpSpPr>
          <p:sp>
            <p:nvSpPr>
              <p:cNvPr id="231" name="187 Conector"/>
              <p:cNvSpPr/>
              <p:nvPr/>
            </p:nvSpPr>
            <p:spPr bwMode="auto">
              <a:xfrm rot="21540000">
                <a:off x="1619672" y="476672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232" name="188 Conector"/>
              <p:cNvSpPr/>
              <p:nvPr/>
            </p:nvSpPr>
            <p:spPr bwMode="auto">
              <a:xfrm rot="21540000">
                <a:off x="1773436" y="566106"/>
                <a:ext cx="312573" cy="263879"/>
              </a:xfrm>
              <a:prstGeom prst="flowChartConnector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1" name="Agrupar 10"/>
            <p:cNvGrpSpPr/>
            <p:nvPr/>
          </p:nvGrpSpPr>
          <p:grpSpPr>
            <a:xfrm>
              <a:off x="2597657" y="1848814"/>
              <a:ext cx="504056" cy="432048"/>
              <a:chOff x="1619672" y="476672"/>
              <a:chExt cx="504056" cy="432048"/>
            </a:xfrm>
          </p:grpSpPr>
          <p:sp>
            <p:nvSpPr>
              <p:cNvPr id="229" name="187 Conector"/>
              <p:cNvSpPr/>
              <p:nvPr/>
            </p:nvSpPr>
            <p:spPr bwMode="auto">
              <a:xfrm rot="21540000">
                <a:off x="1619672" y="476672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230" name="188 Conector"/>
              <p:cNvSpPr/>
              <p:nvPr/>
            </p:nvSpPr>
            <p:spPr bwMode="auto">
              <a:xfrm rot="21540000">
                <a:off x="1773436" y="566106"/>
                <a:ext cx="312573" cy="263879"/>
              </a:xfrm>
              <a:prstGeom prst="flowChartConnector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2" name="Agrupar 11"/>
            <p:cNvGrpSpPr/>
            <p:nvPr/>
          </p:nvGrpSpPr>
          <p:grpSpPr>
            <a:xfrm>
              <a:off x="2597657" y="2424878"/>
              <a:ext cx="504056" cy="432048"/>
              <a:chOff x="1619672" y="476672"/>
              <a:chExt cx="504056" cy="432048"/>
            </a:xfrm>
          </p:grpSpPr>
          <p:sp>
            <p:nvSpPr>
              <p:cNvPr id="227" name="187 Conector"/>
              <p:cNvSpPr/>
              <p:nvPr/>
            </p:nvSpPr>
            <p:spPr bwMode="auto">
              <a:xfrm rot="21540000">
                <a:off x="1619672" y="476672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228" name="188 Conector"/>
              <p:cNvSpPr/>
              <p:nvPr/>
            </p:nvSpPr>
            <p:spPr bwMode="auto">
              <a:xfrm rot="21540000">
                <a:off x="1773436" y="566106"/>
                <a:ext cx="312573" cy="263879"/>
              </a:xfrm>
              <a:prstGeom prst="flowChartConnector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3" name="Agrupar 12"/>
            <p:cNvGrpSpPr/>
            <p:nvPr/>
          </p:nvGrpSpPr>
          <p:grpSpPr>
            <a:xfrm>
              <a:off x="1589545" y="1056726"/>
              <a:ext cx="504056" cy="432048"/>
              <a:chOff x="1619672" y="476672"/>
              <a:chExt cx="504056" cy="432048"/>
            </a:xfrm>
          </p:grpSpPr>
          <p:sp>
            <p:nvSpPr>
              <p:cNvPr id="225" name="187 Conector"/>
              <p:cNvSpPr/>
              <p:nvPr/>
            </p:nvSpPr>
            <p:spPr bwMode="auto">
              <a:xfrm rot="21540000">
                <a:off x="1619672" y="476672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226" name="188 Conector"/>
              <p:cNvSpPr/>
              <p:nvPr/>
            </p:nvSpPr>
            <p:spPr bwMode="auto">
              <a:xfrm rot="21540000">
                <a:off x="1773436" y="566106"/>
                <a:ext cx="312573" cy="263879"/>
              </a:xfrm>
              <a:prstGeom prst="flowChartConnector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14" name="Agrupar 13"/>
            <p:cNvGrpSpPr/>
            <p:nvPr/>
          </p:nvGrpSpPr>
          <p:grpSpPr>
            <a:xfrm>
              <a:off x="1805569" y="2496886"/>
              <a:ext cx="504056" cy="432048"/>
              <a:chOff x="1619672" y="476672"/>
              <a:chExt cx="504056" cy="432048"/>
            </a:xfrm>
          </p:grpSpPr>
          <p:sp>
            <p:nvSpPr>
              <p:cNvPr id="223" name="187 Conector"/>
              <p:cNvSpPr/>
              <p:nvPr/>
            </p:nvSpPr>
            <p:spPr bwMode="auto">
              <a:xfrm rot="21540000">
                <a:off x="1619672" y="476672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224" name="188 Conector"/>
              <p:cNvSpPr/>
              <p:nvPr/>
            </p:nvSpPr>
            <p:spPr bwMode="auto">
              <a:xfrm rot="21540000">
                <a:off x="1773436" y="566106"/>
                <a:ext cx="312573" cy="263879"/>
              </a:xfrm>
              <a:prstGeom prst="flowChartConnector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15" name="CuadroTexto 14"/>
            <p:cNvSpPr txBox="1"/>
            <p:nvPr/>
          </p:nvSpPr>
          <p:spPr>
            <a:xfrm>
              <a:off x="1622389" y="1139767"/>
              <a:ext cx="439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CD8</a:t>
              </a:r>
              <a:endParaRPr lang="en-US" sz="1200" dirty="0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2086256" y="1148151"/>
              <a:ext cx="439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CD8</a:t>
              </a:r>
              <a:endParaRPr lang="en-US" sz="1200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2381633" y="1499807"/>
              <a:ext cx="439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CD8</a:t>
              </a:r>
              <a:endParaRPr lang="en-US" sz="1200" dirty="0"/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1870232" y="1632790"/>
              <a:ext cx="439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CD8</a:t>
              </a:r>
              <a:endParaRPr lang="en-US" sz="1200" dirty="0"/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2158264" y="2147879"/>
              <a:ext cx="439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CD8</a:t>
              </a:r>
              <a:endParaRPr lang="en-US" sz="1200" dirty="0"/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1877577" y="2590960"/>
              <a:ext cx="439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CD8</a:t>
              </a:r>
              <a:endParaRPr lang="en-US" sz="1200" dirty="0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2662320" y="2496886"/>
              <a:ext cx="439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CD8</a:t>
              </a:r>
              <a:endParaRPr lang="en-US" sz="1200" dirty="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2597657" y="1920822"/>
              <a:ext cx="439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CD8</a:t>
              </a:r>
              <a:endParaRPr lang="en-US" sz="1200" dirty="0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827585" y="425215"/>
              <a:ext cx="23420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Células</a:t>
              </a:r>
              <a:r>
                <a:rPr lang="en-US" dirty="0" smtClean="0"/>
                <a:t> T </a:t>
              </a:r>
              <a:r>
                <a:rPr lang="en-US" dirty="0" err="1" smtClean="0"/>
                <a:t>controlan</a:t>
              </a:r>
              <a:r>
                <a:rPr lang="en-US" dirty="0" smtClean="0"/>
                <a:t> </a:t>
              </a:r>
              <a:r>
                <a:rPr lang="en-US" dirty="0" err="1" smtClean="0"/>
                <a:t>infección</a:t>
              </a:r>
              <a:endParaRPr lang="en-US" dirty="0"/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1229505" y="2859776"/>
              <a:ext cx="13985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HIV infection</a:t>
              </a:r>
            </a:p>
          </p:txBody>
        </p:sp>
        <p:cxnSp>
          <p:nvCxnSpPr>
            <p:cNvPr id="25" name="Conector recto de flecha 24"/>
            <p:cNvCxnSpPr/>
            <p:nvPr/>
          </p:nvCxnSpPr>
          <p:spPr>
            <a:xfrm rot="16200000" flipH="1">
              <a:off x="599089" y="2617075"/>
              <a:ext cx="1324306" cy="3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Agrupar 25"/>
            <p:cNvGrpSpPr/>
            <p:nvPr/>
          </p:nvGrpSpPr>
          <p:grpSpPr>
            <a:xfrm>
              <a:off x="3677777" y="937295"/>
              <a:ext cx="1944216" cy="1939581"/>
              <a:chOff x="3419872" y="625323"/>
              <a:chExt cx="1944216" cy="1939581"/>
            </a:xfrm>
          </p:grpSpPr>
          <p:grpSp>
            <p:nvGrpSpPr>
              <p:cNvPr id="35" name="Agrupar 34"/>
              <p:cNvGrpSpPr/>
              <p:nvPr/>
            </p:nvGrpSpPr>
            <p:grpSpPr>
              <a:xfrm>
                <a:off x="3419872" y="989112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202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221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22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203" name="Agrupar 202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205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214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217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18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19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20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215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216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206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207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210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11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12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213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208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209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204" name="Elipse 203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Agrupar 35"/>
              <p:cNvGrpSpPr/>
              <p:nvPr/>
            </p:nvGrpSpPr>
            <p:grpSpPr>
              <a:xfrm>
                <a:off x="3563888" y="1340768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181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200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01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82" name="Agrupar 181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184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93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96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97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98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99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94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95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185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86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89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90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91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92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87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88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183" name="Elipse 182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Agrupar 36"/>
              <p:cNvGrpSpPr/>
              <p:nvPr/>
            </p:nvGrpSpPr>
            <p:grpSpPr>
              <a:xfrm>
                <a:off x="4283968" y="629072"/>
                <a:ext cx="504056" cy="432048"/>
                <a:chOff x="1619672" y="476672"/>
                <a:chExt cx="504056" cy="432048"/>
              </a:xfrm>
            </p:grpSpPr>
            <p:sp>
              <p:nvSpPr>
                <p:cNvPr id="179" name="187 Conector"/>
                <p:cNvSpPr/>
                <p:nvPr/>
              </p:nvSpPr>
              <p:spPr bwMode="auto">
                <a:xfrm rot="21540000">
                  <a:off x="1619672" y="476672"/>
                  <a:ext cx="504056" cy="432048"/>
                </a:xfrm>
                <a:prstGeom prst="flowChartConnector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80" name="188 Conector"/>
                <p:cNvSpPr/>
                <p:nvPr/>
              </p:nvSpPr>
              <p:spPr bwMode="auto">
                <a:xfrm rot="21540000">
                  <a:off x="1773436" y="566106"/>
                  <a:ext cx="312573" cy="263879"/>
                </a:xfrm>
                <a:prstGeom prst="flowChartConnector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 dirty="0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38" name="Agrupar 37"/>
              <p:cNvGrpSpPr/>
              <p:nvPr/>
            </p:nvGrpSpPr>
            <p:grpSpPr>
              <a:xfrm>
                <a:off x="4788024" y="1997224"/>
                <a:ext cx="504056" cy="432048"/>
                <a:chOff x="1619672" y="476672"/>
                <a:chExt cx="504056" cy="432048"/>
              </a:xfrm>
            </p:grpSpPr>
            <p:sp>
              <p:nvSpPr>
                <p:cNvPr id="177" name="187 Conector"/>
                <p:cNvSpPr/>
                <p:nvPr/>
              </p:nvSpPr>
              <p:spPr bwMode="auto">
                <a:xfrm rot="21540000">
                  <a:off x="1619672" y="476672"/>
                  <a:ext cx="504056" cy="432048"/>
                </a:xfrm>
                <a:prstGeom prst="flowChartConnector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78" name="188 Conector"/>
                <p:cNvSpPr/>
                <p:nvPr/>
              </p:nvSpPr>
              <p:spPr bwMode="auto">
                <a:xfrm rot="21540000">
                  <a:off x="1773436" y="566106"/>
                  <a:ext cx="312573" cy="263879"/>
                </a:xfrm>
                <a:prstGeom prst="flowChartConnector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 dirty="0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39" name="CuadroTexto 38"/>
              <p:cNvSpPr txBox="1"/>
              <p:nvPr/>
            </p:nvSpPr>
            <p:spPr>
              <a:xfrm>
                <a:off x="4276623" y="720497"/>
                <a:ext cx="4393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CD8</a:t>
                </a:r>
                <a:endParaRPr lang="en-US" sz="1200" dirty="0"/>
              </a:p>
            </p:txBody>
          </p:sp>
          <p:sp>
            <p:nvSpPr>
              <p:cNvPr id="40" name="CuadroTexto 39"/>
              <p:cNvSpPr txBox="1"/>
              <p:nvPr/>
            </p:nvSpPr>
            <p:spPr>
              <a:xfrm>
                <a:off x="4852687" y="2069232"/>
                <a:ext cx="4393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CD8</a:t>
                </a:r>
                <a:endParaRPr lang="en-US" sz="1200" dirty="0"/>
              </a:p>
            </p:txBody>
          </p:sp>
          <p:grpSp>
            <p:nvGrpSpPr>
              <p:cNvPr id="41" name="Agrupar 40"/>
              <p:cNvGrpSpPr/>
              <p:nvPr/>
            </p:nvGrpSpPr>
            <p:grpSpPr>
              <a:xfrm>
                <a:off x="3747068" y="625323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156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175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76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57" name="Agrupar 156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159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68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71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72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73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74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69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70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160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61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64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65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66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67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62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63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158" name="Elipse 157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" name="Agrupar 41"/>
              <p:cNvGrpSpPr/>
              <p:nvPr/>
            </p:nvGrpSpPr>
            <p:grpSpPr>
              <a:xfrm>
                <a:off x="3995936" y="1141512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135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154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55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36" name="Agrupar 135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138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47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50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51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52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53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48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49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139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40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43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44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45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46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41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42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137" name="Elipse 136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Agrupar 42"/>
              <p:cNvGrpSpPr/>
              <p:nvPr/>
            </p:nvGrpSpPr>
            <p:grpSpPr>
              <a:xfrm>
                <a:off x="4561052" y="1013575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114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133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34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15" name="Agrupar 114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117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26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29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30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31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32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27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28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118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19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22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23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24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25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20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21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116" name="Elipse 115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Agrupar 43"/>
              <p:cNvGrpSpPr/>
              <p:nvPr/>
            </p:nvGrpSpPr>
            <p:grpSpPr>
              <a:xfrm>
                <a:off x="4283968" y="1556792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93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112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13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94" name="Agrupar 93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96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105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08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09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10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11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106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07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97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98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101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02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03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104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99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100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95" name="Elipse 94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Agrupar 44"/>
              <p:cNvGrpSpPr/>
              <p:nvPr/>
            </p:nvGrpSpPr>
            <p:grpSpPr>
              <a:xfrm>
                <a:off x="4860032" y="1484784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72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91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92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73" name="Agrupar 72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75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84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87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88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89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90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85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86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76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77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80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81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82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83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78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79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74" name="Elipse 73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Agrupar 45"/>
              <p:cNvGrpSpPr/>
              <p:nvPr/>
            </p:nvGrpSpPr>
            <p:grpSpPr>
              <a:xfrm>
                <a:off x="4139952" y="2132856"/>
                <a:ext cx="504056" cy="432048"/>
                <a:chOff x="4499992" y="1844824"/>
                <a:chExt cx="504056" cy="432048"/>
              </a:xfrm>
            </p:grpSpPr>
            <p:grpSp>
              <p:nvGrpSpPr>
                <p:cNvPr id="51" name="185 Grupo"/>
                <p:cNvGrpSpPr>
                  <a:grpSpLocks/>
                </p:cNvGrpSpPr>
                <p:nvPr/>
              </p:nvGrpSpPr>
              <p:grpSpPr bwMode="auto">
                <a:xfrm rot="21540000">
                  <a:off x="4499992" y="1844824"/>
                  <a:ext cx="504056" cy="432048"/>
                  <a:chOff x="1864001" y="2144470"/>
                  <a:chExt cx="1483863" cy="1296144"/>
                </a:xfrm>
              </p:grpSpPr>
              <p:sp>
                <p:nvSpPr>
                  <p:cNvPr id="70" name="187 Conector"/>
                  <p:cNvSpPr/>
                  <p:nvPr/>
                </p:nvSpPr>
                <p:spPr>
                  <a:xfrm>
                    <a:off x="1864001" y="2144470"/>
                    <a:ext cx="1483863" cy="1296144"/>
                  </a:xfrm>
                  <a:prstGeom prst="flowChartConnector">
                    <a:avLst/>
                  </a:prstGeom>
                  <a:gradFill flip="none" rotWithShape="1">
                    <a:gsLst>
                      <a:gs pos="51000">
                        <a:srgbClr val="962719"/>
                      </a:gs>
                      <a:gs pos="100000">
                        <a:srgbClr val="FFFFFF"/>
                      </a:gs>
                    </a:gsLst>
                    <a:path path="circle">
                      <a:fillToRect l="100000" t="100000"/>
                    </a:path>
                    <a:tileRect r="-100000" b="-100000"/>
                  </a:gradFill>
                  <a:ln>
                    <a:solidFill>
                      <a:srgbClr val="962719">
                        <a:alpha val="67000"/>
                      </a:srgb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71" name="188 Conector"/>
                  <p:cNvSpPr/>
                  <p:nvPr/>
                </p:nvSpPr>
                <p:spPr>
                  <a:xfrm>
                    <a:off x="2316357" y="2415806"/>
                    <a:ext cx="920168" cy="791637"/>
                  </a:xfrm>
                  <a:prstGeom prst="flowChartConnector">
                    <a:avLst/>
                  </a:prstGeom>
                  <a:solidFill>
                    <a:srgbClr val="800000">
                      <a:alpha val="8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52" name="Agrupar 51"/>
                <p:cNvGrpSpPr/>
                <p:nvPr/>
              </p:nvGrpSpPr>
              <p:grpSpPr>
                <a:xfrm>
                  <a:off x="4699783" y="1951885"/>
                  <a:ext cx="209061" cy="210914"/>
                  <a:chOff x="2411760" y="1700808"/>
                  <a:chExt cx="879692" cy="1395190"/>
                </a:xfrm>
              </p:grpSpPr>
              <p:grpSp>
                <p:nvGrpSpPr>
                  <p:cNvPr id="54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411760" y="2276872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63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66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7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8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9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64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65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  <p:grpSp>
                <p:nvGrpSpPr>
                  <p:cNvPr id="55" name="Agrupar 354"/>
                  <p:cNvGrpSpPr>
                    <a:grpSpLocks/>
                  </p:cNvGrpSpPr>
                  <p:nvPr/>
                </p:nvGrpSpPr>
                <p:grpSpPr bwMode="auto">
                  <a:xfrm>
                    <a:off x="2843808" y="1700808"/>
                    <a:ext cx="447644" cy="819126"/>
                    <a:chOff x="1763688" y="2084681"/>
                    <a:chExt cx="360040" cy="614516"/>
                  </a:xfrm>
                </p:grpSpPr>
                <p:grpSp>
                  <p:nvGrpSpPr>
                    <p:cNvPr id="56" name="Agrupar 355"/>
                    <p:cNvGrpSpPr>
                      <a:grpSpLocks/>
                    </p:cNvGrpSpPr>
                    <p:nvPr/>
                  </p:nvGrpSpPr>
                  <p:grpSpPr bwMode="auto">
                    <a:xfrm rot="5400000">
                      <a:off x="1727684" y="2240866"/>
                      <a:ext cx="432047" cy="360040"/>
                      <a:chOff x="3491881" y="2132857"/>
                      <a:chExt cx="909603" cy="871118"/>
                    </a:xfrm>
                  </p:grpSpPr>
                  <p:cxnSp>
                    <p:nvCxnSpPr>
                      <p:cNvPr id="59" name="Conector curvado 35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487012" y="2148918"/>
                        <a:ext cx="361445" cy="358552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0" name="Conector curvado 35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670049" y="2321917"/>
                        <a:ext cx="361445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1" name="Conector curvado 36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3845563" y="2485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  <p:cxnSp>
                    <p:nvCxnSpPr>
                      <p:cNvPr id="62" name="Conector curvado 361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6200000" flipH="1">
                        <a:off x="4036123" y="2658649"/>
                        <a:ext cx="361447" cy="358554"/>
                      </a:xfrm>
                      <a:prstGeom prst="curvedConnector3">
                        <a:avLst>
                          <a:gd name="adj1" fmla="val 50000"/>
                        </a:avLst>
                      </a:prstGeom>
                      <a:noFill/>
                      <a:ln w="12700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  <a:effectLst>
                        <a:outerShdw blurRad="63500" dist="20000" dir="5400000" rotWithShape="0">
                          <a:srgbClr val="000000">
                            <a:alpha val="37999"/>
                          </a:srgbClr>
                        </a:outerShdw>
                      </a:effectLst>
                      <a:extLst/>
                    </p:spPr>
                  </p:cxnSp>
                </p:grpSp>
                <p:sp>
                  <p:nvSpPr>
                    <p:cNvPr id="57" name="Arco 356"/>
                    <p:cNvSpPr>
                      <a:spLocks/>
                    </p:cNvSpPr>
                    <p:nvPr/>
                  </p:nvSpPr>
                  <p:spPr bwMode="auto">
                    <a:xfrm rot="-6371921">
                      <a:off x="1776229" y="2528312"/>
                      <a:ext cx="161970" cy="178756"/>
                    </a:xfrm>
                    <a:custGeom>
                      <a:avLst/>
                      <a:gdLst>
                        <a:gd name="T0" fmla="*/ 81216 w 162432"/>
                        <a:gd name="T1" fmla="*/ 0 h 178615"/>
                        <a:gd name="T2" fmla="*/ 162432 w 162432"/>
                        <a:gd name="T3" fmla="*/ 89308 h 178615"/>
                        <a:gd name="T4" fmla="*/ 0 60000 65536"/>
                        <a:gd name="T5" fmla="*/ 0 60000 65536"/>
                        <a:gd name="T6" fmla="*/ 0 w 162432"/>
                        <a:gd name="T7" fmla="*/ 0 h 178615"/>
                        <a:gd name="T8" fmla="*/ 162432 w 162432"/>
                        <a:gd name="T9" fmla="*/ 178615 h 178615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62432" h="178615" stroke="0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  <a:lnTo>
                            <a:pt x="81216" y="89308"/>
                          </a:lnTo>
                          <a:lnTo>
                            <a:pt x="81216" y="0"/>
                          </a:lnTo>
                          <a:close/>
                        </a:path>
                        <a:path w="162432" h="178615" fill="none">
                          <a:moveTo>
                            <a:pt x="81216" y="0"/>
                          </a:moveTo>
                          <a:cubicBezTo>
                            <a:pt x="126070" y="0"/>
                            <a:pt x="162432" y="39985"/>
                            <a:pt x="162432" y="89308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  <p:sp>
                  <p:nvSpPr>
                    <p:cNvPr id="58" name="Arco 357"/>
                    <p:cNvSpPr>
                      <a:spLocks/>
                    </p:cNvSpPr>
                    <p:nvPr/>
                  </p:nvSpPr>
                  <p:spPr bwMode="auto">
                    <a:xfrm rot="5400000">
                      <a:off x="1925764" y="2111353"/>
                      <a:ext cx="219136" cy="164710"/>
                    </a:xfrm>
                    <a:custGeom>
                      <a:avLst/>
                      <a:gdLst>
                        <a:gd name="T0" fmla="*/ 109516 w 219032"/>
                        <a:gd name="T1" fmla="*/ 0 h 164712"/>
                        <a:gd name="T2" fmla="*/ 219032 w 219032"/>
                        <a:gd name="T3" fmla="*/ 82356 h 164712"/>
                        <a:gd name="T4" fmla="*/ 0 60000 65536"/>
                        <a:gd name="T5" fmla="*/ 0 60000 65536"/>
                        <a:gd name="T6" fmla="*/ 0 w 219032"/>
                        <a:gd name="T7" fmla="*/ 0 h 164712"/>
                        <a:gd name="T8" fmla="*/ 219032 w 219032"/>
                        <a:gd name="T9" fmla="*/ 164712 h 16471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219032" h="164712" stroke="0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  <a:lnTo>
                            <a:pt x="109516" y="82356"/>
                          </a:lnTo>
                          <a:lnTo>
                            <a:pt x="109516" y="0"/>
                          </a:lnTo>
                          <a:close/>
                        </a:path>
                        <a:path w="219032" h="164712" fill="none">
                          <a:moveTo>
                            <a:pt x="109516" y="0"/>
                          </a:moveTo>
                          <a:cubicBezTo>
                            <a:pt x="170000" y="0"/>
                            <a:pt x="219032" y="36872"/>
                            <a:pt x="219032" y="82356"/>
                          </a:cubicBezTo>
                        </a:path>
                      </a:pathLst>
                    </a:custGeom>
                    <a:noFill/>
                    <a:ln w="12700" cap="flat" cmpd="sng">
                      <a:solidFill>
                        <a:srgbClr val="FFFF00"/>
                      </a:solidFill>
                      <a:prstDash val="solid"/>
                      <a:round/>
                      <a:headEnd/>
                      <a:tailEnd/>
                    </a:ln>
                    <a:effectLst>
                      <a:outerShdw blurRad="63500" dist="20000" dir="5400000" rotWithShape="0">
                        <a:srgbClr val="000000">
                          <a:alpha val="37999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anchor="ctr"/>
                    <a:lstStyle/>
                    <a:p>
                      <a:pPr>
                        <a:defRPr/>
                      </a:pPr>
                      <a:endParaRPr lang="es-MX">
                        <a:ea typeface="MS PGothic" panose="020B0600070205080204" pitchFamily="34" charset="-128"/>
                      </a:endParaRPr>
                    </a:p>
                  </p:txBody>
                </p:sp>
              </p:grpSp>
            </p:grpSp>
            <p:sp>
              <p:nvSpPr>
                <p:cNvPr id="53" name="Elipse 52"/>
                <p:cNvSpPr/>
                <p:nvPr/>
              </p:nvSpPr>
              <p:spPr>
                <a:xfrm>
                  <a:off x="4775805" y="1969462"/>
                  <a:ext cx="57017" cy="52729"/>
                </a:xfrm>
                <a:prstGeom prst="ellipse">
                  <a:avLst/>
                </a:prstGeom>
                <a:noFill/>
                <a:ln w="19050" cmpd="sng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7" name="Agrupar 46"/>
              <p:cNvGrpSpPr/>
              <p:nvPr/>
            </p:nvGrpSpPr>
            <p:grpSpPr>
              <a:xfrm>
                <a:off x="3707904" y="1700808"/>
                <a:ext cx="504056" cy="432048"/>
                <a:chOff x="1619672" y="476672"/>
                <a:chExt cx="504056" cy="432048"/>
              </a:xfrm>
            </p:grpSpPr>
            <p:sp>
              <p:nvSpPr>
                <p:cNvPr id="49" name="187 Conector"/>
                <p:cNvSpPr/>
                <p:nvPr/>
              </p:nvSpPr>
              <p:spPr bwMode="auto">
                <a:xfrm rot="21540000">
                  <a:off x="1619672" y="476672"/>
                  <a:ext cx="504056" cy="432048"/>
                </a:xfrm>
                <a:prstGeom prst="flowChartConnector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0" name="188 Conector"/>
                <p:cNvSpPr/>
                <p:nvPr/>
              </p:nvSpPr>
              <p:spPr bwMode="auto">
                <a:xfrm rot="21540000">
                  <a:off x="1773436" y="566106"/>
                  <a:ext cx="312573" cy="263879"/>
                </a:xfrm>
                <a:prstGeom prst="flowChartConnector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 dirty="0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48" name="CuadroTexto 47"/>
              <p:cNvSpPr txBox="1"/>
              <p:nvPr/>
            </p:nvSpPr>
            <p:spPr>
              <a:xfrm>
                <a:off x="3772567" y="1772816"/>
                <a:ext cx="4393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CD8</a:t>
                </a:r>
                <a:endParaRPr lang="en-US" sz="1200" dirty="0"/>
              </a:p>
            </p:txBody>
          </p:sp>
        </p:grpSp>
        <p:cxnSp>
          <p:nvCxnSpPr>
            <p:cNvPr id="27" name="79 Conector recto de flecha"/>
            <p:cNvCxnSpPr/>
            <p:nvPr/>
          </p:nvCxnSpPr>
          <p:spPr bwMode="auto">
            <a:xfrm flipV="1">
              <a:off x="3317737" y="1791523"/>
              <a:ext cx="378123" cy="523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79 Conector recto de flecha"/>
            <p:cNvCxnSpPr/>
            <p:nvPr/>
          </p:nvCxnSpPr>
          <p:spPr bwMode="auto">
            <a:xfrm flipV="1">
              <a:off x="3214678" y="714356"/>
              <a:ext cx="648072" cy="5234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8"/>
            <p:cNvSpPr txBox="1"/>
            <p:nvPr/>
          </p:nvSpPr>
          <p:spPr>
            <a:xfrm>
              <a:off x="6500826" y="500042"/>
              <a:ext cx="832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Cancer</a:t>
              </a:r>
              <a:endParaRPr lang="en-US" dirty="0"/>
            </a:p>
          </p:txBody>
        </p:sp>
        <p:cxnSp>
          <p:nvCxnSpPr>
            <p:cNvPr id="30" name="79 Conector recto de flecha"/>
            <p:cNvCxnSpPr/>
            <p:nvPr/>
          </p:nvCxnSpPr>
          <p:spPr bwMode="auto">
            <a:xfrm flipV="1">
              <a:off x="5766009" y="1796756"/>
              <a:ext cx="378123" cy="523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79 Conector recto de flecha"/>
            <p:cNvCxnSpPr/>
            <p:nvPr/>
          </p:nvCxnSpPr>
          <p:spPr bwMode="auto">
            <a:xfrm flipV="1">
              <a:off x="4786314" y="714356"/>
              <a:ext cx="648072" cy="5234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Agrupar 31"/>
            <p:cNvGrpSpPr/>
            <p:nvPr/>
          </p:nvGrpSpPr>
          <p:grpSpPr>
            <a:xfrm>
              <a:off x="827585" y="476672"/>
              <a:ext cx="7344815" cy="2952750"/>
              <a:chOff x="827585" y="476250"/>
              <a:chExt cx="7344815" cy="2952750"/>
            </a:xfrm>
          </p:grpSpPr>
          <p:sp>
            <p:nvSpPr>
              <p:cNvPr id="33" name="Triángulo rectángulo 32"/>
              <p:cNvSpPr/>
              <p:nvPr/>
            </p:nvSpPr>
            <p:spPr>
              <a:xfrm flipH="1">
                <a:off x="1303710" y="2571744"/>
                <a:ext cx="6768752" cy="720080"/>
              </a:xfrm>
              <a:prstGeom prst="rtTriangle">
                <a:avLst/>
              </a:prstGeom>
              <a:solidFill>
                <a:srgbClr val="FFFF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Immunosuppression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ángulo 731"/>
              <p:cNvSpPr>
                <a:spLocks noChangeArrowheads="1"/>
              </p:cNvSpPr>
              <p:nvPr/>
            </p:nvSpPr>
            <p:spPr bwMode="auto">
              <a:xfrm>
                <a:off x="827585" y="476250"/>
                <a:ext cx="7344815" cy="29527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>
                  <a:defRPr/>
                </a:pPr>
                <a:endParaRPr lang="es-ES" sz="1000">
                  <a:solidFill>
                    <a:schemeClr val="lt1"/>
                  </a:solidFill>
                  <a:latin typeface="Times New Roman"/>
                  <a:ea typeface="+mn-ea"/>
                  <a:cs typeface="Times New Roman"/>
                </a:endParaRPr>
              </a:p>
            </p:txBody>
          </p:sp>
        </p:grpSp>
      </p:grpSp>
      <p:grpSp>
        <p:nvGrpSpPr>
          <p:cNvPr id="633" name="724 Grupo"/>
          <p:cNvGrpSpPr/>
          <p:nvPr/>
        </p:nvGrpSpPr>
        <p:grpSpPr>
          <a:xfrm>
            <a:off x="216292" y="683672"/>
            <a:ext cx="7290633" cy="2951965"/>
            <a:chOff x="702325" y="345756"/>
            <a:chExt cx="7592387" cy="3102081"/>
          </a:xfrm>
        </p:grpSpPr>
        <p:grpSp>
          <p:nvGrpSpPr>
            <p:cNvPr id="635" name="Agrupar 179"/>
            <p:cNvGrpSpPr>
              <a:grpSpLocks/>
            </p:cNvGrpSpPr>
            <p:nvPr/>
          </p:nvGrpSpPr>
          <p:grpSpPr bwMode="auto">
            <a:xfrm rot="713359">
              <a:off x="853945" y="966761"/>
              <a:ext cx="356030" cy="292976"/>
              <a:chOff x="250825" y="4365625"/>
              <a:chExt cx="681038" cy="628650"/>
            </a:xfrm>
          </p:grpSpPr>
          <p:pic>
            <p:nvPicPr>
              <p:cNvPr id="832" name="Picture 9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825" y="4365625"/>
                <a:ext cx="681038" cy="628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3" name="Forma libre 29"/>
              <p:cNvSpPr>
                <a:spLocks/>
              </p:cNvSpPr>
              <p:nvPr/>
            </p:nvSpPr>
            <p:spPr bwMode="auto">
              <a:xfrm rot="900000">
                <a:off x="532218" y="4548576"/>
                <a:ext cx="127000" cy="234950"/>
              </a:xfrm>
              <a:custGeom>
                <a:avLst/>
                <a:gdLst>
                  <a:gd name="T0" fmla="*/ 10775 w 153939"/>
                  <a:gd name="T1" fmla="*/ 0 h 169334"/>
                  <a:gd name="T2" fmla="*/ 1077 w 153939"/>
                  <a:gd name="T3" fmla="*/ 52469 h 169334"/>
                  <a:gd name="T4" fmla="*/ 9159 w 153939"/>
                  <a:gd name="T5" fmla="*/ 279813 h 169334"/>
                  <a:gd name="T6" fmla="*/ 0 w 153939"/>
                  <a:gd name="T7" fmla="*/ 384744 h 16933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3939"/>
                  <a:gd name="T13" fmla="*/ 0 h 169334"/>
                  <a:gd name="T14" fmla="*/ 153939 w 153939"/>
                  <a:gd name="T15" fmla="*/ 169334 h 16933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3939" h="169334">
                    <a:moveTo>
                      <a:pt x="153939" y="0"/>
                    </a:moveTo>
                    <a:cubicBezTo>
                      <a:pt x="86590" y="1283"/>
                      <a:pt x="19242" y="2566"/>
                      <a:pt x="15394" y="23091"/>
                    </a:cubicBezTo>
                    <a:cubicBezTo>
                      <a:pt x="11546" y="43616"/>
                      <a:pt x="133414" y="98778"/>
                      <a:pt x="130848" y="123152"/>
                    </a:cubicBezTo>
                    <a:cubicBezTo>
                      <a:pt x="128282" y="147526"/>
                      <a:pt x="0" y="169334"/>
                      <a:pt x="0" y="16933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round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endParaRPr lang="es-MX">
                  <a:ea typeface="MS PGothic" panose="020B0600070205080204" pitchFamily="34" charset="-128"/>
                </a:endParaRPr>
              </a:p>
            </p:txBody>
          </p:sp>
        </p:grpSp>
        <p:grpSp>
          <p:nvGrpSpPr>
            <p:cNvPr id="636" name="Agrupar 6"/>
            <p:cNvGrpSpPr/>
            <p:nvPr/>
          </p:nvGrpSpPr>
          <p:grpSpPr>
            <a:xfrm>
              <a:off x="755576" y="1149254"/>
              <a:ext cx="504056" cy="720080"/>
              <a:chOff x="4860032" y="1124744"/>
              <a:chExt cx="576064" cy="792088"/>
            </a:xfrm>
          </p:grpSpPr>
          <p:sp>
            <p:nvSpPr>
              <p:cNvPr id="830" name="Redondear rectángulo de esquina del mismo lado 7"/>
              <p:cNvSpPr/>
              <p:nvPr/>
            </p:nvSpPr>
            <p:spPr>
              <a:xfrm>
                <a:off x="4860032" y="1124744"/>
                <a:ext cx="576064" cy="792088"/>
              </a:xfrm>
              <a:prstGeom prst="round2SameRect">
                <a:avLst/>
              </a:prstGeom>
              <a:solidFill>
                <a:srgbClr val="C6D9F1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1" name="Elipse 8"/>
              <p:cNvSpPr/>
              <p:nvPr/>
            </p:nvSpPr>
            <p:spPr>
              <a:xfrm>
                <a:off x="5004048" y="1412776"/>
                <a:ext cx="360040" cy="360040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7" name="Agrupar 9"/>
            <p:cNvGrpSpPr/>
            <p:nvPr/>
          </p:nvGrpSpPr>
          <p:grpSpPr>
            <a:xfrm>
              <a:off x="1259632" y="1149254"/>
              <a:ext cx="504056" cy="720080"/>
              <a:chOff x="4860032" y="1124744"/>
              <a:chExt cx="576064" cy="792088"/>
            </a:xfrm>
          </p:grpSpPr>
          <p:sp>
            <p:nvSpPr>
              <p:cNvPr id="828" name="Redondear rectángulo de esquina del mismo lado 10"/>
              <p:cNvSpPr/>
              <p:nvPr/>
            </p:nvSpPr>
            <p:spPr>
              <a:xfrm>
                <a:off x="4860032" y="1124744"/>
                <a:ext cx="576064" cy="792088"/>
              </a:xfrm>
              <a:prstGeom prst="round2SameRect">
                <a:avLst/>
              </a:prstGeom>
              <a:solidFill>
                <a:srgbClr val="C6D9F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9" name="Elipse 11"/>
              <p:cNvSpPr/>
              <p:nvPr/>
            </p:nvSpPr>
            <p:spPr>
              <a:xfrm>
                <a:off x="5004048" y="1412776"/>
                <a:ext cx="360040" cy="3600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8" name="Agrupar 12"/>
            <p:cNvGrpSpPr/>
            <p:nvPr/>
          </p:nvGrpSpPr>
          <p:grpSpPr>
            <a:xfrm>
              <a:off x="1763688" y="1149254"/>
              <a:ext cx="504056" cy="720080"/>
              <a:chOff x="4860032" y="1124744"/>
              <a:chExt cx="576064" cy="792088"/>
            </a:xfrm>
          </p:grpSpPr>
          <p:sp>
            <p:nvSpPr>
              <p:cNvPr id="826" name="Redondear rectángulo de esquina del mismo lado 13"/>
              <p:cNvSpPr/>
              <p:nvPr/>
            </p:nvSpPr>
            <p:spPr>
              <a:xfrm>
                <a:off x="4860032" y="1124744"/>
                <a:ext cx="576064" cy="792088"/>
              </a:xfrm>
              <a:prstGeom prst="round2SameRect">
                <a:avLst/>
              </a:prstGeom>
              <a:solidFill>
                <a:srgbClr val="C6D9F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7" name="Elipse 14"/>
              <p:cNvSpPr/>
              <p:nvPr/>
            </p:nvSpPr>
            <p:spPr>
              <a:xfrm>
                <a:off x="5004048" y="1412776"/>
                <a:ext cx="360040" cy="3600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9" name="Agrupar 15"/>
            <p:cNvGrpSpPr/>
            <p:nvPr/>
          </p:nvGrpSpPr>
          <p:grpSpPr>
            <a:xfrm>
              <a:off x="2267744" y="1149254"/>
              <a:ext cx="504056" cy="720080"/>
              <a:chOff x="4860032" y="1124744"/>
              <a:chExt cx="576064" cy="792088"/>
            </a:xfrm>
          </p:grpSpPr>
          <p:sp>
            <p:nvSpPr>
              <p:cNvPr id="824" name="Redondear rectángulo de esquina del mismo lado 16"/>
              <p:cNvSpPr/>
              <p:nvPr/>
            </p:nvSpPr>
            <p:spPr>
              <a:xfrm>
                <a:off x="4860032" y="1124744"/>
                <a:ext cx="576064" cy="792088"/>
              </a:xfrm>
              <a:prstGeom prst="round2SameRect">
                <a:avLst/>
              </a:prstGeom>
              <a:solidFill>
                <a:srgbClr val="C6D9F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5" name="Elipse 17"/>
              <p:cNvSpPr/>
              <p:nvPr/>
            </p:nvSpPr>
            <p:spPr>
              <a:xfrm>
                <a:off x="5004048" y="1412776"/>
                <a:ext cx="360040" cy="3600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0" name="Agrupar 18"/>
            <p:cNvGrpSpPr/>
            <p:nvPr/>
          </p:nvGrpSpPr>
          <p:grpSpPr>
            <a:xfrm>
              <a:off x="2771800" y="1149254"/>
              <a:ext cx="504056" cy="720080"/>
              <a:chOff x="4860032" y="1124744"/>
              <a:chExt cx="576064" cy="792088"/>
            </a:xfrm>
          </p:grpSpPr>
          <p:sp>
            <p:nvSpPr>
              <p:cNvPr id="822" name="Redondear rectángulo de esquina del mismo lado 19"/>
              <p:cNvSpPr/>
              <p:nvPr/>
            </p:nvSpPr>
            <p:spPr>
              <a:xfrm>
                <a:off x="4860032" y="1124744"/>
                <a:ext cx="576064" cy="792088"/>
              </a:xfrm>
              <a:prstGeom prst="round2SameRect">
                <a:avLst/>
              </a:prstGeom>
              <a:solidFill>
                <a:srgbClr val="C6D9F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3" name="Elipse 20"/>
              <p:cNvSpPr/>
              <p:nvPr/>
            </p:nvSpPr>
            <p:spPr>
              <a:xfrm>
                <a:off x="5004048" y="1412776"/>
                <a:ext cx="360040" cy="3600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1" name="Agrupar 24"/>
            <p:cNvGrpSpPr/>
            <p:nvPr/>
          </p:nvGrpSpPr>
          <p:grpSpPr>
            <a:xfrm>
              <a:off x="3779912" y="1149254"/>
              <a:ext cx="504056" cy="720080"/>
              <a:chOff x="4860032" y="1124744"/>
              <a:chExt cx="576064" cy="792088"/>
            </a:xfrm>
          </p:grpSpPr>
          <p:sp>
            <p:nvSpPr>
              <p:cNvPr id="820" name="Redondear rectángulo de esquina del mismo lado 25"/>
              <p:cNvSpPr/>
              <p:nvPr/>
            </p:nvSpPr>
            <p:spPr>
              <a:xfrm>
                <a:off x="4860032" y="1124744"/>
                <a:ext cx="576064" cy="792088"/>
              </a:xfrm>
              <a:prstGeom prst="round2SameRect">
                <a:avLst/>
              </a:prstGeom>
              <a:solidFill>
                <a:srgbClr val="C6D9F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1" name="Elipse 26"/>
              <p:cNvSpPr/>
              <p:nvPr/>
            </p:nvSpPr>
            <p:spPr>
              <a:xfrm>
                <a:off x="5004048" y="1412776"/>
                <a:ext cx="360040" cy="3600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2" name="Elipse 30"/>
            <p:cNvSpPr/>
            <p:nvPr/>
          </p:nvSpPr>
          <p:spPr>
            <a:xfrm>
              <a:off x="827584" y="186933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Elipse 31"/>
            <p:cNvSpPr/>
            <p:nvPr/>
          </p:nvSpPr>
          <p:spPr>
            <a:xfrm>
              <a:off x="979984" y="186933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Rayo 77"/>
            <p:cNvSpPr/>
            <p:nvPr/>
          </p:nvSpPr>
          <p:spPr>
            <a:xfrm flipV="1">
              <a:off x="3131840" y="1869334"/>
              <a:ext cx="360040" cy="360040"/>
            </a:xfrm>
            <a:prstGeom prst="lightningBol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5" name="Agrupar 21"/>
            <p:cNvGrpSpPr/>
            <p:nvPr/>
          </p:nvGrpSpPr>
          <p:grpSpPr>
            <a:xfrm>
              <a:off x="3275856" y="1149254"/>
              <a:ext cx="504056" cy="720080"/>
              <a:chOff x="4860032" y="1124744"/>
              <a:chExt cx="576064" cy="792088"/>
            </a:xfrm>
          </p:grpSpPr>
          <p:sp>
            <p:nvSpPr>
              <p:cNvPr id="818" name="Redondear rectángulo de esquina del mismo lado 22"/>
              <p:cNvSpPr/>
              <p:nvPr/>
            </p:nvSpPr>
            <p:spPr>
              <a:xfrm>
                <a:off x="4860032" y="1124744"/>
                <a:ext cx="576064" cy="792088"/>
              </a:xfrm>
              <a:prstGeom prst="round2SameRect">
                <a:avLst/>
              </a:prstGeom>
              <a:solidFill>
                <a:srgbClr val="C6D9F1"/>
              </a:solidFill>
              <a:ln w="38100" cmpd="sng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9" name="Elipse 23"/>
              <p:cNvSpPr/>
              <p:nvPr/>
            </p:nvSpPr>
            <p:spPr>
              <a:xfrm>
                <a:off x="5004048" y="1412776"/>
                <a:ext cx="360040" cy="360040"/>
              </a:xfrm>
              <a:prstGeom prst="ellipse">
                <a:avLst/>
              </a:prstGeom>
              <a:ln w="1905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6" name="Agrupar 84"/>
            <p:cNvGrpSpPr/>
            <p:nvPr/>
          </p:nvGrpSpPr>
          <p:grpSpPr>
            <a:xfrm>
              <a:off x="5004048" y="1149256"/>
              <a:ext cx="504056" cy="720080"/>
              <a:chOff x="4860032" y="1124744"/>
              <a:chExt cx="576064" cy="792088"/>
            </a:xfrm>
          </p:grpSpPr>
          <p:sp>
            <p:nvSpPr>
              <p:cNvPr id="816" name="Redondear rectángulo de esquina del mismo lado 85"/>
              <p:cNvSpPr/>
              <p:nvPr/>
            </p:nvSpPr>
            <p:spPr>
              <a:xfrm>
                <a:off x="4860032" y="1124744"/>
                <a:ext cx="576064" cy="792088"/>
              </a:xfrm>
              <a:prstGeom prst="round2SameRect">
                <a:avLst/>
              </a:prstGeom>
              <a:solidFill>
                <a:srgbClr val="C6D9F1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7" name="Elipse 86"/>
              <p:cNvSpPr/>
              <p:nvPr/>
            </p:nvSpPr>
            <p:spPr>
              <a:xfrm>
                <a:off x="5004048" y="1412776"/>
                <a:ext cx="360040" cy="360040"/>
              </a:xfrm>
              <a:prstGeom prst="ellipse">
                <a:avLst/>
              </a:prstGeom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7" name="Agrupar 87"/>
            <p:cNvGrpSpPr/>
            <p:nvPr/>
          </p:nvGrpSpPr>
          <p:grpSpPr>
            <a:xfrm>
              <a:off x="5508104" y="1149256"/>
              <a:ext cx="504056" cy="720080"/>
              <a:chOff x="4860032" y="1124744"/>
              <a:chExt cx="576064" cy="792088"/>
            </a:xfrm>
          </p:grpSpPr>
          <p:sp>
            <p:nvSpPr>
              <p:cNvPr id="814" name="Redondear rectángulo de esquina del mismo lado 88"/>
              <p:cNvSpPr/>
              <p:nvPr/>
            </p:nvSpPr>
            <p:spPr>
              <a:xfrm>
                <a:off x="4860032" y="1124744"/>
                <a:ext cx="576064" cy="792088"/>
              </a:xfrm>
              <a:prstGeom prst="round2SameRect">
                <a:avLst/>
              </a:prstGeom>
              <a:solidFill>
                <a:srgbClr val="C6D9F1"/>
              </a:solidFill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5" name="Elipse 89"/>
              <p:cNvSpPr/>
              <p:nvPr/>
            </p:nvSpPr>
            <p:spPr>
              <a:xfrm>
                <a:off x="5004048" y="1412776"/>
                <a:ext cx="360040" cy="3600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8" name="Agrupar 99"/>
            <p:cNvGrpSpPr/>
            <p:nvPr/>
          </p:nvGrpSpPr>
          <p:grpSpPr>
            <a:xfrm>
              <a:off x="7755851" y="1149256"/>
              <a:ext cx="504057" cy="720080"/>
              <a:chOff x="4548564" y="1124744"/>
              <a:chExt cx="576065" cy="792088"/>
            </a:xfrm>
          </p:grpSpPr>
          <p:sp>
            <p:nvSpPr>
              <p:cNvPr id="812" name="Redondear rectángulo de esquina del mismo lado 100"/>
              <p:cNvSpPr/>
              <p:nvPr/>
            </p:nvSpPr>
            <p:spPr>
              <a:xfrm>
                <a:off x="4548564" y="1124744"/>
                <a:ext cx="576065" cy="792088"/>
              </a:xfrm>
              <a:prstGeom prst="round2SameRect">
                <a:avLst/>
              </a:prstGeom>
              <a:solidFill>
                <a:srgbClr val="C6D9F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3" name="Elipse 101"/>
              <p:cNvSpPr/>
              <p:nvPr/>
            </p:nvSpPr>
            <p:spPr>
              <a:xfrm>
                <a:off x="4633579" y="1412776"/>
                <a:ext cx="360039" cy="36004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9" name="Forma libre 80"/>
            <p:cNvSpPr>
              <a:spLocks/>
            </p:cNvSpPr>
            <p:nvPr/>
          </p:nvSpPr>
          <p:spPr bwMode="auto">
            <a:xfrm rot="1613359">
              <a:off x="5250808" y="1534719"/>
              <a:ext cx="66392" cy="109496"/>
            </a:xfrm>
            <a:custGeom>
              <a:avLst/>
              <a:gdLst>
                <a:gd name="T0" fmla="*/ 10775 w 153939"/>
                <a:gd name="T1" fmla="*/ 0 h 169334"/>
                <a:gd name="T2" fmla="*/ 1077 w 153939"/>
                <a:gd name="T3" fmla="*/ 52469 h 169334"/>
                <a:gd name="T4" fmla="*/ 9159 w 153939"/>
                <a:gd name="T5" fmla="*/ 279813 h 169334"/>
                <a:gd name="T6" fmla="*/ 0 w 153939"/>
                <a:gd name="T7" fmla="*/ 384744 h 1693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939"/>
                <a:gd name="T13" fmla="*/ 0 h 169334"/>
                <a:gd name="T14" fmla="*/ 153939 w 153939"/>
                <a:gd name="T15" fmla="*/ 169334 h 1693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939" h="169334">
                  <a:moveTo>
                    <a:pt x="153939" y="0"/>
                  </a:moveTo>
                  <a:cubicBezTo>
                    <a:pt x="86590" y="1283"/>
                    <a:pt x="19242" y="2566"/>
                    <a:pt x="15394" y="23091"/>
                  </a:cubicBezTo>
                  <a:cubicBezTo>
                    <a:pt x="11546" y="43616"/>
                    <a:pt x="133414" y="98778"/>
                    <a:pt x="130848" y="123152"/>
                  </a:cubicBezTo>
                  <a:cubicBezTo>
                    <a:pt x="128282" y="147526"/>
                    <a:pt x="0" y="169334"/>
                    <a:pt x="0" y="169334"/>
                  </a:cubicBez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s-MX">
                <a:ea typeface="MS PGothic" panose="020B0600070205080204" pitchFamily="34" charset="-128"/>
              </a:endParaRPr>
            </a:p>
          </p:txBody>
        </p:sp>
        <p:grpSp>
          <p:nvGrpSpPr>
            <p:cNvPr id="650" name="Agrupar 153"/>
            <p:cNvGrpSpPr/>
            <p:nvPr/>
          </p:nvGrpSpPr>
          <p:grpSpPr>
            <a:xfrm>
              <a:off x="6012160" y="1365278"/>
              <a:ext cx="504056" cy="504056"/>
              <a:chOff x="6012160" y="1916832"/>
              <a:chExt cx="504056" cy="504056"/>
            </a:xfrm>
          </p:grpSpPr>
          <p:sp>
            <p:nvSpPr>
              <p:cNvPr id="810" name="Lágrima 143"/>
              <p:cNvSpPr/>
              <p:nvPr/>
            </p:nvSpPr>
            <p:spPr>
              <a:xfrm>
                <a:off x="6012160" y="1916832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1" name="Elipse 144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Agrupar 154"/>
            <p:cNvGrpSpPr/>
            <p:nvPr/>
          </p:nvGrpSpPr>
          <p:grpSpPr>
            <a:xfrm>
              <a:off x="6164560" y="1517678"/>
              <a:ext cx="504056" cy="504056"/>
              <a:chOff x="6012160" y="1916832"/>
              <a:chExt cx="504056" cy="504056"/>
            </a:xfrm>
          </p:grpSpPr>
          <p:sp>
            <p:nvSpPr>
              <p:cNvPr id="808" name="Lágrima 155"/>
              <p:cNvSpPr/>
              <p:nvPr/>
            </p:nvSpPr>
            <p:spPr>
              <a:xfrm>
                <a:off x="6012160" y="1916832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9" name="Elipse 156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2" name="Agrupar 157"/>
            <p:cNvGrpSpPr/>
            <p:nvPr/>
          </p:nvGrpSpPr>
          <p:grpSpPr>
            <a:xfrm>
              <a:off x="6316960" y="1293270"/>
              <a:ext cx="504056" cy="504056"/>
              <a:chOff x="6012160" y="1916832"/>
              <a:chExt cx="504056" cy="504056"/>
            </a:xfrm>
          </p:grpSpPr>
          <p:sp>
            <p:nvSpPr>
              <p:cNvPr id="806" name="Lágrima 158"/>
              <p:cNvSpPr/>
              <p:nvPr/>
            </p:nvSpPr>
            <p:spPr>
              <a:xfrm>
                <a:off x="6012160" y="1916832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7" name="Elipse 159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3" name="Agrupar 160"/>
            <p:cNvGrpSpPr/>
            <p:nvPr/>
          </p:nvGrpSpPr>
          <p:grpSpPr>
            <a:xfrm>
              <a:off x="6469360" y="1581302"/>
              <a:ext cx="504056" cy="504056"/>
              <a:chOff x="6012160" y="1916832"/>
              <a:chExt cx="504056" cy="504056"/>
            </a:xfrm>
          </p:grpSpPr>
          <p:sp>
            <p:nvSpPr>
              <p:cNvPr id="804" name="Lágrima 161"/>
              <p:cNvSpPr/>
              <p:nvPr/>
            </p:nvSpPr>
            <p:spPr>
              <a:xfrm>
                <a:off x="6012160" y="1916832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5" name="Elipse 162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4" name="Agrupar 163"/>
            <p:cNvGrpSpPr/>
            <p:nvPr/>
          </p:nvGrpSpPr>
          <p:grpSpPr>
            <a:xfrm>
              <a:off x="6621760" y="1221262"/>
              <a:ext cx="504056" cy="504056"/>
              <a:chOff x="6012160" y="1916832"/>
              <a:chExt cx="504056" cy="504056"/>
            </a:xfrm>
          </p:grpSpPr>
          <p:sp>
            <p:nvSpPr>
              <p:cNvPr id="802" name="Lágrima 164"/>
              <p:cNvSpPr/>
              <p:nvPr/>
            </p:nvSpPr>
            <p:spPr>
              <a:xfrm>
                <a:off x="6012160" y="1916832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3" name="Elipse 165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5" name="Agrupar 166"/>
            <p:cNvGrpSpPr/>
            <p:nvPr/>
          </p:nvGrpSpPr>
          <p:grpSpPr>
            <a:xfrm>
              <a:off x="6774160" y="1509294"/>
              <a:ext cx="504056" cy="504056"/>
              <a:chOff x="6012160" y="1916832"/>
              <a:chExt cx="504056" cy="504056"/>
            </a:xfrm>
          </p:grpSpPr>
          <p:sp>
            <p:nvSpPr>
              <p:cNvPr id="800" name="Lágrima 167"/>
              <p:cNvSpPr/>
              <p:nvPr/>
            </p:nvSpPr>
            <p:spPr>
              <a:xfrm>
                <a:off x="6012160" y="1916832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1" name="Elipse 168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6" name="Agrupar 169"/>
            <p:cNvGrpSpPr/>
            <p:nvPr/>
          </p:nvGrpSpPr>
          <p:grpSpPr>
            <a:xfrm>
              <a:off x="6926560" y="1797326"/>
              <a:ext cx="504056" cy="504056"/>
              <a:chOff x="6012160" y="1916832"/>
              <a:chExt cx="504056" cy="504056"/>
            </a:xfrm>
          </p:grpSpPr>
          <p:sp>
            <p:nvSpPr>
              <p:cNvPr id="798" name="Lágrima 170"/>
              <p:cNvSpPr/>
              <p:nvPr/>
            </p:nvSpPr>
            <p:spPr>
              <a:xfrm>
                <a:off x="6012160" y="1916832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9" name="Elipse 171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7" name="Agrupar 172"/>
            <p:cNvGrpSpPr/>
            <p:nvPr/>
          </p:nvGrpSpPr>
          <p:grpSpPr>
            <a:xfrm>
              <a:off x="7164288" y="1365278"/>
              <a:ext cx="504056" cy="504056"/>
              <a:chOff x="6012160" y="1916832"/>
              <a:chExt cx="504056" cy="504056"/>
            </a:xfrm>
          </p:grpSpPr>
          <p:sp>
            <p:nvSpPr>
              <p:cNvPr id="796" name="Lágrima 173"/>
              <p:cNvSpPr/>
              <p:nvPr/>
            </p:nvSpPr>
            <p:spPr>
              <a:xfrm>
                <a:off x="6012160" y="1916832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7" name="Elipse 174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8" name="Agrupar 175"/>
            <p:cNvGrpSpPr/>
            <p:nvPr/>
          </p:nvGrpSpPr>
          <p:grpSpPr>
            <a:xfrm>
              <a:off x="7402016" y="987704"/>
              <a:ext cx="504056" cy="504056"/>
              <a:chOff x="6012160" y="1971306"/>
              <a:chExt cx="504056" cy="504056"/>
            </a:xfrm>
          </p:grpSpPr>
          <p:sp>
            <p:nvSpPr>
              <p:cNvPr id="794" name="Lágrima 176"/>
              <p:cNvSpPr/>
              <p:nvPr/>
            </p:nvSpPr>
            <p:spPr>
              <a:xfrm>
                <a:off x="6012160" y="1971306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5" name="Elipse 177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9" name="Agrupar 178"/>
            <p:cNvGrpSpPr/>
            <p:nvPr/>
          </p:nvGrpSpPr>
          <p:grpSpPr>
            <a:xfrm>
              <a:off x="7596336" y="1365278"/>
              <a:ext cx="504056" cy="504056"/>
              <a:chOff x="6012160" y="1916832"/>
              <a:chExt cx="504056" cy="504056"/>
            </a:xfrm>
          </p:grpSpPr>
          <p:sp>
            <p:nvSpPr>
              <p:cNvPr id="792" name="Lágrima 179"/>
              <p:cNvSpPr/>
              <p:nvPr/>
            </p:nvSpPr>
            <p:spPr>
              <a:xfrm>
                <a:off x="6012160" y="1916832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3" name="Elipse 180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0" name="Agrupar 181"/>
            <p:cNvGrpSpPr/>
            <p:nvPr/>
          </p:nvGrpSpPr>
          <p:grpSpPr>
            <a:xfrm>
              <a:off x="7790656" y="1797326"/>
              <a:ext cx="504056" cy="504056"/>
              <a:chOff x="6012160" y="1916832"/>
              <a:chExt cx="504056" cy="504056"/>
            </a:xfrm>
          </p:grpSpPr>
          <p:sp>
            <p:nvSpPr>
              <p:cNvPr id="790" name="Lágrima 182"/>
              <p:cNvSpPr/>
              <p:nvPr/>
            </p:nvSpPr>
            <p:spPr>
              <a:xfrm>
                <a:off x="6012160" y="1916832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1" name="Elipse 183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1" name="Agrupar 184"/>
            <p:cNvGrpSpPr/>
            <p:nvPr/>
          </p:nvGrpSpPr>
          <p:grpSpPr>
            <a:xfrm>
              <a:off x="7236296" y="1725318"/>
              <a:ext cx="504056" cy="504056"/>
              <a:chOff x="6012160" y="1916832"/>
              <a:chExt cx="504056" cy="504056"/>
            </a:xfrm>
          </p:grpSpPr>
          <p:sp>
            <p:nvSpPr>
              <p:cNvPr id="788" name="Lágrima 185"/>
              <p:cNvSpPr/>
              <p:nvPr/>
            </p:nvSpPr>
            <p:spPr>
              <a:xfrm>
                <a:off x="6012160" y="1916832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9" name="Elipse 186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Agrupar 187"/>
            <p:cNvGrpSpPr/>
            <p:nvPr/>
          </p:nvGrpSpPr>
          <p:grpSpPr>
            <a:xfrm>
              <a:off x="7020272" y="1059712"/>
              <a:ext cx="504056" cy="504056"/>
              <a:chOff x="6012160" y="1971306"/>
              <a:chExt cx="504056" cy="504056"/>
            </a:xfrm>
          </p:grpSpPr>
          <p:sp>
            <p:nvSpPr>
              <p:cNvPr id="786" name="Lágrima 188"/>
              <p:cNvSpPr/>
              <p:nvPr/>
            </p:nvSpPr>
            <p:spPr>
              <a:xfrm>
                <a:off x="6012160" y="1971306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7" name="Elipse 189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3" name="Agrupar 190"/>
            <p:cNvGrpSpPr/>
            <p:nvPr/>
          </p:nvGrpSpPr>
          <p:grpSpPr>
            <a:xfrm>
              <a:off x="6660232" y="1131720"/>
              <a:ext cx="504056" cy="504056"/>
              <a:chOff x="6012160" y="1971306"/>
              <a:chExt cx="504056" cy="504056"/>
            </a:xfrm>
          </p:grpSpPr>
          <p:sp>
            <p:nvSpPr>
              <p:cNvPr id="784" name="Lágrima 191"/>
              <p:cNvSpPr/>
              <p:nvPr/>
            </p:nvSpPr>
            <p:spPr>
              <a:xfrm>
                <a:off x="6012160" y="1971306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5" name="Elipse 192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4" name="Agrupar 193"/>
            <p:cNvGrpSpPr/>
            <p:nvPr/>
          </p:nvGrpSpPr>
          <p:grpSpPr>
            <a:xfrm>
              <a:off x="6300192" y="1059712"/>
              <a:ext cx="504056" cy="504056"/>
              <a:chOff x="6012160" y="1971306"/>
              <a:chExt cx="504056" cy="504056"/>
            </a:xfrm>
          </p:grpSpPr>
          <p:sp>
            <p:nvSpPr>
              <p:cNvPr id="782" name="Lágrima 194"/>
              <p:cNvSpPr/>
              <p:nvPr/>
            </p:nvSpPr>
            <p:spPr>
              <a:xfrm>
                <a:off x="6012160" y="1971306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3" name="Elipse 195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5" name="Agrupar 196"/>
            <p:cNvGrpSpPr/>
            <p:nvPr/>
          </p:nvGrpSpPr>
          <p:grpSpPr>
            <a:xfrm>
              <a:off x="5940152" y="987704"/>
              <a:ext cx="504056" cy="504056"/>
              <a:chOff x="6012160" y="1971306"/>
              <a:chExt cx="504056" cy="504056"/>
            </a:xfrm>
          </p:grpSpPr>
          <p:sp>
            <p:nvSpPr>
              <p:cNvPr id="780" name="Lágrima 197"/>
              <p:cNvSpPr/>
              <p:nvPr/>
            </p:nvSpPr>
            <p:spPr>
              <a:xfrm>
                <a:off x="6012160" y="1971306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1" name="Elipse 198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6" name="Agrupar 199"/>
            <p:cNvGrpSpPr/>
            <p:nvPr/>
          </p:nvGrpSpPr>
          <p:grpSpPr>
            <a:xfrm>
              <a:off x="6372200" y="1941342"/>
              <a:ext cx="504056" cy="504056"/>
              <a:chOff x="6012160" y="1916832"/>
              <a:chExt cx="504056" cy="504056"/>
            </a:xfrm>
          </p:grpSpPr>
          <p:sp>
            <p:nvSpPr>
              <p:cNvPr id="778" name="Lágrima 200"/>
              <p:cNvSpPr/>
              <p:nvPr/>
            </p:nvSpPr>
            <p:spPr>
              <a:xfrm>
                <a:off x="6012160" y="1916832"/>
                <a:ext cx="504056" cy="504056"/>
              </a:xfrm>
              <a:prstGeom prst="teardrop">
                <a:avLst/>
              </a:prstGeom>
              <a:solidFill>
                <a:srgbClr val="FFFFFF"/>
              </a:solidFill>
              <a:ln w="28575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9" name="Elipse 201"/>
              <p:cNvSpPr/>
              <p:nvPr/>
            </p:nvSpPr>
            <p:spPr>
              <a:xfrm>
                <a:off x="6040376" y="2082746"/>
                <a:ext cx="432048" cy="288032"/>
              </a:xfrm>
              <a:prstGeom prst="ellipse">
                <a:avLst/>
              </a:prstGeom>
              <a:solidFill>
                <a:srgbClr val="FF6436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7" name="Elipse 32"/>
            <p:cNvSpPr/>
            <p:nvPr/>
          </p:nvSpPr>
          <p:spPr>
            <a:xfrm>
              <a:off x="1132384" y="287744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Elipse 33"/>
            <p:cNvSpPr/>
            <p:nvPr/>
          </p:nvSpPr>
          <p:spPr>
            <a:xfrm>
              <a:off x="1259632" y="251740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Elipse 34"/>
            <p:cNvSpPr/>
            <p:nvPr/>
          </p:nvSpPr>
          <p:spPr>
            <a:xfrm>
              <a:off x="971600" y="273343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Elipse 35"/>
            <p:cNvSpPr/>
            <p:nvPr/>
          </p:nvSpPr>
          <p:spPr>
            <a:xfrm>
              <a:off x="1907704" y="208535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Elipse 36"/>
            <p:cNvSpPr/>
            <p:nvPr/>
          </p:nvSpPr>
          <p:spPr>
            <a:xfrm>
              <a:off x="2627784" y="194134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Elipse 37"/>
            <p:cNvSpPr/>
            <p:nvPr/>
          </p:nvSpPr>
          <p:spPr>
            <a:xfrm>
              <a:off x="899592" y="201335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Elipse 38"/>
            <p:cNvSpPr/>
            <p:nvPr/>
          </p:nvSpPr>
          <p:spPr>
            <a:xfrm>
              <a:off x="2483768" y="208535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Elipse 39"/>
            <p:cNvSpPr/>
            <p:nvPr/>
          </p:nvSpPr>
          <p:spPr>
            <a:xfrm>
              <a:off x="2699792" y="208535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Elipse 40"/>
            <p:cNvSpPr/>
            <p:nvPr/>
          </p:nvSpPr>
          <p:spPr>
            <a:xfrm>
              <a:off x="2339752" y="22293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Elipse 41"/>
            <p:cNvSpPr/>
            <p:nvPr/>
          </p:nvSpPr>
          <p:spPr>
            <a:xfrm>
              <a:off x="827584" y="237339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Elipse 42"/>
            <p:cNvSpPr/>
            <p:nvPr/>
          </p:nvSpPr>
          <p:spPr>
            <a:xfrm>
              <a:off x="1043608" y="22293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8" name="Agrupar 48"/>
            <p:cNvGrpSpPr/>
            <p:nvPr/>
          </p:nvGrpSpPr>
          <p:grpSpPr>
            <a:xfrm>
              <a:off x="2635000" y="1989504"/>
              <a:ext cx="504056" cy="432048"/>
              <a:chOff x="2635000" y="2613066"/>
              <a:chExt cx="504056" cy="432048"/>
            </a:xfrm>
          </p:grpSpPr>
          <p:sp>
            <p:nvSpPr>
              <p:cNvPr id="775" name="187 Conector"/>
              <p:cNvSpPr/>
              <p:nvPr/>
            </p:nvSpPr>
            <p:spPr bwMode="auto">
              <a:xfrm rot="21540000">
                <a:off x="2635000" y="2613066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776" name="188 Conector"/>
              <p:cNvSpPr/>
              <p:nvPr/>
            </p:nvSpPr>
            <p:spPr bwMode="auto">
              <a:xfrm rot="21540000">
                <a:off x="2702886" y="2639689"/>
                <a:ext cx="321363" cy="357434"/>
              </a:xfrm>
              <a:prstGeom prst="flowChartConnector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777" name="CuadroTexto 46"/>
              <p:cNvSpPr txBox="1"/>
              <p:nvPr/>
            </p:nvSpPr>
            <p:spPr>
              <a:xfrm>
                <a:off x="2666948" y="2698055"/>
                <a:ext cx="4155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MN</a:t>
                </a:r>
                <a:endParaRPr lang="en-US" sz="1200" dirty="0"/>
              </a:p>
            </p:txBody>
          </p:sp>
        </p:grpSp>
        <p:grpSp>
          <p:nvGrpSpPr>
            <p:cNvPr id="679" name="Agrupar 49"/>
            <p:cNvGrpSpPr/>
            <p:nvPr/>
          </p:nvGrpSpPr>
          <p:grpSpPr>
            <a:xfrm>
              <a:off x="2123728" y="2517084"/>
              <a:ext cx="504056" cy="432048"/>
              <a:chOff x="2635000" y="2613066"/>
              <a:chExt cx="504056" cy="432048"/>
            </a:xfrm>
          </p:grpSpPr>
          <p:sp>
            <p:nvSpPr>
              <p:cNvPr id="772" name="187 Conector"/>
              <p:cNvSpPr/>
              <p:nvPr/>
            </p:nvSpPr>
            <p:spPr bwMode="auto">
              <a:xfrm rot="21540000">
                <a:off x="2635000" y="2613066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773" name="188 Conector"/>
              <p:cNvSpPr/>
              <p:nvPr/>
            </p:nvSpPr>
            <p:spPr bwMode="auto">
              <a:xfrm rot="21540000">
                <a:off x="2702886" y="2639689"/>
                <a:ext cx="321363" cy="357434"/>
              </a:xfrm>
              <a:prstGeom prst="flowChartConnector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774" name="CuadroTexto 52"/>
              <p:cNvSpPr txBox="1"/>
              <p:nvPr/>
            </p:nvSpPr>
            <p:spPr>
              <a:xfrm>
                <a:off x="2666948" y="2698055"/>
                <a:ext cx="4155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MN</a:t>
                </a:r>
                <a:endParaRPr lang="en-US" sz="1200" dirty="0"/>
              </a:p>
            </p:txBody>
          </p:sp>
        </p:grpSp>
        <p:grpSp>
          <p:nvGrpSpPr>
            <p:cNvPr id="680" name="Agrupar 53"/>
            <p:cNvGrpSpPr/>
            <p:nvPr/>
          </p:nvGrpSpPr>
          <p:grpSpPr>
            <a:xfrm>
              <a:off x="1403648" y="1941342"/>
              <a:ext cx="504056" cy="432048"/>
              <a:chOff x="2635000" y="2613066"/>
              <a:chExt cx="504056" cy="432048"/>
            </a:xfrm>
          </p:grpSpPr>
          <p:sp>
            <p:nvSpPr>
              <p:cNvPr id="769" name="187 Conector"/>
              <p:cNvSpPr/>
              <p:nvPr/>
            </p:nvSpPr>
            <p:spPr bwMode="auto">
              <a:xfrm rot="21540000">
                <a:off x="2635000" y="2613066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770" name="188 Conector"/>
              <p:cNvSpPr/>
              <p:nvPr/>
            </p:nvSpPr>
            <p:spPr bwMode="auto">
              <a:xfrm rot="21540000">
                <a:off x="2702886" y="2639689"/>
                <a:ext cx="321363" cy="357434"/>
              </a:xfrm>
              <a:prstGeom prst="flowChartConnector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771" name="CuadroTexto 56"/>
              <p:cNvSpPr txBox="1"/>
              <p:nvPr/>
            </p:nvSpPr>
            <p:spPr>
              <a:xfrm>
                <a:off x="2666948" y="2698055"/>
                <a:ext cx="4155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MN</a:t>
                </a:r>
                <a:endParaRPr lang="en-US" sz="1200" dirty="0"/>
              </a:p>
            </p:txBody>
          </p:sp>
        </p:grpSp>
        <p:grpSp>
          <p:nvGrpSpPr>
            <p:cNvPr id="681" name="Agrupar 64"/>
            <p:cNvGrpSpPr/>
            <p:nvPr/>
          </p:nvGrpSpPr>
          <p:grpSpPr>
            <a:xfrm>
              <a:off x="1547664" y="2373390"/>
              <a:ext cx="504056" cy="471602"/>
              <a:chOff x="6156176" y="1340768"/>
              <a:chExt cx="576064" cy="504056"/>
            </a:xfrm>
          </p:grpSpPr>
          <p:sp>
            <p:nvSpPr>
              <p:cNvPr id="766" name="Elipse 57"/>
              <p:cNvSpPr/>
              <p:nvPr/>
            </p:nvSpPr>
            <p:spPr>
              <a:xfrm>
                <a:off x="6156176" y="1340768"/>
                <a:ext cx="576064" cy="50405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7" name="Forma libre 61"/>
              <p:cNvSpPr/>
              <p:nvPr/>
            </p:nvSpPr>
            <p:spPr>
              <a:xfrm>
                <a:off x="6228184" y="1379929"/>
                <a:ext cx="432048" cy="453138"/>
              </a:xfrm>
              <a:custGeom>
                <a:avLst/>
                <a:gdLst>
                  <a:gd name="connsiteX0" fmla="*/ 76745 w 744550"/>
                  <a:gd name="connsiteY0" fmla="*/ 306564 h 963487"/>
                  <a:gd name="connsiteX1" fmla="*/ 76745 w 744550"/>
                  <a:gd name="connsiteY1" fmla="*/ 306564 h 963487"/>
                  <a:gd name="connsiteX2" fmla="*/ 11059 w 744550"/>
                  <a:gd name="connsiteY2" fmla="*/ 229923 h 963487"/>
                  <a:gd name="connsiteX3" fmla="*/ 112 w 744550"/>
                  <a:gd name="connsiteY3" fmla="*/ 197077 h 963487"/>
                  <a:gd name="connsiteX4" fmla="*/ 22007 w 744550"/>
                  <a:gd name="connsiteY4" fmla="*/ 98539 h 963487"/>
                  <a:gd name="connsiteX5" fmla="*/ 98640 w 744550"/>
                  <a:gd name="connsiteY5" fmla="*/ 43795 h 963487"/>
                  <a:gd name="connsiteX6" fmla="*/ 131483 w 744550"/>
                  <a:gd name="connsiteY6" fmla="*/ 21898 h 963487"/>
                  <a:gd name="connsiteX7" fmla="*/ 208117 w 744550"/>
                  <a:gd name="connsiteY7" fmla="*/ 0 h 963487"/>
                  <a:gd name="connsiteX8" fmla="*/ 394226 w 744550"/>
                  <a:gd name="connsiteY8" fmla="*/ 10949 h 963487"/>
                  <a:gd name="connsiteX9" fmla="*/ 427069 w 744550"/>
                  <a:gd name="connsiteY9" fmla="*/ 32847 h 963487"/>
                  <a:gd name="connsiteX10" fmla="*/ 547493 w 744550"/>
                  <a:gd name="connsiteY10" fmla="*/ 43795 h 963487"/>
                  <a:gd name="connsiteX11" fmla="*/ 580336 w 744550"/>
                  <a:gd name="connsiteY11" fmla="*/ 54744 h 963487"/>
                  <a:gd name="connsiteX12" fmla="*/ 635074 w 744550"/>
                  <a:gd name="connsiteY12" fmla="*/ 164231 h 963487"/>
                  <a:gd name="connsiteX13" fmla="*/ 646021 w 744550"/>
                  <a:gd name="connsiteY13" fmla="*/ 197077 h 963487"/>
                  <a:gd name="connsiteX14" fmla="*/ 656969 w 744550"/>
                  <a:gd name="connsiteY14" fmla="*/ 229923 h 963487"/>
                  <a:gd name="connsiteX15" fmla="*/ 678864 w 744550"/>
                  <a:gd name="connsiteY15" fmla="*/ 350359 h 963487"/>
                  <a:gd name="connsiteX16" fmla="*/ 700760 w 744550"/>
                  <a:gd name="connsiteY16" fmla="*/ 372257 h 963487"/>
                  <a:gd name="connsiteX17" fmla="*/ 711707 w 744550"/>
                  <a:gd name="connsiteY17" fmla="*/ 470795 h 963487"/>
                  <a:gd name="connsiteX18" fmla="*/ 744550 w 744550"/>
                  <a:gd name="connsiteY18" fmla="*/ 613128 h 963487"/>
                  <a:gd name="connsiteX19" fmla="*/ 700760 w 744550"/>
                  <a:gd name="connsiteY19" fmla="*/ 777359 h 963487"/>
                  <a:gd name="connsiteX20" fmla="*/ 646021 w 744550"/>
                  <a:gd name="connsiteY20" fmla="*/ 897795 h 963487"/>
                  <a:gd name="connsiteX21" fmla="*/ 558440 w 744550"/>
                  <a:gd name="connsiteY21" fmla="*/ 952538 h 963487"/>
                  <a:gd name="connsiteX22" fmla="*/ 525598 w 744550"/>
                  <a:gd name="connsiteY22" fmla="*/ 963487 h 963487"/>
                  <a:gd name="connsiteX23" fmla="*/ 427069 w 744550"/>
                  <a:gd name="connsiteY23" fmla="*/ 941590 h 963487"/>
                  <a:gd name="connsiteX24" fmla="*/ 361383 w 744550"/>
                  <a:gd name="connsiteY24" fmla="*/ 897795 h 963487"/>
                  <a:gd name="connsiteX25" fmla="*/ 328540 w 744550"/>
                  <a:gd name="connsiteY25" fmla="*/ 875897 h 963487"/>
                  <a:gd name="connsiteX26" fmla="*/ 317593 w 744550"/>
                  <a:gd name="connsiteY26" fmla="*/ 832103 h 963487"/>
                  <a:gd name="connsiteX27" fmla="*/ 328540 w 744550"/>
                  <a:gd name="connsiteY27" fmla="*/ 711667 h 963487"/>
                  <a:gd name="connsiteX28" fmla="*/ 350436 w 744550"/>
                  <a:gd name="connsiteY28" fmla="*/ 689769 h 963487"/>
                  <a:gd name="connsiteX29" fmla="*/ 416121 w 744550"/>
                  <a:gd name="connsiteY29" fmla="*/ 667872 h 963487"/>
                  <a:gd name="connsiteX30" fmla="*/ 481807 w 744550"/>
                  <a:gd name="connsiteY30" fmla="*/ 635026 h 963487"/>
                  <a:gd name="connsiteX31" fmla="*/ 514650 w 744550"/>
                  <a:gd name="connsiteY31" fmla="*/ 448898 h 963487"/>
                  <a:gd name="connsiteX32" fmla="*/ 470860 w 744550"/>
                  <a:gd name="connsiteY32" fmla="*/ 383205 h 963487"/>
                  <a:gd name="connsiteX33" fmla="*/ 416121 w 744550"/>
                  <a:gd name="connsiteY33" fmla="*/ 295616 h 963487"/>
                  <a:gd name="connsiteX34" fmla="*/ 328540 w 744550"/>
                  <a:gd name="connsiteY34" fmla="*/ 273718 h 963487"/>
                  <a:gd name="connsiteX35" fmla="*/ 284750 w 744550"/>
                  <a:gd name="connsiteY35" fmla="*/ 262770 h 963487"/>
                  <a:gd name="connsiteX36" fmla="*/ 251907 w 744550"/>
                  <a:gd name="connsiteY36" fmla="*/ 273718 h 963487"/>
                  <a:gd name="connsiteX37" fmla="*/ 164326 w 744550"/>
                  <a:gd name="connsiteY37" fmla="*/ 284667 h 963487"/>
                  <a:gd name="connsiteX38" fmla="*/ 131483 w 744550"/>
                  <a:gd name="connsiteY38" fmla="*/ 306564 h 963487"/>
                  <a:gd name="connsiteX39" fmla="*/ 98640 w 744550"/>
                  <a:gd name="connsiteY39" fmla="*/ 317513 h 963487"/>
                  <a:gd name="connsiteX40" fmla="*/ 76745 w 744550"/>
                  <a:gd name="connsiteY40" fmla="*/ 306564 h 96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44550" h="963487">
                    <a:moveTo>
                      <a:pt x="76745" y="306564"/>
                    </a:moveTo>
                    <a:lnTo>
                      <a:pt x="76745" y="306564"/>
                    </a:lnTo>
                    <a:cubicBezTo>
                      <a:pt x="54850" y="281017"/>
                      <a:pt x="30352" y="257488"/>
                      <a:pt x="11059" y="229923"/>
                    </a:cubicBezTo>
                    <a:cubicBezTo>
                      <a:pt x="4441" y="220468"/>
                      <a:pt x="-846" y="208578"/>
                      <a:pt x="112" y="197077"/>
                    </a:cubicBezTo>
                    <a:cubicBezTo>
                      <a:pt x="2906" y="163546"/>
                      <a:pt x="7908" y="129090"/>
                      <a:pt x="22007" y="98539"/>
                    </a:cubicBezTo>
                    <a:cubicBezTo>
                      <a:pt x="46970" y="44447"/>
                      <a:pt x="61299" y="62468"/>
                      <a:pt x="98640" y="43795"/>
                    </a:cubicBezTo>
                    <a:cubicBezTo>
                      <a:pt x="110408" y="37910"/>
                      <a:pt x="119715" y="27783"/>
                      <a:pt x="131483" y="21898"/>
                    </a:cubicBezTo>
                    <a:cubicBezTo>
                      <a:pt x="147190" y="14044"/>
                      <a:pt x="194085" y="3509"/>
                      <a:pt x="208117" y="0"/>
                    </a:cubicBezTo>
                    <a:cubicBezTo>
                      <a:pt x="270153" y="3650"/>
                      <a:pt x="332770" y="1729"/>
                      <a:pt x="394226" y="10949"/>
                    </a:cubicBezTo>
                    <a:cubicBezTo>
                      <a:pt x="407238" y="12901"/>
                      <a:pt x="414203" y="30090"/>
                      <a:pt x="427069" y="32847"/>
                    </a:cubicBezTo>
                    <a:cubicBezTo>
                      <a:pt x="466481" y="41293"/>
                      <a:pt x="507352" y="40146"/>
                      <a:pt x="547493" y="43795"/>
                    </a:cubicBezTo>
                    <a:cubicBezTo>
                      <a:pt x="558441" y="47445"/>
                      <a:pt x="571471" y="47356"/>
                      <a:pt x="580336" y="54744"/>
                    </a:cubicBezTo>
                    <a:cubicBezTo>
                      <a:pt x="616252" y="84677"/>
                      <a:pt x="621039" y="122120"/>
                      <a:pt x="635074" y="164231"/>
                    </a:cubicBezTo>
                    <a:lnTo>
                      <a:pt x="646021" y="197077"/>
                    </a:lnTo>
                    <a:lnTo>
                      <a:pt x="656969" y="229923"/>
                    </a:lnTo>
                    <a:cubicBezTo>
                      <a:pt x="658477" y="241990"/>
                      <a:pt x="662878" y="323712"/>
                      <a:pt x="678864" y="350359"/>
                    </a:cubicBezTo>
                    <a:cubicBezTo>
                      <a:pt x="684174" y="359211"/>
                      <a:pt x="693461" y="364958"/>
                      <a:pt x="700760" y="372257"/>
                    </a:cubicBezTo>
                    <a:cubicBezTo>
                      <a:pt x="704409" y="405103"/>
                      <a:pt x="706275" y="438196"/>
                      <a:pt x="711707" y="470795"/>
                    </a:cubicBezTo>
                    <a:cubicBezTo>
                      <a:pt x="717999" y="508553"/>
                      <a:pt x="733879" y="570442"/>
                      <a:pt x="744550" y="613128"/>
                    </a:cubicBezTo>
                    <a:cubicBezTo>
                      <a:pt x="729953" y="667872"/>
                      <a:pt x="717039" y="723092"/>
                      <a:pt x="700760" y="777359"/>
                    </a:cubicBezTo>
                    <a:cubicBezTo>
                      <a:pt x="690974" y="809983"/>
                      <a:pt x="661243" y="870393"/>
                      <a:pt x="646021" y="897795"/>
                    </a:cubicBezTo>
                    <a:cubicBezTo>
                      <a:pt x="618421" y="947480"/>
                      <a:pt x="624162" y="930629"/>
                      <a:pt x="558440" y="952538"/>
                    </a:cubicBezTo>
                    <a:lnTo>
                      <a:pt x="525598" y="963487"/>
                    </a:lnTo>
                    <a:cubicBezTo>
                      <a:pt x="492755" y="956188"/>
                      <a:pt x="458307" y="954086"/>
                      <a:pt x="427069" y="941590"/>
                    </a:cubicBezTo>
                    <a:cubicBezTo>
                      <a:pt x="402636" y="931816"/>
                      <a:pt x="383278" y="912393"/>
                      <a:pt x="361383" y="897795"/>
                    </a:cubicBezTo>
                    <a:lnTo>
                      <a:pt x="328540" y="875897"/>
                    </a:lnTo>
                    <a:cubicBezTo>
                      <a:pt x="324891" y="861299"/>
                      <a:pt x="317593" y="847150"/>
                      <a:pt x="317593" y="832103"/>
                    </a:cubicBezTo>
                    <a:cubicBezTo>
                      <a:pt x="317593" y="791792"/>
                      <a:pt x="319477" y="750946"/>
                      <a:pt x="328540" y="711667"/>
                    </a:cubicBezTo>
                    <a:cubicBezTo>
                      <a:pt x="330861" y="701609"/>
                      <a:pt x="341204" y="694386"/>
                      <a:pt x="350436" y="689769"/>
                    </a:cubicBezTo>
                    <a:cubicBezTo>
                      <a:pt x="371079" y="679447"/>
                      <a:pt x="396918" y="680675"/>
                      <a:pt x="416121" y="667872"/>
                    </a:cubicBezTo>
                    <a:cubicBezTo>
                      <a:pt x="458565" y="639572"/>
                      <a:pt x="436481" y="650135"/>
                      <a:pt x="481807" y="635026"/>
                    </a:cubicBezTo>
                    <a:cubicBezTo>
                      <a:pt x="548824" y="568003"/>
                      <a:pt x="551198" y="587795"/>
                      <a:pt x="514650" y="448898"/>
                    </a:cubicBezTo>
                    <a:cubicBezTo>
                      <a:pt x="507953" y="423448"/>
                      <a:pt x="470860" y="383205"/>
                      <a:pt x="470860" y="383205"/>
                    </a:cubicBezTo>
                    <a:cubicBezTo>
                      <a:pt x="462840" y="351125"/>
                      <a:pt x="459665" y="306503"/>
                      <a:pt x="416121" y="295616"/>
                    </a:cubicBezTo>
                    <a:lnTo>
                      <a:pt x="328540" y="273718"/>
                    </a:lnTo>
                    <a:lnTo>
                      <a:pt x="284750" y="262770"/>
                    </a:lnTo>
                    <a:cubicBezTo>
                      <a:pt x="273802" y="266419"/>
                      <a:pt x="263261" y="271654"/>
                      <a:pt x="251907" y="273718"/>
                    </a:cubicBezTo>
                    <a:cubicBezTo>
                      <a:pt x="222961" y="278981"/>
                      <a:pt x="192710" y="276925"/>
                      <a:pt x="164326" y="284667"/>
                    </a:cubicBezTo>
                    <a:cubicBezTo>
                      <a:pt x="151632" y="288129"/>
                      <a:pt x="143251" y="300679"/>
                      <a:pt x="131483" y="306564"/>
                    </a:cubicBezTo>
                    <a:cubicBezTo>
                      <a:pt x="121162" y="311725"/>
                      <a:pt x="109588" y="313863"/>
                      <a:pt x="98640" y="317513"/>
                    </a:cubicBezTo>
                    <a:cubicBezTo>
                      <a:pt x="71585" y="344572"/>
                      <a:pt x="80394" y="308389"/>
                      <a:pt x="76745" y="306564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rgbClr val="59595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8" name="Rectángulo 63"/>
              <p:cNvSpPr/>
              <p:nvPr/>
            </p:nvSpPr>
            <p:spPr>
              <a:xfrm>
                <a:off x="6163997" y="1452839"/>
                <a:ext cx="4950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PMN</a:t>
                </a:r>
                <a:endParaRPr lang="en-US" sz="1200" dirty="0"/>
              </a:p>
            </p:txBody>
          </p:sp>
        </p:grpSp>
        <p:grpSp>
          <p:nvGrpSpPr>
            <p:cNvPr id="682" name="Agrupar 69"/>
            <p:cNvGrpSpPr/>
            <p:nvPr/>
          </p:nvGrpSpPr>
          <p:grpSpPr>
            <a:xfrm>
              <a:off x="2051720" y="1941342"/>
              <a:ext cx="504056" cy="471602"/>
              <a:chOff x="6156176" y="1340768"/>
              <a:chExt cx="576064" cy="504056"/>
            </a:xfrm>
          </p:grpSpPr>
          <p:sp>
            <p:nvSpPr>
              <p:cNvPr id="763" name="Elipse 70"/>
              <p:cNvSpPr/>
              <p:nvPr/>
            </p:nvSpPr>
            <p:spPr>
              <a:xfrm>
                <a:off x="6156176" y="1340768"/>
                <a:ext cx="576064" cy="50405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4" name="Forma libre 71"/>
              <p:cNvSpPr/>
              <p:nvPr/>
            </p:nvSpPr>
            <p:spPr>
              <a:xfrm>
                <a:off x="6228184" y="1379929"/>
                <a:ext cx="432048" cy="453138"/>
              </a:xfrm>
              <a:custGeom>
                <a:avLst/>
                <a:gdLst>
                  <a:gd name="connsiteX0" fmla="*/ 76745 w 744550"/>
                  <a:gd name="connsiteY0" fmla="*/ 306564 h 963487"/>
                  <a:gd name="connsiteX1" fmla="*/ 76745 w 744550"/>
                  <a:gd name="connsiteY1" fmla="*/ 306564 h 963487"/>
                  <a:gd name="connsiteX2" fmla="*/ 11059 w 744550"/>
                  <a:gd name="connsiteY2" fmla="*/ 229923 h 963487"/>
                  <a:gd name="connsiteX3" fmla="*/ 112 w 744550"/>
                  <a:gd name="connsiteY3" fmla="*/ 197077 h 963487"/>
                  <a:gd name="connsiteX4" fmla="*/ 22007 w 744550"/>
                  <a:gd name="connsiteY4" fmla="*/ 98539 h 963487"/>
                  <a:gd name="connsiteX5" fmla="*/ 98640 w 744550"/>
                  <a:gd name="connsiteY5" fmla="*/ 43795 h 963487"/>
                  <a:gd name="connsiteX6" fmla="*/ 131483 w 744550"/>
                  <a:gd name="connsiteY6" fmla="*/ 21898 h 963487"/>
                  <a:gd name="connsiteX7" fmla="*/ 208117 w 744550"/>
                  <a:gd name="connsiteY7" fmla="*/ 0 h 963487"/>
                  <a:gd name="connsiteX8" fmla="*/ 394226 w 744550"/>
                  <a:gd name="connsiteY8" fmla="*/ 10949 h 963487"/>
                  <a:gd name="connsiteX9" fmla="*/ 427069 w 744550"/>
                  <a:gd name="connsiteY9" fmla="*/ 32847 h 963487"/>
                  <a:gd name="connsiteX10" fmla="*/ 547493 w 744550"/>
                  <a:gd name="connsiteY10" fmla="*/ 43795 h 963487"/>
                  <a:gd name="connsiteX11" fmla="*/ 580336 w 744550"/>
                  <a:gd name="connsiteY11" fmla="*/ 54744 h 963487"/>
                  <a:gd name="connsiteX12" fmla="*/ 635074 w 744550"/>
                  <a:gd name="connsiteY12" fmla="*/ 164231 h 963487"/>
                  <a:gd name="connsiteX13" fmla="*/ 646021 w 744550"/>
                  <a:gd name="connsiteY13" fmla="*/ 197077 h 963487"/>
                  <a:gd name="connsiteX14" fmla="*/ 656969 w 744550"/>
                  <a:gd name="connsiteY14" fmla="*/ 229923 h 963487"/>
                  <a:gd name="connsiteX15" fmla="*/ 678864 w 744550"/>
                  <a:gd name="connsiteY15" fmla="*/ 350359 h 963487"/>
                  <a:gd name="connsiteX16" fmla="*/ 700760 w 744550"/>
                  <a:gd name="connsiteY16" fmla="*/ 372257 h 963487"/>
                  <a:gd name="connsiteX17" fmla="*/ 711707 w 744550"/>
                  <a:gd name="connsiteY17" fmla="*/ 470795 h 963487"/>
                  <a:gd name="connsiteX18" fmla="*/ 744550 w 744550"/>
                  <a:gd name="connsiteY18" fmla="*/ 613128 h 963487"/>
                  <a:gd name="connsiteX19" fmla="*/ 700760 w 744550"/>
                  <a:gd name="connsiteY19" fmla="*/ 777359 h 963487"/>
                  <a:gd name="connsiteX20" fmla="*/ 646021 w 744550"/>
                  <a:gd name="connsiteY20" fmla="*/ 897795 h 963487"/>
                  <a:gd name="connsiteX21" fmla="*/ 558440 w 744550"/>
                  <a:gd name="connsiteY21" fmla="*/ 952538 h 963487"/>
                  <a:gd name="connsiteX22" fmla="*/ 525598 w 744550"/>
                  <a:gd name="connsiteY22" fmla="*/ 963487 h 963487"/>
                  <a:gd name="connsiteX23" fmla="*/ 427069 w 744550"/>
                  <a:gd name="connsiteY23" fmla="*/ 941590 h 963487"/>
                  <a:gd name="connsiteX24" fmla="*/ 361383 w 744550"/>
                  <a:gd name="connsiteY24" fmla="*/ 897795 h 963487"/>
                  <a:gd name="connsiteX25" fmla="*/ 328540 w 744550"/>
                  <a:gd name="connsiteY25" fmla="*/ 875897 h 963487"/>
                  <a:gd name="connsiteX26" fmla="*/ 317593 w 744550"/>
                  <a:gd name="connsiteY26" fmla="*/ 832103 h 963487"/>
                  <a:gd name="connsiteX27" fmla="*/ 328540 w 744550"/>
                  <a:gd name="connsiteY27" fmla="*/ 711667 h 963487"/>
                  <a:gd name="connsiteX28" fmla="*/ 350436 w 744550"/>
                  <a:gd name="connsiteY28" fmla="*/ 689769 h 963487"/>
                  <a:gd name="connsiteX29" fmla="*/ 416121 w 744550"/>
                  <a:gd name="connsiteY29" fmla="*/ 667872 h 963487"/>
                  <a:gd name="connsiteX30" fmla="*/ 481807 w 744550"/>
                  <a:gd name="connsiteY30" fmla="*/ 635026 h 963487"/>
                  <a:gd name="connsiteX31" fmla="*/ 514650 w 744550"/>
                  <a:gd name="connsiteY31" fmla="*/ 448898 h 963487"/>
                  <a:gd name="connsiteX32" fmla="*/ 470860 w 744550"/>
                  <a:gd name="connsiteY32" fmla="*/ 383205 h 963487"/>
                  <a:gd name="connsiteX33" fmla="*/ 416121 w 744550"/>
                  <a:gd name="connsiteY33" fmla="*/ 295616 h 963487"/>
                  <a:gd name="connsiteX34" fmla="*/ 328540 w 744550"/>
                  <a:gd name="connsiteY34" fmla="*/ 273718 h 963487"/>
                  <a:gd name="connsiteX35" fmla="*/ 284750 w 744550"/>
                  <a:gd name="connsiteY35" fmla="*/ 262770 h 963487"/>
                  <a:gd name="connsiteX36" fmla="*/ 251907 w 744550"/>
                  <a:gd name="connsiteY36" fmla="*/ 273718 h 963487"/>
                  <a:gd name="connsiteX37" fmla="*/ 164326 w 744550"/>
                  <a:gd name="connsiteY37" fmla="*/ 284667 h 963487"/>
                  <a:gd name="connsiteX38" fmla="*/ 131483 w 744550"/>
                  <a:gd name="connsiteY38" fmla="*/ 306564 h 963487"/>
                  <a:gd name="connsiteX39" fmla="*/ 98640 w 744550"/>
                  <a:gd name="connsiteY39" fmla="*/ 317513 h 963487"/>
                  <a:gd name="connsiteX40" fmla="*/ 76745 w 744550"/>
                  <a:gd name="connsiteY40" fmla="*/ 306564 h 96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44550" h="963487">
                    <a:moveTo>
                      <a:pt x="76745" y="306564"/>
                    </a:moveTo>
                    <a:lnTo>
                      <a:pt x="76745" y="306564"/>
                    </a:lnTo>
                    <a:cubicBezTo>
                      <a:pt x="54850" y="281017"/>
                      <a:pt x="30352" y="257488"/>
                      <a:pt x="11059" y="229923"/>
                    </a:cubicBezTo>
                    <a:cubicBezTo>
                      <a:pt x="4441" y="220468"/>
                      <a:pt x="-846" y="208578"/>
                      <a:pt x="112" y="197077"/>
                    </a:cubicBezTo>
                    <a:cubicBezTo>
                      <a:pt x="2906" y="163546"/>
                      <a:pt x="7908" y="129090"/>
                      <a:pt x="22007" y="98539"/>
                    </a:cubicBezTo>
                    <a:cubicBezTo>
                      <a:pt x="46970" y="44447"/>
                      <a:pt x="61299" y="62468"/>
                      <a:pt x="98640" y="43795"/>
                    </a:cubicBezTo>
                    <a:cubicBezTo>
                      <a:pt x="110408" y="37910"/>
                      <a:pt x="119715" y="27783"/>
                      <a:pt x="131483" y="21898"/>
                    </a:cubicBezTo>
                    <a:cubicBezTo>
                      <a:pt x="147190" y="14044"/>
                      <a:pt x="194085" y="3509"/>
                      <a:pt x="208117" y="0"/>
                    </a:cubicBezTo>
                    <a:cubicBezTo>
                      <a:pt x="270153" y="3650"/>
                      <a:pt x="332770" y="1729"/>
                      <a:pt x="394226" y="10949"/>
                    </a:cubicBezTo>
                    <a:cubicBezTo>
                      <a:pt x="407238" y="12901"/>
                      <a:pt x="414203" y="30090"/>
                      <a:pt x="427069" y="32847"/>
                    </a:cubicBezTo>
                    <a:cubicBezTo>
                      <a:pt x="466481" y="41293"/>
                      <a:pt x="507352" y="40146"/>
                      <a:pt x="547493" y="43795"/>
                    </a:cubicBezTo>
                    <a:cubicBezTo>
                      <a:pt x="558441" y="47445"/>
                      <a:pt x="571471" y="47356"/>
                      <a:pt x="580336" y="54744"/>
                    </a:cubicBezTo>
                    <a:cubicBezTo>
                      <a:pt x="616252" y="84677"/>
                      <a:pt x="621039" y="122120"/>
                      <a:pt x="635074" y="164231"/>
                    </a:cubicBezTo>
                    <a:lnTo>
                      <a:pt x="646021" y="197077"/>
                    </a:lnTo>
                    <a:lnTo>
                      <a:pt x="656969" y="229923"/>
                    </a:lnTo>
                    <a:cubicBezTo>
                      <a:pt x="658477" y="241990"/>
                      <a:pt x="662878" y="323712"/>
                      <a:pt x="678864" y="350359"/>
                    </a:cubicBezTo>
                    <a:cubicBezTo>
                      <a:pt x="684174" y="359211"/>
                      <a:pt x="693461" y="364958"/>
                      <a:pt x="700760" y="372257"/>
                    </a:cubicBezTo>
                    <a:cubicBezTo>
                      <a:pt x="704409" y="405103"/>
                      <a:pt x="706275" y="438196"/>
                      <a:pt x="711707" y="470795"/>
                    </a:cubicBezTo>
                    <a:cubicBezTo>
                      <a:pt x="717999" y="508553"/>
                      <a:pt x="733879" y="570442"/>
                      <a:pt x="744550" y="613128"/>
                    </a:cubicBezTo>
                    <a:cubicBezTo>
                      <a:pt x="729953" y="667872"/>
                      <a:pt x="717039" y="723092"/>
                      <a:pt x="700760" y="777359"/>
                    </a:cubicBezTo>
                    <a:cubicBezTo>
                      <a:pt x="690974" y="809983"/>
                      <a:pt x="661243" y="870393"/>
                      <a:pt x="646021" y="897795"/>
                    </a:cubicBezTo>
                    <a:cubicBezTo>
                      <a:pt x="618421" y="947480"/>
                      <a:pt x="624162" y="930629"/>
                      <a:pt x="558440" y="952538"/>
                    </a:cubicBezTo>
                    <a:lnTo>
                      <a:pt x="525598" y="963487"/>
                    </a:lnTo>
                    <a:cubicBezTo>
                      <a:pt x="492755" y="956188"/>
                      <a:pt x="458307" y="954086"/>
                      <a:pt x="427069" y="941590"/>
                    </a:cubicBezTo>
                    <a:cubicBezTo>
                      <a:pt x="402636" y="931816"/>
                      <a:pt x="383278" y="912393"/>
                      <a:pt x="361383" y="897795"/>
                    </a:cubicBezTo>
                    <a:lnTo>
                      <a:pt x="328540" y="875897"/>
                    </a:lnTo>
                    <a:cubicBezTo>
                      <a:pt x="324891" y="861299"/>
                      <a:pt x="317593" y="847150"/>
                      <a:pt x="317593" y="832103"/>
                    </a:cubicBezTo>
                    <a:cubicBezTo>
                      <a:pt x="317593" y="791792"/>
                      <a:pt x="319477" y="750946"/>
                      <a:pt x="328540" y="711667"/>
                    </a:cubicBezTo>
                    <a:cubicBezTo>
                      <a:pt x="330861" y="701609"/>
                      <a:pt x="341204" y="694386"/>
                      <a:pt x="350436" y="689769"/>
                    </a:cubicBezTo>
                    <a:cubicBezTo>
                      <a:pt x="371079" y="679447"/>
                      <a:pt x="396918" y="680675"/>
                      <a:pt x="416121" y="667872"/>
                    </a:cubicBezTo>
                    <a:cubicBezTo>
                      <a:pt x="458565" y="639572"/>
                      <a:pt x="436481" y="650135"/>
                      <a:pt x="481807" y="635026"/>
                    </a:cubicBezTo>
                    <a:cubicBezTo>
                      <a:pt x="548824" y="568003"/>
                      <a:pt x="551198" y="587795"/>
                      <a:pt x="514650" y="448898"/>
                    </a:cubicBezTo>
                    <a:cubicBezTo>
                      <a:pt x="507953" y="423448"/>
                      <a:pt x="470860" y="383205"/>
                      <a:pt x="470860" y="383205"/>
                    </a:cubicBezTo>
                    <a:cubicBezTo>
                      <a:pt x="462840" y="351125"/>
                      <a:pt x="459665" y="306503"/>
                      <a:pt x="416121" y="295616"/>
                    </a:cubicBezTo>
                    <a:lnTo>
                      <a:pt x="328540" y="273718"/>
                    </a:lnTo>
                    <a:lnTo>
                      <a:pt x="284750" y="262770"/>
                    </a:lnTo>
                    <a:cubicBezTo>
                      <a:pt x="273802" y="266419"/>
                      <a:pt x="263261" y="271654"/>
                      <a:pt x="251907" y="273718"/>
                    </a:cubicBezTo>
                    <a:cubicBezTo>
                      <a:pt x="222961" y="278981"/>
                      <a:pt x="192710" y="276925"/>
                      <a:pt x="164326" y="284667"/>
                    </a:cubicBezTo>
                    <a:cubicBezTo>
                      <a:pt x="151632" y="288129"/>
                      <a:pt x="143251" y="300679"/>
                      <a:pt x="131483" y="306564"/>
                    </a:cubicBezTo>
                    <a:cubicBezTo>
                      <a:pt x="121162" y="311725"/>
                      <a:pt x="109588" y="313863"/>
                      <a:pt x="98640" y="317513"/>
                    </a:cubicBezTo>
                    <a:cubicBezTo>
                      <a:pt x="71585" y="344572"/>
                      <a:pt x="80394" y="308389"/>
                      <a:pt x="76745" y="306564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rgbClr val="59595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5" name="Rectángulo 72"/>
              <p:cNvSpPr/>
              <p:nvPr/>
            </p:nvSpPr>
            <p:spPr>
              <a:xfrm>
                <a:off x="6163997" y="1452839"/>
                <a:ext cx="4950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PMN</a:t>
                </a:r>
                <a:endParaRPr lang="en-US" sz="1200" dirty="0"/>
              </a:p>
            </p:txBody>
          </p:sp>
        </p:grpSp>
        <p:grpSp>
          <p:nvGrpSpPr>
            <p:cNvPr id="683" name="Agrupar 73"/>
            <p:cNvGrpSpPr/>
            <p:nvPr/>
          </p:nvGrpSpPr>
          <p:grpSpPr>
            <a:xfrm>
              <a:off x="2987824" y="2373390"/>
              <a:ext cx="504056" cy="471602"/>
              <a:chOff x="6156176" y="1340768"/>
              <a:chExt cx="576064" cy="504056"/>
            </a:xfrm>
          </p:grpSpPr>
          <p:sp>
            <p:nvSpPr>
              <p:cNvPr id="760" name="Elipse 74"/>
              <p:cNvSpPr/>
              <p:nvPr/>
            </p:nvSpPr>
            <p:spPr>
              <a:xfrm>
                <a:off x="6156176" y="1340768"/>
                <a:ext cx="576064" cy="50405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1" name="Forma libre 75"/>
              <p:cNvSpPr/>
              <p:nvPr/>
            </p:nvSpPr>
            <p:spPr>
              <a:xfrm>
                <a:off x="6228184" y="1379929"/>
                <a:ext cx="432048" cy="453138"/>
              </a:xfrm>
              <a:custGeom>
                <a:avLst/>
                <a:gdLst>
                  <a:gd name="connsiteX0" fmla="*/ 76745 w 744550"/>
                  <a:gd name="connsiteY0" fmla="*/ 306564 h 963487"/>
                  <a:gd name="connsiteX1" fmla="*/ 76745 w 744550"/>
                  <a:gd name="connsiteY1" fmla="*/ 306564 h 963487"/>
                  <a:gd name="connsiteX2" fmla="*/ 11059 w 744550"/>
                  <a:gd name="connsiteY2" fmla="*/ 229923 h 963487"/>
                  <a:gd name="connsiteX3" fmla="*/ 112 w 744550"/>
                  <a:gd name="connsiteY3" fmla="*/ 197077 h 963487"/>
                  <a:gd name="connsiteX4" fmla="*/ 22007 w 744550"/>
                  <a:gd name="connsiteY4" fmla="*/ 98539 h 963487"/>
                  <a:gd name="connsiteX5" fmla="*/ 98640 w 744550"/>
                  <a:gd name="connsiteY5" fmla="*/ 43795 h 963487"/>
                  <a:gd name="connsiteX6" fmla="*/ 131483 w 744550"/>
                  <a:gd name="connsiteY6" fmla="*/ 21898 h 963487"/>
                  <a:gd name="connsiteX7" fmla="*/ 208117 w 744550"/>
                  <a:gd name="connsiteY7" fmla="*/ 0 h 963487"/>
                  <a:gd name="connsiteX8" fmla="*/ 394226 w 744550"/>
                  <a:gd name="connsiteY8" fmla="*/ 10949 h 963487"/>
                  <a:gd name="connsiteX9" fmla="*/ 427069 w 744550"/>
                  <a:gd name="connsiteY9" fmla="*/ 32847 h 963487"/>
                  <a:gd name="connsiteX10" fmla="*/ 547493 w 744550"/>
                  <a:gd name="connsiteY10" fmla="*/ 43795 h 963487"/>
                  <a:gd name="connsiteX11" fmla="*/ 580336 w 744550"/>
                  <a:gd name="connsiteY11" fmla="*/ 54744 h 963487"/>
                  <a:gd name="connsiteX12" fmla="*/ 635074 w 744550"/>
                  <a:gd name="connsiteY12" fmla="*/ 164231 h 963487"/>
                  <a:gd name="connsiteX13" fmla="*/ 646021 w 744550"/>
                  <a:gd name="connsiteY13" fmla="*/ 197077 h 963487"/>
                  <a:gd name="connsiteX14" fmla="*/ 656969 w 744550"/>
                  <a:gd name="connsiteY14" fmla="*/ 229923 h 963487"/>
                  <a:gd name="connsiteX15" fmla="*/ 678864 w 744550"/>
                  <a:gd name="connsiteY15" fmla="*/ 350359 h 963487"/>
                  <a:gd name="connsiteX16" fmla="*/ 700760 w 744550"/>
                  <a:gd name="connsiteY16" fmla="*/ 372257 h 963487"/>
                  <a:gd name="connsiteX17" fmla="*/ 711707 w 744550"/>
                  <a:gd name="connsiteY17" fmla="*/ 470795 h 963487"/>
                  <a:gd name="connsiteX18" fmla="*/ 744550 w 744550"/>
                  <a:gd name="connsiteY18" fmla="*/ 613128 h 963487"/>
                  <a:gd name="connsiteX19" fmla="*/ 700760 w 744550"/>
                  <a:gd name="connsiteY19" fmla="*/ 777359 h 963487"/>
                  <a:gd name="connsiteX20" fmla="*/ 646021 w 744550"/>
                  <a:gd name="connsiteY20" fmla="*/ 897795 h 963487"/>
                  <a:gd name="connsiteX21" fmla="*/ 558440 w 744550"/>
                  <a:gd name="connsiteY21" fmla="*/ 952538 h 963487"/>
                  <a:gd name="connsiteX22" fmla="*/ 525598 w 744550"/>
                  <a:gd name="connsiteY22" fmla="*/ 963487 h 963487"/>
                  <a:gd name="connsiteX23" fmla="*/ 427069 w 744550"/>
                  <a:gd name="connsiteY23" fmla="*/ 941590 h 963487"/>
                  <a:gd name="connsiteX24" fmla="*/ 361383 w 744550"/>
                  <a:gd name="connsiteY24" fmla="*/ 897795 h 963487"/>
                  <a:gd name="connsiteX25" fmla="*/ 328540 w 744550"/>
                  <a:gd name="connsiteY25" fmla="*/ 875897 h 963487"/>
                  <a:gd name="connsiteX26" fmla="*/ 317593 w 744550"/>
                  <a:gd name="connsiteY26" fmla="*/ 832103 h 963487"/>
                  <a:gd name="connsiteX27" fmla="*/ 328540 w 744550"/>
                  <a:gd name="connsiteY27" fmla="*/ 711667 h 963487"/>
                  <a:gd name="connsiteX28" fmla="*/ 350436 w 744550"/>
                  <a:gd name="connsiteY28" fmla="*/ 689769 h 963487"/>
                  <a:gd name="connsiteX29" fmla="*/ 416121 w 744550"/>
                  <a:gd name="connsiteY29" fmla="*/ 667872 h 963487"/>
                  <a:gd name="connsiteX30" fmla="*/ 481807 w 744550"/>
                  <a:gd name="connsiteY30" fmla="*/ 635026 h 963487"/>
                  <a:gd name="connsiteX31" fmla="*/ 514650 w 744550"/>
                  <a:gd name="connsiteY31" fmla="*/ 448898 h 963487"/>
                  <a:gd name="connsiteX32" fmla="*/ 470860 w 744550"/>
                  <a:gd name="connsiteY32" fmla="*/ 383205 h 963487"/>
                  <a:gd name="connsiteX33" fmla="*/ 416121 w 744550"/>
                  <a:gd name="connsiteY33" fmla="*/ 295616 h 963487"/>
                  <a:gd name="connsiteX34" fmla="*/ 328540 w 744550"/>
                  <a:gd name="connsiteY34" fmla="*/ 273718 h 963487"/>
                  <a:gd name="connsiteX35" fmla="*/ 284750 w 744550"/>
                  <a:gd name="connsiteY35" fmla="*/ 262770 h 963487"/>
                  <a:gd name="connsiteX36" fmla="*/ 251907 w 744550"/>
                  <a:gd name="connsiteY36" fmla="*/ 273718 h 963487"/>
                  <a:gd name="connsiteX37" fmla="*/ 164326 w 744550"/>
                  <a:gd name="connsiteY37" fmla="*/ 284667 h 963487"/>
                  <a:gd name="connsiteX38" fmla="*/ 131483 w 744550"/>
                  <a:gd name="connsiteY38" fmla="*/ 306564 h 963487"/>
                  <a:gd name="connsiteX39" fmla="*/ 98640 w 744550"/>
                  <a:gd name="connsiteY39" fmla="*/ 317513 h 963487"/>
                  <a:gd name="connsiteX40" fmla="*/ 76745 w 744550"/>
                  <a:gd name="connsiteY40" fmla="*/ 306564 h 96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44550" h="963487">
                    <a:moveTo>
                      <a:pt x="76745" y="306564"/>
                    </a:moveTo>
                    <a:lnTo>
                      <a:pt x="76745" y="306564"/>
                    </a:lnTo>
                    <a:cubicBezTo>
                      <a:pt x="54850" y="281017"/>
                      <a:pt x="30352" y="257488"/>
                      <a:pt x="11059" y="229923"/>
                    </a:cubicBezTo>
                    <a:cubicBezTo>
                      <a:pt x="4441" y="220468"/>
                      <a:pt x="-846" y="208578"/>
                      <a:pt x="112" y="197077"/>
                    </a:cubicBezTo>
                    <a:cubicBezTo>
                      <a:pt x="2906" y="163546"/>
                      <a:pt x="7908" y="129090"/>
                      <a:pt x="22007" y="98539"/>
                    </a:cubicBezTo>
                    <a:cubicBezTo>
                      <a:pt x="46970" y="44447"/>
                      <a:pt x="61299" y="62468"/>
                      <a:pt x="98640" y="43795"/>
                    </a:cubicBezTo>
                    <a:cubicBezTo>
                      <a:pt x="110408" y="37910"/>
                      <a:pt x="119715" y="27783"/>
                      <a:pt x="131483" y="21898"/>
                    </a:cubicBezTo>
                    <a:cubicBezTo>
                      <a:pt x="147190" y="14044"/>
                      <a:pt x="194085" y="3509"/>
                      <a:pt x="208117" y="0"/>
                    </a:cubicBezTo>
                    <a:cubicBezTo>
                      <a:pt x="270153" y="3650"/>
                      <a:pt x="332770" y="1729"/>
                      <a:pt x="394226" y="10949"/>
                    </a:cubicBezTo>
                    <a:cubicBezTo>
                      <a:pt x="407238" y="12901"/>
                      <a:pt x="414203" y="30090"/>
                      <a:pt x="427069" y="32847"/>
                    </a:cubicBezTo>
                    <a:cubicBezTo>
                      <a:pt x="466481" y="41293"/>
                      <a:pt x="507352" y="40146"/>
                      <a:pt x="547493" y="43795"/>
                    </a:cubicBezTo>
                    <a:cubicBezTo>
                      <a:pt x="558441" y="47445"/>
                      <a:pt x="571471" y="47356"/>
                      <a:pt x="580336" y="54744"/>
                    </a:cubicBezTo>
                    <a:cubicBezTo>
                      <a:pt x="616252" y="84677"/>
                      <a:pt x="621039" y="122120"/>
                      <a:pt x="635074" y="164231"/>
                    </a:cubicBezTo>
                    <a:lnTo>
                      <a:pt x="646021" y="197077"/>
                    </a:lnTo>
                    <a:lnTo>
                      <a:pt x="656969" y="229923"/>
                    </a:lnTo>
                    <a:cubicBezTo>
                      <a:pt x="658477" y="241990"/>
                      <a:pt x="662878" y="323712"/>
                      <a:pt x="678864" y="350359"/>
                    </a:cubicBezTo>
                    <a:cubicBezTo>
                      <a:pt x="684174" y="359211"/>
                      <a:pt x="693461" y="364958"/>
                      <a:pt x="700760" y="372257"/>
                    </a:cubicBezTo>
                    <a:cubicBezTo>
                      <a:pt x="704409" y="405103"/>
                      <a:pt x="706275" y="438196"/>
                      <a:pt x="711707" y="470795"/>
                    </a:cubicBezTo>
                    <a:cubicBezTo>
                      <a:pt x="717999" y="508553"/>
                      <a:pt x="733879" y="570442"/>
                      <a:pt x="744550" y="613128"/>
                    </a:cubicBezTo>
                    <a:cubicBezTo>
                      <a:pt x="729953" y="667872"/>
                      <a:pt x="717039" y="723092"/>
                      <a:pt x="700760" y="777359"/>
                    </a:cubicBezTo>
                    <a:cubicBezTo>
                      <a:pt x="690974" y="809983"/>
                      <a:pt x="661243" y="870393"/>
                      <a:pt x="646021" y="897795"/>
                    </a:cubicBezTo>
                    <a:cubicBezTo>
                      <a:pt x="618421" y="947480"/>
                      <a:pt x="624162" y="930629"/>
                      <a:pt x="558440" y="952538"/>
                    </a:cubicBezTo>
                    <a:lnTo>
                      <a:pt x="525598" y="963487"/>
                    </a:lnTo>
                    <a:cubicBezTo>
                      <a:pt x="492755" y="956188"/>
                      <a:pt x="458307" y="954086"/>
                      <a:pt x="427069" y="941590"/>
                    </a:cubicBezTo>
                    <a:cubicBezTo>
                      <a:pt x="402636" y="931816"/>
                      <a:pt x="383278" y="912393"/>
                      <a:pt x="361383" y="897795"/>
                    </a:cubicBezTo>
                    <a:lnTo>
                      <a:pt x="328540" y="875897"/>
                    </a:lnTo>
                    <a:cubicBezTo>
                      <a:pt x="324891" y="861299"/>
                      <a:pt x="317593" y="847150"/>
                      <a:pt x="317593" y="832103"/>
                    </a:cubicBezTo>
                    <a:cubicBezTo>
                      <a:pt x="317593" y="791792"/>
                      <a:pt x="319477" y="750946"/>
                      <a:pt x="328540" y="711667"/>
                    </a:cubicBezTo>
                    <a:cubicBezTo>
                      <a:pt x="330861" y="701609"/>
                      <a:pt x="341204" y="694386"/>
                      <a:pt x="350436" y="689769"/>
                    </a:cubicBezTo>
                    <a:cubicBezTo>
                      <a:pt x="371079" y="679447"/>
                      <a:pt x="396918" y="680675"/>
                      <a:pt x="416121" y="667872"/>
                    </a:cubicBezTo>
                    <a:cubicBezTo>
                      <a:pt x="458565" y="639572"/>
                      <a:pt x="436481" y="650135"/>
                      <a:pt x="481807" y="635026"/>
                    </a:cubicBezTo>
                    <a:cubicBezTo>
                      <a:pt x="548824" y="568003"/>
                      <a:pt x="551198" y="587795"/>
                      <a:pt x="514650" y="448898"/>
                    </a:cubicBezTo>
                    <a:cubicBezTo>
                      <a:pt x="507953" y="423448"/>
                      <a:pt x="470860" y="383205"/>
                      <a:pt x="470860" y="383205"/>
                    </a:cubicBezTo>
                    <a:cubicBezTo>
                      <a:pt x="462840" y="351125"/>
                      <a:pt x="459665" y="306503"/>
                      <a:pt x="416121" y="295616"/>
                    </a:cubicBezTo>
                    <a:lnTo>
                      <a:pt x="328540" y="273718"/>
                    </a:lnTo>
                    <a:lnTo>
                      <a:pt x="284750" y="262770"/>
                    </a:lnTo>
                    <a:cubicBezTo>
                      <a:pt x="273802" y="266419"/>
                      <a:pt x="263261" y="271654"/>
                      <a:pt x="251907" y="273718"/>
                    </a:cubicBezTo>
                    <a:cubicBezTo>
                      <a:pt x="222961" y="278981"/>
                      <a:pt x="192710" y="276925"/>
                      <a:pt x="164326" y="284667"/>
                    </a:cubicBezTo>
                    <a:cubicBezTo>
                      <a:pt x="151632" y="288129"/>
                      <a:pt x="143251" y="300679"/>
                      <a:pt x="131483" y="306564"/>
                    </a:cubicBezTo>
                    <a:cubicBezTo>
                      <a:pt x="121162" y="311725"/>
                      <a:pt x="109588" y="313863"/>
                      <a:pt x="98640" y="317513"/>
                    </a:cubicBezTo>
                    <a:cubicBezTo>
                      <a:pt x="71585" y="344572"/>
                      <a:pt x="80394" y="308389"/>
                      <a:pt x="76745" y="306564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rgbClr val="59595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2" name="Rectángulo 76"/>
              <p:cNvSpPr/>
              <p:nvPr/>
            </p:nvSpPr>
            <p:spPr>
              <a:xfrm>
                <a:off x="6163997" y="1452839"/>
                <a:ext cx="4950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PMN</a:t>
                </a:r>
                <a:endParaRPr lang="en-US" sz="1200" dirty="0"/>
              </a:p>
            </p:txBody>
          </p:sp>
        </p:grpSp>
        <p:sp>
          <p:nvSpPr>
            <p:cNvPr id="684" name="Elipse 202"/>
            <p:cNvSpPr/>
            <p:nvPr/>
          </p:nvSpPr>
          <p:spPr>
            <a:xfrm>
              <a:off x="2060104" y="223775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Elipse 203"/>
            <p:cNvSpPr/>
            <p:nvPr/>
          </p:nvSpPr>
          <p:spPr>
            <a:xfrm>
              <a:off x="2780184" y="209374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Elipse 204"/>
            <p:cNvSpPr/>
            <p:nvPr/>
          </p:nvSpPr>
          <p:spPr>
            <a:xfrm>
              <a:off x="2636168" y="223775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Elipse 205"/>
            <p:cNvSpPr/>
            <p:nvPr/>
          </p:nvSpPr>
          <p:spPr>
            <a:xfrm>
              <a:off x="2852192" y="223775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Elipse 206"/>
            <p:cNvSpPr/>
            <p:nvPr/>
          </p:nvSpPr>
          <p:spPr>
            <a:xfrm>
              <a:off x="2492152" y="23817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Elipse 207"/>
            <p:cNvSpPr/>
            <p:nvPr/>
          </p:nvSpPr>
          <p:spPr>
            <a:xfrm>
              <a:off x="2860576" y="275019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Elipse 208"/>
            <p:cNvSpPr/>
            <p:nvPr/>
          </p:nvSpPr>
          <p:spPr>
            <a:xfrm>
              <a:off x="2932584" y="224614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Elipse 209"/>
            <p:cNvSpPr/>
            <p:nvPr/>
          </p:nvSpPr>
          <p:spPr>
            <a:xfrm>
              <a:off x="2788568" y="239015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Elipse 210"/>
            <p:cNvSpPr/>
            <p:nvPr/>
          </p:nvSpPr>
          <p:spPr>
            <a:xfrm>
              <a:off x="3004592" y="239015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Elipse 211"/>
            <p:cNvSpPr/>
            <p:nvPr/>
          </p:nvSpPr>
          <p:spPr>
            <a:xfrm>
              <a:off x="2644552" y="253417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Elipse 213"/>
            <p:cNvSpPr/>
            <p:nvPr/>
          </p:nvSpPr>
          <p:spPr>
            <a:xfrm>
              <a:off x="2051720" y="251740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Elipse 214"/>
            <p:cNvSpPr/>
            <p:nvPr/>
          </p:nvSpPr>
          <p:spPr>
            <a:xfrm>
              <a:off x="1907704" y="266142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Elipse 215"/>
            <p:cNvSpPr/>
            <p:nvPr/>
          </p:nvSpPr>
          <p:spPr>
            <a:xfrm>
              <a:off x="2123728" y="266142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Elipse 216"/>
            <p:cNvSpPr/>
            <p:nvPr/>
          </p:nvSpPr>
          <p:spPr>
            <a:xfrm>
              <a:off x="1763688" y="280543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Explosión 1 217"/>
            <p:cNvSpPr/>
            <p:nvPr/>
          </p:nvSpPr>
          <p:spPr>
            <a:xfrm>
              <a:off x="3923928" y="2229374"/>
              <a:ext cx="144016" cy="144016"/>
            </a:xfrm>
            <a:prstGeom prst="irregularSeal1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Explosión 1 218"/>
            <p:cNvSpPr/>
            <p:nvPr/>
          </p:nvSpPr>
          <p:spPr>
            <a:xfrm>
              <a:off x="3059832" y="1941342"/>
              <a:ext cx="144016" cy="144016"/>
            </a:xfrm>
            <a:prstGeom prst="irregularSeal1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Explosión 1 219"/>
            <p:cNvSpPr/>
            <p:nvPr/>
          </p:nvSpPr>
          <p:spPr>
            <a:xfrm>
              <a:off x="2555776" y="2013350"/>
              <a:ext cx="144016" cy="144016"/>
            </a:xfrm>
            <a:prstGeom prst="irregularSeal1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Explosión 1 220"/>
            <p:cNvSpPr/>
            <p:nvPr/>
          </p:nvSpPr>
          <p:spPr>
            <a:xfrm>
              <a:off x="3491880" y="2085358"/>
              <a:ext cx="144016" cy="144016"/>
            </a:xfrm>
            <a:prstGeom prst="irregularSeal1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Explosión 1 221"/>
            <p:cNvSpPr/>
            <p:nvPr/>
          </p:nvSpPr>
          <p:spPr>
            <a:xfrm>
              <a:off x="3131840" y="2229374"/>
              <a:ext cx="144016" cy="144016"/>
            </a:xfrm>
            <a:prstGeom prst="irregularSeal1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Explosión 1 222"/>
            <p:cNvSpPr/>
            <p:nvPr/>
          </p:nvSpPr>
          <p:spPr>
            <a:xfrm>
              <a:off x="3563888" y="1797326"/>
              <a:ext cx="144016" cy="144016"/>
            </a:xfrm>
            <a:prstGeom prst="irregularSeal1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CuadroTexto 223"/>
            <p:cNvSpPr txBox="1"/>
            <p:nvPr/>
          </p:nvSpPr>
          <p:spPr>
            <a:xfrm>
              <a:off x="899591" y="504871"/>
              <a:ext cx="2847195" cy="48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Inflamación</a:t>
              </a:r>
              <a:endParaRPr lang="en-US" sz="2400" dirty="0"/>
            </a:p>
          </p:txBody>
        </p:sp>
        <p:cxnSp>
          <p:nvCxnSpPr>
            <p:cNvPr id="705" name="Conector recto de flecha 225"/>
            <p:cNvCxnSpPr/>
            <p:nvPr/>
          </p:nvCxnSpPr>
          <p:spPr>
            <a:xfrm>
              <a:off x="3345108" y="780268"/>
              <a:ext cx="241725" cy="65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6" name="CuadroTexto 226"/>
            <p:cNvSpPr txBox="1"/>
            <p:nvPr/>
          </p:nvSpPr>
          <p:spPr>
            <a:xfrm>
              <a:off x="3690039" y="345756"/>
              <a:ext cx="1872207" cy="873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Daño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crónico</a:t>
              </a:r>
              <a:endParaRPr lang="en-US" sz="2400" dirty="0"/>
            </a:p>
          </p:txBody>
        </p:sp>
        <p:cxnSp>
          <p:nvCxnSpPr>
            <p:cNvPr id="707" name="Conector recto de flecha 228"/>
            <p:cNvCxnSpPr/>
            <p:nvPr/>
          </p:nvCxnSpPr>
          <p:spPr>
            <a:xfrm>
              <a:off x="5770434" y="780268"/>
              <a:ext cx="241725" cy="65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8" name="CuadroTexto 229"/>
            <p:cNvSpPr txBox="1"/>
            <p:nvPr/>
          </p:nvSpPr>
          <p:spPr>
            <a:xfrm>
              <a:off x="6226835" y="504871"/>
              <a:ext cx="1872209" cy="485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/>
                <a:t>Oncogénesis</a:t>
              </a:r>
              <a:endParaRPr lang="en-US" sz="2400" dirty="0"/>
            </a:p>
          </p:txBody>
        </p:sp>
        <p:cxnSp>
          <p:nvCxnSpPr>
            <p:cNvPr id="709" name="79 Conector recto de flecha"/>
            <p:cNvCxnSpPr/>
            <p:nvPr/>
          </p:nvCxnSpPr>
          <p:spPr bwMode="auto">
            <a:xfrm flipV="1">
              <a:off x="4481909" y="1504061"/>
              <a:ext cx="378123" cy="523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0" name="Agrupar 235"/>
            <p:cNvGrpSpPr/>
            <p:nvPr/>
          </p:nvGrpSpPr>
          <p:grpSpPr>
            <a:xfrm>
              <a:off x="702325" y="2943224"/>
              <a:ext cx="7592387" cy="504613"/>
              <a:chOff x="119990" y="3573016"/>
              <a:chExt cx="7592387" cy="504613"/>
            </a:xfrm>
          </p:grpSpPr>
          <p:sp>
            <p:nvSpPr>
              <p:cNvPr id="757" name="CuadroTexto 232"/>
              <p:cNvSpPr txBox="1"/>
              <p:nvPr/>
            </p:nvSpPr>
            <p:spPr>
              <a:xfrm>
                <a:off x="119990" y="3689515"/>
                <a:ext cx="7592387" cy="388114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Citocinas/quimiocinas/</a:t>
                </a:r>
                <a:r>
                  <a:rPr lang="en-US" dirty="0" err="1" smtClean="0"/>
                  <a:t>Factores</a:t>
                </a:r>
                <a:r>
                  <a:rPr lang="en-US" dirty="0" smtClean="0"/>
                  <a:t> de </a:t>
                </a:r>
                <a:r>
                  <a:rPr lang="en-US" dirty="0" err="1" smtClean="0"/>
                  <a:t>crecimiento</a:t>
                </a:r>
                <a:r>
                  <a:rPr lang="en-US" dirty="0" smtClean="0"/>
                  <a:t>             Mutagenic ROS</a:t>
                </a:r>
                <a:endParaRPr lang="en-US" dirty="0"/>
              </a:p>
            </p:txBody>
          </p:sp>
          <p:sp>
            <p:nvSpPr>
              <p:cNvPr id="755" name="Elipse 212"/>
              <p:cNvSpPr/>
              <p:nvPr/>
            </p:nvSpPr>
            <p:spPr>
              <a:xfrm>
                <a:off x="1979712" y="3573016"/>
                <a:ext cx="72008" cy="7200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6" name="Elipse 231"/>
              <p:cNvSpPr/>
              <p:nvPr/>
            </p:nvSpPr>
            <p:spPr>
              <a:xfrm>
                <a:off x="176809" y="3867916"/>
                <a:ext cx="95843" cy="9584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9" name="Explosión 1 234"/>
              <p:cNvSpPr/>
              <p:nvPr/>
            </p:nvSpPr>
            <p:spPr>
              <a:xfrm>
                <a:off x="5390094" y="3860477"/>
                <a:ext cx="144016" cy="144018"/>
              </a:xfrm>
              <a:prstGeom prst="irregularSeal1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1" name="Elipse 239"/>
            <p:cNvSpPr/>
            <p:nvPr/>
          </p:nvSpPr>
          <p:spPr>
            <a:xfrm>
              <a:off x="5580112" y="258941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Elipse 241"/>
            <p:cNvSpPr/>
            <p:nvPr/>
          </p:nvSpPr>
          <p:spPr>
            <a:xfrm>
              <a:off x="6228184" y="215736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Elipse 242"/>
            <p:cNvSpPr/>
            <p:nvPr/>
          </p:nvSpPr>
          <p:spPr>
            <a:xfrm>
              <a:off x="6948264" y="201335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Elipse 243"/>
            <p:cNvSpPr/>
            <p:nvPr/>
          </p:nvSpPr>
          <p:spPr>
            <a:xfrm>
              <a:off x="5220072" y="208535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Elipse 244"/>
            <p:cNvSpPr/>
            <p:nvPr/>
          </p:nvSpPr>
          <p:spPr>
            <a:xfrm>
              <a:off x="6804248" y="215736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Elipse 245"/>
            <p:cNvSpPr/>
            <p:nvPr/>
          </p:nvSpPr>
          <p:spPr>
            <a:xfrm>
              <a:off x="7020272" y="215736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Elipse 246"/>
            <p:cNvSpPr/>
            <p:nvPr/>
          </p:nvSpPr>
          <p:spPr>
            <a:xfrm>
              <a:off x="6660232" y="230138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Elipse 247"/>
            <p:cNvSpPr/>
            <p:nvPr/>
          </p:nvSpPr>
          <p:spPr>
            <a:xfrm>
              <a:off x="5148064" y="2445398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9" name="Agrupar 250"/>
            <p:cNvGrpSpPr/>
            <p:nvPr/>
          </p:nvGrpSpPr>
          <p:grpSpPr>
            <a:xfrm>
              <a:off x="6444208" y="2517406"/>
              <a:ext cx="504056" cy="432048"/>
              <a:chOff x="2635000" y="2613066"/>
              <a:chExt cx="504056" cy="432048"/>
            </a:xfrm>
          </p:grpSpPr>
          <p:sp>
            <p:nvSpPr>
              <p:cNvPr id="752" name="187 Conector"/>
              <p:cNvSpPr/>
              <p:nvPr/>
            </p:nvSpPr>
            <p:spPr bwMode="auto">
              <a:xfrm rot="21540000">
                <a:off x="2635000" y="2613066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753" name="188 Conector"/>
              <p:cNvSpPr/>
              <p:nvPr/>
            </p:nvSpPr>
            <p:spPr bwMode="auto">
              <a:xfrm rot="21540000">
                <a:off x="2702886" y="2639689"/>
                <a:ext cx="321363" cy="357434"/>
              </a:xfrm>
              <a:prstGeom prst="flowChartConnector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754" name="CuadroTexto 288"/>
              <p:cNvSpPr txBox="1"/>
              <p:nvPr/>
            </p:nvSpPr>
            <p:spPr>
              <a:xfrm>
                <a:off x="2666948" y="2698055"/>
                <a:ext cx="4155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MN</a:t>
                </a:r>
                <a:endParaRPr lang="en-US" sz="1200" dirty="0"/>
              </a:p>
            </p:txBody>
          </p:sp>
        </p:grpSp>
        <p:grpSp>
          <p:nvGrpSpPr>
            <p:cNvPr id="720" name="Agrupar 251"/>
            <p:cNvGrpSpPr/>
            <p:nvPr/>
          </p:nvGrpSpPr>
          <p:grpSpPr>
            <a:xfrm>
              <a:off x="5724128" y="2013350"/>
              <a:ext cx="504056" cy="432048"/>
              <a:chOff x="2635000" y="2613066"/>
              <a:chExt cx="504056" cy="432048"/>
            </a:xfrm>
          </p:grpSpPr>
          <p:sp>
            <p:nvSpPr>
              <p:cNvPr id="749" name="187 Conector"/>
              <p:cNvSpPr/>
              <p:nvPr/>
            </p:nvSpPr>
            <p:spPr bwMode="auto">
              <a:xfrm rot="21540000">
                <a:off x="2635000" y="2613066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750" name="188 Conector"/>
              <p:cNvSpPr/>
              <p:nvPr/>
            </p:nvSpPr>
            <p:spPr bwMode="auto">
              <a:xfrm rot="21540000">
                <a:off x="2702886" y="2639689"/>
                <a:ext cx="321363" cy="357434"/>
              </a:xfrm>
              <a:prstGeom prst="flowChartConnector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751" name="CuadroTexto 285"/>
              <p:cNvSpPr txBox="1"/>
              <p:nvPr/>
            </p:nvSpPr>
            <p:spPr>
              <a:xfrm>
                <a:off x="2666948" y="2698055"/>
                <a:ext cx="4155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MN</a:t>
                </a:r>
                <a:endParaRPr lang="en-US" sz="1200" dirty="0"/>
              </a:p>
            </p:txBody>
          </p:sp>
        </p:grpSp>
        <p:grpSp>
          <p:nvGrpSpPr>
            <p:cNvPr id="721" name="Agrupar 252"/>
            <p:cNvGrpSpPr/>
            <p:nvPr/>
          </p:nvGrpSpPr>
          <p:grpSpPr>
            <a:xfrm>
              <a:off x="5868144" y="2445398"/>
              <a:ext cx="504056" cy="471602"/>
              <a:chOff x="6156176" y="1340768"/>
              <a:chExt cx="576064" cy="504056"/>
            </a:xfrm>
          </p:grpSpPr>
          <p:sp>
            <p:nvSpPr>
              <p:cNvPr id="746" name="Elipse 280"/>
              <p:cNvSpPr/>
              <p:nvPr/>
            </p:nvSpPr>
            <p:spPr>
              <a:xfrm>
                <a:off x="6156176" y="1340768"/>
                <a:ext cx="576064" cy="50405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7" name="Forma libre 281"/>
              <p:cNvSpPr/>
              <p:nvPr/>
            </p:nvSpPr>
            <p:spPr>
              <a:xfrm>
                <a:off x="6228184" y="1379929"/>
                <a:ext cx="432048" cy="453138"/>
              </a:xfrm>
              <a:custGeom>
                <a:avLst/>
                <a:gdLst>
                  <a:gd name="connsiteX0" fmla="*/ 76745 w 744550"/>
                  <a:gd name="connsiteY0" fmla="*/ 306564 h 963487"/>
                  <a:gd name="connsiteX1" fmla="*/ 76745 w 744550"/>
                  <a:gd name="connsiteY1" fmla="*/ 306564 h 963487"/>
                  <a:gd name="connsiteX2" fmla="*/ 11059 w 744550"/>
                  <a:gd name="connsiteY2" fmla="*/ 229923 h 963487"/>
                  <a:gd name="connsiteX3" fmla="*/ 112 w 744550"/>
                  <a:gd name="connsiteY3" fmla="*/ 197077 h 963487"/>
                  <a:gd name="connsiteX4" fmla="*/ 22007 w 744550"/>
                  <a:gd name="connsiteY4" fmla="*/ 98539 h 963487"/>
                  <a:gd name="connsiteX5" fmla="*/ 98640 w 744550"/>
                  <a:gd name="connsiteY5" fmla="*/ 43795 h 963487"/>
                  <a:gd name="connsiteX6" fmla="*/ 131483 w 744550"/>
                  <a:gd name="connsiteY6" fmla="*/ 21898 h 963487"/>
                  <a:gd name="connsiteX7" fmla="*/ 208117 w 744550"/>
                  <a:gd name="connsiteY7" fmla="*/ 0 h 963487"/>
                  <a:gd name="connsiteX8" fmla="*/ 394226 w 744550"/>
                  <a:gd name="connsiteY8" fmla="*/ 10949 h 963487"/>
                  <a:gd name="connsiteX9" fmla="*/ 427069 w 744550"/>
                  <a:gd name="connsiteY9" fmla="*/ 32847 h 963487"/>
                  <a:gd name="connsiteX10" fmla="*/ 547493 w 744550"/>
                  <a:gd name="connsiteY10" fmla="*/ 43795 h 963487"/>
                  <a:gd name="connsiteX11" fmla="*/ 580336 w 744550"/>
                  <a:gd name="connsiteY11" fmla="*/ 54744 h 963487"/>
                  <a:gd name="connsiteX12" fmla="*/ 635074 w 744550"/>
                  <a:gd name="connsiteY12" fmla="*/ 164231 h 963487"/>
                  <a:gd name="connsiteX13" fmla="*/ 646021 w 744550"/>
                  <a:gd name="connsiteY13" fmla="*/ 197077 h 963487"/>
                  <a:gd name="connsiteX14" fmla="*/ 656969 w 744550"/>
                  <a:gd name="connsiteY14" fmla="*/ 229923 h 963487"/>
                  <a:gd name="connsiteX15" fmla="*/ 678864 w 744550"/>
                  <a:gd name="connsiteY15" fmla="*/ 350359 h 963487"/>
                  <a:gd name="connsiteX16" fmla="*/ 700760 w 744550"/>
                  <a:gd name="connsiteY16" fmla="*/ 372257 h 963487"/>
                  <a:gd name="connsiteX17" fmla="*/ 711707 w 744550"/>
                  <a:gd name="connsiteY17" fmla="*/ 470795 h 963487"/>
                  <a:gd name="connsiteX18" fmla="*/ 744550 w 744550"/>
                  <a:gd name="connsiteY18" fmla="*/ 613128 h 963487"/>
                  <a:gd name="connsiteX19" fmla="*/ 700760 w 744550"/>
                  <a:gd name="connsiteY19" fmla="*/ 777359 h 963487"/>
                  <a:gd name="connsiteX20" fmla="*/ 646021 w 744550"/>
                  <a:gd name="connsiteY20" fmla="*/ 897795 h 963487"/>
                  <a:gd name="connsiteX21" fmla="*/ 558440 w 744550"/>
                  <a:gd name="connsiteY21" fmla="*/ 952538 h 963487"/>
                  <a:gd name="connsiteX22" fmla="*/ 525598 w 744550"/>
                  <a:gd name="connsiteY22" fmla="*/ 963487 h 963487"/>
                  <a:gd name="connsiteX23" fmla="*/ 427069 w 744550"/>
                  <a:gd name="connsiteY23" fmla="*/ 941590 h 963487"/>
                  <a:gd name="connsiteX24" fmla="*/ 361383 w 744550"/>
                  <a:gd name="connsiteY24" fmla="*/ 897795 h 963487"/>
                  <a:gd name="connsiteX25" fmla="*/ 328540 w 744550"/>
                  <a:gd name="connsiteY25" fmla="*/ 875897 h 963487"/>
                  <a:gd name="connsiteX26" fmla="*/ 317593 w 744550"/>
                  <a:gd name="connsiteY26" fmla="*/ 832103 h 963487"/>
                  <a:gd name="connsiteX27" fmla="*/ 328540 w 744550"/>
                  <a:gd name="connsiteY27" fmla="*/ 711667 h 963487"/>
                  <a:gd name="connsiteX28" fmla="*/ 350436 w 744550"/>
                  <a:gd name="connsiteY28" fmla="*/ 689769 h 963487"/>
                  <a:gd name="connsiteX29" fmla="*/ 416121 w 744550"/>
                  <a:gd name="connsiteY29" fmla="*/ 667872 h 963487"/>
                  <a:gd name="connsiteX30" fmla="*/ 481807 w 744550"/>
                  <a:gd name="connsiteY30" fmla="*/ 635026 h 963487"/>
                  <a:gd name="connsiteX31" fmla="*/ 514650 w 744550"/>
                  <a:gd name="connsiteY31" fmla="*/ 448898 h 963487"/>
                  <a:gd name="connsiteX32" fmla="*/ 470860 w 744550"/>
                  <a:gd name="connsiteY32" fmla="*/ 383205 h 963487"/>
                  <a:gd name="connsiteX33" fmla="*/ 416121 w 744550"/>
                  <a:gd name="connsiteY33" fmla="*/ 295616 h 963487"/>
                  <a:gd name="connsiteX34" fmla="*/ 328540 w 744550"/>
                  <a:gd name="connsiteY34" fmla="*/ 273718 h 963487"/>
                  <a:gd name="connsiteX35" fmla="*/ 284750 w 744550"/>
                  <a:gd name="connsiteY35" fmla="*/ 262770 h 963487"/>
                  <a:gd name="connsiteX36" fmla="*/ 251907 w 744550"/>
                  <a:gd name="connsiteY36" fmla="*/ 273718 h 963487"/>
                  <a:gd name="connsiteX37" fmla="*/ 164326 w 744550"/>
                  <a:gd name="connsiteY37" fmla="*/ 284667 h 963487"/>
                  <a:gd name="connsiteX38" fmla="*/ 131483 w 744550"/>
                  <a:gd name="connsiteY38" fmla="*/ 306564 h 963487"/>
                  <a:gd name="connsiteX39" fmla="*/ 98640 w 744550"/>
                  <a:gd name="connsiteY39" fmla="*/ 317513 h 963487"/>
                  <a:gd name="connsiteX40" fmla="*/ 76745 w 744550"/>
                  <a:gd name="connsiteY40" fmla="*/ 306564 h 96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44550" h="963487">
                    <a:moveTo>
                      <a:pt x="76745" y="306564"/>
                    </a:moveTo>
                    <a:lnTo>
                      <a:pt x="76745" y="306564"/>
                    </a:lnTo>
                    <a:cubicBezTo>
                      <a:pt x="54850" y="281017"/>
                      <a:pt x="30352" y="257488"/>
                      <a:pt x="11059" y="229923"/>
                    </a:cubicBezTo>
                    <a:cubicBezTo>
                      <a:pt x="4441" y="220468"/>
                      <a:pt x="-846" y="208578"/>
                      <a:pt x="112" y="197077"/>
                    </a:cubicBezTo>
                    <a:cubicBezTo>
                      <a:pt x="2906" y="163546"/>
                      <a:pt x="7908" y="129090"/>
                      <a:pt x="22007" y="98539"/>
                    </a:cubicBezTo>
                    <a:cubicBezTo>
                      <a:pt x="46970" y="44447"/>
                      <a:pt x="61299" y="62468"/>
                      <a:pt x="98640" y="43795"/>
                    </a:cubicBezTo>
                    <a:cubicBezTo>
                      <a:pt x="110408" y="37910"/>
                      <a:pt x="119715" y="27783"/>
                      <a:pt x="131483" y="21898"/>
                    </a:cubicBezTo>
                    <a:cubicBezTo>
                      <a:pt x="147190" y="14044"/>
                      <a:pt x="194085" y="3509"/>
                      <a:pt x="208117" y="0"/>
                    </a:cubicBezTo>
                    <a:cubicBezTo>
                      <a:pt x="270153" y="3650"/>
                      <a:pt x="332770" y="1729"/>
                      <a:pt x="394226" y="10949"/>
                    </a:cubicBezTo>
                    <a:cubicBezTo>
                      <a:pt x="407238" y="12901"/>
                      <a:pt x="414203" y="30090"/>
                      <a:pt x="427069" y="32847"/>
                    </a:cubicBezTo>
                    <a:cubicBezTo>
                      <a:pt x="466481" y="41293"/>
                      <a:pt x="507352" y="40146"/>
                      <a:pt x="547493" y="43795"/>
                    </a:cubicBezTo>
                    <a:cubicBezTo>
                      <a:pt x="558441" y="47445"/>
                      <a:pt x="571471" y="47356"/>
                      <a:pt x="580336" y="54744"/>
                    </a:cubicBezTo>
                    <a:cubicBezTo>
                      <a:pt x="616252" y="84677"/>
                      <a:pt x="621039" y="122120"/>
                      <a:pt x="635074" y="164231"/>
                    </a:cubicBezTo>
                    <a:lnTo>
                      <a:pt x="646021" y="197077"/>
                    </a:lnTo>
                    <a:lnTo>
                      <a:pt x="656969" y="229923"/>
                    </a:lnTo>
                    <a:cubicBezTo>
                      <a:pt x="658477" y="241990"/>
                      <a:pt x="662878" y="323712"/>
                      <a:pt x="678864" y="350359"/>
                    </a:cubicBezTo>
                    <a:cubicBezTo>
                      <a:pt x="684174" y="359211"/>
                      <a:pt x="693461" y="364958"/>
                      <a:pt x="700760" y="372257"/>
                    </a:cubicBezTo>
                    <a:cubicBezTo>
                      <a:pt x="704409" y="405103"/>
                      <a:pt x="706275" y="438196"/>
                      <a:pt x="711707" y="470795"/>
                    </a:cubicBezTo>
                    <a:cubicBezTo>
                      <a:pt x="717999" y="508553"/>
                      <a:pt x="733879" y="570442"/>
                      <a:pt x="744550" y="613128"/>
                    </a:cubicBezTo>
                    <a:cubicBezTo>
                      <a:pt x="729953" y="667872"/>
                      <a:pt x="717039" y="723092"/>
                      <a:pt x="700760" y="777359"/>
                    </a:cubicBezTo>
                    <a:cubicBezTo>
                      <a:pt x="690974" y="809983"/>
                      <a:pt x="661243" y="870393"/>
                      <a:pt x="646021" y="897795"/>
                    </a:cubicBezTo>
                    <a:cubicBezTo>
                      <a:pt x="618421" y="947480"/>
                      <a:pt x="624162" y="930629"/>
                      <a:pt x="558440" y="952538"/>
                    </a:cubicBezTo>
                    <a:lnTo>
                      <a:pt x="525598" y="963487"/>
                    </a:lnTo>
                    <a:cubicBezTo>
                      <a:pt x="492755" y="956188"/>
                      <a:pt x="458307" y="954086"/>
                      <a:pt x="427069" y="941590"/>
                    </a:cubicBezTo>
                    <a:cubicBezTo>
                      <a:pt x="402636" y="931816"/>
                      <a:pt x="383278" y="912393"/>
                      <a:pt x="361383" y="897795"/>
                    </a:cubicBezTo>
                    <a:lnTo>
                      <a:pt x="328540" y="875897"/>
                    </a:lnTo>
                    <a:cubicBezTo>
                      <a:pt x="324891" y="861299"/>
                      <a:pt x="317593" y="847150"/>
                      <a:pt x="317593" y="832103"/>
                    </a:cubicBezTo>
                    <a:cubicBezTo>
                      <a:pt x="317593" y="791792"/>
                      <a:pt x="319477" y="750946"/>
                      <a:pt x="328540" y="711667"/>
                    </a:cubicBezTo>
                    <a:cubicBezTo>
                      <a:pt x="330861" y="701609"/>
                      <a:pt x="341204" y="694386"/>
                      <a:pt x="350436" y="689769"/>
                    </a:cubicBezTo>
                    <a:cubicBezTo>
                      <a:pt x="371079" y="679447"/>
                      <a:pt x="396918" y="680675"/>
                      <a:pt x="416121" y="667872"/>
                    </a:cubicBezTo>
                    <a:cubicBezTo>
                      <a:pt x="458565" y="639572"/>
                      <a:pt x="436481" y="650135"/>
                      <a:pt x="481807" y="635026"/>
                    </a:cubicBezTo>
                    <a:cubicBezTo>
                      <a:pt x="548824" y="568003"/>
                      <a:pt x="551198" y="587795"/>
                      <a:pt x="514650" y="448898"/>
                    </a:cubicBezTo>
                    <a:cubicBezTo>
                      <a:pt x="507953" y="423448"/>
                      <a:pt x="470860" y="383205"/>
                      <a:pt x="470860" y="383205"/>
                    </a:cubicBezTo>
                    <a:cubicBezTo>
                      <a:pt x="462840" y="351125"/>
                      <a:pt x="459665" y="306503"/>
                      <a:pt x="416121" y="295616"/>
                    </a:cubicBezTo>
                    <a:lnTo>
                      <a:pt x="328540" y="273718"/>
                    </a:lnTo>
                    <a:lnTo>
                      <a:pt x="284750" y="262770"/>
                    </a:lnTo>
                    <a:cubicBezTo>
                      <a:pt x="273802" y="266419"/>
                      <a:pt x="263261" y="271654"/>
                      <a:pt x="251907" y="273718"/>
                    </a:cubicBezTo>
                    <a:cubicBezTo>
                      <a:pt x="222961" y="278981"/>
                      <a:pt x="192710" y="276925"/>
                      <a:pt x="164326" y="284667"/>
                    </a:cubicBezTo>
                    <a:cubicBezTo>
                      <a:pt x="151632" y="288129"/>
                      <a:pt x="143251" y="300679"/>
                      <a:pt x="131483" y="306564"/>
                    </a:cubicBezTo>
                    <a:cubicBezTo>
                      <a:pt x="121162" y="311725"/>
                      <a:pt x="109588" y="313863"/>
                      <a:pt x="98640" y="317513"/>
                    </a:cubicBezTo>
                    <a:cubicBezTo>
                      <a:pt x="71585" y="344572"/>
                      <a:pt x="80394" y="308389"/>
                      <a:pt x="76745" y="306564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rgbClr val="59595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8" name="Rectángulo 282"/>
              <p:cNvSpPr/>
              <p:nvPr/>
            </p:nvSpPr>
            <p:spPr>
              <a:xfrm>
                <a:off x="6163997" y="1452839"/>
                <a:ext cx="4950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PMN</a:t>
                </a:r>
                <a:endParaRPr lang="en-US" sz="1200" dirty="0"/>
              </a:p>
            </p:txBody>
          </p:sp>
        </p:grpSp>
        <p:grpSp>
          <p:nvGrpSpPr>
            <p:cNvPr id="722" name="Agrupar 254"/>
            <p:cNvGrpSpPr/>
            <p:nvPr/>
          </p:nvGrpSpPr>
          <p:grpSpPr>
            <a:xfrm>
              <a:off x="7308304" y="2445398"/>
              <a:ext cx="504056" cy="471602"/>
              <a:chOff x="6156176" y="1340768"/>
              <a:chExt cx="576064" cy="504056"/>
            </a:xfrm>
          </p:grpSpPr>
          <p:sp>
            <p:nvSpPr>
              <p:cNvPr id="743" name="Elipse 274"/>
              <p:cNvSpPr/>
              <p:nvPr/>
            </p:nvSpPr>
            <p:spPr>
              <a:xfrm>
                <a:off x="6156176" y="1340768"/>
                <a:ext cx="576064" cy="50405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4" name="Forma libre 275"/>
              <p:cNvSpPr/>
              <p:nvPr/>
            </p:nvSpPr>
            <p:spPr>
              <a:xfrm>
                <a:off x="6228184" y="1379929"/>
                <a:ext cx="432048" cy="453138"/>
              </a:xfrm>
              <a:custGeom>
                <a:avLst/>
                <a:gdLst>
                  <a:gd name="connsiteX0" fmla="*/ 76745 w 744550"/>
                  <a:gd name="connsiteY0" fmla="*/ 306564 h 963487"/>
                  <a:gd name="connsiteX1" fmla="*/ 76745 w 744550"/>
                  <a:gd name="connsiteY1" fmla="*/ 306564 h 963487"/>
                  <a:gd name="connsiteX2" fmla="*/ 11059 w 744550"/>
                  <a:gd name="connsiteY2" fmla="*/ 229923 h 963487"/>
                  <a:gd name="connsiteX3" fmla="*/ 112 w 744550"/>
                  <a:gd name="connsiteY3" fmla="*/ 197077 h 963487"/>
                  <a:gd name="connsiteX4" fmla="*/ 22007 w 744550"/>
                  <a:gd name="connsiteY4" fmla="*/ 98539 h 963487"/>
                  <a:gd name="connsiteX5" fmla="*/ 98640 w 744550"/>
                  <a:gd name="connsiteY5" fmla="*/ 43795 h 963487"/>
                  <a:gd name="connsiteX6" fmla="*/ 131483 w 744550"/>
                  <a:gd name="connsiteY6" fmla="*/ 21898 h 963487"/>
                  <a:gd name="connsiteX7" fmla="*/ 208117 w 744550"/>
                  <a:gd name="connsiteY7" fmla="*/ 0 h 963487"/>
                  <a:gd name="connsiteX8" fmla="*/ 394226 w 744550"/>
                  <a:gd name="connsiteY8" fmla="*/ 10949 h 963487"/>
                  <a:gd name="connsiteX9" fmla="*/ 427069 w 744550"/>
                  <a:gd name="connsiteY9" fmla="*/ 32847 h 963487"/>
                  <a:gd name="connsiteX10" fmla="*/ 547493 w 744550"/>
                  <a:gd name="connsiteY10" fmla="*/ 43795 h 963487"/>
                  <a:gd name="connsiteX11" fmla="*/ 580336 w 744550"/>
                  <a:gd name="connsiteY11" fmla="*/ 54744 h 963487"/>
                  <a:gd name="connsiteX12" fmla="*/ 635074 w 744550"/>
                  <a:gd name="connsiteY12" fmla="*/ 164231 h 963487"/>
                  <a:gd name="connsiteX13" fmla="*/ 646021 w 744550"/>
                  <a:gd name="connsiteY13" fmla="*/ 197077 h 963487"/>
                  <a:gd name="connsiteX14" fmla="*/ 656969 w 744550"/>
                  <a:gd name="connsiteY14" fmla="*/ 229923 h 963487"/>
                  <a:gd name="connsiteX15" fmla="*/ 678864 w 744550"/>
                  <a:gd name="connsiteY15" fmla="*/ 350359 h 963487"/>
                  <a:gd name="connsiteX16" fmla="*/ 700760 w 744550"/>
                  <a:gd name="connsiteY16" fmla="*/ 372257 h 963487"/>
                  <a:gd name="connsiteX17" fmla="*/ 711707 w 744550"/>
                  <a:gd name="connsiteY17" fmla="*/ 470795 h 963487"/>
                  <a:gd name="connsiteX18" fmla="*/ 744550 w 744550"/>
                  <a:gd name="connsiteY18" fmla="*/ 613128 h 963487"/>
                  <a:gd name="connsiteX19" fmla="*/ 700760 w 744550"/>
                  <a:gd name="connsiteY19" fmla="*/ 777359 h 963487"/>
                  <a:gd name="connsiteX20" fmla="*/ 646021 w 744550"/>
                  <a:gd name="connsiteY20" fmla="*/ 897795 h 963487"/>
                  <a:gd name="connsiteX21" fmla="*/ 558440 w 744550"/>
                  <a:gd name="connsiteY21" fmla="*/ 952538 h 963487"/>
                  <a:gd name="connsiteX22" fmla="*/ 525598 w 744550"/>
                  <a:gd name="connsiteY22" fmla="*/ 963487 h 963487"/>
                  <a:gd name="connsiteX23" fmla="*/ 427069 w 744550"/>
                  <a:gd name="connsiteY23" fmla="*/ 941590 h 963487"/>
                  <a:gd name="connsiteX24" fmla="*/ 361383 w 744550"/>
                  <a:gd name="connsiteY24" fmla="*/ 897795 h 963487"/>
                  <a:gd name="connsiteX25" fmla="*/ 328540 w 744550"/>
                  <a:gd name="connsiteY25" fmla="*/ 875897 h 963487"/>
                  <a:gd name="connsiteX26" fmla="*/ 317593 w 744550"/>
                  <a:gd name="connsiteY26" fmla="*/ 832103 h 963487"/>
                  <a:gd name="connsiteX27" fmla="*/ 328540 w 744550"/>
                  <a:gd name="connsiteY27" fmla="*/ 711667 h 963487"/>
                  <a:gd name="connsiteX28" fmla="*/ 350436 w 744550"/>
                  <a:gd name="connsiteY28" fmla="*/ 689769 h 963487"/>
                  <a:gd name="connsiteX29" fmla="*/ 416121 w 744550"/>
                  <a:gd name="connsiteY29" fmla="*/ 667872 h 963487"/>
                  <a:gd name="connsiteX30" fmla="*/ 481807 w 744550"/>
                  <a:gd name="connsiteY30" fmla="*/ 635026 h 963487"/>
                  <a:gd name="connsiteX31" fmla="*/ 514650 w 744550"/>
                  <a:gd name="connsiteY31" fmla="*/ 448898 h 963487"/>
                  <a:gd name="connsiteX32" fmla="*/ 470860 w 744550"/>
                  <a:gd name="connsiteY32" fmla="*/ 383205 h 963487"/>
                  <a:gd name="connsiteX33" fmla="*/ 416121 w 744550"/>
                  <a:gd name="connsiteY33" fmla="*/ 295616 h 963487"/>
                  <a:gd name="connsiteX34" fmla="*/ 328540 w 744550"/>
                  <a:gd name="connsiteY34" fmla="*/ 273718 h 963487"/>
                  <a:gd name="connsiteX35" fmla="*/ 284750 w 744550"/>
                  <a:gd name="connsiteY35" fmla="*/ 262770 h 963487"/>
                  <a:gd name="connsiteX36" fmla="*/ 251907 w 744550"/>
                  <a:gd name="connsiteY36" fmla="*/ 273718 h 963487"/>
                  <a:gd name="connsiteX37" fmla="*/ 164326 w 744550"/>
                  <a:gd name="connsiteY37" fmla="*/ 284667 h 963487"/>
                  <a:gd name="connsiteX38" fmla="*/ 131483 w 744550"/>
                  <a:gd name="connsiteY38" fmla="*/ 306564 h 963487"/>
                  <a:gd name="connsiteX39" fmla="*/ 98640 w 744550"/>
                  <a:gd name="connsiteY39" fmla="*/ 317513 h 963487"/>
                  <a:gd name="connsiteX40" fmla="*/ 76745 w 744550"/>
                  <a:gd name="connsiteY40" fmla="*/ 306564 h 96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44550" h="963487">
                    <a:moveTo>
                      <a:pt x="76745" y="306564"/>
                    </a:moveTo>
                    <a:lnTo>
                      <a:pt x="76745" y="306564"/>
                    </a:lnTo>
                    <a:cubicBezTo>
                      <a:pt x="54850" y="281017"/>
                      <a:pt x="30352" y="257488"/>
                      <a:pt x="11059" y="229923"/>
                    </a:cubicBezTo>
                    <a:cubicBezTo>
                      <a:pt x="4441" y="220468"/>
                      <a:pt x="-846" y="208578"/>
                      <a:pt x="112" y="197077"/>
                    </a:cubicBezTo>
                    <a:cubicBezTo>
                      <a:pt x="2906" y="163546"/>
                      <a:pt x="7908" y="129090"/>
                      <a:pt x="22007" y="98539"/>
                    </a:cubicBezTo>
                    <a:cubicBezTo>
                      <a:pt x="46970" y="44447"/>
                      <a:pt x="61299" y="62468"/>
                      <a:pt x="98640" y="43795"/>
                    </a:cubicBezTo>
                    <a:cubicBezTo>
                      <a:pt x="110408" y="37910"/>
                      <a:pt x="119715" y="27783"/>
                      <a:pt x="131483" y="21898"/>
                    </a:cubicBezTo>
                    <a:cubicBezTo>
                      <a:pt x="147190" y="14044"/>
                      <a:pt x="194085" y="3509"/>
                      <a:pt x="208117" y="0"/>
                    </a:cubicBezTo>
                    <a:cubicBezTo>
                      <a:pt x="270153" y="3650"/>
                      <a:pt x="332770" y="1729"/>
                      <a:pt x="394226" y="10949"/>
                    </a:cubicBezTo>
                    <a:cubicBezTo>
                      <a:pt x="407238" y="12901"/>
                      <a:pt x="414203" y="30090"/>
                      <a:pt x="427069" y="32847"/>
                    </a:cubicBezTo>
                    <a:cubicBezTo>
                      <a:pt x="466481" y="41293"/>
                      <a:pt x="507352" y="40146"/>
                      <a:pt x="547493" y="43795"/>
                    </a:cubicBezTo>
                    <a:cubicBezTo>
                      <a:pt x="558441" y="47445"/>
                      <a:pt x="571471" y="47356"/>
                      <a:pt x="580336" y="54744"/>
                    </a:cubicBezTo>
                    <a:cubicBezTo>
                      <a:pt x="616252" y="84677"/>
                      <a:pt x="621039" y="122120"/>
                      <a:pt x="635074" y="164231"/>
                    </a:cubicBezTo>
                    <a:lnTo>
                      <a:pt x="646021" y="197077"/>
                    </a:lnTo>
                    <a:lnTo>
                      <a:pt x="656969" y="229923"/>
                    </a:lnTo>
                    <a:cubicBezTo>
                      <a:pt x="658477" y="241990"/>
                      <a:pt x="662878" y="323712"/>
                      <a:pt x="678864" y="350359"/>
                    </a:cubicBezTo>
                    <a:cubicBezTo>
                      <a:pt x="684174" y="359211"/>
                      <a:pt x="693461" y="364958"/>
                      <a:pt x="700760" y="372257"/>
                    </a:cubicBezTo>
                    <a:cubicBezTo>
                      <a:pt x="704409" y="405103"/>
                      <a:pt x="706275" y="438196"/>
                      <a:pt x="711707" y="470795"/>
                    </a:cubicBezTo>
                    <a:cubicBezTo>
                      <a:pt x="717999" y="508553"/>
                      <a:pt x="733879" y="570442"/>
                      <a:pt x="744550" y="613128"/>
                    </a:cubicBezTo>
                    <a:cubicBezTo>
                      <a:pt x="729953" y="667872"/>
                      <a:pt x="717039" y="723092"/>
                      <a:pt x="700760" y="777359"/>
                    </a:cubicBezTo>
                    <a:cubicBezTo>
                      <a:pt x="690974" y="809983"/>
                      <a:pt x="661243" y="870393"/>
                      <a:pt x="646021" y="897795"/>
                    </a:cubicBezTo>
                    <a:cubicBezTo>
                      <a:pt x="618421" y="947480"/>
                      <a:pt x="624162" y="930629"/>
                      <a:pt x="558440" y="952538"/>
                    </a:cubicBezTo>
                    <a:lnTo>
                      <a:pt x="525598" y="963487"/>
                    </a:lnTo>
                    <a:cubicBezTo>
                      <a:pt x="492755" y="956188"/>
                      <a:pt x="458307" y="954086"/>
                      <a:pt x="427069" y="941590"/>
                    </a:cubicBezTo>
                    <a:cubicBezTo>
                      <a:pt x="402636" y="931816"/>
                      <a:pt x="383278" y="912393"/>
                      <a:pt x="361383" y="897795"/>
                    </a:cubicBezTo>
                    <a:lnTo>
                      <a:pt x="328540" y="875897"/>
                    </a:lnTo>
                    <a:cubicBezTo>
                      <a:pt x="324891" y="861299"/>
                      <a:pt x="317593" y="847150"/>
                      <a:pt x="317593" y="832103"/>
                    </a:cubicBezTo>
                    <a:cubicBezTo>
                      <a:pt x="317593" y="791792"/>
                      <a:pt x="319477" y="750946"/>
                      <a:pt x="328540" y="711667"/>
                    </a:cubicBezTo>
                    <a:cubicBezTo>
                      <a:pt x="330861" y="701609"/>
                      <a:pt x="341204" y="694386"/>
                      <a:pt x="350436" y="689769"/>
                    </a:cubicBezTo>
                    <a:cubicBezTo>
                      <a:pt x="371079" y="679447"/>
                      <a:pt x="396918" y="680675"/>
                      <a:pt x="416121" y="667872"/>
                    </a:cubicBezTo>
                    <a:cubicBezTo>
                      <a:pt x="458565" y="639572"/>
                      <a:pt x="436481" y="650135"/>
                      <a:pt x="481807" y="635026"/>
                    </a:cubicBezTo>
                    <a:cubicBezTo>
                      <a:pt x="548824" y="568003"/>
                      <a:pt x="551198" y="587795"/>
                      <a:pt x="514650" y="448898"/>
                    </a:cubicBezTo>
                    <a:cubicBezTo>
                      <a:pt x="507953" y="423448"/>
                      <a:pt x="470860" y="383205"/>
                      <a:pt x="470860" y="383205"/>
                    </a:cubicBezTo>
                    <a:cubicBezTo>
                      <a:pt x="462840" y="351125"/>
                      <a:pt x="459665" y="306503"/>
                      <a:pt x="416121" y="295616"/>
                    </a:cubicBezTo>
                    <a:lnTo>
                      <a:pt x="328540" y="273718"/>
                    </a:lnTo>
                    <a:lnTo>
                      <a:pt x="284750" y="262770"/>
                    </a:lnTo>
                    <a:cubicBezTo>
                      <a:pt x="273802" y="266419"/>
                      <a:pt x="263261" y="271654"/>
                      <a:pt x="251907" y="273718"/>
                    </a:cubicBezTo>
                    <a:cubicBezTo>
                      <a:pt x="222961" y="278981"/>
                      <a:pt x="192710" y="276925"/>
                      <a:pt x="164326" y="284667"/>
                    </a:cubicBezTo>
                    <a:cubicBezTo>
                      <a:pt x="151632" y="288129"/>
                      <a:pt x="143251" y="300679"/>
                      <a:pt x="131483" y="306564"/>
                    </a:cubicBezTo>
                    <a:cubicBezTo>
                      <a:pt x="121162" y="311725"/>
                      <a:pt x="109588" y="313863"/>
                      <a:pt x="98640" y="317513"/>
                    </a:cubicBezTo>
                    <a:cubicBezTo>
                      <a:pt x="71585" y="344572"/>
                      <a:pt x="80394" y="308389"/>
                      <a:pt x="76745" y="306564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rgbClr val="595959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5" name="Rectángulo 276"/>
              <p:cNvSpPr/>
              <p:nvPr/>
            </p:nvSpPr>
            <p:spPr>
              <a:xfrm>
                <a:off x="6163997" y="1452839"/>
                <a:ext cx="49507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PMN</a:t>
                </a:r>
                <a:endParaRPr lang="en-US" sz="1200" dirty="0"/>
              </a:p>
            </p:txBody>
          </p:sp>
        </p:grpSp>
        <p:sp>
          <p:nvSpPr>
            <p:cNvPr id="723" name="Elipse 255"/>
            <p:cNvSpPr/>
            <p:nvPr/>
          </p:nvSpPr>
          <p:spPr>
            <a:xfrm>
              <a:off x="6380584" y="230976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Elipse 256"/>
            <p:cNvSpPr/>
            <p:nvPr/>
          </p:nvSpPr>
          <p:spPr>
            <a:xfrm>
              <a:off x="7100664" y="216575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Elipse 257"/>
            <p:cNvSpPr/>
            <p:nvPr/>
          </p:nvSpPr>
          <p:spPr>
            <a:xfrm>
              <a:off x="6956648" y="230976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Elipse 258"/>
            <p:cNvSpPr/>
            <p:nvPr/>
          </p:nvSpPr>
          <p:spPr>
            <a:xfrm>
              <a:off x="7172672" y="230976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Elipse 259"/>
            <p:cNvSpPr/>
            <p:nvPr/>
          </p:nvSpPr>
          <p:spPr>
            <a:xfrm>
              <a:off x="6812632" y="245378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Elipse 260"/>
            <p:cNvSpPr/>
            <p:nvPr/>
          </p:nvSpPr>
          <p:spPr>
            <a:xfrm>
              <a:off x="7181056" y="282220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Elipse 261"/>
            <p:cNvSpPr/>
            <p:nvPr/>
          </p:nvSpPr>
          <p:spPr>
            <a:xfrm>
              <a:off x="7253064" y="231815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Elipse 262"/>
            <p:cNvSpPr/>
            <p:nvPr/>
          </p:nvSpPr>
          <p:spPr>
            <a:xfrm>
              <a:off x="7109048" y="246216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Elipse 263"/>
            <p:cNvSpPr/>
            <p:nvPr/>
          </p:nvSpPr>
          <p:spPr>
            <a:xfrm>
              <a:off x="7325072" y="246216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Elipse 264"/>
            <p:cNvSpPr/>
            <p:nvPr/>
          </p:nvSpPr>
          <p:spPr>
            <a:xfrm>
              <a:off x="6965032" y="260618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Elipse 265"/>
            <p:cNvSpPr/>
            <p:nvPr/>
          </p:nvSpPr>
          <p:spPr>
            <a:xfrm>
              <a:off x="6372200" y="2589414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Elipse 266"/>
            <p:cNvSpPr/>
            <p:nvPr/>
          </p:nvSpPr>
          <p:spPr>
            <a:xfrm>
              <a:off x="6228184" y="273343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Elipse 267"/>
            <p:cNvSpPr/>
            <p:nvPr/>
          </p:nvSpPr>
          <p:spPr>
            <a:xfrm>
              <a:off x="6444208" y="2733430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Elipse 268"/>
            <p:cNvSpPr/>
            <p:nvPr/>
          </p:nvSpPr>
          <p:spPr>
            <a:xfrm>
              <a:off x="6084168" y="2877446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Explosión 1 269"/>
            <p:cNvSpPr/>
            <p:nvPr/>
          </p:nvSpPr>
          <p:spPr>
            <a:xfrm>
              <a:off x="8053423" y="2301382"/>
              <a:ext cx="144016" cy="144016"/>
            </a:xfrm>
            <a:prstGeom prst="irregularSeal1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Explosión 1 270"/>
            <p:cNvSpPr/>
            <p:nvPr/>
          </p:nvSpPr>
          <p:spPr>
            <a:xfrm>
              <a:off x="7380312" y="2013350"/>
              <a:ext cx="144016" cy="144016"/>
            </a:xfrm>
            <a:prstGeom prst="irregularSeal1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Explosión 1 271"/>
            <p:cNvSpPr/>
            <p:nvPr/>
          </p:nvSpPr>
          <p:spPr>
            <a:xfrm>
              <a:off x="6876256" y="2085358"/>
              <a:ext cx="144016" cy="144016"/>
            </a:xfrm>
            <a:prstGeom prst="irregularSeal1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Explosión 1 272"/>
            <p:cNvSpPr/>
            <p:nvPr/>
          </p:nvSpPr>
          <p:spPr>
            <a:xfrm>
              <a:off x="7812360" y="2157366"/>
              <a:ext cx="144016" cy="144016"/>
            </a:xfrm>
            <a:prstGeom prst="irregularSeal1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Explosión 1 273"/>
            <p:cNvSpPr/>
            <p:nvPr/>
          </p:nvSpPr>
          <p:spPr>
            <a:xfrm>
              <a:off x="7452320" y="2301382"/>
              <a:ext cx="144016" cy="144016"/>
            </a:xfrm>
            <a:prstGeom prst="irregularSeal1">
              <a:avLst/>
            </a:pr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Forma libre 80"/>
            <p:cNvSpPr>
              <a:spLocks/>
            </p:cNvSpPr>
            <p:nvPr/>
          </p:nvSpPr>
          <p:spPr bwMode="auto">
            <a:xfrm rot="1613359">
              <a:off x="5808634" y="1514647"/>
              <a:ext cx="66392" cy="109496"/>
            </a:xfrm>
            <a:custGeom>
              <a:avLst/>
              <a:gdLst>
                <a:gd name="T0" fmla="*/ 10775 w 153939"/>
                <a:gd name="T1" fmla="*/ 0 h 169334"/>
                <a:gd name="T2" fmla="*/ 1077 w 153939"/>
                <a:gd name="T3" fmla="*/ 52469 h 169334"/>
                <a:gd name="T4" fmla="*/ 9159 w 153939"/>
                <a:gd name="T5" fmla="*/ 279813 h 169334"/>
                <a:gd name="T6" fmla="*/ 0 w 153939"/>
                <a:gd name="T7" fmla="*/ 384744 h 1693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939"/>
                <a:gd name="T13" fmla="*/ 0 h 169334"/>
                <a:gd name="T14" fmla="*/ 153939 w 153939"/>
                <a:gd name="T15" fmla="*/ 169334 h 1693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939" h="169334">
                  <a:moveTo>
                    <a:pt x="153939" y="0"/>
                  </a:moveTo>
                  <a:cubicBezTo>
                    <a:pt x="86590" y="1283"/>
                    <a:pt x="19242" y="2566"/>
                    <a:pt x="15394" y="23091"/>
                  </a:cubicBezTo>
                  <a:cubicBezTo>
                    <a:pt x="11546" y="43616"/>
                    <a:pt x="133414" y="98778"/>
                    <a:pt x="130848" y="123152"/>
                  </a:cubicBezTo>
                  <a:cubicBezTo>
                    <a:pt x="128282" y="147526"/>
                    <a:pt x="0" y="169334"/>
                    <a:pt x="0" y="169334"/>
                  </a:cubicBezTo>
                </a:path>
              </a:pathLst>
            </a:custGeom>
            <a:noFill/>
            <a:ln w="127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>
              <a:outerShdw blurRad="635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s-MX">
                <a:ea typeface="MS PGothic" panose="020B0600070205080204" pitchFamily="34" charset="-128"/>
              </a:endParaRPr>
            </a:p>
          </p:txBody>
        </p:sp>
      </p:grpSp>
      <p:sp>
        <p:nvSpPr>
          <p:cNvPr id="634" name="Rectángulo 731"/>
          <p:cNvSpPr>
            <a:spLocks noChangeArrowheads="1"/>
          </p:cNvSpPr>
          <p:nvPr/>
        </p:nvSpPr>
        <p:spPr bwMode="auto">
          <a:xfrm>
            <a:off x="131427" y="765975"/>
            <a:ext cx="7429552" cy="285752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s-ES" sz="1000">
              <a:solidFill>
                <a:schemeClr val="lt1"/>
              </a:solidFill>
              <a:latin typeface="Times New Roman"/>
              <a:ea typeface="+mn-ea"/>
              <a:cs typeface="Times New Roman"/>
            </a:endParaRPr>
          </a:p>
        </p:txBody>
      </p:sp>
      <p:sp>
        <p:nvSpPr>
          <p:cNvPr id="838" name="CuadroTexto 837"/>
          <p:cNvSpPr txBox="1"/>
          <p:nvPr/>
        </p:nvSpPr>
        <p:spPr>
          <a:xfrm>
            <a:off x="7688058" y="1469130"/>
            <a:ext cx="13961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e.g. </a:t>
            </a:r>
          </a:p>
          <a:p>
            <a:r>
              <a:rPr lang="es-MX" sz="2400" i="1" dirty="0" smtClean="0">
                <a:solidFill>
                  <a:schemeClr val="bg1"/>
                </a:solidFill>
              </a:rPr>
              <a:t>H. Pylori</a:t>
            </a:r>
          </a:p>
          <a:p>
            <a:r>
              <a:rPr lang="es-MX" sz="2400" i="1" dirty="0" smtClean="0">
                <a:solidFill>
                  <a:schemeClr val="bg1"/>
                </a:solidFill>
              </a:rPr>
              <a:t>Parasites</a:t>
            </a:r>
          </a:p>
          <a:p>
            <a:r>
              <a:rPr lang="es-MX" sz="2400" i="1" dirty="0" smtClean="0">
                <a:solidFill>
                  <a:schemeClr val="bg1"/>
                </a:solidFill>
              </a:rPr>
              <a:t>HBV</a:t>
            </a:r>
          </a:p>
          <a:p>
            <a:r>
              <a:rPr lang="es-MX" sz="2400" i="1" dirty="0" smtClean="0">
                <a:solidFill>
                  <a:schemeClr val="bg1"/>
                </a:solidFill>
              </a:rPr>
              <a:t>HCV</a:t>
            </a:r>
          </a:p>
          <a:p>
            <a:endParaRPr lang="es-MX" sz="2400" i="1" dirty="0" smtClean="0">
              <a:solidFill>
                <a:schemeClr val="bg1"/>
              </a:solidFill>
            </a:endParaRPr>
          </a:p>
          <a:p>
            <a:endParaRPr lang="es-MX" sz="2400" i="1" dirty="0">
              <a:solidFill>
                <a:schemeClr val="bg1"/>
              </a:solidFill>
            </a:endParaRPr>
          </a:p>
          <a:p>
            <a:endParaRPr lang="es-MX" sz="2400" i="1" dirty="0" smtClean="0">
              <a:solidFill>
                <a:schemeClr val="bg1"/>
              </a:solidFill>
            </a:endParaRPr>
          </a:p>
          <a:p>
            <a:r>
              <a:rPr lang="es-MX" sz="2400" dirty="0" smtClean="0">
                <a:solidFill>
                  <a:schemeClr val="bg1"/>
                </a:solidFill>
              </a:rPr>
              <a:t>e.g.</a:t>
            </a:r>
          </a:p>
          <a:p>
            <a:r>
              <a:rPr lang="es-MX" sz="2400" dirty="0" smtClean="0">
                <a:solidFill>
                  <a:schemeClr val="bg1"/>
                </a:solidFill>
              </a:rPr>
              <a:t>HIV</a:t>
            </a:r>
          </a:p>
        </p:txBody>
      </p:sp>
      <p:cxnSp>
        <p:nvCxnSpPr>
          <p:cNvPr id="841" name="Conector recto 840"/>
          <p:cNvCxnSpPr/>
          <p:nvPr/>
        </p:nvCxnSpPr>
        <p:spPr>
          <a:xfrm>
            <a:off x="1393466" y="612635"/>
            <a:ext cx="6941483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42" name="Agrupar 841"/>
          <p:cNvGrpSpPr/>
          <p:nvPr/>
        </p:nvGrpSpPr>
        <p:grpSpPr>
          <a:xfrm>
            <a:off x="0" y="45628"/>
            <a:ext cx="777335" cy="660525"/>
            <a:chOff x="91263" y="83937"/>
            <a:chExt cx="777335" cy="660525"/>
          </a:xfrm>
        </p:grpSpPr>
        <p:sp>
          <p:nvSpPr>
            <p:cNvPr id="843" name="Elipse 842"/>
            <p:cNvSpPr/>
            <p:nvPr/>
          </p:nvSpPr>
          <p:spPr>
            <a:xfrm>
              <a:off x="91263" y="83937"/>
              <a:ext cx="777335" cy="660525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44" name="Forma libre 843"/>
            <p:cNvSpPr/>
            <p:nvPr/>
          </p:nvSpPr>
          <p:spPr>
            <a:xfrm>
              <a:off x="303799" y="294657"/>
              <a:ext cx="344551" cy="242516"/>
            </a:xfrm>
            <a:custGeom>
              <a:avLst/>
              <a:gdLst>
                <a:gd name="connsiteX0" fmla="*/ 0 w 1298222"/>
                <a:gd name="connsiteY0" fmla="*/ 0 h 1093611"/>
                <a:gd name="connsiteX1" fmla="*/ 1298222 w 1298222"/>
                <a:gd name="connsiteY1" fmla="*/ 7056 h 1093611"/>
                <a:gd name="connsiteX2" fmla="*/ 649111 w 1298222"/>
                <a:gd name="connsiteY2" fmla="*/ 1093611 h 1093611"/>
                <a:gd name="connsiteX3" fmla="*/ 0 w 1298222"/>
                <a:gd name="connsiteY3" fmla="*/ 0 h 109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22" h="1093611">
                  <a:moveTo>
                    <a:pt x="0" y="0"/>
                  </a:moveTo>
                  <a:lnTo>
                    <a:pt x="1298222" y="7056"/>
                  </a:lnTo>
                  <a:lnTo>
                    <a:pt x="649111" y="1093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45" name="Forma libre 844"/>
            <p:cNvSpPr/>
            <p:nvPr/>
          </p:nvSpPr>
          <p:spPr>
            <a:xfrm>
              <a:off x="491055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46" name="Forma libre 845"/>
            <p:cNvSpPr/>
            <p:nvPr/>
          </p:nvSpPr>
          <p:spPr>
            <a:xfrm flipH="1">
              <a:off x="185078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47" name="Forma libre 846"/>
            <p:cNvSpPr/>
            <p:nvPr/>
          </p:nvSpPr>
          <p:spPr>
            <a:xfrm>
              <a:off x="185078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48" name="Forma libre 847"/>
            <p:cNvSpPr/>
            <p:nvPr/>
          </p:nvSpPr>
          <p:spPr>
            <a:xfrm flipH="1">
              <a:off x="480943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49" name="Forma libre 848"/>
            <p:cNvSpPr/>
            <p:nvPr/>
          </p:nvSpPr>
          <p:spPr>
            <a:xfrm>
              <a:off x="176465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50" name="Forma libre 849"/>
            <p:cNvSpPr/>
            <p:nvPr/>
          </p:nvSpPr>
          <p:spPr>
            <a:xfrm flipH="1">
              <a:off x="674566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51" name="Forma libre 850"/>
            <p:cNvSpPr/>
            <p:nvPr/>
          </p:nvSpPr>
          <p:spPr>
            <a:xfrm>
              <a:off x="186783" y="137146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52" name="Forma libre 851"/>
            <p:cNvSpPr/>
            <p:nvPr/>
          </p:nvSpPr>
          <p:spPr>
            <a:xfrm flipH="1">
              <a:off x="509728" y="138064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53" name="Forma libre 852"/>
            <p:cNvSpPr/>
            <p:nvPr/>
          </p:nvSpPr>
          <p:spPr>
            <a:xfrm>
              <a:off x="307555" y="128890"/>
              <a:ext cx="332673" cy="152288"/>
            </a:xfrm>
            <a:custGeom>
              <a:avLst/>
              <a:gdLst>
                <a:gd name="connsiteX0" fmla="*/ 632939 w 1253467"/>
                <a:gd name="connsiteY0" fmla="*/ 0 h 686730"/>
                <a:gd name="connsiteX1" fmla="*/ 0 w 1253467"/>
                <a:gd name="connsiteY1" fmla="*/ 686730 h 686730"/>
                <a:gd name="connsiteX2" fmla="*/ 1253467 w 1253467"/>
                <a:gd name="connsiteY2" fmla="*/ 682594 h 686730"/>
                <a:gd name="connsiteX3" fmla="*/ 632939 w 1253467"/>
                <a:gd name="connsiteY3" fmla="*/ 0 h 6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467" h="686730">
                  <a:moveTo>
                    <a:pt x="632939" y="0"/>
                  </a:moveTo>
                  <a:lnTo>
                    <a:pt x="0" y="686730"/>
                  </a:lnTo>
                  <a:lnTo>
                    <a:pt x="1253467" y="682594"/>
                  </a:lnTo>
                  <a:lnTo>
                    <a:pt x="63293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54" name="Elipse 853"/>
            <p:cNvSpPr/>
            <p:nvPr/>
          </p:nvSpPr>
          <p:spPr>
            <a:xfrm>
              <a:off x="105536" y="94946"/>
              <a:ext cx="748789" cy="638507"/>
            </a:xfrm>
            <a:prstGeom prst="ellipse">
              <a:avLst/>
            </a:prstGeom>
            <a:noFill/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048" name="CuadroTexto 2047"/>
          <p:cNvSpPr txBox="1"/>
          <p:nvPr/>
        </p:nvSpPr>
        <p:spPr>
          <a:xfrm>
            <a:off x="654311" y="27198"/>
            <a:ext cx="8581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>
                <a:solidFill>
                  <a:schemeClr val="tx2">
                    <a:lumMod val="40000"/>
                    <a:lumOff val="60000"/>
                  </a:schemeClr>
                </a:solidFill>
                <a:latin typeface="Lucida Calligraphy"/>
                <a:cs typeface="Lucida Calligraphy"/>
              </a:defRPr>
            </a:lvl1pPr>
          </a:lstStyle>
          <a:p>
            <a:r>
              <a:rPr lang="es-ES_tradnl" dirty="0"/>
              <a:t>Mecanismos de </a:t>
            </a:r>
            <a:r>
              <a:rPr lang="es-ES_tradnl" dirty="0" err="1"/>
              <a:t>oncog</a:t>
            </a:r>
            <a:r>
              <a:rPr lang="es-ES" dirty="0" err="1"/>
              <a:t>énesis</a:t>
            </a:r>
            <a:r>
              <a:rPr lang="es-ES" dirty="0"/>
              <a:t>: Indirectos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6271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4" name="Conector recto 443"/>
          <p:cNvCxnSpPr/>
          <p:nvPr/>
        </p:nvCxnSpPr>
        <p:spPr>
          <a:xfrm>
            <a:off x="664610" y="612635"/>
            <a:ext cx="839919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0" name="CuadroTexto 329"/>
          <p:cNvSpPr txBox="1"/>
          <p:nvPr/>
        </p:nvSpPr>
        <p:spPr>
          <a:xfrm>
            <a:off x="654311" y="27198"/>
            <a:ext cx="8581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3200">
                <a:solidFill>
                  <a:schemeClr val="tx2">
                    <a:lumMod val="40000"/>
                    <a:lumOff val="60000"/>
                  </a:schemeClr>
                </a:solidFill>
                <a:latin typeface="Lucida Calligraphy"/>
                <a:cs typeface="Lucida Calligraphy"/>
              </a:defRPr>
            </a:lvl1pPr>
          </a:lstStyle>
          <a:p>
            <a:r>
              <a:rPr lang="es-ES_tradnl" sz="3100" dirty="0" smtClean="0"/>
              <a:t>Mecanismos de oncogénesis: Indirectos</a:t>
            </a:r>
            <a:endParaRPr lang="es-ES_tradnl" sz="3100" dirty="0"/>
          </a:p>
        </p:txBody>
      </p:sp>
      <p:sp>
        <p:nvSpPr>
          <p:cNvPr id="458" name="Rectángulo 457"/>
          <p:cNvSpPr/>
          <p:nvPr/>
        </p:nvSpPr>
        <p:spPr>
          <a:xfrm>
            <a:off x="14273" y="935992"/>
            <a:ext cx="8892240" cy="516384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378 Rectángulo"/>
          <p:cNvSpPr/>
          <p:nvPr/>
        </p:nvSpPr>
        <p:spPr>
          <a:xfrm>
            <a:off x="4405150" y="4683715"/>
            <a:ext cx="3502514" cy="12736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350 Forma libre"/>
          <p:cNvSpPr/>
          <p:nvPr/>
        </p:nvSpPr>
        <p:spPr>
          <a:xfrm>
            <a:off x="212536" y="2267560"/>
            <a:ext cx="4356774" cy="3685028"/>
          </a:xfrm>
          <a:custGeom>
            <a:avLst/>
            <a:gdLst>
              <a:gd name="connsiteX0" fmla="*/ 91593 w 1118809"/>
              <a:gd name="connsiteY0" fmla="*/ 782336 h 790253"/>
              <a:gd name="connsiteX1" fmla="*/ 204409 w 1118809"/>
              <a:gd name="connsiteY1" fmla="*/ 782336 h 790253"/>
              <a:gd name="connsiteX2" fmla="*/ 340975 w 1118809"/>
              <a:gd name="connsiteY2" fmla="*/ 687333 h 790253"/>
              <a:gd name="connsiteX3" fmla="*/ 483479 w 1118809"/>
              <a:gd name="connsiteY3" fmla="*/ 622019 h 790253"/>
              <a:gd name="connsiteX4" fmla="*/ 667547 w 1118809"/>
              <a:gd name="connsiteY4" fmla="*/ 598268 h 790253"/>
              <a:gd name="connsiteX5" fmla="*/ 709110 w 1118809"/>
              <a:gd name="connsiteY5" fmla="*/ 556705 h 790253"/>
              <a:gd name="connsiteX6" fmla="*/ 780362 w 1118809"/>
              <a:gd name="connsiteY6" fmla="*/ 544829 h 790253"/>
              <a:gd name="connsiteX7" fmla="*/ 792237 w 1118809"/>
              <a:gd name="connsiteY7" fmla="*/ 550767 h 790253"/>
              <a:gd name="connsiteX8" fmla="*/ 934741 w 1118809"/>
              <a:gd name="connsiteY8" fmla="*/ 449827 h 790253"/>
              <a:gd name="connsiteX9" fmla="*/ 1041619 w 1118809"/>
              <a:gd name="connsiteY9" fmla="*/ 319198 h 790253"/>
              <a:gd name="connsiteX10" fmla="*/ 1118809 w 1118809"/>
              <a:gd name="connsiteY10" fmla="*/ 158881 h 790253"/>
              <a:gd name="connsiteX11" fmla="*/ 1118809 w 1118809"/>
              <a:gd name="connsiteY11" fmla="*/ 81692 h 790253"/>
              <a:gd name="connsiteX12" fmla="*/ 1077245 w 1118809"/>
              <a:gd name="connsiteY12" fmla="*/ 69816 h 790253"/>
              <a:gd name="connsiteX13" fmla="*/ 1035682 w 1118809"/>
              <a:gd name="connsiteY13" fmla="*/ 81692 h 790253"/>
              <a:gd name="connsiteX14" fmla="*/ 940679 w 1118809"/>
              <a:gd name="connsiteY14" fmla="*/ 57941 h 790253"/>
              <a:gd name="connsiteX15" fmla="*/ 875365 w 1118809"/>
              <a:gd name="connsiteY15" fmla="*/ 40128 h 790253"/>
              <a:gd name="connsiteX16" fmla="*/ 768487 w 1118809"/>
              <a:gd name="connsiteY16" fmla="*/ 46066 h 790253"/>
              <a:gd name="connsiteX17" fmla="*/ 673484 w 1118809"/>
              <a:gd name="connsiteY17" fmla="*/ 57941 h 790253"/>
              <a:gd name="connsiteX18" fmla="*/ 596295 w 1118809"/>
              <a:gd name="connsiteY18" fmla="*/ 34190 h 790253"/>
              <a:gd name="connsiteX19" fmla="*/ 459728 w 1118809"/>
              <a:gd name="connsiteY19" fmla="*/ 34190 h 790253"/>
              <a:gd name="connsiteX20" fmla="*/ 287536 w 1118809"/>
              <a:gd name="connsiteY20" fmla="*/ 63879 h 790253"/>
              <a:gd name="connsiteX21" fmla="*/ 162845 w 1118809"/>
              <a:gd name="connsiteY21" fmla="*/ 111380 h 790253"/>
              <a:gd name="connsiteX22" fmla="*/ 121282 w 1118809"/>
              <a:gd name="connsiteY22" fmla="*/ 152944 h 790253"/>
              <a:gd name="connsiteX23" fmla="*/ 73780 w 1118809"/>
              <a:gd name="connsiteY23" fmla="*/ 253884 h 790253"/>
              <a:gd name="connsiteX24" fmla="*/ 38154 w 1118809"/>
              <a:gd name="connsiteY24" fmla="*/ 414201 h 790253"/>
              <a:gd name="connsiteX25" fmla="*/ 38154 w 1118809"/>
              <a:gd name="connsiteY25" fmla="*/ 556705 h 790253"/>
              <a:gd name="connsiteX26" fmla="*/ 44092 w 1118809"/>
              <a:gd name="connsiteY26" fmla="*/ 633894 h 790253"/>
              <a:gd name="connsiteX27" fmla="*/ 67843 w 1118809"/>
              <a:gd name="connsiteY27" fmla="*/ 639832 h 790253"/>
              <a:gd name="connsiteX28" fmla="*/ 61905 w 1118809"/>
              <a:gd name="connsiteY28" fmla="*/ 734835 h 790253"/>
              <a:gd name="connsiteX29" fmla="*/ 91593 w 1118809"/>
              <a:gd name="connsiteY29" fmla="*/ 782336 h 790253"/>
              <a:gd name="connsiteX0" fmla="*/ 91593 w 1118809"/>
              <a:gd name="connsiteY0" fmla="*/ 782336 h 790253"/>
              <a:gd name="connsiteX1" fmla="*/ 204409 w 1118809"/>
              <a:gd name="connsiteY1" fmla="*/ 782336 h 790253"/>
              <a:gd name="connsiteX2" fmla="*/ 340975 w 1118809"/>
              <a:gd name="connsiteY2" fmla="*/ 687333 h 790253"/>
              <a:gd name="connsiteX3" fmla="*/ 483479 w 1118809"/>
              <a:gd name="connsiteY3" fmla="*/ 622019 h 790253"/>
              <a:gd name="connsiteX4" fmla="*/ 667547 w 1118809"/>
              <a:gd name="connsiteY4" fmla="*/ 598268 h 790253"/>
              <a:gd name="connsiteX5" fmla="*/ 709110 w 1118809"/>
              <a:gd name="connsiteY5" fmla="*/ 556705 h 790253"/>
              <a:gd name="connsiteX6" fmla="*/ 780362 w 1118809"/>
              <a:gd name="connsiteY6" fmla="*/ 544829 h 790253"/>
              <a:gd name="connsiteX7" fmla="*/ 792237 w 1118809"/>
              <a:gd name="connsiteY7" fmla="*/ 550767 h 790253"/>
              <a:gd name="connsiteX8" fmla="*/ 934741 w 1118809"/>
              <a:gd name="connsiteY8" fmla="*/ 449827 h 790253"/>
              <a:gd name="connsiteX9" fmla="*/ 1041619 w 1118809"/>
              <a:gd name="connsiteY9" fmla="*/ 319198 h 790253"/>
              <a:gd name="connsiteX10" fmla="*/ 1118809 w 1118809"/>
              <a:gd name="connsiteY10" fmla="*/ 158881 h 790253"/>
              <a:gd name="connsiteX11" fmla="*/ 1118809 w 1118809"/>
              <a:gd name="connsiteY11" fmla="*/ 81692 h 790253"/>
              <a:gd name="connsiteX12" fmla="*/ 1077245 w 1118809"/>
              <a:gd name="connsiteY12" fmla="*/ 69816 h 790253"/>
              <a:gd name="connsiteX13" fmla="*/ 1035682 w 1118809"/>
              <a:gd name="connsiteY13" fmla="*/ 81692 h 790253"/>
              <a:gd name="connsiteX14" fmla="*/ 940679 w 1118809"/>
              <a:gd name="connsiteY14" fmla="*/ 57941 h 790253"/>
              <a:gd name="connsiteX15" fmla="*/ 875365 w 1118809"/>
              <a:gd name="connsiteY15" fmla="*/ 40128 h 790253"/>
              <a:gd name="connsiteX16" fmla="*/ 768487 w 1118809"/>
              <a:gd name="connsiteY16" fmla="*/ 46066 h 790253"/>
              <a:gd name="connsiteX17" fmla="*/ 673484 w 1118809"/>
              <a:gd name="connsiteY17" fmla="*/ 57941 h 790253"/>
              <a:gd name="connsiteX18" fmla="*/ 596295 w 1118809"/>
              <a:gd name="connsiteY18" fmla="*/ 34190 h 790253"/>
              <a:gd name="connsiteX19" fmla="*/ 459728 w 1118809"/>
              <a:gd name="connsiteY19" fmla="*/ 34190 h 790253"/>
              <a:gd name="connsiteX20" fmla="*/ 287536 w 1118809"/>
              <a:gd name="connsiteY20" fmla="*/ 63879 h 790253"/>
              <a:gd name="connsiteX21" fmla="*/ 162845 w 1118809"/>
              <a:gd name="connsiteY21" fmla="*/ 111380 h 790253"/>
              <a:gd name="connsiteX22" fmla="*/ 121282 w 1118809"/>
              <a:gd name="connsiteY22" fmla="*/ 152944 h 790253"/>
              <a:gd name="connsiteX23" fmla="*/ 73780 w 1118809"/>
              <a:gd name="connsiteY23" fmla="*/ 253884 h 790253"/>
              <a:gd name="connsiteX24" fmla="*/ 38154 w 1118809"/>
              <a:gd name="connsiteY24" fmla="*/ 414201 h 790253"/>
              <a:gd name="connsiteX25" fmla="*/ 38154 w 1118809"/>
              <a:gd name="connsiteY25" fmla="*/ 556705 h 790253"/>
              <a:gd name="connsiteX26" fmla="*/ 44092 w 1118809"/>
              <a:gd name="connsiteY26" fmla="*/ 633894 h 790253"/>
              <a:gd name="connsiteX27" fmla="*/ 67843 w 1118809"/>
              <a:gd name="connsiteY27" fmla="*/ 639832 h 790253"/>
              <a:gd name="connsiteX28" fmla="*/ 61905 w 1118809"/>
              <a:gd name="connsiteY28" fmla="*/ 734835 h 790253"/>
              <a:gd name="connsiteX29" fmla="*/ 91593 w 1118809"/>
              <a:gd name="connsiteY29" fmla="*/ 782336 h 790253"/>
              <a:gd name="connsiteX0" fmla="*/ 91593 w 1118809"/>
              <a:gd name="connsiteY0" fmla="*/ 753400 h 761317"/>
              <a:gd name="connsiteX1" fmla="*/ 204409 w 1118809"/>
              <a:gd name="connsiteY1" fmla="*/ 753400 h 761317"/>
              <a:gd name="connsiteX2" fmla="*/ 340975 w 1118809"/>
              <a:gd name="connsiteY2" fmla="*/ 658397 h 761317"/>
              <a:gd name="connsiteX3" fmla="*/ 483479 w 1118809"/>
              <a:gd name="connsiteY3" fmla="*/ 593083 h 761317"/>
              <a:gd name="connsiteX4" fmla="*/ 667547 w 1118809"/>
              <a:gd name="connsiteY4" fmla="*/ 569332 h 761317"/>
              <a:gd name="connsiteX5" fmla="*/ 709110 w 1118809"/>
              <a:gd name="connsiteY5" fmla="*/ 527769 h 761317"/>
              <a:gd name="connsiteX6" fmla="*/ 780362 w 1118809"/>
              <a:gd name="connsiteY6" fmla="*/ 515893 h 761317"/>
              <a:gd name="connsiteX7" fmla="*/ 792237 w 1118809"/>
              <a:gd name="connsiteY7" fmla="*/ 521831 h 761317"/>
              <a:gd name="connsiteX8" fmla="*/ 934741 w 1118809"/>
              <a:gd name="connsiteY8" fmla="*/ 420891 h 761317"/>
              <a:gd name="connsiteX9" fmla="*/ 1041619 w 1118809"/>
              <a:gd name="connsiteY9" fmla="*/ 290262 h 761317"/>
              <a:gd name="connsiteX10" fmla="*/ 1118809 w 1118809"/>
              <a:gd name="connsiteY10" fmla="*/ 129945 h 761317"/>
              <a:gd name="connsiteX11" fmla="*/ 1118809 w 1118809"/>
              <a:gd name="connsiteY11" fmla="*/ 52756 h 761317"/>
              <a:gd name="connsiteX12" fmla="*/ 1077245 w 1118809"/>
              <a:gd name="connsiteY12" fmla="*/ 40880 h 761317"/>
              <a:gd name="connsiteX13" fmla="*/ 1035682 w 1118809"/>
              <a:gd name="connsiteY13" fmla="*/ 52756 h 761317"/>
              <a:gd name="connsiteX14" fmla="*/ 940679 w 1118809"/>
              <a:gd name="connsiteY14" fmla="*/ 29005 h 761317"/>
              <a:gd name="connsiteX15" fmla="*/ 875365 w 1118809"/>
              <a:gd name="connsiteY15" fmla="*/ 11192 h 761317"/>
              <a:gd name="connsiteX16" fmla="*/ 768487 w 1118809"/>
              <a:gd name="connsiteY16" fmla="*/ 17130 h 761317"/>
              <a:gd name="connsiteX17" fmla="*/ 673484 w 1118809"/>
              <a:gd name="connsiteY17" fmla="*/ 29005 h 761317"/>
              <a:gd name="connsiteX18" fmla="*/ 596295 w 1118809"/>
              <a:gd name="connsiteY18" fmla="*/ 5254 h 761317"/>
              <a:gd name="connsiteX19" fmla="*/ 459728 w 1118809"/>
              <a:gd name="connsiteY19" fmla="*/ 5254 h 761317"/>
              <a:gd name="connsiteX20" fmla="*/ 287536 w 1118809"/>
              <a:gd name="connsiteY20" fmla="*/ 34943 h 761317"/>
              <a:gd name="connsiteX21" fmla="*/ 162845 w 1118809"/>
              <a:gd name="connsiteY21" fmla="*/ 82444 h 761317"/>
              <a:gd name="connsiteX22" fmla="*/ 121282 w 1118809"/>
              <a:gd name="connsiteY22" fmla="*/ 124008 h 761317"/>
              <a:gd name="connsiteX23" fmla="*/ 73780 w 1118809"/>
              <a:gd name="connsiteY23" fmla="*/ 224948 h 761317"/>
              <a:gd name="connsiteX24" fmla="*/ 38154 w 1118809"/>
              <a:gd name="connsiteY24" fmla="*/ 385265 h 761317"/>
              <a:gd name="connsiteX25" fmla="*/ 38154 w 1118809"/>
              <a:gd name="connsiteY25" fmla="*/ 527769 h 761317"/>
              <a:gd name="connsiteX26" fmla="*/ 44092 w 1118809"/>
              <a:gd name="connsiteY26" fmla="*/ 604958 h 761317"/>
              <a:gd name="connsiteX27" fmla="*/ 67843 w 1118809"/>
              <a:gd name="connsiteY27" fmla="*/ 610896 h 761317"/>
              <a:gd name="connsiteX28" fmla="*/ 61905 w 1118809"/>
              <a:gd name="connsiteY28" fmla="*/ 705899 h 761317"/>
              <a:gd name="connsiteX29" fmla="*/ 91593 w 1118809"/>
              <a:gd name="connsiteY29" fmla="*/ 753400 h 761317"/>
              <a:gd name="connsiteX0" fmla="*/ 91593 w 1118809"/>
              <a:gd name="connsiteY0" fmla="*/ 753400 h 761317"/>
              <a:gd name="connsiteX1" fmla="*/ 204409 w 1118809"/>
              <a:gd name="connsiteY1" fmla="*/ 753400 h 761317"/>
              <a:gd name="connsiteX2" fmla="*/ 340975 w 1118809"/>
              <a:gd name="connsiteY2" fmla="*/ 658397 h 761317"/>
              <a:gd name="connsiteX3" fmla="*/ 483479 w 1118809"/>
              <a:gd name="connsiteY3" fmla="*/ 593083 h 761317"/>
              <a:gd name="connsiteX4" fmla="*/ 667547 w 1118809"/>
              <a:gd name="connsiteY4" fmla="*/ 569332 h 761317"/>
              <a:gd name="connsiteX5" fmla="*/ 709110 w 1118809"/>
              <a:gd name="connsiteY5" fmla="*/ 527769 h 761317"/>
              <a:gd name="connsiteX6" fmla="*/ 780362 w 1118809"/>
              <a:gd name="connsiteY6" fmla="*/ 515893 h 761317"/>
              <a:gd name="connsiteX7" fmla="*/ 792237 w 1118809"/>
              <a:gd name="connsiteY7" fmla="*/ 521831 h 761317"/>
              <a:gd name="connsiteX8" fmla="*/ 934741 w 1118809"/>
              <a:gd name="connsiteY8" fmla="*/ 420891 h 761317"/>
              <a:gd name="connsiteX9" fmla="*/ 1041619 w 1118809"/>
              <a:gd name="connsiteY9" fmla="*/ 290262 h 761317"/>
              <a:gd name="connsiteX10" fmla="*/ 1118809 w 1118809"/>
              <a:gd name="connsiteY10" fmla="*/ 129945 h 761317"/>
              <a:gd name="connsiteX11" fmla="*/ 1118809 w 1118809"/>
              <a:gd name="connsiteY11" fmla="*/ 52756 h 761317"/>
              <a:gd name="connsiteX12" fmla="*/ 1077245 w 1118809"/>
              <a:gd name="connsiteY12" fmla="*/ 40880 h 761317"/>
              <a:gd name="connsiteX13" fmla="*/ 1035682 w 1118809"/>
              <a:gd name="connsiteY13" fmla="*/ 52756 h 761317"/>
              <a:gd name="connsiteX14" fmla="*/ 940679 w 1118809"/>
              <a:gd name="connsiteY14" fmla="*/ 29005 h 761317"/>
              <a:gd name="connsiteX15" fmla="*/ 875365 w 1118809"/>
              <a:gd name="connsiteY15" fmla="*/ 11192 h 761317"/>
              <a:gd name="connsiteX16" fmla="*/ 768487 w 1118809"/>
              <a:gd name="connsiteY16" fmla="*/ 17130 h 761317"/>
              <a:gd name="connsiteX17" fmla="*/ 673484 w 1118809"/>
              <a:gd name="connsiteY17" fmla="*/ 29005 h 761317"/>
              <a:gd name="connsiteX18" fmla="*/ 596295 w 1118809"/>
              <a:gd name="connsiteY18" fmla="*/ 5254 h 761317"/>
              <a:gd name="connsiteX19" fmla="*/ 459728 w 1118809"/>
              <a:gd name="connsiteY19" fmla="*/ 5254 h 761317"/>
              <a:gd name="connsiteX20" fmla="*/ 287536 w 1118809"/>
              <a:gd name="connsiteY20" fmla="*/ 34943 h 761317"/>
              <a:gd name="connsiteX21" fmla="*/ 162845 w 1118809"/>
              <a:gd name="connsiteY21" fmla="*/ 82444 h 761317"/>
              <a:gd name="connsiteX22" fmla="*/ 121282 w 1118809"/>
              <a:gd name="connsiteY22" fmla="*/ 124008 h 761317"/>
              <a:gd name="connsiteX23" fmla="*/ 73780 w 1118809"/>
              <a:gd name="connsiteY23" fmla="*/ 224948 h 761317"/>
              <a:gd name="connsiteX24" fmla="*/ 38154 w 1118809"/>
              <a:gd name="connsiteY24" fmla="*/ 385265 h 761317"/>
              <a:gd name="connsiteX25" fmla="*/ 38154 w 1118809"/>
              <a:gd name="connsiteY25" fmla="*/ 527769 h 761317"/>
              <a:gd name="connsiteX26" fmla="*/ 44092 w 1118809"/>
              <a:gd name="connsiteY26" fmla="*/ 604958 h 761317"/>
              <a:gd name="connsiteX27" fmla="*/ 67843 w 1118809"/>
              <a:gd name="connsiteY27" fmla="*/ 610896 h 761317"/>
              <a:gd name="connsiteX28" fmla="*/ 61905 w 1118809"/>
              <a:gd name="connsiteY28" fmla="*/ 705899 h 761317"/>
              <a:gd name="connsiteX29" fmla="*/ 91593 w 1118809"/>
              <a:gd name="connsiteY29" fmla="*/ 753400 h 761317"/>
              <a:gd name="connsiteX0" fmla="*/ 91593 w 1118809"/>
              <a:gd name="connsiteY0" fmla="*/ 753400 h 761317"/>
              <a:gd name="connsiteX1" fmla="*/ 204409 w 1118809"/>
              <a:gd name="connsiteY1" fmla="*/ 753400 h 761317"/>
              <a:gd name="connsiteX2" fmla="*/ 340975 w 1118809"/>
              <a:gd name="connsiteY2" fmla="*/ 658397 h 761317"/>
              <a:gd name="connsiteX3" fmla="*/ 483479 w 1118809"/>
              <a:gd name="connsiteY3" fmla="*/ 593083 h 761317"/>
              <a:gd name="connsiteX4" fmla="*/ 667547 w 1118809"/>
              <a:gd name="connsiteY4" fmla="*/ 569332 h 761317"/>
              <a:gd name="connsiteX5" fmla="*/ 709110 w 1118809"/>
              <a:gd name="connsiteY5" fmla="*/ 527769 h 761317"/>
              <a:gd name="connsiteX6" fmla="*/ 780362 w 1118809"/>
              <a:gd name="connsiteY6" fmla="*/ 515893 h 761317"/>
              <a:gd name="connsiteX7" fmla="*/ 792237 w 1118809"/>
              <a:gd name="connsiteY7" fmla="*/ 521831 h 761317"/>
              <a:gd name="connsiteX8" fmla="*/ 934741 w 1118809"/>
              <a:gd name="connsiteY8" fmla="*/ 420891 h 761317"/>
              <a:gd name="connsiteX9" fmla="*/ 1041619 w 1118809"/>
              <a:gd name="connsiteY9" fmla="*/ 290262 h 761317"/>
              <a:gd name="connsiteX10" fmla="*/ 1118809 w 1118809"/>
              <a:gd name="connsiteY10" fmla="*/ 129945 h 761317"/>
              <a:gd name="connsiteX11" fmla="*/ 1118809 w 1118809"/>
              <a:gd name="connsiteY11" fmla="*/ 52756 h 761317"/>
              <a:gd name="connsiteX12" fmla="*/ 1077245 w 1118809"/>
              <a:gd name="connsiteY12" fmla="*/ 40880 h 761317"/>
              <a:gd name="connsiteX13" fmla="*/ 1035682 w 1118809"/>
              <a:gd name="connsiteY13" fmla="*/ 52756 h 761317"/>
              <a:gd name="connsiteX14" fmla="*/ 940679 w 1118809"/>
              <a:gd name="connsiteY14" fmla="*/ 29005 h 761317"/>
              <a:gd name="connsiteX15" fmla="*/ 875365 w 1118809"/>
              <a:gd name="connsiteY15" fmla="*/ 11192 h 761317"/>
              <a:gd name="connsiteX16" fmla="*/ 768487 w 1118809"/>
              <a:gd name="connsiteY16" fmla="*/ 17130 h 761317"/>
              <a:gd name="connsiteX17" fmla="*/ 673484 w 1118809"/>
              <a:gd name="connsiteY17" fmla="*/ 29005 h 761317"/>
              <a:gd name="connsiteX18" fmla="*/ 596295 w 1118809"/>
              <a:gd name="connsiteY18" fmla="*/ 5254 h 761317"/>
              <a:gd name="connsiteX19" fmla="*/ 459728 w 1118809"/>
              <a:gd name="connsiteY19" fmla="*/ 5254 h 761317"/>
              <a:gd name="connsiteX20" fmla="*/ 287536 w 1118809"/>
              <a:gd name="connsiteY20" fmla="*/ 34943 h 761317"/>
              <a:gd name="connsiteX21" fmla="*/ 162845 w 1118809"/>
              <a:gd name="connsiteY21" fmla="*/ 82444 h 761317"/>
              <a:gd name="connsiteX22" fmla="*/ 121282 w 1118809"/>
              <a:gd name="connsiteY22" fmla="*/ 124008 h 761317"/>
              <a:gd name="connsiteX23" fmla="*/ 73780 w 1118809"/>
              <a:gd name="connsiteY23" fmla="*/ 224948 h 761317"/>
              <a:gd name="connsiteX24" fmla="*/ 38154 w 1118809"/>
              <a:gd name="connsiteY24" fmla="*/ 385265 h 761317"/>
              <a:gd name="connsiteX25" fmla="*/ 38154 w 1118809"/>
              <a:gd name="connsiteY25" fmla="*/ 527769 h 761317"/>
              <a:gd name="connsiteX26" fmla="*/ 44092 w 1118809"/>
              <a:gd name="connsiteY26" fmla="*/ 604958 h 761317"/>
              <a:gd name="connsiteX27" fmla="*/ 67843 w 1118809"/>
              <a:gd name="connsiteY27" fmla="*/ 610896 h 761317"/>
              <a:gd name="connsiteX28" fmla="*/ 61905 w 1118809"/>
              <a:gd name="connsiteY28" fmla="*/ 705899 h 761317"/>
              <a:gd name="connsiteX29" fmla="*/ 91593 w 1118809"/>
              <a:gd name="connsiteY29" fmla="*/ 753400 h 761317"/>
              <a:gd name="connsiteX0" fmla="*/ 91593 w 1118809"/>
              <a:gd name="connsiteY0" fmla="*/ 753400 h 761317"/>
              <a:gd name="connsiteX1" fmla="*/ 204409 w 1118809"/>
              <a:gd name="connsiteY1" fmla="*/ 753400 h 761317"/>
              <a:gd name="connsiteX2" fmla="*/ 340975 w 1118809"/>
              <a:gd name="connsiteY2" fmla="*/ 658397 h 761317"/>
              <a:gd name="connsiteX3" fmla="*/ 483479 w 1118809"/>
              <a:gd name="connsiteY3" fmla="*/ 593083 h 761317"/>
              <a:gd name="connsiteX4" fmla="*/ 667547 w 1118809"/>
              <a:gd name="connsiteY4" fmla="*/ 569332 h 761317"/>
              <a:gd name="connsiteX5" fmla="*/ 709110 w 1118809"/>
              <a:gd name="connsiteY5" fmla="*/ 527769 h 761317"/>
              <a:gd name="connsiteX6" fmla="*/ 780362 w 1118809"/>
              <a:gd name="connsiteY6" fmla="*/ 515893 h 761317"/>
              <a:gd name="connsiteX7" fmla="*/ 792237 w 1118809"/>
              <a:gd name="connsiteY7" fmla="*/ 521831 h 761317"/>
              <a:gd name="connsiteX8" fmla="*/ 863271 w 1118809"/>
              <a:gd name="connsiteY8" fmla="*/ 420891 h 761317"/>
              <a:gd name="connsiteX9" fmla="*/ 1041619 w 1118809"/>
              <a:gd name="connsiteY9" fmla="*/ 290262 h 761317"/>
              <a:gd name="connsiteX10" fmla="*/ 1118809 w 1118809"/>
              <a:gd name="connsiteY10" fmla="*/ 129945 h 761317"/>
              <a:gd name="connsiteX11" fmla="*/ 1118809 w 1118809"/>
              <a:gd name="connsiteY11" fmla="*/ 52756 h 761317"/>
              <a:gd name="connsiteX12" fmla="*/ 1077245 w 1118809"/>
              <a:gd name="connsiteY12" fmla="*/ 40880 h 761317"/>
              <a:gd name="connsiteX13" fmla="*/ 1035682 w 1118809"/>
              <a:gd name="connsiteY13" fmla="*/ 52756 h 761317"/>
              <a:gd name="connsiteX14" fmla="*/ 940679 w 1118809"/>
              <a:gd name="connsiteY14" fmla="*/ 29005 h 761317"/>
              <a:gd name="connsiteX15" fmla="*/ 875365 w 1118809"/>
              <a:gd name="connsiteY15" fmla="*/ 11192 h 761317"/>
              <a:gd name="connsiteX16" fmla="*/ 768487 w 1118809"/>
              <a:gd name="connsiteY16" fmla="*/ 17130 h 761317"/>
              <a:gd name="connsiteX17" fmla="*/ 673484 w 1118809"/>
              <a:gd name="connsiteY17" fmla="*/ 29005 h 761317"/>
              <a:gd name="connsiteX18" fmla="*/ 596295 w 1118809"/>
              <a:gd name="connsiteY18" fmla="*/ 5254 h 761317"/>
              <a:gd name="connsiteX19" fmla="*/ 459728 w 1118809"/>
              <a:gd name="connsiteY19" fmla="*/ 5254 h 761317"/>
              <a:gd name="connsiteX20" fmla="*/ 287536 w 1118809"/>
              <a:gd name="connsiteY20" fmla="*/ 34943 h 761317"/>
              <a:gd name="connsiteX21" fmla="*/ 162845 w 1118809"/>
              <a:gd name="connsiteY21" fmla="*/ 82444 h 761317"/>
              <a:gd name="connsiteX22" fmla="*/ 121282 w 1118809"/>
              <a:gd name="connsiteY22" fmla="*/ 124008 h 761317"/>
              <a:gd name="connsiteX23" fmla="*/ 73780 w 1118809"/>
              <a:gd name="connsiteY23" fmla="*/ 224948 h 761317"/>
              <a:gd name="connsiteX24" fmla="*/ 38154 w 1118809"/>
              <a:gd name="connsiteY24" fmla="*/ 385265 h 761317"/>
              <a:gd name="connsiteX25" fmla="*/ 38154 w 1118809"/>
              <a:gd name="connsiteY25" fmla="*/ 527769 h 761317"/>
              <a:gd name="connsiteX26" fmla="*/ 44092 w 1118809"/>
              <a:gd name="connsiteY26" fmla="*/ 604958 h 761317"/>
              <a:gd name="connsiteX27" fmla="*/ 67843 w 1118809"/>
              <a:gd name="connsiteY27" fmla="*/ 610896 h 761317"/>
              <a:gd name="connsiteX28" fmla="*/ 61905 w 1118809"/>
              <a:gd name="connsiteY28" fmla="*/ 705899 h 761317"/>
              <a:gd name="connsiteX29" fmla="*/ 91593 w 1118809"/>
              <a:gd name="connsiteY29" fmla="*/ 753400 h 761317"/>
              <a:gd name="connsiteX0" fmla="*/ 91593 w 1118809"/>
              <a:gd name="connsiteY0" fmla="*/ 753400 h 761317"/>
              <a:gd name="connsiteX1" fmla="*/ 204409 w 1118809"/>
              <a:gd name="connsiteY1" fmla="*/ 753400 h 761317"/>
              <a:gd name="connsiteX2" fmla="*/ 340975 w 1118809"/>
              <a:gd name="connsiteY2" fmla="*/ 658397 h 761317"/>
              <a:gd name="connsiteX3" fmla="*/ 483479 w 1118809"/>
              <a:gd name="connsiteY3" fmla="*/ 593083 h 761317"/>
              <a:gd name="connsiteX4" fmla="*/ 667547 w 1118809"/>
              <a:gd name="connsiteY4" fmla="*/ 569332 h 761317"/>
              <a:gd name="connsiteX5" fmla="*/ 709110 w 1118809"/>
              <a:gd name="connsiteY5" fmla="*/ 527769 h 761317"/>
              <a:gd name="connsiteX6" fmla="*/ 780362 w 1118809"/>
              <a:gd name="connsiteY6" fmla="*/ 515893 h 761317"/>
              <a:gd name="connsiteX7" fmla="*/ 792237 w 1118809"/>
              <a:gd name="connsiteY7" fmla="*/ 521831 h 761317"/>
              <a:gd name="connsiteX8" fmla="*/ 863271 w 1118809"/>
              <a:gd name="connsiteY8" fmla="*/ 420891 h 761317"/>
              <a:gd name="connsiteX9" fmla="*/ 1041619 w 1118809"/>
              <a:gd name="connsiteY9" fmla="*/ 290262 h 761317"/>
              <a:gd name="connsiteX10" fmla="*/ 1118809 w 1118809"/>
              <a:gd name="connsiteY10" fmla="*/ 129945 h 761317"/>
              <a:gd name="connsiteX11" fmla="*/ 1118809 w 1118809"/>
              <a:gd name="connsiteY11" fmla="*/ 52756 h 761317"/>
              <a:gd name="connsiteX12" fmla="*/ 1077245 w 1118809"/>
              <a:gd name="connsiteY12" fmla="*/ 40880 h 761317"/>
              <a:gd name="connsiteX13" fmla="*/ 1035682 w 1118809"/>
              <a:gd name="connsiteY13" fmla="*/ 52756 h 761317"/>
              <a:gd name="connsiteX14" fmla="*/ 940679 w 1118809"/>
              <a:gd name="connsiteY14" fmla="*/ 29005 h 761317"/>
              <a:gd name="connsiteX15" fmla="*/ 875365 w 1118809"/>
              <a:gd name="connsiteY15" fmla="*/ 11192 h 761317"/>
              <a:gd name="connsiteX16" fmla="*/ 768487 w 1118809"/>
              <a:gd name="connsiteY16" fmla="*/ 17130 h 761317"/>
              <a:gd name="connsiteX17" fmla="*/ 673484 w 1118809"/>
              <a:gd name="connsiteY17" fmla="*/ 29005 h 761317"/>
              <a:gd name="connsiteX18" fmla="*/ 596295 w 1118809"/>
              <a:gd name="connsiteY18" fmla="*/ 5254 h 761317"/>
              <a:gd name="connsiteX19" fmla="*/ 459728 w 1118809"/>
              <a:gd name="connsiteY19" fmla="*/ 5254 h 761317"/>
              <a:gd name="connsiteX20" fmla="*/ 287536 w 1118809"/>
              <a:gd name="connsiteY20" fmla="*/ 34943 h 761317"/>
              <a:gd name="connsiteX21" fmla="*/ 162845 w 1118809"/>
              <a:gd name="connsiteY21" fmla="*/ 82444 h 761317"/>
              <a:gd name="connsiteX22" fmla="*/ 121282 w 1118809"/>
              <a:gd name="connsiteY22" fmla="*/ 124008 h 761317"/>
              <a:gd name="connsiteX23" fmla="*/ 73780 w 1118809"/>
              <a:gd name="connsiteY23" fmla="*/ 224948 h 761317"/>
              <a:gd name="connsiteX24" fmla="*/ 38154 w 1118809"/>
              <a:gd name="connsiteY24" fmla="*/ 385265 h 761317"/>
              <a:gd name="connsiteX25" fmla="*/ 38154 w 1118809"/>
              <a:gd name="connsiteY25" fmla="*/ 527769 h 761317"/>
              <a:gd name="connsiteX26" fmla="*/ 44092 w 1118809"/>
              <a:gd name="connsiteY26" fmla="*/ 604958 h 761317"/>
              <a:gd name="connsiteX27" fmla="*/ 67843 w 1118809"/>
              <a:gd name="connsiteY27" fmla="*/ 610896 h 761317"/>
              <a:gd name="connsiteX28" fmla="*/ 61905 w 1118809"/>
              <a:gd name="connsiteY28" fmla="*/ 705899 h 761317"/>
              <a:gd name="connsiteX29" fmla="*/ 91593 w 1118809"/>
              <a:gd name="connsiteY29" fmla="*/ 753400 h 761317"/>
              <a:gd name="connsiteX0" fmla="*/ 91593 w 1118809"/>
              <a:gd name="connsiteY0" fmla="*/ 753400 h 761317"/>
              <a:gd name="connsiteX1" fmla="*/ 204409 w 1118809"/>
              <a:gd name="connsiteY1" fmla="*/ 753400 h 761317"/>
              <a:gd name="connsiteX2" fmla="*/ 340975 w 1118809"/>
              <a:gd name="connsiteY2" fmla="*/ 658397 h 761317"/>
              <a:gd name="connsiteX3" fmla="*/ 483479 w 1118809"/>
              <a:gd name="connsiteY3" fmla="*/ 593083 h 761317"/>
              <a:gd name="connsiteX4" fmla="*/ 667547 w 1118809"/>
              <a:gd name="connsiteY4" fmla="*/ 569332 h 761317"/>
              <a:gd name="connsiteX5" fmla="*/ 709110 w 1118809"/>
              <a:gd name="connsiteY5" fmla="*/ 527769 h 761317"/>
              <a:gd name="connsiteX6" fmla="*/ 780362 w 1118809"/>
              <a:gd name="connsiteY6" fmla="*/ 515893 h 761317"/>
              <a:gd name="connsiteX7" fmla="*/ 792237 w 1118809"/>
              <a:gd name="connsiteY7" fmla="*/ 521831 h 761317"/>
              <a:gd name="connsiteX8" fmla="*/ 863271 w 1118809"/>
              <a:gd name="connsiteY8" fmla="*/ 420891 h 761317"/>
              <a:gd name="connsiteX9" fmla="*/ 1041619 w 1118809"/>
              <a:gd name="connsiteY9" fmla="*/ 290262 h 761317"/>
              <a:gd name="connsiteX10" fmla="*/ 1118809 w 1118809"/>
              <a:gd name="connsiteY10" fmla="*/ 129945 h 761317"/>
              <a:gd name="connsiteX11" fmla="*/ 1118809 w 1118809"/>
              <a:gd name="connsiteY11" fmla="*/ 52756 h 761317"/>
              <a:gd name="connsiteX12" fmla="*/ 1077245 w 1118809"/>
              <a:gd name="connsiteY12" fmla="*/ 40880 h 761317"/>
              <a:gd name="connsiteX13" fmla="*/ 1035682 w 1118809"/>
              <a:gd name="connsiteY13" fmla="*/ 52756 h 761317"/>
              <a:gd name="connsiteX14" fmla="*/ 940679 w 1118809"/>
              <a:gd name="connsiteY14" fmla="*/ 29005 h 761317"/>
              <a:gd name="connsiteX15" fmla="*/ 875365 w 1118809"/>
              <a:gd name="connsiteY15" fmla="*/ 11192 h 761317"/>
              <a:gd name="connsiteX16" fmla="*/ 768487 w 1118809"/>
              <a:gd name="connsiteY16" fmla="*/ 17130 h 761317"/>
              <a:gd name="connsiteX17" fmla="*/ 673484 w 1118809"/>
              <a:gd name="connsiteY17" fmla="*/ 29005 h 761317"/>
              <a:gd name="connsiteX18" fmla="*/ 596295 w 1118809"/>
              <a:gd name="connsiteY18" fmla="*/ 5254 h 761317"/>
              <a:gd name="connsiteX19" fmla="*/ 459728 w 1118809"/>
              <a:gd name="connsiteY19" fmla="*/ 5254 h 761317"/>
              <a:gd name="connsiteX20" fmla="*/ 287536 w 1118809"/>
              <a:gd name="connsiteY20" fmla="*/ 34943 h 761317"/>
              <a:gd name="connsiteX21" fmla="*/ 162845 w 1118809"/>
              <a:gd name="connsiteY21" fmla="*/ 82444 h 761317"/>
              <a:gd name="connsiteX22" fmla="*/ 121282 w 1118809"/>
              <a:gd name="connsiteY22" fmla="*/ 124008 h 761317"/>
              <a:gd name="connsiteX23" fmla="*/ 73780 w 1118809"/>
              <a:gd name="connsiteY23" fmla="*/ 224948 h 761317"/>
              <a:gd name="connsiteX24" fmla="*/ 38154 w 1118809"/>
              <a:gd name="connsiteY24" fmla="*/ 385265 h 761317"/>
              <a:gd name="connsiteX25" fmla="*/ 38154 w 1118809"/>
              <a:gd name="connsiteY25" fmla="*/ 527769 h 761317"/>
              <a:gd name="connsiteX26" fmla="*/ 44092 w 1118809"/>
              <a:gd name="connsiteY26" fmla="*/ 604958 h 761317"/>
              <a:gd name="connsiteX27" fmla="*/ 67843 w 1118809"/>
              <a:gd name="connsiteY27" fmla="*/ 610896 h 761317"/>
              <a:gd name="connsiteX28" fmla="*/ 61905 w 1118809"/>
              <a:gd name="connsiteY28" fmla="*/ 705899 h 761317"/>
              <a:gd name="connsiteX29" fmla="*/ 91593 w 1118809"/>
              <a:gd name="connsiteY29" fmla="*/ 753400 h 761317"/>
              <a:gd name="connsiteX0" fmla="*/ 91593 w 1118809"/>
              <a:gd name="connsiteY0" fmla="*/ 753400 h 761317"/>
              <a:gd name="connsiteX1" fmla="*/ 204409 w 1118809"/>
              <a:gd name="connsiteY1" fmla="*/ 753400 h 761317"/>
              <a:gd name="connsiteX2" fmla="*/ 340975 w 1118809"/>
              <a:gd name="connsiteY2" fmla="*/ 658397 h 761317"/>
              <a:gd name="connsiteX3" fmla="*/ 483479 w 1118809"/>
              <a:gd name="connsiteY3" fmla="*/ 593083 h 761317"/>
              <a:gd name="connsiteX4" fmla="*/ 667547 w 1118809"/>
              <a:gd name="connsiteY4" fmla="*/ 569332 h 761317"/>
              <a:gd name="connsiteX5" fmla="*/ 709110 w 1118809"/>
              <a:gd name="connsiteY5" fmla="*/ 527769 h 761317"/>
              <a:gd name="connsiteX6" fmla="*/ 780362 w 1118809"/>
              <a:gd name="connsiteY6" fmla="*/ 515893 h 761317"/>
              <a:gd name="connsiteX7" fmla="*/ 792237 w 1118809"/>
              <a:gd name="connsiteY7" fmla="*/ 521831 h 761317"/>
              <a:gd name="connsiteX8" fmla="*/ 863271 w 1118809"/>
              <a:gd name="connsiteY8" fmla="*/ 420891 h 761317"/>
              <a:gd name="connsiteX9" fmla="*/ 1041619 w 1118809"/>
              <a:gd name="connsiteY9" fmla="*/ 290262 h 761317"/>
              <a:gd name="connsiteX10" fmla="*/ 1118809 w 1118809"/>
              <a:gd name="connsiteY10" fmla="*/ 129945 h 761317"/>
              <a:gd name="connsiteX11" fmla="*/ 1118809 w 1118809"/>
              <a:gd name="connsiteY11" fmla="*/ 52756 h 761317"/>
              <a:gd name="connsiteX12" fmla="*/ 1077245 w 1118809"/>
              <a:gd name="connsiteY12" fmla="*/ 40880 h 761317"/>
              <a:gd name="connsiteX13" fmla="*/ 1035682 w 1118809"/>
              <a:gd name="connsiteY13" fmla="*/ 52756 h 761317"/>
              <a:gd name="connsiteX14" fmla="*/ 940679 w 1118809"/>
              <a:gd name="connsiteY14" fmla="*/ 29005 h 761317"/>
              <a:gd name="connsiteX15" fmla="*/ 875365 w 1118809"/>
              <a:gd name="connsiteY15" fmla="*/ 11192 h 761317"/>
              <a:gd name="connsiteX16" fmla="*/ 768487 w 1118809"/>
              <a:gd name="connsiteY16" fmla="*/ 17130 h 761317"/>
              <a:gd name="connsiteX17" fmla="*/ 673484 w 1118809"/>
              <a:gd name="connsiteY17" fmla="*/ 29005 h 761317"/>
              <a:gd name="connsiteX18" fmla="*/ 596295 w 1118809"/>
              <a:gd name="connsiteY18" fmla="*/ 5254 h 761317"/>
              <a:gd name="connsiteX19" fmla="*/ 459728 w 1118809"/>
              <a:gd name="connsiteY19" fmla="*/ 5254 h 761317"/>
              <a:gd name="connsiteX20" fmla="*/ 287536 w 1118809"/>
              <a:gd name="connsiteY20" fmla="*/ 34943 h 761317"/>
              <a:gd name="connsiteX21" fmla="*/ 162845 w 1118809"/>
              <a:gd name="connsiteY21" fmla="*/ 82444 h 761317"/>
              <a:gd name="connsiteX22" fmla="*/ 121282 w 1118809"/>
              <a:gd name="connsiteY22" fmla="*/ 124008 h 761317"/>
              <a:gd name="connsiteX23" fmla="*/ 73780 w 1118809"/>
              <a:gd name="connsiteY23" fmla="*/ 224948 h 761317"/>
              <a:gd name="connsiteX24" fmla="*/ 38154 w 1118809"/>
              <a:gd name="connsiteY24" fmla="*/ 385265 h 761317"/>
              <a:gd name="connsiteX25" fmla="*/ 38154 w 1118809"/>
              <a:gd name="connsiteY25" fmla="*/ 527769 h 761317"/>
              <a:gd name="connsiteX26" fmla="*/ 44092 w 1118809"/>
              <a:gd name="connsiteY26" fmla="*/ 604958 h 761317"/>
              <a:gd name="connsiteX27" fmla="*/ 67843 w 1118809"/>
              <a:gd name="connsiteY27" fmla="*/ 610896 h 761317"/>
              <a:gd name="connsiteX28" fmla="*/ 61905 w 1118809"/>
              <a:gd name="connsiteY28" fmla="*/ 705899 h 761317"/>
              <a:gd name="connsiteX29" fmla="*/ 91593 w 1118809"/>
              <a:gd name="connsiteY29" fmla="*/ 753400 h 761317"/>
              <a:gd name="connsiteX0" fmla="*/ 91593 w 1118809"/>
              <a:gd name="connsiteY0" fmla="*/ 753400 h 761317"/>
              <a:gd name="connsiteX1" fmla="*/ 204409 w 1118809"/>
              <a:gd name="connsiteY1" fmla="*/ 753400 h 761317"/>
              <a:gd name="connsiteX2" fmla="*/ 340975 w 1118809"/>
              <a:gd name="connsiteY2" fmla="*/ 658397 h 761317"/>
              <a:gd name="connsiteX3" fmla="*/ 483479 w 1118809"/>
              <a:gd name="connsiteY3" fmla="*/ 593083 h 761317"/>
              <a:gd name="connsiteX4" fmla="*/ 667547 w 1118809"/>
              <a:gd name="connsiteY4" fmla="*/ 569332 h 761317"/>
              <a:gd name="connsiteX5" fmla="*/ 709110 w 1118809"/>
              <a:gd name="connsiteY5" fmla="*/ 527769 h 761317"/>
              <a:gd name="connsiteX6" fmla="*/ 780362 w 1118809"/>
              <a:gd name="connsiteY6" fmla="*/ 515893 h 761317"/>
              <a:gd name="connsiteX7" fmla="*/ 792237 w 1118809"/>
              <a:gd name="connsiteY7" fmla="*/ 521831 h 761317"/>
              <a:gd name="connsiteX8" fmla="*/ 863271 w 1118809"/>
              <a:gd name="connsiteY8" fmla="*/ 420891 h 761317"/>
              <a:gd name="connsiteX9" fmla="*/ 1041619 w 1118809"/>
              <a:gd name="connsiteY9" fmla="*/ 290262 h 761317"/>
              <a:gd name="connsiteX10" fmla="*/ 1118809 w 1118809"/>
              <a:gd name="connsiteY10" fmla="*/ 129945 h 761317"/>
              <a:gd name="connsiteX11" fmla="*/ 1118809 w 1118809"/>
              <a:gd name="connsiteY11" fmla="*/ 52756 h 761317"/>
              <a:gd name="connsiteX12" fmla="*/ 1077245 w 1118809"/>
              <a:gd name="connsiteY12" fmla="*/ 40880 h 761317"/>
              <a:gd name="connsiteX13" fmla="*/ 1035682 w 1118809"/>
              <a:gd name="connsiteY13" fmla="*/ 52756 h 761317"/>
              <a:gd name="connsiteX14" fmla="*/ 940679 w 1118809"/>
              <a:gd name="connsiteY14" fmla="*/ 29005 h 761317"/>
              <a:gd name="connsiteX15" fmla="*/ 875365 w 1118809"/>
              <a:gd name="connsiteY15" fmla="*/ 11192 h 761317"/>
              <a:gd name="connsiteX16" fmla="*/ 768487 w 1118809"/>
              <a:gd name="connsiteY16" fmla="*/ 17130 h 761317"/>
              <a:gd name="connsiteX17" fmla="*/ 673484 w 1118809"/>
              <a:gd name="connsiteY17" fmla="*/ 29005 h 761317"/>
              <a:gd name="connsiteX18" fmla="*/ 596295 w 1118809"/>
              <a:gd name="connsiteY18" fmla="*/ 5254 h 761317"/>
              <a:gd name="connsiteX19" fmla="*/ 459728 w 1118809"/>
              <a:gd name="connsiteY19" fmla="*/ 5254 h 761317"/>
              <a:gd name="connsiteX20" fmla="*/ 287536 w 1118809"/>
              <a:gd name="connsiteY20" fmla="*/ 34943 h 761317"/>
              <a:gd name="connsiteX21" fmla="*/ 162845 w 1118809"/>
              <a:gd name="connsiteY21" fmla="*/ 82444 h 761317"/>
              <a:gd name="connsiteX22" fmla="*/ 121282 w 1118809"/>
              <a:gd name="connsiteY22" fmla="*/ 124008 h 761317"/>
              <a:gd name="connsiteX23" fmla="*/ 73780 w 1118809"/>
              <a:gd name="connsiteY23" fmla="*/ 224948 h 761317"/>
              <a:gd name="connsiteX24" fmla="*/ 38154 w 1118809"/>
              <a:gd name="connsiteY24" fmla="*/ 385265 h 761317"/>
              <a:gd name="connsiteX25" fmla="*/ 38154 w 1118809"/>
              <a:gd name="connsiteY25" fmla="*/ 527769 h 761317"/>
              <a:gd name="connsiteX26" fmla="*/ 44092 w 1118809"/>
              <a:gd name="connsiteY26" fmla="*/ 604958 h 761317"/>
              <a:gd name="connsiteX27" fmla="*/ 67843 w 1118809"/>
              <a:gd name="connsiteY27" fmla="*/ 610896 h 761317"/>
              <a:gd name="connsiteX28" fmla="*/ 61905 w 1118809"/>
              <a:gd name="connsiteY28" fmla="*/ 705899 h 761317"/>
              <a:gd name="connsiteX29" fmla="*/ 91593 w 1118809"/>
              <a:gd name="connsiteY29" fmla="*/ 753400 h 761317"/>
              <a:gd name="connsiteX0" fmla="*/ 91593 w 1118809"/>
              <a:gd name="connsiteY0" fmla="*/ 753400 h 761317"/>
              <a:gd name="connsiteX1" fmla="*/ 204409 w 1118809"/>
              <a:gd name="connsiteY1" fmla="*/ 753400 h 761317"/>
              <a:gd name="connsiteX2" fmla="*/ 340975 w 1118809"/>
              <a:gd name="connsiteY2" fmla="*/ 658397 h 761317"/>
              <a:gd name="connsiteX3" fmla="*/ 483479 w 1118809"/>
              <a:gd name="connsiteY3" fmla="*/ 593083 h 761317"/>
              <a:gd name="connsiteX4" fmla="*/ 667547 w 1118809"/>
              <a:gd name="connsiteY4" fmla="*/ 569332 h 761317"/>
              <a:gd name="connsiteX5" fmla="*/ 709110 w 1118809"/>
              <a:gd name="connsiteY5" fmla="*/ 527769 h 761317"/>
              <a:gd name="connsiteX6" fmla="*/ 780362 w 1118809"/>
              <a:gd name="connsiteY6" fmla="*/ 515893 h 761317"/>
              <a:gd name="connsiteX7" fmla="*/ 792237 w 1118809"/>
              <a:gd name="connsiteY7" fmla="*/ 521831 h 761317"/>
              <a:gd name="connsiteX8" fmla="*/ 863271 w 1118809"/>
              <a:gd name="connsiteY8" fmla="*/ 420891 h 761317"/>
              <a:gd name="connsiteX9" fmla="*/ 1041619 w 1118809"/>
              <a:gd name="connsiteY9" fmla="*/ 290262 h 761317"/>
              <a:gd name="connsiteX10" fmla="*/ 1118809 w 1118809"/>
              <a:gd name="connsiteY10" fmla="*/ 129945 h 761317"/>
              <a:gd name="connsiteX11" fmla="*/ 1118809 w 1118809"/>
              <a:gd name="connsiteY11" fmla="*/ 52756 h 761317"/>
              <a:gd name="connsiteX12" fmla="*/ 1077245 w 1118809"/>
              <a:gd name="connsiteY12" fmla="*/ 40880 h 761317"/>
              <a:gd name="connsiteX13" fmla="*/ 1035682 w 1118809"/>
              <a:gd name="connsiteY13" fmla="*/ 52756 h 761317"/>
              <a:gd name="connsiteX14" fmla="*/ 940679 w 1118809"/>
              <a:gd name="connsiteY14" fmla="*/ 29005 h 761317"/>
              <a:gd name="connsiteX15" fmla="*/ 875365 w 1118809"/>
              <a:gd name="connsiteY15" fmla="*/ 11192 h 761317"/>
              <a:gd name="connsiteX16" fmla="*/ 768487 w 1118809"/>
              <a:gd name="connsiteY16" fmla="*/ 17130 h 761317"/>
              <a:gd name="connsiteX17" fmla="*/ 673484 w 1118809"/>
              <a:gd name="connsiteY17" fmla="*/ 29005 h 761317"/>
              <a:gd name="connsiteX18" fmla="*/ 596295 w 1118809"/>
              <a:gd name="connsiteY18" fmla="*/ 5254 h 761317"/>
              <a:gd name="connsiteX19" fmla="*/ 459728 w 1118809"/>
              <a:gd name="connsiteY19" fmla="*/ 5254 h 761317"/>
              <a:gd name="connsiteX20" fmla="*/ 287536 w 1118809"/>
              <a:gd name="connsiteY20" fmla="*/ 34943 h 761317"/>
              <a:gd name="connsiteX21" fmla="*/ 162845 w 1118809"/>
              <a:gd name="connsiteY21" fmla="*/ 82444 h 761317"/>
              <a:gd name="connsiteX22" fmla="*/ 121282 w 1118809"/>
              <a:gd name="connsiteY22" fmla="*/ 124008 h 761317"/>
              <a:gd name="connsiteX23" fmla="*/ 73780 w 1118809"/>
              <a:gd name="connsiteY23" fmla="*/ 224948 h 761317"/>
              <a:gd name="connsiteX24" fmla="*/ 38154 w 1118809"/>
              <a:gd name="connsiteY24" fmla="*/ 385265 h 761317"/>
              <a:gd name="connsiteX25" fmla="*/ 38154 w 1118809"/>
              <a:gd name="connsiteY25" fmla="*/ 527769 h 761317"/>
              <a:gd name="connsiteX26" fmla="*/ 44092 w 1118809"/>
              <a:gd name="connsiteY26" fmla="*/ 604958 h 761317"/>
              <a:gd name="connsiteX27" fmla="*/ 67843 w 1118809"/>
              <a:gd name="connsiteY27" fmla="*/ 610896 h 761317"/>
              <a:gd name="connsiteX28" fmla="*/ 61905 w 1118809"/>
              <a:gd name="connsiteY28" fmla="*/ 705899 h 761317"/>
              <a:gd name="connsiteX29" fmla="*/ 91593 w 1118809"/>
              <a:gd name="connsiteY29" fmla="*/ 753400 h 761317"/>
              <a:gd name="connsiteX0" fmla="*/ 67540 w 1094756"/>
              <a:gd name="connsiteY0" fmla="*/ 753400 h 761317"/>
              <a:gd name="connsiteX1" fmla="*/ 180356 w 1094756"/>
              <a:gd name="connsiteY1" fmla="*/ 753400 h 761317"/>
              <a:gd name="connsiteX2" fmla="*/ 316922 w 1094756"/>
              <a:gd name="connsiteY2" fmla="*/ 658397 h 761317"/>
              <a:gd name="connsiteX3" fmla="*/ 459426 w 1094756"/>
              <a:gd name="connsiteY3" fmla="*/ 593083 h 761317"/>
              <a:gd name="connsiteX4" fmla="*/ 643494 w 1094756"/>
              <a:gd name="connsiteY4" fmla="*/ 569332 h 761317"/>
              <a:gd name="connsiteX5" fmla="*/ 685057 w 1094756"/>
              <a:gd name="connsiteY5" fmla="*/ 527769 h 761317"/>
              <a:gd name="connsiteX6" fmla="*/ 756309 w 1094756"/>
              <a:gd name="connsiteY6" fmla="*/ 515893 h 761317"/>
              <a:gd name="connsiteX7" fmla="*/ 768184 w 1094756"/>
              <a:gd name="connsiteY7" fmla="*/ 521831 h 761317"/>
              <a:gd name="connsiteX8" fmla="*/ 839218 w 1094756"/>
              <a:gd name="connsiteY8" fmla="*/ 420891 h 761317"/>
              <a:gd name="connsiteX9" fmla="*/ 1017566 w 1094756"/>
              <a:gd name="connsiteY9" fmla="*/ 290262 h 761317"/>
              <a:gd name="connsiteX10" fmla="*/ 1094756 w 1094756"/>
              <a:gd name="connsiteY10" fmla="*/ 129945 h 761317"/>
              <a:gd name="connsiteX11" fmla="*/ 1094756 w 1094756"/>
              <a:gd name="connsiteY11" fmla="*/ 52756 h 761317"/>
              <a:gd name="connsiteX12" fmla="*/ 1053192 w 1094756"/>
              <a:gd name="connsiteY12" fmla="*/ 40880 h 761317"/>
              <a:gd name="connsiteX13" fmla="*/ 1011629 w 1094756"/>
              <a:gd name="connsiteY13" fmla="*/ 52756 h 761317"/>
              <a:gd name="connsiteX14" fmla="*/ 916626 w 1094756"/>
              <a:gd name="connsiteY14" fmla="*/ 29005 h 761317"/>
              <a:gd name="connsiteX15" fmla="*/ 851312 w 1094756"/>
              <a:gd name="connsiteY15" fmla="*/ 11192 h 761317"/>
              <a:gd name="connsiteX16" fmla="*/ 744434 w 1094756"/>
              <a:gd name="connsiteY16" fmla="*/ 17130 h 761317"/>
              <a:gd name="connsiteX17" fmla="*/ 649431 w 1094756"/>
              <a:gd name="connsiteY17" fmla="*/ 29005 h 761317"/>
              <a:gd name="connsiteX18" fmla="*/ 572242 w 1094756"/>
              <a:gd name="connsiteY18" fmla="*/ 5254 h 761317"/>
              <a:gd name="connsiteX19" fmla="*/ 435675 w 1094756"/>
              <a:gd name="connsiteY19" fmla="*/ 5254 h 761317"/>
              <a:gd name="connsiteX20" fmla="*/ 263483 w 1094756"/>
              <a:gd name="connsiteY20" fmla="*/ 34943 h 761317"/>
              <a:gd name="connsiteX21" fmla="*/ 138792 w 1094756"/>
              <a:gd name="connsiteY21" fmla="*/ 82444 h 761317"/>
              <a:gd name="connsiteX22" fmla="*/ 97229 w 1094756"/>
              <a:gd name="connsiteY22" fmla="*/ 124008 h 761317"/>
              <a:gd name="connsiteX23" fmla="*/ 49727 w 1094756"/>
              <a:gd name="connsiteY23" fmla="*/ 224948 h 761317"/>
              <a:gd name="connsiteX24" fmla="*/ 14101 w 1094756"/>
              <a:gd name="connsiteY24" fmla="*/ 385265 h 761317"/>
              <a:gd name="connsiteX25" fmla="*/ 14101 w 1094756"/>
              <a:gd name="connsiteY25" fmla="*/ 527769 h 761317"/>
              <a:gd name="connsiteX26" fmla="*/ 20039 w 1094756"/>
              <a:gd name="connsiteY26" fmla="*/ 604958 h 761317"/>
              <a:gd name="connsiteX27" fmla="*/ 43790 w 1094756"/>
              <a:gd name="connsiteY27" fmla="*/ 610896 h 761317"/>
              <a:gd name="connsiteX28" fmla="*/ 37852 w 1094756"/>
              <a:gd name="connsiteY28" fmla="*/ 705899 h 761317"/>
              <a:gd name="connsiteX29" fmla="*/ 67540 w 1094756"/>
              <a:gd name="connsiteY29" fmla="*/ 753400 h 761317"/>
              <a:gd name="connsiteX0" fmla="*/ 67540 w 1094756"/>
              <a:gd name="connsiteY0" fmla="*/ 753400 h 761317"/>
              <a:gd name="connsiteX1" fmla="*/ 180356 w 1094756"/>
              <a:gd name="connsiteY1" fmla="*/ 753400 h 761317"/>
              <a:gd name="connsiteX2" fmla="*/ 316922 w 1094756"/>
              <a:gd name="connsiteY2" fmla="*/ 658397 h 761317"/>
              <a:gd name="connsiteX3" fmla="*/ 459426 w 1094756"/>
              <a:gd name="connsiteY3" fmla="*/ 593083 h 761317"/>
              <a:gd name="connsiteX4" fmla="*/ 643494 w 1094756"/>
              <a:gd name="connsiteY4" fmla="*/ 569332 h 761317"/>
              <a:gd name="connsiteX5" fmla="*/ 685057 w 1094756"/>
              <a:gd name="connsiteY5" fmla="*/ 527769 h 761317"/>
              <a:gd name="connsiteX6" fmla="*/ 756309 w 1094756"/>
              <a:gd name="connsiteY6" fmla="*/ 515893 h 761317"/>
              <a:gd name="connsiteX7" fmla="*/ 768184 w 1094756"/>
              <a:gd name="connsiteY7" fmla="*/ 521831 h 761317"/>
              <a:gd name="connsiteX8" fmla="*/ 839218 w 1094756"/>
              <a:gd name="connsiteY8" fmla="*/ 420891 h 761317"/>
              <a:gd name="connsiteX9" fmla="*/ 1017566 w 1094756"/>
              <a:gd name="connsiteY9" fmla="*/ 290262 h 761317"/>
              <a:gd name="connsiteX10" fmla="*/ 1094756 w 1094756"/>
              <a:gd name="connsiteY10" fmla="*/ 129945 h 761317"/>
              <a:gd name="connsiteX11" fmla="*/ 1094756 w 1094756"/>
              <a:gd name="connsiteY11" fmla="*/ 52756 h 761317"/>
              <a:gd name="connsiteX12" fmla="*/ 1053192 w 1094756"/>
              <a:gd name="connsiteY12" fmla="*/ 40880 h 761317"/>
              <a:gd name="connsiteX13" fmla="*/ 1011629 w 1094756"/>
              <a:gd name="connsiteY13" fmla="*/ 52756 h 761317"/>
              <a:gd name="connsiteX14" fmla="*/ 916626 w 1094756"/>
              <a:gd name="connsiteY14" fmla="*/ 29005 h 761317"/>
              <a:gd name="connsiteX15" fmla="*/ 851312 w 1094756"/>
              <a:gd name="connsiteY15" fmla="*/ 11192 h 761317"/>
              <a:gd name="connsiteX16" fmla="*/ 744434 w 1094756"/>
              <a:gd name="connsiteY16" fmla="*/ 17130 h 761317"/>
              <a:gd name="connsiteX17" fmla="*/ 649431 w 1094756"/>
              <a:gd name="connsiteY17" fmla="*/ 29005 h 761317"/>
              <a:gd name="connsiteX18" fmla="*/ 572242 w 1094756"/>
              <a:gd name="connsiteY18" fmla="*/ 5254 h 761317"/>
              <a:gd name="connsiteX19" fmla="*/ 435675 w 1094756"/>
              <a:gd name="connsiteY19" fmla="*/ 5254 h 761317"/>
              <a:gd name="connsiteX20" fmla="*/ 263483 w 1094756"/>
              <a:gd name="connsiteY20" fmla="*/ 34943 h 761317"/>
              <a:gd name="connsiteX21" fmla="*/ 138792 w 1094756"/>
              <a:gd name="connsiteY21" fmla="*/ 82444 h 761317"/>
              <a:gd name="connsiteX22" fmla="*/ 97229 w 1094756"/>
              <a:gd name="connsiteY22" fmla="*/ 124008 h 761317"/>
              <a:gd name="connsiteX23" fmla="*/ 49727 w 1094756"/>
              <a:gd name="connsiteY23" fmla="*/ 224948 h 761317"/>
              <a:gd name="connsiteX24" fmla="*/ 14101 w 1094756"/>
              <a:gd name="connsiteY24" fmla="*/ 385265 h 761317"/>
              <a:gd name="connsiteX25" fmla="*/ 14101 w 1094756"/>
              <a:gd name="connsiteY25" fmla="*/ 527769 h 761317"/>
              <a:gd name="connsiteX26" fmla="*/ 20039 w 1094756"/>
              <a:gd name="connsiteY26" fmla="*/ 604958 h 761317"/>
              <a:gd name="connsiteX27" fmla="*/ 43790 w 1094756"/>
              <a:gd name="connsiteY27" fmla="*/ 610896 h 761317"/>
              <a:gd name="connsiteX28" fmla="*/ 37852 w 1094756"/>
              <a:gd name="connsiteY28" fmla="*/ 705899 h 761317"/>
              <a:gd name="connsiteX29" fmla="*/ 67540 w 1094756"/>
              <a:gd name="connsiteY29" fmla="*/ 753400 h 761317"/>
              <a:gd name="connsiteX0" fmla="*/ 67540 w 1094756"/>
              <a:gd name="connsiteY0" fmla="*/ 753400 h 761317"/>
              <a:gd name="connsiteX1" fmla="*/ 180356 w 1094756"/>
              <a:gd name="connsiteY1" fmla="*/ 753400 h 761317"/>
              <a:gd name="connsiteX2" fmla="*/ 316922 w 1094756"/>
              <a:gd name="connsiteY2" fmla="*/ 658397 h 761317"/>
              <a:gd name="connsiteX3" fmla="*/ 459426 w 1094756"/>
              <a:gd name="connsiteY3" fmla="*/ 593083 h 761317"/>
              <a:gd name="connsiteX4" fmla="*/ 643494 w 1094756"/>
              <a:gd name="connsiteY4" fmla="*/ 569332 h 761317"/>
              <a:gd name="connsiteX5" fmla="*/ 685057 w 1094756"/>
              <a:gd name="connsiteY5" fmla="*/ 527769 h 761317"/>
              <a:gd name="connsiteX6" fmla="*/ 756309 w 1094756"/>
              <a:gd name="connsiteY6" fmla="*/ 515893 h 761317"/>
              <a:gd name="connsiteX7" fmla="*/ 768184 w 1094756"/>
              <a:gd name="connsiteY7" fmla="*/ 521831 h 761317"/>
              <a:gd name="connsiteX8" fmla="*/ 839218 w 1094756"/>
              <a:gd name="connsiteY8" fmla="*/ 420891 h 761317"/>
              <a:gd name="connsiteX9" fmla="*/ 1017566 w 1094756"/>
              <a:gd name="connsiteY9" fmla="*/ 290262 h 761317"/>
              <a:gd name="connsiteX10" fmla="*/ 1094756 w 1094756"/>
              <a:gd name="connsiteY10" fmla="*/ 129945 h 761317"/>
              <a:gd name="connsiteX11" fmla="*/ 1094756 w 1094756"/>
              <a:gd name="connsiteY11" fmla="*/ 52756 h 761317"/>
              <a:gd name="connsiteX12" fmla="*/ 1053192 w 1094756"/>
              <a:gd name="connsiteY12" fmla="*/ 40880 h 761317"/>
              <a:gd name="connsiteX13" fmla="*/ 1011629 w 1094756"/>
              <a:gd name="connsiteY13" fmla="*/ 52756 h 761317"/>
              <a:gd name="connsiteX14" fmla="*/ 916626 w 1094756"/>
              <a:gd name="connsiteY14" fmla="*/ 29005 h 761317"/>
              <a:gd name="connsiteX15" fmla="*/ 851312 w 1094756"/>
              <a:gd name="connsiteY15" fmla="*/ 11192 h 761317"/>
              <a:gd name="connsiteX16" fmla="*/ 744434 w 1094756"/>
              <a:gd name="connsiteY16" fmla="*/ 17130 h 761317"/>
              <a:gd name="connsiteX17" fmla="*/ 649431 w 1094756"/>
              <a:gd name="connsiteY17" fmla="*/ 29005 h 761317"/>
              <a:gd name="connsiteX18" fmla="*/ 572242 w 1094756"/>
              <a:gd name="connsiteY18" fmla="*/ 5254 h 761317"/>
              <a:gd name="connsiteX19" fmla="*/ 435675 w 1094756"/>
              <a:gd name="connsiteY19" fmla="*/ 5254 h 761317"/>
              <a:gd name="connsiteX20" fmla="*/ 263483 w 1094756"/>
              <a:gd name="connsiteY20" fmla="*/ 34943 h 761317"/>
              <a:gd name="connsiteX21" fmla="*/ 138792 w 1094756"/>
              <a:gd name="connsiteY21" fmla="*/ 82444 h 761317"/>
              <a:gd name="connsiteX22" fmla="*/ 97229 w 1094756"/>
              <a:gd name="connsiteY22" fmla="*/ 124008 h 761317"/>
              <a:gd name="connsiteX23" fmla="*/ 49727 w 1094756"/>
              <a:gd name="connsiteY23" fmla="*/ 224948 h 761317"/>
              <a:gd name="connsiteX24" fmla="*/ 14101 w 1094756"/>
              <a:gd name="connsiteY24" fmla="*/ 385265 h 761317"/>
              <a:gd name="connsiteX25" fmla="*/ 14101 w 1094756"/>
              <a:gd name="connsiteY25" fmla="*/ 527769 h 761317"/>
              <a:gd name="connsiteX26" fmla="*/ 20039 w 1094756"/>
              <a:gd name="connsiteY26" fmla="*/ 604958 h 761317"/>
              <a:gd name="connsiteX27" fmla="*/ 43790 w 1094756"/>
              <a:gd name="connsiteY27" fmla="*/ 610896 h 761317"/>
              <a:gd name="connsiteX28" fmla="*/ 37852 w 1094756"/>
              <a:gd name="connsiteY28" fmla="*/ 705899 h 761317"/>
              <a:gd name="connsiteX29" fmla="*/ 67540 w 1094756"/>
              <a:gd name="connsiteY29" fmla="*/ 753400 h 761317"/>
              <a:gd name="connsiteX0" fmla="*/ 67540 w 1094756"/>
              <a:gd name="connsiteY0" fmla="*/ 753400 h 761317"/>
              <a:gd name="connsiteX1" fmla="*/ 180356 w 1094756"/>
              <a:gd name="connsiteY1" fmla="*/ 753400 h 761317"/>
              <a:gd name="connsiteX2" fmla="*/ 316922 w 1094756"/>
              <a:gd name="connsiteY2" fmla="*/ 658397 h 761317"/>
              <a:gd name="connsiteX3" fmla="*/ 459426 w 1094756"/>
              <a:gd name="connsiteY3" fmla="*/ 593083 h 761317"/>
              <a:gd name="connsiteX4" fmla="*/ 643494 w 1094756"/>
              <a:gd name="connsiteY4" fmla="*/ 569332 h 761317"/>
              <a:gd name="connsiteX5" fmla="*/ 685057 w 1094756"/>
              <a:gd name="connsiteY5" fmla="*/ 527769 h 761317"/>
              <a:gd name="connsiteX6" fmla="*/ 756309 w 1094756"/>
              <a:gd name="connsiteY6" fmla="*/ 515893 h 761317"/>
              <a:gd name="connsiteX7" fmla="*/ 768184 w 1094756"/>
              <a:gd name="connsiteY7" fmla="*/ 521831 h 761317"/>
              <a:gd name="connsiteX8" fmla="*/ 839218 w 1094756"/>
              <a:gd name="connsiteY8" fmla="*/ 420891 h 761317"/>
              <a:gd name="connsiteX9" fmla="*/ 1017566 w 1094756"/>
              <a:gd name="connsiteY9" fmla="*/ 290262 h 761317"/>
              <a:gd name="connsiteX10" fmla="*/ 1094756 w 1094756"/>
              <a:gd name="connsiteY10" fmla="*/ 129945 h 761317"/>
              <a:gd name="connsiteX11" fmla="*/ 1094756 w 1094756"/>
              <a:gd name="connsiteY11" fmla="*/ 52756 h 761317"/>
              <a:gd name="connsiteX12" fmla="*/ 1053192 w 1094756"/>
              <a:gd name="connsiteY12" fmla="*/ 40880 h 761317"/>
              <a:gd name="connsiteX13" fmla="*/ 1011629 w 1094756"/>
              <a:gd name="connsiteY13" fmla="*/ 52756 h 761317"/>
              <a:gd name="connsiteX14" fmla="*/ 916626 w 1094756"/>
              <a:gd name="connsiteY14" fmla="*/ 29005 h 761317"/>
              <a:gd name="connsiteX15" fmla="*/ 851312 w 1094756"/>
              <a:gd name="connsiteY15" fmla="*/ 11192 h 761317"/>
              <a:gd name="connsiteX16" fmla="*/ 744434 w 1094756"/>
              <a:gd name="connsiteY16" fmla="*/ 17130 h 761317"/>
              <a:gd name="connsiteX17" fmla="*/ 649431 w 1094756"/>
              <a:gd name="connsiteY17" fmla="*/ 29005 h 761317"/>
              <a:gd name="connsiteX18" fmla="*/ 572242 w 1094756"/>
              <a:gd name="connsiteY18" fmla="*/ 5254 h 761317"/>
              <a:gd name="connsiteX19" fmla="*/ 435675 w 1094756"/>
              <a:gd name="connsiteY19" fmla="*/ 5254 h 761317"/>
              <a:gd name="connsiteX20" fmla="*/ 263483 w 1094756"/>
              <a:gd name="connsiteY20" fmla="*/ 34943 h 761317"/>
              <a:gd name="connsiteX21" fmla="*/ 138792 w 1094756"/>
              <a:gd name="connsiteY21" fmla="*/ 82444 h 761317"/>
              <a:gd name="connsiteX22" fmla="*/ 97229 w 1094756"/>
              <a:gd name="connsiteY22" fmla="*/ 124008 h 761317"/>
              <a:gd name="connsiteX23" fmla="*/ 49727 w 1094756"/>
              <a:gd name="connsiteY23" fmla="*/ 224948 h 761317"/>
              <a:gd name="connsiteX24" fmla="*/ 14101 w 1094756"/>
              <a:gd name="connsiteY24" fmla="*/ 385265 h 761317"/>
              <a:gd name="connsiteX25" fmla="*/ 14101 w 1094756"/>
              <a:gd name="connsiteY25" fmla="*/ 527769 h 761317"/>
              <a:gd name="connsiteX26" fmla="*/ 20039 w 1094756"/>
              <a:gd name="connsiteY26" fmla="*/ 604958 h 761317"/>
              <a:gd name="connsiteX27" fmla="*/ 43790 w 1094756"/>
              <a:gd name="connsiteY27" fmla="*/ 610896 h 761317"/>
              <a:gd name="connsiteX28" fmla="*/ 37852 w 1094756"/>
              <a:gd name="connsiteY28" fmla="*/ 705899 h 761317"/>
              <a:gd name="connsiteX29" fmla="*/ 67540 w 1094756"/>
              <a:gd name="connsiteY29" fmla="*/ 753400 h 761317"/>
              <a:gd name="connsiteX0" fmla="*/ 67540 w 1094756"/>
              <a:gd name="connsiteY0" fmla="*/ 753400 h 761317"/>
              <a:gd name="connsiteX1" fmla="*/ 180356 w 1094756"/>
              <a:gd name="connsiteY1" fmla="*/ 753400 h 761317"/>
              <a:gd name="connsiteX2" fmla="*/ 316922 w 1094756"/>
              <a:gd name="connsiteY2" fmla="*/ 658397 h 761317"/>
              <a:gd name="connsiteX3" fmla="*/ 459426 w 1094756"/>
              <a:gd name="connsiteY3" fmla="*/ 593083 h 761317"/>
              <a:gd name="connsiteX4" fmla="*/ 643494 w 1094756"/>
              <a:gd name="connsiteY4" fmla="*/ 569332 h 761317"/>
              <a:gd name="connsiteX5" fmla="*/ 685057 w 1094756"/>
              <a:gd name="connsiteY5" fmla="*/ 527769 h 761317"/>
              <a:gd name="connsiteX6" fmla="*/ 756309 w 1094756"/>
              <a:gd name="connsiteY6" fmla="*/ 515893 h 761317"/>
              <a:gd name="connsiteX7" fmla="*/ 768184 w 1094756"/>
              <a:gd name="connsiteY7" fmla="*/ 521831 h 761317"/>
              <a:gd name="connsiteX8" fmla="*/ 839218 w 1094756"/>
              <a:gd name="connsiteY8" fmla="*/ 420891 h 761317"/>
              <a:gd name="connsiteX9" fmla="*/ 1017566 w 1094756"/>
              <a:gd name="connsiteY9" fmla="*/ 290262 h 761317"/>
              <a:gd name="connsiteX10" fmla="*/ 1094756 w 1094756"/>
              <a:gd name="connsiteY10" fmla="*/ 129945 h 761317"/>
              <a:gd name="connsiteX11" fmla="*/ 1094756 w 1094756"/>
              <a:gd name="connsiteY11" fmla="*/ 52756 h 761317"/>
              <a:gd name="connsiteX12" fmla="*/ 1053192 w 1094756"/>
              <a:gd name="connsiteY12" fmla="*/ 40880 h 761317"/>
              <a:gd name="connsiteX13" fmla="*/ 1011629 w 1094756"/>
              <a:gd name="connsiteY13" fmla="*/ 52756 h 761317"/>
              <a:gd name="connsiteX14" fmla="*/ 916626 w 1094756"/>
              <a:gd name="connsiteY14" fmla="*/ 29005 h 761317"/>
              <a:gd name="connsiteX15" fmla="*/ 851312 w 1094756"/>
              <a:gd name="connsiteY15" fmla="*/ 11192 h 761317"/>
              <a:gd name="connsiteX16" fmla="*/ 744434 w 1094756"/>
              <a:gd name="connsiteY16" fmla="*/ 17130 h 761317"/>
              <a:gd name="connsiteX17" fmla="*/ 649431 w 1094756"/>
              <a:gd name="connsiteY17" fmla="*/ 29005 h 761317"/>
              <a:gd name="connsiteX18" fmla="*/ 572242 w 1094756"/>
              <a:gd name="connsiteY18" fmla="*/ 5254 h 761317"/>
              <a:gd name="connsiteX19" fmla="*/ 435675 w 1094756"/>
              <a:gd name="connsiteY19" fmla="*/ 5254 h 761317"/>
              <a:gd name="connsiteX20" fmla="*/ 263483 w 1094756"/>
              <a:gd name="connsiteY20" fmla="*/ 34943 h 761317"/>
              <a:gd name="connsiteX21" fmla="*/ 138792 w 1094756"/>
              <a:gd name="connsiteY21" fmla="*/ 82444 h 761317"/>
              <a:gd name="connsiteX22" fmla="*/ 97229 w 1094756"/>
              <a:gd name="connsiteY22" fmla="*/ 124008 h 761317"/>
              <a:gd name="connsiteX23" fmla="*/ 49727 w 1094756"/>
              <a:gd name="connsiteY23" fmla="*/ 224948 h 761317"/>
              <a:gd name="connsiteX24" fmla="*/ 14101 w 1094756"/>
              <a:gd name="connsiteY24" fmla="*/ 385265 h 761317"/>
              <a:gd name="connsiteX25" fmla="*/ 14101 w 1094756"/>
              <a:gd name="connsiteY25" fmla="*/ 527769 h 761317"/>
              <a:gd name="connsiteX26" fmla="*/ 20039 w 1094756"/>
              <a:gd name="connsiteY26" fmla="*/ 604958 h 761317"/>
              <a:gd name="connsiteX27" fmla="*/ 43790 w 1094756"/>
              <a:gd name="connsiteY27" fmla="*/ 610896 h 761317"/>
              <a:gd name="connsiteX28" fmla="*/ 37852 w 1094756"/>
              <a:gd name="connsiteY28" fmla="*/ 705899 h 761317"/>
              <a:gd name="connsiteX29" fmla="*/ 67540 w 1094756"/>
              <a:gd name="connsiteY29" fmla="*/ 753400 h 761317"/>
              <a:gd name="connsiteX0" fmla="*/ 59498 w 1086714"/>
              <a:gd name="connsiteY0" fmla="*/ 753400 h 761317"/>
              <a:gd name="connsiteX1" fmla="*/ 172314 w 1086714"/>
              <a:gd name="connsiteY1" fmla="*/ 753400 h 761317"/>
              <a:gd name="connsiteX2" fmla="*/ 308880 w 1086714"/>
              <a:gd name="connsiteY2" fmla="*/ 658397 h 761317"/>
              <a:gd name="connsiteX3" fmla="*/ 451384 w 1086714"/>
              <a:gd name="connsiteY3" fmla="*/ 593083 h 761317"/>
              <a:gd name="connsiteX4" fmla="*/ 635452 w 1086714"/>
              <a:gd name="connsiteY4" fmla="*/ 569332 h 761317"/>
              <a:gd name="connsiteX5" fmla="*/ 677015 w 1086714"/>
              <a:gd name="connsiteY5" fmla="*/ 527769 h 761317"/>
              <a:gd name="connsiteX6" fmla="*/ 748267 w 1086714"/>
              <a:gd name="connsiteY6" fmla="*/ 515893 h 761317"/>
              <a:gd name="connsiteX7" fmla="*/ 760142 w 1086714"/>
              <a:gd name="connsiteY7" fmla="*/ 521831 h 761317"/>
              <a:gd name="connsiteX8" fmla="*/ 831176 w 1086714"/>
              <a:gd name="connsiteY8" fmla="*/ 420891 h 761317"/>
              <a:gd name="connsiteX9" fmla="*/ 1009524 w 1086714"/>
              <a:gd name="connsiteY9" fmla="*/ 290262 h 761317"/>
              <a:gd name="connsiteX10" fmla="*/ 1086714 w 1086714"/>
              <a:gd name="connsiteY10" fmla="*/ 129945 h 761317"/>
              <a:gd name="connsiteX11" fmla="*/ 1086714 w 1086714"/>
              <a:gd name="connsiteY11" fmla="*/ 52756 h 761317"/>
              <a:gd name="connsiteX12" fmla="*/ 1045150 w 1086714"/>
              <a:gd name="connsiteY12" fmla="*/ 40880 h 761317"/>
              <a:gd name="connsiteX13" fmla="*/ 1003587 w 1086714"/>
              <a:gd name="connsiteY13" fmla="*/ 52756 h 761317"/>
              <a:gd name="connsiteX14" fmla="*/ 908584 w 1086714"/>
              <a:gd name="connsiteY14" fmla="*/ 29005 h 761317"/>
              <a:gd name="connsiteX15" fmla="*/ 843270 w 1086714"/>
              <a:gd name="connsiteY15" fmla="*/ 11192 h 761317"/>
              <a:gd name="connsiteX16" fmla="*/ 736392 w 1086714"/>
              <a:gd name="connsiteY16" fmla="*/ 17130 h 761317"/>
              <a:gd name="connsiteX17" fmla="*/ 641389 w 1086714"/>
              <a:gd name="connsiteY17" fmla="*/ 29005 h 761317"/>
              <a:gd name="connsiteX18" fmla="*/ 564200 w 1086714"/>
              <a:gd name="connsiteY18" fmla="*/ 5254 h 761317"/>
              <a:gd name="connsiteX19" fmla="*/ 427633 w 1086714"/>
              <a:gd name="connsiteY19" fmla="*/ 5254 h 761317"/>
              <a:gd name="connsiteX20" fmla="*/ 255441 w 1086714"/>
              <a:gd name="connsiteY20" fmla="*/ 34943 h 761317"/>
              <a:gd name="connsiteX21" fmla="*/ 130750 w 1086714"/>
              <a:gd name="connsiteY21" fmla="*/ 82444 h 761317"/>
              <a:gd name="connsiteX22" fmla="*/ 89187 w 1086714"/>
              <a:gd name="connsiteY22" fmla="*/ 124008 h 761317"/>
              <a:gd name="connsiteX23" fmla="*/ 41685 w 1086714"/>
              <a:gd name="connsiteY23" fmla="*/ 224948 h 761317"/>
              <a:gd name="connsiteX24" fmla="*/ 6059 w 1086714"/>
              <a:gd name="connsiteY24" fmla="*/ 385265 h 761317"/>
              <a:gd name="connsiteX25" fmla="*/ 6059 w 1086714"/>
              <a:gd name="connsiteY25" fmla="*/ 527769 h 761317"/>
              <a:gd name="connsiteX26" fmla="*/ 11997 w 1086714"/>
              <a:gd name="connsiteY26" fmla="*/ 604958 h 761317"/>
              <a:gd name="connsiteX27" fmla="*/ 35748 w 1086714"/>
              <a:gd name="connsiteY27" fmla="*/ 610896 h 761317"/>
              <a:gd name="connsiteX28" fmla="*/ 35747 w 1086714"/>
              <a:gd name="connsiteY28" fmla="*/ 616834 h 761317"/>
              <a:gd name="connsiteX29" fmla="*/ 29810 w 1086714"/>
              <a:gd name="connsiteY29" fmla="*/ 705899 h 761317"/>
              <a:gd name="connsiteX30" fmla="*/ 59498 w 1086714"/>
              <a:gd name="connsiteY30" fmla="*/ 753400 h 761317"/>
              <a:gd name="connsiteX0" fmla="*/ 68893 w 1096109"/>
              <a:gd name="connsiteY0" fmla="*/ 753400 h 761317"/>
              <a:gd name="connsiteX1" fmla="*/ 181709 w 1096109"/>
              <a:gd name="connsiteY1" fmla="*/ 753400 h 761317"/>
              <a:gd name="connsiteX2" fmla="*/ 318275 w 1096109"/>
              <a:gd name="connsiteY2" fmla="*/ 658397 h 761317"/>
              <a:gd name="connsiteX3" fmla="*/ 460779 w 1096109"/>
              <a:gd name="connsiteY3" fmla="*/ 593083 h 761317"/>
              <a:gd name="connsiteX4" fmla="*/ 644847 w 1096109"/>
              <a:gd name="connsiteY4" fmla="*/ 569332 h 761317"/>
              <a:gd name="connsiteX5" fmla="*/ 686410 w 1096109"/>
              <a:gd name="connsiteY5" fmla="*/ 527769 h 761317"/>
              <a:gd name="connsiteX6" fmla="*/ 757662 w 1096109"/>
              <a:gd name="connsiteY6" fmla="*/ 515893 h 761317"/>
              <a:gd name="connsiteX7" fmla="*/ 769537 w 1096109"/>
              <a:gd name="connsiteY7" fmla="*/ 521831 h 761317"/>
              <a:gd name="connsiteX8" fmla="*/ 840571 w 1096109"/>
              <a:gd name="connsiteY8" fmla="*/ 420891 h 761317"/>
              <a:gd name="connsiteX9" fmla="*/ 1018919 w 1096109"/>
              <a:gd name="connsiteY9" fmla="*/ 290262 h 761317"/>
              <a:gd name="connsiteX10" fmla="*/ 1096109 w 1096109"/>
              <a:gd name="connsiteY10" fmla="*/ 129945 h 761317"/>
              <a:gd name="connsiteX11" fmla="*/ 1096109 w 1096109"/>
              <a:gd name="connsiteY11" fmla="*/ 52756 h 761317"/>
              <a:gd name="connsiteX12" fmla="*/ 1054545 w 1096109"/>
              <a:gd name="connsiteY12" fmla="*/ 40880 h 761317"/>
              <a:gd name="connsiteX13" fmla="*/ 1012982 w 1096109"/>
              <a:gd name="connsiteY13" fmla="*/ 52756 h 761317"/>
              <a:gd name="connsiteX14" fmla="*/ 917979 w 1096109"/>
              <a:gd name="connsiteY14" fmla="*/ 29005 h 761317"/>
              <a:gd name="connsiteX15" fmla="*/ 852665 w 1096109"/>
              <a:gd name="connsiteY15" fmla="*/ 11192 h 761317"/>
              <a:gd name="connsiteX16" fmla="*/ 745787 w 1096109"/>
              <a:gd name="connsiteY16" fmla="*/ 17130 h 761317"/>
              <a:gd name="connsiteX17" fmla="*/ 650784 w 1096109"/>
              <a:gd name="connsiteY17" fmla="*/ 29005 h 761317"/>
              <a:gd name="connsiteX18" fmla="*/ 573595 w 1096109"/>
              <a:gd name="connsiteY18" fmla="*/ 5254 h 761317"/>
              <a:gd name="connsiteX19" fmla="*/ 437028 w 1096109"/>
              <a:gd name="connsiteY19" fmla="*/ 5254 h 761317"/>
              <a:gd name="connsiteX20" fmla="*/ 264836 w 1096109"/>
              <a:gd name="connsiteY20" fmla="*/ 34943 h 761317"/>
              <a:gd name="connsiteX21" fmla="*/ 140145 w 1096109"/>
              <a:gd name="connsiteY21" fmla="*/ 82444 h 761317"/>
              <a:gd name="connsiteX22" fmla="*/ 98582 w 1096109"/>
              <a:gd name="connsiteY22" fmla="*/ 124008 h 761317"/>
              <a:gd name="connsiteX23" fmla="*/ 51080 w 1096109"/>
              <a:gd name="connsiteY23" fmla="*/ 224948 h 761317"/>
              <a:gd name="connsiteX24" fmla="*/ 15454 w 1096109"/>
              <a:gd name="connsiteY24" fmla="*/ 385265 h 761317"/>
              <a:gd name="connsiteX25" fmla="*/ 15454 w 1096109"/>
              <a:gd name="connsiteY25" fmla="*/ 527769 h 761317"/>
              <a:gd name="connsiteX26" fmla="*/ 21392 w 1096109"/>
              <a:gd name="connsiteY26" fmla="*/ 604958 h 761317"/>
              <a:gd name="connsiteX27" fmla="*/ 45143 w 1096109"/>
              <a:gd name="connsiteY27" fmla="*/ 610896 h 761317"/>
              <a:gd name="connsiteX28" fmla="*/ 45142 w 1096109"/>
              <a:gd name="connsiteY28" fmla="*/ 616834 h 761317"/>
              <a:gd name="connsiteX29" fmla="*/ 39205 w 1096109"/>
              <a:gd name="connsiteY29" fmla="*/ 705899 h 761317"/>
              <a:gd name="connsiteX30" fmla="*/ 68893 w 1096109"/>
              <a:gd name="connsiteY30" fmla="*/ 753400 h 761317"/>
              <a:gd name="connsiteX0" fmla="*/ 68893 w 1096109"/>
              <a:gd name="connsiteY0" fmla="*/ 753400 h 761317"/>
              <a:gd name="connsiteX1" fmla="*/ 181709 w 1096109"/>
              <a:gd name="connsiteY1" fmla="*/ 753400 h 761317"/>
              <a:gd name="connsiteX2" fmla="*/ 318275 w 1096109"/>
              <a:gd name="connsiteY2" fmla="*/ 658397 h 761317"/>
              <a:gd name="connsiteX3" fmla="*/ 460779 w 1096109"/>
              <a:gd name="connsiteY3" fmla="*/ 593083 h 761317"/>
              <a:gd name="connsiteX4" fmla="*/ 644847 w 1096109"/>
              <a:gd name="connsiteY4" fmla="*/ 569332 h 761317"/>
              <a:gd name="connsiteX5" fmla="*/ 686410 w 1096109"/>
              <a:gd name="connsiteY5" fmla="*/ 527769 h 761317"/>
              <a:gd name="connsiteX6" fmla="*/ 757662 w 1096109"/>
              <a:gd name="connsiteY6" fmla="*/ 515893 h 761317"/>
              <a:gd name="connsiteX7" fmla="*/ 769537 w 1096109"/>
              <a:gd name="connsiteY7" fmla="*/ 521831 h 761317"/>
              <a:gd name="connsiteX8" fmla="*/ 840571 w 1096109"/>
              <a:gd name="connsiteY8" fmla="*/ 420891 h 761317"/>
              <a:gd name="connsiteX9" fmla="*/ 1018919 w 1096109"/>
              <a:gd name="connsiteY9" fmla="*/ 290262 h 761317"/>
              <a:gd name="connsiteX10" fmla="*/ 1096109 w 1096109"/>
              <a:gd name="connsiteY10" fmla="*/ 129945 h 761317"/>
              <a:gd name="connsiteX11" fmla="*/ 1096109 w 1096109"/>
              <a:gd name="connsiteY11" fmla="*/ 52756 h 761317"/>
              <a:gd name="connsiteX12" fmla="*/ 1054545 w 1096109"/>
              <a:gd name="connsiteY12" fmla="*/ 40880 h 761317"/>
              <a:gd name="connsiteX13" fmla="*/ 1012982 w 1096109"/>
              <a:gd name="connsiteY13" fmla="*/ 52756 h 761317"/>
              <a:gd name="connsiteX14" fmla="*/ 917979 w 1096109"/>
              <a:gd name="connsiteY14" fmla="*/ 29005 h 761317"/>
              <a:gd name="connsiteX15" fmla="*/ 852665 w 1096109"/>
              <a:gd name="connsiteY15" fmla="*/ 11192 h 761317"/>
              <a:gd name="connsiteX16" fmla="*/ 745787 w 1096109"/>
              <a:gd name="connsiteY16" fmla="*/ 17130 h 761317"/>
              <a:gd name="connsiteX17" fmla="*/ 650784 w 1096109"/>
              <a:gd name="connsiteY17" fmla="*/ 29005 h 761317"/>
              <a:gd name="connsiteX18" fmla="*/ 573595 w 1096109"/>
              <a:gd name="connsiteY18" fmla="*/ 5254 h 761317"/>
              <a:gd name="connsiteX19" fmla="*/ 437028 w 1096109"/>
              <a:gd name="connsiteY19" fmla="*/ 5254 h 761317"/>
              <a:gd name="connsiteX20" fmla="*/ 264836 w 1096109"/>
              <a:gd name="connsiteY20" fmla="*/ 34943 h 761317"/>
              <a:gd name="connsiteX21" fmla="*/ 140145 w 1096109"/>
              <a:gd name="connsiteY21" fmla="*/ 82444 h 761317"/>
              <a:gd name="connsiteX22" fmla="*/ 98582 w 1096109"/>
              <a:gd name="connsiteY22" fmla="*/ 124008 h 761317"/>
              <a:gd name="connsiteX23" fmla="*/ 51080 w 1096109"/>
              <a:gd name="connsiteY23" fmla="*/ 224948 h 761317"/>
              <a:gd name="connsiteX24" fmla="*/ 15454 w 1096109"/>
              <a:gd name="connsiteY24" fmla="*/ 385265 h 761317"/>
              <a:gd name="connsiteX25" fmla="*/ 15454 w 1096109"/>
              <a:gd name="connsiteY25" fmla="*/ 527769 h 761317"/>
              <a:gd name="connsiteX26" fmla="*/ 21392 w 1096109"/>
              <a:gd name="connsiteY26" fmla="*/ 604958 h 761317"/>
              <a:gd name="connsiteX27" fmla="*/ 45143 w 1096109"/>
              <a:gd name="connsiteY27" fmla="*/ 610896 h 761317"/>
              <a:gd name="connsiteX28" fmla="*/ 45142 w 1096109"/>
              <a:gd name="connsiteY28" fmla="*/ 616834 h 761317"/>
              <a:gd name="connsiteX29" fmla="*/ 39205 w 1096109"/>
              <a:gd name="connsiteY29" fmla="*/ 705899 h 761317"/>
              <a:gd name="connsiteX30" fmla="*/ 68893 w 1096109"/>
              <a:gd name="connsiteY30" fmla="*/ 753400 h 761317"/>
              <a:gd name="connsiteX0" fmla="*/ 66913 w 1094129"/>
              <a:gd name="connsiteY0" fmla="*/ 753400 h 761317"/>
              <a:gd name="connsiteX1" fmla="*/ 179729 w 1094129"/>
              <a:gd name="connsiteY1" fmla="*/ 753400 h 761317"/>
              <a:gd name="connsiteX2" fmla="*/ 316295 w 1094129"/>
              <a:gd name="connsiteY2" fmla="*/ 658397 h 761317"/>
              <a:gd name="connsiteX3" fmla="*/ 458799 w 1094129"/>
              <a:gd name="connsiteY3" fmla="*/ 593083 h 761317"/>
              <a:gd name="connsiteX4" fmla="*/ 642867 w 1094129"/>
              <a:gd name="connsiteY4" fmla="*/ 569332 h 761317"/>
              <a:gd name="connsiteX5" fmla="*/ 684430 w 1094129"/>
              <a:gd name="connsiteY5" fmla="*/ 527769 h 761317"/>
              <a:gd name="connsiteX6" fmla="*/ 755682 w 1094129"/>
              <a:gd name="connsiteY6" fmla="*/ 515893 h 761317"/>
              <a:gd name="connsiteX7" fmla="*/ 767557 w 1094129"/>
              <a:gd name="connsiteY7" fmla="*/ 521831 h 761317"/>
              <a:gd name="connsiteX8" fmla="*/ 838591 w 1094129"/>
              <a:gd name="connsiteY8" fmla="*/ 420891 h 761317"/>
              <a:gd name="connsiteX9" fmla="*/ 1016939 w 1094129"/>
              <a:gd name="connsiteY9" fmla="*/ 290262 h 761317"/>
              <a:gd name="connsiteX10" fmla="*/ 1094129 w 1094129"/>
              <a:gd name="connsiteY10" fmla="*/ 129945 h 761317"/>
              <a:gd name="connsiteX11" fmla="*/ 1094129 w 1094129"/>
              <a:gd name="connsiteY11" fmla="*/ 52756 h 761317"/>
              <a:gd name="connsiteX12" fmla="*/ 1052565 w 1094129"/>
              <a:gd name="connsiteY12" fmla="*/ 40880 h 761317"/>
              <a:gd name="connsiteX13" fmla="*/ 1011002 w 1094129"/>
              <a:gd name="connsiteY13" fmla="*/ 52756 h 761317"/>
              <a:gd name="connsiteX14" fmla="*/ 915999 w 1094129"/>
              <a:gd name="connsiteY14" fmla="*/ 29005 h 761317"/>
              <a:gd name="connsiteX15" fmla="*/ 850685 w 1094129"/>
              <a:gd name="connsiteY15" fmla="*/ 11192 h 761317"/>
              <a:gd name="connsiteX16" fmla="*/ 743807 w 1094129"/>
              <a:gd name="connsiteY16" fmla="*/ 17130 h 761317"/>
              <a:gd name="connsiteX17" fmla="*/ 648804 w 1094129"/>
              <a:gd name="connsiteY17" fmla="*/ 29005 h 761317"/>
              <a:gd name="connsiteX18" fmla="*/ 571615 w 1094129"/>
              <a:gd name="connsiteY18" fmla="*/ 5254 h 761317"/>
              <a:gd name="connsiteX19" fmla="*/ 435048 w 1094129"/>
              <a:gd name="connsiteY19" fmla="*/ 5254 h 761317"/>
              <a:gd name="connsiteX20" fmla="*/ 262856 w 1094129"/>
              <a:gd name="connsiteY20" fmla="*/ 34943 h 761317"/>
              <a:gd name="connsiteX21" fmla="*/ 138165 w 1094129"/>
              <a:gd name="connsiteY21" fmla="*/ 82444 h 761317"/>
              <a:gd name="connsiteX22" fmla="*/ 96602 w 1094129"/>
              <a:gd name="connsiteY22" fmla="*/ 124008 h 761317"/>
              <a:gd name="connsiteX23" fmla="*/ 49100 w 1094129"/>
              <a:gd name="connsiteY23" fmla="*/ 224948 h 761317"/>
              <a:gd name="connsiteX24" fmla="*/ 13474 w 1094129"/>
              <a:gd name="connsiteY24" fmla="*/ 385265 h 761317"/>
              <a:gd name="connsiteX25" fmla="*/ 13474 w 1094129"/>
              <a:gd name="connsiteY25" fmla="*/ 527769 h 761317"/>
              <a:gd name="connsiteX26" fmla="*/ 19412 w 1094129"/>
              <a:gd name="connsiteY26" fmla="*/ 604958 h 761317"/>
              <a:gd name="connsiteX27" fmla="*/ 43163 w 1094129"/>
              <a:gd name="connsiteY27" fmla="*/ 610896 h 761317"/>
              <a:gd name="connsiteX28" fmla="*/ 43162 w 1094129"/>
              <a:gd name="connsiteY28" fmla="*/ 616834 h 761317"/>
              <a:gd name="connsiteX29" fmla="*/ 37225 w 1094129"/>
              <a:gd name="connsiteY29" fmla="*/ 705899 h 761317"/>
              <a:gd name="connsiteX30" fmla="*/ 66913 w 1094129"/>
              <a:gd name="connsiteY30" fmla="*/ 753400 h 761317"/>
              <a:gd name="connsiteX0" fmla="*/ 66913 w 1094129"/>
              <a:gd name="connsiteY0" fmla="*/ 753400 h 761317"/>
              <a:gd name="connsiteX1" fmla="*/ 179729 w 1094129"/>
              <a:gd name="connsiteY1" fmla="*/ 753400 h 761317"/>
              <a:gd name="connsiteX2" fmla="*/ 316295 w 1094129"/>
              <a:gd name="connsiteY2" fmla="*/ 658397 h 761317"/>
              <a:gd name="connsiteX3" fmla="*/ 458799 w 1094129"/>
              <a:gd name="connsiteY3" fmla="*/ 593083 h 761317"/>
              <a:gd name="connsiteX4" fmla="*/ 642867 w 1094129"/>
              <a:gd name="connsiteY4" fmla="*/ 569332 h 761317"/>
              <a:gd name="connsiteX5" fmla="*/ 684430 w 1094129"/>
              <a:gd name="connsiteY5" fmla="*/ 527769 h 761317"/>
              <a:gd name="connsiteX6" fmla="*/ 755682 w 1094129"/>
              <a:gd name="connsiteY6" fmla="*/ 515893 h 761317"/>
              <a:gd name="connsiteX7" fmla="*/ 767557 w 1094129"/>
              <a:gd name="connsiteY7" fmla="*/ 521831 h 761317"/>
              <a:gd name="connsiteX8" fmla="*/ 838591 w 1094129"/>
              <a:gd name="connsiteY8" fmla="*/ 420891 h 761317"/>
              <a:gd name="connsiteX9" fmla="*/ 1016939 w 1094129"/>
              <a:gd name="connsiteY9" fmla="*/ 290262 h 761317"/>
              <a:gd name="connsiteX10" fmla="*/ 1094129 w 1094129"/>
              <a:gd name="connsiteY10" fmla="*/ 129945 h 761317"/>
              <a:gd name="connsiteX11" fmla="*/ 1094129 w 1094129"/>
              <a:gd name="connsiteY11" fmla="*/ 52756 h 761317"/>
              <a:gd name="connsiteX12" fmla="*/ 1052565 w 1094129"/>
              <a:gd name="connsiteY12" fmla="*/ 40880 h 761317"/>
              <a:gd name="connsiteX13" fmla="*/ 1011002 w 1094129"/>
              <a:gd name="connsiteY13" fmla="*/ 52756 h 761317"/>
              <a:gd name="connsiteX14" fmla="*/ 915999 w 1094129"/>
              <a:gd name="connsiteY14" fmla="*/ 29005 h 761317"/>
              <a:gd name="connsiteX15" fmla="*/ 850685 w 1094129"/>
              <a:gd name="connsiteY15" fmla="*/ 11192 h 761317"/>
              <a:gd name="connsiteX16" fmla="*/ 743807 w 1094129"/>
              <a:gd name="connsiteY16" fmla="*/ 17130 h 761317"/>
              <a:gd name="connsiteX17" fmla="*/ 648804 w 1094129"/>
              <a:gd name="connsiteY17" fmla="*/ 29005 h 761317"/>
              <a:gd name="connsiteX18" fmla="*/ 571615 w 1094129"/>
              <a:gd name="connsiteY18" fmla="*/ 5254 h 761317"/>
              <a:gd name="connsiteX19" fmla="*/ 435048 w 1094129"/>
              <a:gd name="connsiteY19" fmla="*/ 5254 h 761317"/>
              <a:gd name="connsiteX20" fmla="*/ 262856 w 1094129"/>
              <a:gd name="connsiteY20" fmla="*/ 34943 h 761317"/>
              <a:gd name="connsiteX21" fmla="*/ 138165 w 1094129"/>
              <a:gd name="connsiteY21" fmla="*/ 82444 h 761317"/>
              <a:gd name="connsiteX22" fmla="*/ 96602 w 1094129"/>
              <a:gd name="connsiteY22" fmla="*/ 124008 h 761317"/>
              <a:gd name="connsiteX23" fmla="*/ 49100 w 1094129"/>
              <a:gd name="connsiteY23" fmla="*/ 224948 h 761317"/>
              <a:gd name="connsiteX24" fmla="*/ 13474 w 1094129"/>
              <a:gd name="connsiteY24" fmla="*/ 385265 h 761317"/>
              <a:gd name="connsiteX25" fmla="*/ 13474 w 1094129"/>
              <a:gd name="connsiteY25" fmla="*/ 527769 h 761317"/>
              <a:gd name="connsiteX26" fmla="*/ 19412 w 1094129"/>
              <a:gd name="connsiteY26" fmla="*/ 604958 h 761317"/>
              <a:gd name="connsiteX27" fmla="*/ 43163 w 1094129"/>
              <a:gd name="connsiteY27" fmla="*/ 610896 h 761317"/>
              <a:gd name="connsiteX28" fmla="*/ 43162 w 1094129"/>
              <a:gd name="connsiteY28" fmla="*/ 616834 h 761317"/>
              <a:gd name="connsiteX29" fmla="*/ 37225 w 1094129"/>
              <a:gd name="connsiteY29" fmla="*/ 705899 h 761317"/>
              <a:gd name="connsiteX30" fmla="*/ 66913 w 1094129"/>
              <a:gd name="connsiteY30" fmla="*/ 753400 h 761317"/>
              <a:gd name="connsiteX0" fmla="*/ 66913 w 1094129"/>
              <a:gd name="connsiteY0" fmla="*/ 753400 h 761317"/>
              <a:gd name="connsiteX1" fmla="*/ 179729 w 1094129"/>
              <a:gd name="connsiteY1" fmla="*/ 753400 h 761317"/>
              <a:gd name="connsiteX2" fmla="*/ 316295 w 1094129"/>
              <a:gd name="connsiteY2" fmla="*/ 658397 h 761317"/>
              <a:gd name="connsiteX3" fmla="*/ 458799 w 1094129"/>
              <a:gd name="connsiteY3" fmla="*/ 593083 h 761317"/>
              <a:gd name="connsiteX4" fmla="*/ 642867 w 1094129"/>
              <a:gd name="connsiteY4" fmla="*/ 569332 h 761317"/>
              <a:gd name="connsiteX5" fmla="*/ 684430 w 1094129"/>
              <a:gd name="connsiteY5" fmla="*/ 527769 h 761317"/>
              <a:gd name="connsiteX6" fmla="*/ 755682 w 1094129"/>
              <a:gd name="connsiteY6" fmla="*/ 515893 h 761317"/>
              <a:gd name="connsiteX7" fmla="*/ 767557 w 1094129"/>
              <a:gd name="connsiteY7" fmla="*/ 521831 h 761317"/>
              <a:gd name="connsiteX8" fmla="*/ 838591 w 1094129"/>
              <a:gd name="connsiteY8" fmla="*/ 420891 h 761317"/>
              <a:gd name="connsiteX9" fmla="*/ 1016939 w 1094129"/>
              <a:gd name="connsiteY9" fmla="*/ 290262 h 761317"/>
              <a:gd name="connsiteX10" fmla="*/ 1094129 w 1094129"/>
              <a:gd name="connsiteY10" fmla="*/ 129945 h 761317"/>
              <a:gd name="connsiteX11" fmla="*/ 1094129 w 1094129"/>
              <a:gd name="connsiteY11" fmla="*/ 52756 h 761317"/>
              <a:gd name="connsiteX12" fmla="*/ 1052565 w 1094129"/>
              <a:gd name="connsiteY12" fmla="*/ 40880 h 761317"/>
              <a:gd name="connsiteX13" fmla="*/ 1011002 w 1094129"/>
              <a:gd name="connsiteY13" fmla="*/ 52756 h 761317"/>
              <a:gd name="connsiteX14" fmla="*/ 915999 w 1094129"/>
              <a:gd name="connsiteY14" fmla="*/ 29005 h 761317"/>
              <a:gd name="connsiteX15" fmla="*/ 850685 w 1094129"/>
              <a:gd name="connsiteY15" fmla="*/ 11192 h 761317"/>
              <a:gd name="connsiteX16" fmla="*/ 743807 w 1094129"/>
              <a:gd name="connsiteY16" fmla="*/ 17130 h 761317"/>
              <a:gd name="connsiteX17" fmla="*/ 648804 w 1094129"/>
              <a:gd name="connsiteY17" fmla="*/ 29005 h 761317"/>
              <a:gd name="connsiteX18" fmla="*/ 571615 w 1094129"/>
              <a:gd name="connsiteY18" fmla="*/ 5254 h 761317"/>
              <a:gd name="connsiteX19" fmla="*/ 435048 w 1094129"/>
              <a:gd name="connsiteY19" fmla="*/ 5254 h 761317"/>
              <a:gd name="connsiteX20" fmla="*/ 262856 w 1094129"/>
              <a:gd name="connsiteY20" fmla="*/ 34943 h 761317"/>
              <a:gd name="connsiteX21" fmla="*/ 138165 w 1094129"/>
              <a:gd name="connsiteY21" fmla="*/ 82444 h 761317"/>
              <a:gd name="connsiteX22" fmla="*/ 96602 w 1094129"/>
              <a:gd name="connsiteY22" fmla="*/ 124008 h 761317"/>
              <a:gd name="connsiteX23" fmla="*/ 49100 w 1094129"/>
              <a:gd name="connsiteY23" fmla="*/ 224948 h 761317"/>
              <a:gd name="connsiteX24" fmla="*/ 13474 w 1094129"/>
              <a:gd name="connsiteY24" fmla="*/ 385265 h 761317"/>
              <a:gd name="connsiteX25" fmla="*/ 13474 w 1094129"/>
              <a:gd name="connsiteY25" fmla="*/ 527769 h 761317"/>
              <a:gd name="connsiteX26" fmla="*/ 19412 w 1094129"/>
              <a:gd name="connsiteY26" fmla="*/ 604958 h 761317"/>
              <a:gd name="connsiteX27" fmla="*/ 43163 w 1094129"/>
              <a:gd name="connsiteY27" fmla="*/ 610896 h 761317"/>
              <a:gd name="connsiteX28" fmla="*/ 43162 w 1094129"/>
              <a:gd name="connsiteY28" fmla="*/ 616834 h 761317"/>
              <a:gd name="connsiteX29" fmla="*/ 37225 w 1094129"/>
              <a:gd name="connsiteY29" fmla="*/ 705899 h 761317"/>
              <a:gd name="connsiteX30" fmla="*/ 66913 w 1094129"/>
              <a:gd name="connsiteY30" fmla="*/ 753400 h 761317"/>
              <a:gd name="connsiteX0" fmla="*/ 66913 w 1094129"/>
              <a:gd name="connsiteY0" fmla="*/ 753400 h 761317"/>
              <a:gd name="connsiteX1" fmla="*/ 179729 w 1094129"/>
              <a:gd name="connsiteY1" fmla="*/ 753400 h 761317"/>
              <a:gd name="connsiteX2" fmla="*/ 316295 w 1094129"/>
              <a:gd name="connsiteY2" fmla="*/ 658397 h 761317"/>
              <a:gd name="connsiteX3" fmla="*/ 458799 w 1094129"/>
              <a:gd name="connsiteY3" fmla="*/ 593083 h 761317"/>
              <a:gd name="connsiteX4" fmla="*/ 642867 w 1094129"/>
              <a:gd name="connsiteY4" fmla="*/ 569332 h 761317"/>
              <a:gd name="connsiteX5" fmla="*/ 684430 w 1094129"/>
              <a:gd name="connsiteY5" fmla="*/ 527769 h 761317"/>
              <a:gd name="connsiteX6" fmla="*/ 755682 w 1094129"/>
              <a:gd name="connsiteY6" fmla="*/ 515893 h 761317"/>
              <a:gd name="connsiteX7" fmla="*/ 767557 w 1094129"/>
              <a:gd name="connsiteY7" fmla="*/ 521831 h 761317"/>
              <a:gd name="connsiteX8" fmla="*/ 838591 w 1094129"/>
              <a:gd name="connsiteY8" fmla="*/ 420891 h 761317"/>
              <a:gd name="connsiteX9" fmla="*/ 1016939 w 1094129"/>
              <a:gd name="connsiteY9" fmla="*/ 290262 h 761317"/>
              <a:gd name="connsiteX10" fmla="*/ 1094129 w 1094129"/>
              <a:gd name="connsiteY10" fmla="*/ 129945 h 761317"/>
              <a:gd name="connsiteX11" fmla="*/ 1094129 w 1094129"/>
              <a:gd name="connsiteY11" fmla="*/ 52756 h 761317"/>
              <a:gd name="connsiteX12" fmla="*/ 1052565 w 1094129"/>
              <a:gd name="connsiteY12" fmla="*/ 40880 h 761317"/>
              <a:gd name="connsiteX13" fmla="*/ 1011002 w 1094129"/>
              <a:gd name="connsiteY13" fmla="*/ 52756 h 761317"/>
              <a:gd name="connsiteX14" fmla="*/ 915999 w 1094129"/>
              <a:gd name="connsiteY14" fmla="*/ 29005 h 761317"/>
              <a:gd name="connsiteX15" fmla="*/ 850685 w 1094129"/>
              <a:gd name="connsiteY15" fmla="*/ 11192 h 761317"/>
              <a:gd name="connsiteX16" fmla="*/ 743807 w 1094129"/>
              <a:gd name="connsiteY16" fmla="*/ 17130 h 761317"/>
              <a:gd name="connsiteX17" fmla="*/ 648804 w 1094129"/>
              <a:gd name="connsiteY17" fmla="*/ 29005 h 761317"/>
              <a:gd name="connsiteX18" fmla="*/ 571615 w 1094129"/>
              <a:gd name="connsiteY18" fmla="*/ 5254 h 761317"/>
              <a:gd name="connsiteX19" fmla="*/ 435048 w 1094129"/>
              <a:gd name="connsiteY19" fmla="*/ 5254 h 761317"/>
              <a:gd name="connsiteX20" fmla="*/ 262856 w 1094129"/>
              <a:gd name="connsiteY20" fmla="*/ 34943 h 761317"/>
              <a:gd name="connsiteX21" fmla="*/ 138165 w 1094129"/>
              <a:gd name="connsiteY21" fmla="*/ 82444 h 761317"/>
              <a:gd name="connsiteX22" fmla="*/ 96602 w 1094129"/>
              <a:gd name="connsiteY22" fmla="*/ 124008 h 761317"/>
              <a:gd name="connsiteX23" fmla="*/ 49100 w 1094129"/>
              <a:gd name="connsiteY23" fmla="*/ 224948 h 761317"/>
              <a:gd name="connsiteX24" fmla="*/ 13474 w 1094129"/>
              <a:gd name="connsiteY24" fmla="*/ 385265 h 761317"/>
              <a:gd name="connsiteX25" fmla="*/ 13474 w 1094129"/>
              <a:gd name="connsiteY25" fmla="*/ 527769 h 761317"/>
              <a:gd name="connsiteX26" fmla="*/ 19412 w 1094129"/>
              <a:gd name="connsiteY26" fmla="*/ 604958 h 761317"/>
              <a:gd name="connsiteX27" fmla="*/ 43163 w 1094129"/>
              <a:gd name="connsiteY27" fmla="*/ 610896 h 761317"/>
              <a:gd name="connsiteX28" fmla="*/ 43162 w 1094129"/>
              <a:gd name="connsiteY28" fmla="*/ 616834 h 761317"/>
              <a:gd name="connsiteX29" fmla="*/ 37225 w 1094129"/>
              <a:gd name="connsiteY29" fmla="*/ 705899 h 761317"/>
              <a:gd name="connsiteX30" fmla="*/ 66913 w 1094129"/>
              <a:gd name="connsiteY30" fmla="*/ 753400 h 761317"/>
              <a:gd name="connsiteX0" fmla="*/ 66913 w 1094129"/>
              <a:gd name="connsiteY0" fmla="*/ 753400 h 761317"/>
              <a:gd name="connsiteX1" fmla="*/ 179729 w 1094129"/>
              <a:gd name="connsiteY1" fmla="*/ 753400 h 761317"/>
              <a:gd name="connsiteX2" fmla="*/ 316295 w 1094129"/>
              <a:gd name="connsiteY2" fmla="*/ 658397 h 761317"/>
              <a:gd name="connsiteX3" fmla="*/ 458799 w 1094129"/>
              <a:gd name="connsiteY3" fmla="*/ 593083 h 761317"/>
              <a:gd name="connsiteX4" fmla="*/ 642867 w 1094129"/>
              <a:gd name="connsiteY4" fmla="*/ 569332 h 761317"/>
              <a:gd name="connsiteX5" fmla="*/ 684430 w 1094129"/>
              <a:gd name="connsiteY5" fmla="*/ 527769 h 761317"/>
              <a:gd name="connsiteX6" fmla="*/ 755682 w 1094129"/>
              <a:gd name="connsiteY6" fmla="*/ 515893 h 761317"/>
              <a:gd name="connsiteX7" fmla="*/ 767557 w 1094129"/>
              <a:gd name="connsiteY7" fmla="*/ 521831 h 761317"/>
              <a:gd name="connsiteX8" fmla="*/ 838591 w 1094129"/>
              <a:gd name="connsiteY8" fmla="*/ 420891 h 761317"/>
              <a:gd name="connsiteX9" fmla="*/ 1016939 w 1094129"/>
              <a:gd name="connsiteY9" fmla="*/ 290262 h 761317"/>
              <a:gd name="connsiteX10" fmla="*/ 1094129 w 1094129"/>
              <a:gd name="connsiteY10" fmla="*/ 129945 h 761317"/>
              <a:gd name="connsiteX11" fmla="*/ 1094129 w 1094129"/>
              <a:gd name="connsiteY11" fmla="*/ 52756 h 761317"/>
              <a:gd name="connsiteX12" fmla="*/ 1052565 w 1094129"/>
              <a:gd name="connsiteY12" fmla="*/ 40880 h 761317"/>
              <a:gd name="connsiteX13" fmla="*/ 1011002 w 1094129"/>
              <a:gd name="connsiteY13" fmla="*/ 52756 h 761317"/>
              <a:gd name="connsiteX14" fmla="*/ 915999 w 1094129"/>
              <a:gd name="connsiteY14" fmla="*/ 29005 h 761317"/>
              <a:gd name="connsiteX15" fmla="*/ 850685 w 1094129"/>
              <a:gd name="connsiteY15" fmla="*/ 11192 h 761317"/>
              <a:gd name="connsiteX16" fmla="*/ 743807 w 1094129"/>
              <a:gd name="connsiteY16" fmla="*/ 17130 h 761317"/>
              <a:gd name="connsiteX17" fmla="*/ 648804 w 1094129"/>
              <a:gd name="connsiteY17" fmla="*/ 29005 h 761317"/>
              <a:gd name="connsiteX18" fmla="*/ 571615 w 1094129"/>
              <a:gd name="connsiteY18" fmla="*/ 5254 h 761317"/>
              <a:gd name="connsiteX19" fmla="*/ 435048 w 1094129"/>
              <a:gd name="connsiteY19" fmla="*/ 5254 h 761317"/>
              <a:gd name="connsiteX20" fmla="*/ 262856 w 1094129"/>
              <a:gd name="connsiteY20" fmla="*/ 34943 h 761317"/>
              <a:gd name="connsiteX21" fmla="*/ 138165 w 1094129"/>
              <a:gd name="connsiteY21" fmla="*/ 82444 h 761317"/>
              <a:gd name="connsiteX22" fmla="*/ 96602 w 1094129"/>
              <a:gd name="connsiteY22" fmla="*/ 124008 h 761317"/>
              <a:gd name="connsiteX23" fmla="*/ 49100 w 1094129"/>
              <a:gd name="connsiteY23" fmla="*/ 224948 h 761317"/>
              <a:gd name="connsiteX24" fmla="*/ 13474 w 1094129"/>
              <a:gd name="connsiteY24" fmla="*/ 385265 h 761317"/>
              <a:gd name="connsiteX25" fmla="*/ 13474 w 1094129"/>
              <a:gd name="connsiteY25" fmla="*/ 527769 h 761317"/>
              <a:gd name="connsiteX26" fmla="*/ 19412 w 1094129"/>
              <a:gd name="connsiteY26" fmla="*/ 604958 h 761317"/>
              <a:gd name="connsiteX27" fmla="*/ 43163 w 1094129"/>
              <a:gd name="connsiteY27" fmla="*/ 610896 h 761317"/>
              <a:gd name="connsiteX28" fmla="*/ 43162 w 1094129"/>
              <a:gd name="connsiteY28" fmla="*/ 616834 h 761317"/>
              <a:gd name="connsiteX29" fmla="*/ 37225 w 1094129"/>
              <a:gd name="connsiteY29" fmla="*/ 616834 h 761317"/>
              <a:gd name="connsiteX30" fmla="*/ 37225 w 1094129"/>
              <a:gd name="connsiteY30" fmla="*/ 705899 h 761317"/>
              <a:gd name="connsiteX31" fmla="*/ 66913 w 1094129"/>
              <a:gd name="connsiteY31" fmla="*/ 753400 h 76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94129" h="761317">
                <a:moveTo>
                  <a:pt x="66913" y="753400"/>
                </a:moveTo>
                <a:cubicBezTo>
                  <a:pt x="90664" y="761317"/>
                  <a:pt x="142124" y="753400"/>
                  <a:pt x="179729" y="753400"/>
                </a:cubicBezTo>
                <a:cubicBezTo>
                  <a:pt x="317953" y="663254"/>
                  <a:pt x="316295" y="718682"/>
                  <a:pt x="316295" y="658397"/>
                </a:cubicBezTo>
                <a:lnTo>
                  <a:pt x="458799" y="593083"/>
                </a:lnTo>
                <a:lnTo>
                  <a:pt x="642867" y="569332"/>
                </a:lnTo>
                <a:lnTo>
                  <a:pt x="684430" y="527769"/>
                </a:lnTo>
                <a:lnTo>
                  <a:pt x="755682" y="515893"/>
                </a:lnTo>
                <a:lnTo>
                  <a:pt x="767557" y="521831"/>
                </a:lnTo>
                <a:cubicBezTo>
                  <a:pt x="913418" y="430668"/>
                  <a:pt x="750642" y="480790"/>
                  <a:pt x="838591" y="420891"/>
                </a:cubicBezTo>
                <a:lnTo>
                  <a:pt x="1016939" y="290262"/>
                </a:lnTo>
                <a:lnTo>
                  <a:pt x="1094129" y="129945"/>
                </a:lnTo>
                <a:lnTo>
                  <a:pt x="1094129" y="52756"/>
                </a:lnTo>
                <a:lnTo>
                  <a:pt x="1052565" y="40880"/>
                </a:lnTo>
                <a:lnTo>
                  <a:pt x="1011002" y="52756"/>
                </a:lnTo>
                <a:cubicBezTo>
                  <a:pt x="920025" y="28495"/>
                  <a:pt x="952663" y="29005"/>
                  <a:pt x="915999" y="29005"/>
                </a:cubicBezTo>
                <a:lnTo>
                  <a:pt x="850685" y="11192"/>
                </a:lnTo>
                <a:lnTo>
                  <a:pt x="743807" y="17130"/>
                </a:lnTo>
                <a:lnTo>
                  <a:pt x="648804" y="29005"/>
                </a:lnTo>
                <a:lnTo>
                  <a:pt x="571615" y="5254"/>
                </a:lnTo>
                <a:lnTo>
                  <a:pt x="435048" y="5254"/>
                </a:lnTo>
                <a:cubicBezTo>
                  <a:pt x="260895" y="29275"/>
                  <a:pt x="295335" y="0"/>
                  <a:pt x="262856" y="34943"/>
                </a:cubicBezTo>
                <a:lnTo>
                  <a:pt x="138165" y="82444"/>
                </a:lnTo>
                <a:lnTo>
                  <a:pt x="96602" y="124008"/>
                </a:lnTo>
                <a:lnTo>
                  <a:pt x="49100" y="224948"/>
                </a:lnTo>
                <a:lnTo>
                  <a:pt x="13474" y="385265"/>
                </a:lnTo>
                <a:cubicBezTo>
                  <a:pt x="7415" y="524627"/>
                  <a:pt x="8543" y="475679"/>
                  <a:pt x="13474" y="527769"/>
                </a:cubicBezTo>
                <a:cubicBezTo>
                  <a:pt x="15453" y="553499"/>
                  <a:pt x="10732" y="580656"/>
                  <a:pt x="19412" y="604958"/>
                </a:cubicBezTo>
                <a:cubicBezTo>
                  <a:pt x="22157" y="612643"/>
                  <a:pt x="45055" y="672441"/>
                  <a:pt x="43163" y="610896"/>
                </a:cubicBezTo>
                <a:cubicBezTo>
                  <a:pt x="47121" y="612875"/>
                  <a:pt x="0" y="586698"/>
                  <a:pt x="43162" y="616834"/>
                </a:cubicBezTo>
                <a:cubicBezTo>
                  <a:pt x="42172" y="617824"/>
                  <a:pt x="38214" y="601990"/>
                  <a:pt x="37225" y="616834"/>
                </a:cubicBezTo>
                <a:cubicBezTo>
                  <a:pt x="36236" y="631678"/>
                  <a:pt x="32277" y="683138"/>
                  <a:pt x="37225" y="705899"/>
                </a:cubicBezTo>
                <a:cubicBezTo>
                  <a:pt x="62746" y="756941"/>
                  <a:pt x="43162" y="745483"/>
                  <a:pt x="66913" y="753400"/>
                </a:cubicBezTo>
                <a:close/>
              </a:path>
            </a:pathLst>
          </a:custGeom>
          <a:gradFill flip="none" rotWithShape="1">
            <a:gsLst>
              <a:gs pos="0">
                <a:srgbClr val="CC6600">
                  <a:shade val="30000"/>
                  <a:satMod val="115000"/>
                </a:srgbClr>
              </a:gs>
              <a:gs pos="50000">
                <a:srgbClr val="CC6600">
                  <a:shade val="67500"/>
                  <a:satMod val="115000"/>
                </a:srgbClr>
              </a:gs>
              <a:gs pos="100000">
                <a:srgbClr val="CC66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0" name="217 Grupo"/>
          <p:cNvGrpSpPr/>
          <p:nvPr/>
        </p:nvGrpSpPr>
        <p:grpSpPr>
          <a:xfrm>
            <a:off x="1190674" y="2577599"/>
            <a:ext cx="563954" cy="620079"/>
            <a:chOff x="2393141" y="1071546"/>
            <a:chExt cx="464347" cy="428628"/>
          </a:xfrm>
        </p:grpSpPr>
        <p:sp>
          <p:nvSpPr>
            <p:cNvPr id="315" name="22 Hexágono"/>
            <p:cNvSpPr/>
            <p:nvPr/>
          </p:nvSpPr>
          <p:spPr>
            <a:xfrm>
              <a:off x="2393141" y="1071546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6" name="657 Elipse"/>
            <p:cNvSpPr/>
            <p:nvPr/>
          </p:nvSpPr>
          <p:spPr>
            <a:xfrm>
              <a:off x="2484532" y="1214422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1" name="222 Grupo"/>
          <p:cNvGrpSpPr/>
          <p:nvPr/>
        </p:nvGrpSpPr>
        <p:grpSpPr>
          <a:xfrm>
            <a:off x="1214907" y="3197678"/>
            <a:ext cx="563954" cy="620079"/>
            <a:chOff x="1928794" y="1071546"/>
            <a:chExt cx="464347" cy="428628"/>
          </a:xfrm>
        </p:grpSpPr>
        <p:sp>
          <p:nvSpPr>
            <p:cNvPr id="313" name="654 Hexágono"/>
            <p:cNvSpPr/>
            <p:nvPr/>
          </p:nvSpPr>
          <p:spPr>
            <a:xfrm>
              <a:off x="1928794" y="1071546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4" name="224 Elipse"/>
            <p:cNvSpPr/>
            <p:nvPr/>
          </p:nvSpPr>
          <p:spPr>
            <a:xfrm>
              <a:off x="2000232" y="1214422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2" name="240 Grupo"/>
          <p:cNvGrpSpPr/>
          <p:nvPr/>
        </p:nvGrpSpPr>
        <p:grpSpPr>
          <a:xfrm>
            <a:off x="2053210" y="3817757"/>
            <a:ext cx="563954" cy="620079"/>
            <a:chOff x="1928794" y="1071546"/>
            <a:chExt cx="464347" cy="428628"/>
          </a:xfrm>
        </p:grpSpPr>
        <p:sp>
          <p:nvSpPr>
            <p:cNvPr id="311" name="241 Hexágono"/>
            <p:cNvSpPr/>
            <p:nvPr/>
          </p:nvSpPr>
          <p:spPr>
            <a:xfrm>
              <a:off x="1928794" y="1071546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2" name="653 Elipse"/>
            <p:cNvSpPr/>
            <p:nvPr/>
          </p:nvSpPr>
          <p:spPr>
            <a:xfrm>
              <a:off x="2000232" y="1214422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3" name="354 Hexágono"/>
          <p:cNvSpPr/>
          <p:nvPr/>
        </p:nvSpPr>
        <p:spPr>
          <a:xfrm>
            <a:off x="1624485" y="2887638"/>
            <a:ext cx="563954" cy="620079"/>
          </a:xfrm>
          <a:prstGeom prst="hexagon">
            <a:avLst/>
          </a:prstGeom>
          <a:solidFill>
            <a:schemeClr val="bg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4" name="218 Grupo"/>
          <p:cNvGrpSpPr/>
          <p:nvPr/>
        </p:nvGrpSpPr>
        <p:grpSpPr>
          <a:xfrm>
            <a:off x="756864" y="2887638"/>
            <a:ext cx="563954" cy="620079"/>
            <a:chOff x="1928794" y="1071546"/>
            <a:chExt cx="464347" cy="428628"/>
          </a:xfrm>
        </p:grpSpPr>
        <p:sp>
          <p:nvSpPr>
            <p:cNvPr id="309" name="21 Hexágono"/>
            <p:cNvSpPr/>
            <p:nvPr/>
          </p:nvSpPr>
          <p:spPr>
            <a:xfrm>
              <a:off x="1928794" y="1071546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0" name="651 Elipse"/>
            <p:cNvSpPr/>
            <p:nvPr/>
          </p:nvSpPr>
          <p:spPr>
            <a:xfrm>
              <a:off x="2000232" y="1214422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5" name="356 Elipse"/>
          <p:cNvSpPr/>
          <p:nvPr/>
        </p:nvSpPr>
        <p:spPr>
          <a:xfrm>
            <a:off x="1730395" y="3094331"/>
            <a:ext cx="347048" cy="310039"/>
          </a:xfrm>
          <a:prstGeom prst="ellipse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16" name="219 Grupo"/>
          <p:cNvGrpSpPr/>
          <p:nvPr/>
        </p:nvGrpSpPr>
        <p:grpSpPr>
          <a:xfrm>
            <a:off x="2492106" y="2887638"/>
            <a:ext cx="563954" cy="620079"/>
            <a:chOff x="1928794" y="1071546"/>
            <a:chExt cx="464347" cy="428628"/>
          </a:xfrm>
        </p:grpSpPr>
        <p:sp>
          <p:nvSpPr>
            <p:cNvPr id="307" name="648 Hexágono"/>
            <p:cNvSpPr/>
            <p:nvPr/>
          </p:nvSpPr>
          <p:spPr>
            <a:xfrm>
              <a:off x="1928794" y="1071546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8" name="649 Elipse"/>
            <p:cNvSpPr/>
            <p:nvPr/>
          </p:nvSpPr>
          <p:spPr>
            <a:xfrm>
              <a:off x="2000232" y="1214422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7" name="228 Grupo"/>
          <p:cNvGrpSpPr/>
          <p:nvPr/>
        </p:nvGrpSpPr>
        <p:grpSpPr>
          <a:xfrm>
            <a:off x="751779" y="3507717"/>
            <a:ext cx="563954" cy="620079"/>
            <a:chOff x="1928794" y="1071546"/>
            <a:chExt cx="464347" cy="428628"/>
          </a:xfrm>
        </p:grpSpPr>
        <p:sp>
          <p:nvSpPr>
            <p:cNvPr id="305" name="646 Hexágono"/>
            <p:cNvSpPr/>
            <p:nvPr/>
          </p:nvSpPr>
          <p:spPr>
            <a:xfrm>
              <a:off x="1928794" y="1071546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6" name="647 Elipse"/>
            <p:cNvSpPr/>
            <p:nvPr/>
          </p:nvSpPr>
          <p:spPr>
            <a:xfrm>
              <a:off x="2000232" y="1214422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8" name="231 Grupo"/>
          <p:cNvGrpSpPr/>
          <p:nvPr/>
        </p:nvGrpSpPr>
        <p:grpSpPr>
          <a:xfrm>
            <a:off x="1204737" y="3817757"/>
            <a:ext cx="563954" cy="620079"/>
            <a:chOff x="1928794" y="1071546"/>
            <a:chExt cx="464347" cy="428628"/>
          </a:xfrm>
        </p:grpSpPr>
        <p:sp>
          <p:nvSpPr>
            <p:cNvPr id="303" name="644 Hexágono"/>
            <p:cNvSpPr/>
            <p:nvPr/>
          </p:nvSpPr>
          <p:spPr>
            <a:xfrm>
              <a:off x="1928794" y="1071546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4" name="645 Elipse"/>
            <p:cNvSpPr/>
            <p:nvPr/>
          </p:nvSpPr>
          <p:spPr>
            <a:xfrm>
              <a:off x="2000232" y="1214422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9" name="234 Grupo"/>
          <p:cNvGrpSpPr/>
          <p:nvPr/>
        </p:nvGrpSpPr>
        <p:grpSpPr>
          <a:xfrm>
            <a:off x="2925916" y="3817757"/>
            <a:ext cx="563954" cy="620079"/>
            <a:chOff x="1928794" y="1071546"/>
            <a:chExt cx="464347" cy="428628"/>
          </a:xfrm>
        </p:grpSpPr>
        <p:sp>
          <p:nvSpPr>
            <p:cNvPr id="301" name="642 Hexágono"/>
            <p:cNvSpPr/>
            <p:nvPr/>
          </p:nvSpPr>
          <p:spPr>
            <a:xfrm>
              <a:off x="1928794" y="1071546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2" name="643 Elipse"/>
            <p:cNvSpPr/>
            <p:nvPr/>
          </p:nvSpPr>
          <p:spPr>
            <a:xfrm>
              <a:off x="2000232" y="1214422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0" name="275 Grupo"/>
          <p:cNvGrpSpPr/>
          <p:nvPr/>
        </p:nvGrpSpPr>
        <p:grpSpPr>
          <a:xfrm>
            <a:off x="1624485" y="3507717"/>
            <a:ext cx="563954" cy="620079"/>
            <a:chOff x="1361477" y="1714488"/>
            <a:chExt cx="464347" cy="428628"/>
          </a:xfrm>
        </p:grpSpPr>
        <p:sp>
          <p:nvSpPr>
            <p:cNvPr id="299" name="238 Hexágono"/>
            <p:cNvSpPr/>
            <p:nvPr/>
          </p:nvSpPr>
          <p:spPr>
            <a:xfrm>
              <a:off x="1361477" y="1714488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0" name="641 Elipse"/>
            <p:cNvSpPr/>
            <p:nvPr/>
          </p:nvSpPr>
          <p:spPr>
            <a:xfrm>
              <a:off x="1432915" y="1857364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1" name="243 Grupo"/>
          <p:cNvGrpSpPr/>
          <p:nvPr/>
        </p:nvGrpSpPr>
        <p:grpSpPr>
          <a:xfrm>
            <a:off x="2481935" y="3507717"/>
            <a:ext cx="563954" cy="620079"/>
            <a:chOff x="1928794" y="1071546"/>
            <a:chExt cx="464347" cy="428628"/>
          </a:xfrm>
        </p:grpSpPr>
        <p:sp>
          <p:nvSpPr>
            <p:cNvPr id="297" name="638 Hexágono"/>
            <p:cNvSpPr/>
            <p:nvPr/>
          </p:nvSpPr>
          <p:spPr>
            <a:xfrm>
              <a:off x="1928794" y="1071546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8" name="639 Elipse"/>
            <p:cNvSpPr/>
            <p:nvPr/>
          </p:nvSpPr>
          <p:spPr>
            <a:xfrm>
              <a:off x="2000232" y="1214422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2" name="246 Grupo"/>
          <p:cNvGrpSpPr/>
          <p:nvPr/>
        </p:nvGrpSpPr>
        <p:grpSpPr>
          <a:xfrm>
            <a:off x="2910661" y="3197678"/>
            <a:ext cx="563954" cy="620079"/>
            <a:chOff x="1928794" y="1071546"/>
            <a:chExt cx="464347" cy="428628"/>
          </a:xfrm>
        </p:grpSpPr>
        <p:sp>
          <p:nvSpPr>
            <p:cNvPr id="295" name="636 Hexágono"/>
            <p:cNvSpPr/>
            <p:nvPr/>
          </p:nvSpPr>
          <p:spPr>
            <a:xfrm>
              <a:off x="1928794" y="1071546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6" name="637 Elipse"/>
            <p:cNvSpPr/>
            <p:nvPr/>
          </p:nvSpPr>
          <p:spPr>
            <a:xfrm>
              <a:off x="2000232" y="1214422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3" name="249 Grupo"/>
          <p:cNvGrpSpPr/>
          <p:nvPr/>
        </p:nvGrpSpPr>
        <p:grpSpPr>
          <a:xfrm>
            <a:off x="2925916" y="2577599"/>
            <a:ext cx="563954" cy="620079"/>
            <a:chOff x="1928794" y="1071546"/>
            <a:chExt cx="464347" cy="428628"/>
          </a:xfrm>
        </p:grpSpPr>
        <p:sp>
          <p:nvSpPr>
            <p:cNvPr id="293" name="250 Hexágono"/>
            <p:cNvSpPr/>
            <p:nvPr/>
          </p:nvSpPr>
          <p:spPr>
            <a:xfrm>
              <a:off x="1928794" y="1071546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4" name="251 Elipse"/>
            <p:cNvSpPr/>
            <p:nvPr/>
          </p:nvSpPr>
          <p:spPr>
            <a:xfrm>
              <a:off x="2000232" y="1214422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4" name="252 Grupo"/>
          <p:cNvGrpSpPr/>
          <p:nvPr/>
        </p:nvGrpSpPr>
        <p:grpSpPr>
          <a:xfrm>
            <a:off x="3350749" y="2910446"/>
            <a:ext cx="563954" cy="620079"/>
            <a:chOff x="1928794" y="1071546"/>
            <a:chExt cx="464347" cy="428628"/>
          </a:xfrm>
        </p:grpSpPr>
        <p:sp>
          <p:nvSpPr>
            <p:cNvPr id="291" name="253 Hexágono"/>
            <p:cNvSpPr/>
            <p:nvPr/>
          </p:nvSpPr>
          <p:spPr>
            <a:xfrm>
              <a:off x="1928794" y="1071546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2" name="254 Elipse"/>
            <p:cNvSpPr/>
            <p:nvPr/>
          </p:nvSpPr>
          <p:spPr>
            <a:xfrm>
              <a:off x="2000232" y="1214422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5" name="255 Grupo"/>
          <p:cNvGrpSpPr/>
          <p:nvPr/>
        </p:nvGrpSpPr>
        <p:grpSpPr>
          <a:xfrm>
            <a:off x="3340579" y="3530525"/>
            <a:ext cx="563954" cy="620079"/>
            <a:chOff x="1928794" y="1071546"/>
            <a:chExt cx="464347" cy="428628"/>
          </a:xfrm>
        </p:grpSpPr>
        <p:sp>
          <p:nvSpPr>
            <p:cNvPr id="289" name="630 Hexágono"/>
            <p:cNvSpPr/>
            <p:nvPr/>
          </p:nvSpPr>
          <p:spPr>
            <a:xfrm>
              <a:off x="1928794" y="1071546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0" name="631 Elipse"/>
            <p:cNvSpPr/>
            <p:nvPr/>
          </p:nvSpPr>
          <p:spPr>
            <a:xfrm>
              <a:off x="2000232" y="1214422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6" name="258 Grupo"/>
          <p:cNvGrpSpPr/>
          <p:nvPr/>
        </p:nvGrpSpPr>
        <p:grpSpPr>
          <a:xfrm>
            <a:off x="2058295" y="3197678"/>
            <a:ext cx="563954" cy="620079"/>
            <a:chOff x="3000364" y="1285860"/>
            <a:chExt cx="464347" cy="428628"/>
          </a:xfrm>
        </p:grpSpPr>
        <p:sp>
          <p:nvSpPr>
            <p:cNvPr id="287" name="628 Hexágono"/>
            <p:cNvSpPr/>
            <p:nvPr/>
          </p:nvSpPr>
          <p:spPr>
            <a:xfrm>
              <a:off x="3000364" y="1285860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8" name="227 Elipse"/>
            <p:cNvSpPr/>
            <p:nvPr/>
          </p:nvSpPr>
          <p:spPr>
            <a:xfrm>
              <a:off x="3071802" y="1428736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7" name="259 Grupo"/>
          <p:cNvGrpSpPr/>
          <p:nvPr/>
        </p:nvGrpSpPr>
        <p:grpSpPr>
          <a:xfrm>
            <a:off x="2058295" y="2577599"/>
            <a:ext cx="563954" cy="620079"/>
            <a:chOff x="3000364" y="857232"/>
            <a:chExt cx="464347" cy="428628"/>
          </a:xfrm>
        </p:grpSpPr>
        <p:sp>
          <p:nvSpPr>
            <p:cNvPr id="285" name="24 Hexágono"/>
            <p:cNvSpPr/>
            <p:nvPr/>
          </p:nvSpPr>
          <p:spPr>
            <a:xfrm>
              <a:off x="3000364" y="857232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6" name="211 Elipse"/>
            <p:cNvSpPr/>
            <p:nvPr/>
          </p:nvSpPr>
          <p:spPr>
            <a:xfrm>
              <a:off x="3107521" y="1000108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8" name="18 Grupo"/>
          <p:cNvGrpSpPr/>
          <p:nvPr/>
        </p:nvGrpSpPr>
        <p:grpSpPr>
          <a:xfrm rot="10800000" flipV="1">
            <a:off x="1613252" y="4265963"/>
            <a:ext cx="612180" cy="877437"/>
            <a:chOff x="2051720" y="1670346"/>
            <a:chExt cx="504056" cy="606526"/>
          </a:xfrm>
        </p:grpSpPr>
        <p:grpSp>
          <p:nvGrpSpPr>
            <p:cNvPr id="272" name="Agrupar 433"/>
            <p:cNvGrpSpPr/>
            <p:nvPr/>
          </p:nvGrpSpPr>
          <p:grpSpPr>
            <a:xfrm>
              <a:off x="2051720" y="1844824"/>
              <a:ext cx="504056" cy="432048"/>
              <a:chOff x="1619672" y="476672"/>
              <a:chExt cx="504056" cy="432048"/>
            </a:xfrm>
          </p:grpSpPr>
          <p:sp>
            <p:nvSpPr>
              <p:cNvPr id="283" name="187 Conector"/>
              <p:cNvSpPr/>
              <p:nvPr/>
            </p:nvSpPr>
            <p:spPr bwMode="auto">
              <a:xfrm rot="21540000">
                <a:off x="1619672" y="476672"/>
                <a:ext cx="504056" cy="432048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>
                  <a:latin typeface="Times New Roman"/>
                  <a:cs typeface="Times New Roman"/>
                </a:endParaRPr>
              </a:p>
            </p:txBody>
          </p:sp>
          <p:sp>
            <p:nvSpPr>
              <p:cNvPr id="284" name="188 Conector"/>
              <p:cNvSpPr/>
              <p:nvPr/>
            </p:nvSpPr>
            <p:spPr bwMode="auto">
              <a:xfrm rot="21540000">
                <a:off x="1773436" y="566106"/>
                <a:ext cx="312573" cy="263879"/>
              </a:xfrm>
              <a:prstGeom prst="flowChartConnector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s-MX" sz="1000" dirty="0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273" name="16 Grupo"/>
            <p:cNvGrpSpPr/>
            <p:nvPr/>
          </p:nvGrpSpPr>
          <p:grpSpPr>
            <a:xfrm>
              <a:off x="2200898" y="1670346"/>
              <a:ext cx="214314" cy="214314"/>
              <a:chOff x="4942838" y="500042"/>
              <a:chExt cx="744874" cy="929488"/>
            </a:xfrm>
          </p:grpSpPr>
          <p:grpSp>
            <p:nvGrpSpPr>
              <p:cNvPr id="275" name="8 Grupo"/>
              <p:cNvGrpSpPr/>
              <p:nvPr/>
            </p:nvGrpSpPr>
            <p:grpSpPr>
              <a:xfrm>
                <a:off x="5000628" y="500042"/>
                <a:ext cx="286546" cy="929488"/>
                <a:chOff x="5000628" y="500042"/>
                <a:chExt cx="286546" cy="929488"/>
              </a:xfrm>
            </p:grpSpPr>
            <p:cxnSp>
              <p:nvCxnSpPr>
                <p:cNvPr id="281" name="5 Conector recto"/>
                <p:cNvCxnSpPr/>
                <p:nvPr/>
              </p:nvCxnSpPr>
              <p:spPr>
                <a:xfrm>
                  <a:off x="5000628" y="500042"/>
                  <a:ext cx="285752" cy="214314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7 Conector recto"/>
                <p:cNvCxnSpPr/>
                <p:nvPr/>
              </p:nvCxnSpPr>
              <p:spPr>
                <a:xfrm rot="5400000">
                  <a:off x="4929190" y="1071546"/>
                  <a:ext cx="714380" cy="1588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9 Grupo"/>
              <p:cNvGrpSpPr/>
              <p:nvPr/>
            </p:nvGrpSpPr>
            <p:grpSpPr>
              <a:xfrm flipH="1">
                <a:off x="5357024" y="500042"/>
                <a:ext cx="286546" cy="929488"/>
                <a:chOff x="5000628" y="500042"/>
                <a:chExt cx="286546" cy="929488"/>
              </a:xfrm>
            </p:grpSpPr>
            <p:cxnSp>
              <p:nvCxnSpPr>
                <p:cNvPr id="279" name="10 Conector recto"/>
                <p:cNvCxnSpPr/>
                <p:nvPr/>
              </p:nvCxnSpPr>
              <p:spPr>
                <a:xfrm>
                  <a:off x="5000628" y="500042"/>
                  <a:ext cx="285752" cy="214314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11 Conector recto"/>
                <p:cNvCxnSpPr/>
                <p:nvPr/>
              </p:nvCxnSpPr>
              <p:spPr>
                <a:xfrm rot="5400000">
                  <a:off x="4929190" y="1071546"/>
                  <a:ext cx="714380" cy="1588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7" name="13 Conector recto"/>
              <p:cNvCxnSpPr/>
              <p:nvPr/>
            </p:nvCxnSpPr>
            <p:spPr>
              <a:xfrm>
                <a:off x="4942838" y="527338"/>
                <a:ext cx="285752" cy="214314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15 Conector recto"/>
              <p:cNvCxnSpPr/>
              <p:nvPr/>
            </p:nvCxnSpPr>
            <p:spPr>
              <a:xfrm flipV="1">
                <a:off x="5401960" y="544184"/>
                <a:ext cx="285752" cy="214314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276 Grupo"/>
          <p:cNvGrpSpPr/>
          <p:nvPr/>
        </p:nvGrpSpPr>
        <p:grpSpPr>
          <a:xfrm>
            <a:off x="4442248" y="4778422"/>
            <a:ext cx="347048" cy="310039"/>
            <a:chOff x="1361477" y="1714488"/>
            <a:chExt cx="464347" cy="428628"/>
          </a:xfrm>
        </p:grpSpPr>
        <p:sp>
          <p:nvSpPr>
            <p:cNvPr id="270" name="611 Hexágono"/>
            <p:cNvSpPr/>
            <p:nvPr/>
          </p:nvSpPr>
          <p:spPr>
            <a:xfrm>
              <a:off x="1361477" y="1714488"/>
              <a:ext cx="464347" cy="428628"/>
            </a:xfrm>
            <a:prstGeom prst="hexagon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612 Elipse"/>
            <p:cNvSpPr/>
            <p:nvPr/>
          </p:nvSpPr>
          <p:spPr>
            <a:xfrm>
              <a:off x="1432915" y="1857364"/>
              <a:ext cx="285752" cy="214314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510 Grupo"/>
          <p:cNvGrpSpPr/>
          <p:nvPr/>
        </p:nvGrpSpPr>
        <p:grpSpPr>
          <a:xfrm>
            <a:off x="5436931" y="1664718"/>
            <a:ext cx="3277576" cy="3047713"/>
            <a:chOff x="4643438" y="428604"/>
            <a:chExt cx="2698684" cy="2106724"/>
          </a:xfrm>
        </p:grpSpPr>
        <p:grpSp>
          <p:nvGrpSpPr>
            <p:cNvPr id="59" name="509 Grupo"/>
            <p:cNvGrpSpPr/>
            <p:nvPr/>
          </p:nvGrpSpPr>
          <p:grpSpPr>
            <a:xfrm>
              <a:off x="4643438" y="428604"/>
              <a:ext cx="2698684" cy="2106724"/>
              <a:chOff x="4714876" y="428604"/>
              <a:chExt cx="2698684" cy="2106724"/>
            </a:xfrm>
          </p:grpSpPr>
          <p:grpSp>
            <p:nvGrpSpPr>
              <p:cNvPr id="74" name="293 Grupo"/>
              <p:cNvGrpSpPr/>
              <p:nvPr/>
            </p:nvGrpSpPr>
            <p:grpSpPr>
              <a:xfrm>
                <a:off x="5286380" y="785794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257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268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69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258" name="295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260" name="297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266" name="607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7" name="608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1" name="298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264" name="605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5" name="606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62" name="603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3" name="604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9" name="600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  <p:grpSp>
            <p:nvGrpSpPr>
              <p:cNvPr id="75" name="307 Grupo"/>
              <p:cNvGrpSpPr/>
              <p:nvPr/>
            </p:nvGrpSpPr>
            <p:grpSpPr>
              <a:xfrm>
                <a:off x="5929322" y="1000108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244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255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56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245" name="309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247" name="311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253" name="594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4" name="595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48" name="312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251" name="592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2" name="593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49" name="590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591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6" name="587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  <p:grpSp>
            <p:nvGrpSpPr>
              <p:cNvPr id="76" name="321 Grupo"/>
              <p:cNvGrpSpPr/>
              <p:nvPr/>
            </p:nvGrpSpPr>
            <p:grpSpPr>
              <a:xfrm>
                <a:off x="6500826" y="1214422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231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242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43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232" name="323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234" name="325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240" name="581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1" name="582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5" name="326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238" name="579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9" name="580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6" name="577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7" name="578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3" name="574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  <p:grpSp>
            <p:nvGrpSpPr>
              <p:cNvPr id="77" name="335 Grupo"/>
              <p:cNvGrpSpPr/>
              <p:nvPr/>
            </p:nvGrpSpPr>
            <p:grpSpPr>
              <a:xfrm>
                <a:off x="5715008" y="500042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218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229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30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219" name="337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221" name="339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227" name="568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569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2" name="340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225" name="566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6" name="567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23" name="564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565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20" name="561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  <p:grpSp>
            <p:nvGrpSpPr>
              <p:cNvPr id="78" name="349 Grupo"/>
              <p:cNvGrpSpPr/>
              <p:nvPr/>
            </p:nvGrpSpPr>
            <p:grpSpPr>
              <a:xfrm>
                <a:off x="5143504" y="1322276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205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216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17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206" name="351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208" name="353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214" name="555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5" name="556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9" name="354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212" name="553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3" name="554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10" name="551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" name="552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7" name="548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  <p:grpSp>
            <p:nvGrpSpPr>
              <p:cNvPr id="79" name="363 Grupo"/>
              <p:cNvGrpSpPr/>
              <p:nvPr/>
            </p:nvGrpSpPr>
            <p:grpSpPr>
              <a:xfrm>
                <a:off x="5786446" y="1536590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192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203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204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93" name="365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195" name="367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201" name="542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2" name="543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96" name="368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99" name="540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0" name="541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97" name="538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539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94" name="535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  <p:grpSp>
            <p:nvGrpSpPr>
              <p:cNvPr id="80" name="377 Grupo"/>
              <p:cNvGrpSpPr/>
              <p:nvPr/>
            </p:nvGrpSpPr>
            <p:grpSpPr>
              <a:xfrm>
                <a:off x="6429388" y="1643050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179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190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91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80" name="379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182" name="381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88" name="529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9" name="530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83" name="382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86" name="527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528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84" name="525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526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1" name="522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  <p:grpSp>
            <p:nvGrpSpPr>
              <p:cNvPr id="81" name="391 Grupo"/>
              <p:cNvGrpSpPr/>
              <p:nvPr/>
            </p:nvGrpSpPr>
            <p:grpSpPr>
              <a:xfrm>
                <a:off x="6286512" y="428604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166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177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78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67" name="393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169" name="395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75" name="516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517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70" name="396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73" name="514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4" name="515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71" name="512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513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8" name="509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  <p:grpSp>
            <p:nvGrpSpPr>
              <p:cNvPr id="82" name="405 Grupo"/>
              <p:cNvGrpSpPr/>
              <p:nvPr/>
            </p:nvGrpSpPr>
            <p:grpSpPr>
              <a:xfrm>
                <a:off x="6786578" y="642918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153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164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65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54" name="407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156" name="409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62" name="503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504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7" name="410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60" name="501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502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58" name="499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500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5" name="496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  <p:grpSp>
            <p:nvGrpSpPr>
              <p:cNvPr id="83" name="419 Grupo"/>
              <p:cNvGrpSpPr/>
              <p:nvPr/>
            </p:nvGrpSpPr>
            <p:grpSpPr>
              <a:xfrm>
                <a:off x="4714876" y="928670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140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151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52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41" name="421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143" name="423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49" name="490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491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4" name="424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47" name="488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489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45" name="486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487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2" name="483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  <p:grpSp>
            <p:nvGrpSpPr>
              <p:cNvPr id="84" name="433 Grupo"/>
              <p:cNvGrpSpPr/>
              <p:nvPr/>
            </p:nvGrpSpPr>
            <p:grpSpPr>
              <a:xfrm>
                <a:off x="5429256" y="1785926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127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138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39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28" name="435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130" name="437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36" name="477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478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31" name="438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34" name="475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476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32" name="473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474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9" name="470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  <p:grpSp>
            <p:nvGrpSpPr>
              <p:cNvPr id="85" name="447 Grupo"/>
              <p:cNvGrpSpPr/>
              <p:nvPr/>
            </p:nvGrpSpPr>
            <p:grpSpPr>
              <a:xfrm>
                <a:off x="6143636" y="1857364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114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125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26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15" name="449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117" name="451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23" name="464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465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8" name="452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21" name="462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463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19" name="460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461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6" name="457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  <p:grpSp>
            <p:nvGrpSpPr>
              <p:cNvPr id="86" name="461 Grupo"/>
              <p:cNvGrpSpPr/>
              <p:nvPr/>
            </p:nvGrpSpPr>
            <p:grpSpPr>
              <a:xfrm>
                <a:off x="6858016" y="1928802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101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112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13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02" name="463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104" name="465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10" name="451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452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5" name="466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108" name="449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9" name="450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06" name="447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448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3" name="444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  <p:grpSp>
            <p:nvGrpSpPr>
              <p:cNvPr id="87" name="475 Grupo"/>
              <p:cNvGrpSpPr/>
              <p:nvPr/>
            </p:nvGrpSpPr>
            <p:grpSpPr>
              <a:xfrm>
                <a:off x="6858016" y="1214422"/>
                <a:ext cx="555544" cy="606526"/>
                <a:chOff x="2000232" y="1670346"/>
                <a:chExt cx="555544" cy="606526"/>
              </a:xfrm>
            </p:grpSpPr>
            <p:grpSp>
              <p:nvGrpSpPr>
                <p:cNvPr id="88" name="Agrupar 433"/>
                <p:cNvGrpSpPr/>
                <p:nvPr/>
              </p:nvGrpSpPr>
              <p:grpSpPr>
                <a:xfrm>
                  <a:off x="2051720" y="1844824"/>
                  <a:ext cx="504056" cy="432048"/>
                  <a:chOff x="1619672" y="476672"/>
                  <a:chExt cx="504056" cy="432048"/>
                </a:xfrm>
              </p:grpSpPr>
              <p:sp>
                <p:nvSpPr>
                  <p:cNvPr id="99" name="187 Conector"/>
                  <p:cNvSpPr/>
                  <p:nvPr/>
                </p:nvSpPr>
                <p:spPr bwMode="auto">
                  <a:xfrm rot="21540000">
                    <a:off x="1619672" y="476672"/>
                    <a:ext cx="504056" cy="432048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00" name="188 Conector"/>
                  <p:cNvSpPr/>
                  <p:nvPr/>
                </p:nvSpPr>
                <p:spPr bwMode="auto">
                  <a:xfrm rot="21540000">
                    <a:off x="1773436" y="566106"/>
                    <a:ext cx="312573" cy="263879"/>
                  </a:xfrm>
                  <a:prstGeom prst="flowChartConnector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es-MX" sz="1000" dirty="0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89" name="477 Grupo"/>
                <p:cNvGrpSpPr/>
                <p:nvPr/>
              </p:nvGrpSpPr>
              <p:grpSpPr>
                <a:xfrm>
                  <a:off x="2200898" y="1670346"/>
                  <a:ext cx="214314" cy="214314"/>
                  <a:chOff x="4942838" y="500042"/>
                  <a:chExt cx="744874" cy="929488"/>
                </a:xfrm>
              </p:grpSpPr>
              <p:grpSp>
                <p:nvGrpSpPr>
                  <p:cNvPr id="91" name="479 Grupo"/>
                  <p:cNvGrpSpPr/>
                  <p:nvPr/>
                </p:nvGrpSpPr>
                <p:grpSpPr>
                  <a:xfrm>
                    <a:off x="5000628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97" name="438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439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2" name="480 Grupo"/>
                  <p:cNvGrpSpPr/>
                  <p:nvPr/>
                </p:nvGrpSpPr>
                <p:grpSpPr>
                  <a:xfrm flipH="1">
                    <a:off x="5357024" y="500042"/>
                    <a:ext cx="286546" cy="929488"/>
                    <a:chOff x="5000628" y="500042"/>
                    <a:chExt cx="286546" cy="929488"/>
                  </a:xfrm>
                </p:grpSpPr>
                <p:cxnSp>
                  <p:nvCxnSpPr>
                    <p:cNvPr id="95" name="436 Conector recto"/>
                    <p:cNvCxnSpPr/>
                    <p:nvPr/>
                  </p:nvCxnSpPr>
                  <p:spPr>
                    <a:xfrm>
                      <a:off x="5000628" y="500042"/>
                      <a:ext cx="285752" cy="214314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437 Conector recto"/>
                    <p:cNvCxnSpPr/>
                    <p:nvPr/>
                  </p:nvCxnSpPr>
                  <p:spPr>
                    <a:xfrm rot="5400000">
                      <a:off x="4929190" y="1071546"/>
                      <a:ext cx="714380" cy="1588"/>
                    </a:xfrm>
                    <a:prstGeom prst="line">
                      <a:avLst/>
                    </a:prstGeom>
                    <a:ln>
                      <a:solidFill>
                        <a:schemeClr val="accent3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3" name="434 Conector recto"/>
                  <p:cNvCxnSpPr/>
                  <p:nvPr/>
                </p:nvCxnSpPr>
                <p:spPr>
                  <a:xfrm>
                    <a:off x="4942838" y="527338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435 Conector recto"/>
                  <p:cNvCxnSpPr/>
                  <p:nvPr/>
                </p:nvCxnSpPr>
                <p:spPr>
                  <a:xfrm flipV="1">
                    <a:off x="5401960" y="544184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0" name="431 CuadroTexto"/>
                <p:cNvSpPr txBox="1"/>
                <p:nvPr/>
              </p:nvSpPr>
              <p:spPr>
                <a:xfrm>
                  <a:off x="2000232" y="1906777"/>
                  <a:ext cx="18473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s-MX" sz="1400" dirty="0"/>
                </a:p>
              </p:txBody>
            </p:sp>
          </p:grpSp>
        </p:grpSp>
        <p:grpSp>
          <p:nvGrpSpPr>
            <p:cNvPr id="60" name="489 Grupo"/>
            <p:cNvGrpSpPr/>
            <p:nvPr/>
          </p:nvGrpSpPr>
          <p:grpSpPr>
            <a:xfrm>
              <a:off x="4643438" y="1571612"/>
              <a:ext cx="555544" cy="606526"/>
              <a:chOff x="2000232" y="1670346"/>
              <a:chExt cx="555544" cy="606526"/>
            </a:xfrm>
          </p:grpSpPr>
          <p:grpSp>
            <p:nvGrpSpPr>
              <p:cNvPr id="61" name="Agrupar 433"/>
              <p:cNvGrpSpPr/>
              <p:nvPr/>
            </p:nvGrpSpPr>
            <p:grpSpPr>
              <a:xfrm>
                <a:off x="2051720" y="1844824"/>
                <a:ext cx="504056" cy="432048"/>
                <a:chOff x="1619672" y="476672"/>
                <a:chExt cx="504056" cy="432048"/>
              </a:xfrm>
            </p:grpSpPr>
            <p:sp>
              <p:nvSpPr>
                <p:cNvPr id="72" name="187 Conector"/>
                <p:cNvSpPr/>
                <p:nvPr/>
              </p:nvSpPr>
              <p:spPr bwMode="auto">
                <a:xfrm rot="21540000">
                  <a:off x="1619672" y="476672"/>
                  <a:ext cx="504056" cy="432048"/>
                </a:xfrm>
                <a:prstGeom prst="flowChartConnector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3" name="188 Conector"/>
                <p:cNvSpPr/>
                <p:nvPr/>
              </p:nvSpPr>
              <p:spPr bwMode="auto">
                <a:xfrm rot="21540000">
                  <a:off x="1773436" y="566106"/>
                  <a:ext cx="312573" cy="263879"/>
                </a:xfrm>
                <a:prstGeom prst="flowChartConnector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MX" sz="1000" dirty="0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62" name="491 Grupo"/>
              <p:cNvGrpSpPr/>
              <p:nvPr/>
            </p:nvGrpSpPr>
            <p:grpSpPr>
              <a:xfrm>
                <a:off x="2200898" y="1670346"/>
                <a:ext cx="214314" cy="214314"/>
                <a:chOff x="4942838" y="500042"/>
                <a:chExt cx="744874" cy="929488"/>
              </a:xfrm>
            </p:grpSpPr>
            <p:grpSp>
              <p:nvGrpSpPr>
                <p:cNvPr id="64" name="493 Grupo"/>
                <p:cNvGrpSpPr/>
                <p:nvPr/>
              </p:nvGrpSpPr>
              <p:grpSpPr>
                <a:xfrm>
                  <a:off x="5000628" y="500042"/>
                  <a:ext cx="286546" cy="929488"/>
                  <a:chOff x="5000628" y="500042"/>
                  <a:chExt cx="286546" cy="929488"/>
                </a:xfrm>
              </p:grpSpPr>
              <p:cxnSp>
                <p:nvCxnSpPr>
                  <p:cNvPr id="70" name="411 Conector recto"/>
                  <p:cNvCxnSpPr/>
                  <p:nvPr/>
                </p:nvCxnSpPr>
                <p:spPr>
                  <a:xfrm>
                    <a:off x="5000628" y="500042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412 Conector recto"/>
                  <p:cNvCxnSpPr/>
                  <p:nvPr/>
                </p:nvCxnSpPr>
                <p:spPr>
                  <a:xfrm rot="5400000">
                    <a:off x="4929190" y="1071546"/>
                    <a:ext cx="714380" cy="1588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" name="494 Grupo"/>
                <p:cNvGrpSpPr/>
                <p:nvPr/>
              </p:nvGrpSpPr>
              <p:grpSpPr>
                <a:xfrm flipH="1">
                  <a:off x="5357024" y="500042"/>
                  <a:ext cx="286546" cy="929488"/>
                  <a:chOff x="5000628" y="500042"/>
                  <a:chExt cx="286546" cy="929488"/>
                </a:xfrm>
              </p:grpSpPr>
              <p:cxnSp>
                <p:nvCxnSpPr>
                  <p:cNvPr id="68" name="409 Conector recto"/>
                  <p:cNvCxnSpPr/>
                  <p:nvPr/>
                </p:nvCxnSpPr>
                <p:spPr>
                  <a:xfrm>
                    <a:off x="5000628" y="500042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410 Conector recto"/>
                  <p:cNvCxnSpPr/>
                  <p:nvPr/>
                </p:nvCxnSpPr>
                <p:spPr>
                  <a:xfrm rot="5400000">
                    <a:off x="4929190" y="1071546"/>
                    <a:ext cx="714380" cy="1588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6" name="407 Conector recto"/>
                <p:cNvCxnSpPr/>
                <p:nvPr/>
              </p:nvCxnSpPr>
              <p:spPr>
                <a:xfrm>
                  <a:off x="4942838" y="527338"/>
                  <a:ext cx="285752" cy="214314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408 Conector recto"/>
                <p:cNvCxnSpPr/>
                <p:nvPr/>
              </p:nvCxnSpPr>
              <p:spPr>
                <a:xfrm flipV="1">
                  <a:off x="5401960" y="544184"/>
                  <a:ext cx="285752" cy="214314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404 CuadroTexto"/>
              <p:cNvSpPr txBox="1"/>
              <p:nvPr/>
            </p:nvSpPr>
            <p:spPr>
              <a:xfrm>
                <a:off x="2000232" y="1906777"/>
                <a:ext cx="1847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s-MX" sz="1400" dirty="0"/>
              </a:p>
            </p:txBody>
          </p:sp>
        </p:grpSp>
      </p:grpSp>
      <p:sp>
        <p:nvSpPr>
          <p:cNvPr id="31" name="372 CuadroTexto"/>
          <p:cNvSpPr txBox="1"/>
          <p:nvPr/>
        </p:nvSpPr>
        <p:spPr>
          <a:xfrm>
            <a:off x="4769917" y="4763859"/>
            <a:ext cx="2164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Hepatocito infectado</a:t>
            </a:r>
            <a:endParaRPr lang="es-ES_tradnl" dirty="0"/>
          </a:p>
        </p:txBody>
      </p:sp>
      <p:grpSp>
        <p:nvGrpSpPr>
          <p:cNvPr id="32" name="505 Grupo"/>
          <p:cNvGrpSpPr/>
          <p:nvPr/>
        </p:nvGrpSpPr>
        <p:grpSpPr>
          <a:xfrm>
            <a:off x="4461396" y="5146192"/>
            <a:ext cx="3299845" cy="812376"/>
            <a:chOff x="3365283" y="3071810"/>
            <a:chExt cx="2717020" cy="561553"/>
          </a:xfrm>
        </p:grpSpPr>
        <p:grpSp>
          <p:nvGrpSpPr>
            <p:cNvPr id="44" name="279 Grupo"/>
            <p:cNvGrpSpPr/>
            <p:nvPr/>
          </p:nvGrpSpPr>
          <p:grpSpPr>
            <a:xfrm rot="10800000" flipV="1">
              <a:off x="3365283" y="3071810"/>
              <a:ext cx="252255" cy="285752"/>
              <a:chOff x="2051720" y="1670346"/>
              <a:chExt cx="504056" cy="606526"/>
            </a:xfrm>
          </p:grpSpPr>
          <p:grpSp>
            <p:nvGrpSpPr>
              <p:cNvPr id="47" name="Agrupar 433"/>
              <p:cNvGrpSpPr/>
              <p:nvPr/>
            </p:nvGrpSpPr>
            <p:grpSpPr>
              <a:xfrm>
                <a:off x="2051720" y="1844824"/>
                <a:ext cx="504056" cy="432048"/>
                <a:chOff x="1619672" y="476672"/>
                <a:chExt cx="504056" cy="432048"/>
              </a:xfrm>
            </p:grpSpPr>
            <p:sp>
              <p:nvSpPr>
                <p:cNvPr id="57" name="187 Conector"/>
                <p:cNvSpPr/>
                <p:nvPr/>
              </p:nvSpPr>
              <p:spPr bwMode="auto">
                <a:xfrm rot="21540000">
                  <a:off x="1619672" y="476672"/>
                  <a:ext cx="504056" cy="432048"/>
                </a:xfrm>
                <a:prstGeom prst="flowChartConnector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ES_tradnl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58" name="188 Conector"/>
                <p:cNvSpPr/>
                <p:nvPr/>
              </p:nvSpPr>
              <p:spPr bwMode="auto">
                <a:xfrm rot="21540000">
                  <a:off x="1773436" y="566106"/>
                  <a:ext cx="312573" cy="263879"/>
                </a:xfrm>
                <a:prstGeom prst="flowChartConnector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s-ES_tradnl" sz="1000" dirty="0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48" name="281 Grupo"/>
              <p:cNvGrpSpPr/>
              <p:nvPr/>
            </p:nvGrpSpPr>
            <p:grpSpPr>
              <a:xfrm>
                <a:off x="2200898" y="1670346"/>
                <a:ext cx="214314" cy="214314"/>
                <a:chOff x="4942838" y="500042"/>
                <a:chExt cx="744874" cy="929488"/>
              </a:xfrm>
            </p:grpSpPr>
            <p:grpSp>
              <p:nvGrpSpPr>
                <p:cNvPr id="49" name="283 Grupo"/>
                <p:cNvGrpSpPr/>
                <p:nvPr/>
              </p:nvGrpSpPr>
              <p:grpSpPr>
                <a:xfrm>
                  <a:off x="5000628" y="500042"/>
                  <a:ext cx="286546" cy="929488"/>
                  <a:chOff x="5000628" y="500042"/>
                  <a:chExt cx="286546" cy="929488"/>
                </a:xfrm>
              </p:grpSpPr>
              <p:cxnSp>
                <p:nvCxnSpPr>
                  <p:cNvPr id="55" name="396 Conector recto"/>
                  <p:cNvCxnSpPr/>
                  <p:nvPr/>
                </p:nvCxnSpPr>
                <p:spPr>
                  <a:xfrm>
                    <a:off x="5000628" y="500042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397 Conector recto"/>
                  <p:cNvCxnSpPr/>
                  <p:nvPr/>
                </p:nvCxnSpPr>
                <p:spPr>
                  <a:xfrm rot="5400000">
                    <a:off x="4929190" y="1071546"/>
                    <a:ext cx="714380" cy="1588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284 Grupo"/>
                <p:cNvGrpSpPr/>
                <p:nvPr/>
              </p:nvGrpSpPr>
              <p:grpSpPr>
                <a:xfrm flipH="1">
                  <a:off x="5357024" y="500042"/>
                  <a:ext cx="286546" cy="929488"/>
                  <a:chOff x="5000628" y="500042"/>
                  <a:chExt cx="286546" cy="929488"/>
                </a:xfrm>
              </p:grpSpPr>
              <p:cxnSp>
                <p:nvCxnSpPr>
                  <p:cNvPr id="53" name="394 Conector recto"/>
                  <p:cNvCxnSpPr/>
                  <p:nvPr/>
                </p:nvCxnSpPr>
                <p:spPr>
                  <a:xfrm>
                    <a:off x="5000628" y="500042"/>
                    <a:ext cx="285752" cy="214314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395 Conector recto"/>
                  <p:cNvCxnSpPr/>
                  <p:nvPr/>
                </p:nvCxnSpPr>
                <p:spPr>
                  <a:xfrm rot="5400000">
                    <a:off x="4929190" y="1071546"/>
                    <a:ext cx="714380" cy="1588"/>
                  </a:xfrm>
                  <a:prstGeom prst="line">
                    <a:avLst/>
                  </a:prstGeom>
                  <a:ln>
                    <a:solidFill>
                      <a:schemeClr val="accent3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1" name="392 Conector recto"/>
                <p:cNvCxnSpPr/>
                <p:nvPr/>
              </p:nvCxnSpPr>
              <p:spPr>
                <a:xfrm>
                  <a:off x="4942838" y="527338"/>
                  <a:ext cx="285752" cy="214314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393 Conector recto"/>
                <p:cNvCxnSpPr/>
                <p:nvPr/>
              </p:nvCxnSpPr>
              <p:spPr>
                <a:xfrm flipV="1">
                  <a:off x="5401960" y="544184"/>
                  <a:ext cx="285752" cy="214314"/>
                </a:xfrm>
                <a:prstGeom prst="line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5" name="386 CuadroTexto"/>
            <p:cNvSpPr txBox="1"/>
            <p:nvPr/>
          </p:nvSpPr>
          <p:spPr>
            <a:xfrm>
              <a:off x="3596762" y="3115301"/>
              <a:ext cx="2485541" cy="255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smtClean="0"/>
                <a:t>Células B </a:t>
              </a:r>
              <a:r>
                <a:rPr lang="es-ES_tradnl" dirty="0" err="1" smtClean="0"/>
                <a:t>espec</a:t>
              </a:r>
              <a:r>
                <a:rPr lang="es-ES" dirty="0" smtClean="0"/>
                <a:t>í</a:t>
              </a:r>
              <a:r>
                <a:rPr lang="es-ES_tradnl" dirty="0" err="1" smtClean="0"/>
                <a:t>ficas</a:t>
              </a:r>
              <a:r>
                <a:rPr lang="es-ES_tradnl" dirty="0" smtClean="0"/>
                <a:t> para HCV</a:t>
              </a:r>
              <a:endParaRPr lang="es-ES_tradnl" dirty="0"/>
            </a:p>
          </p:txBody>
        </p:sp>
        <p:sp>
          <p:nvSpPr>
            <p:cNvPr id="46" name="387 CuadroTexto"/>
            <p:cNvSpPr txBox="1"/>
            <p:nvPr/>
          </p:nvSpPr>
          <p:spPr>
            <a:xfrm>
              <a:off x="3589712" y="3378063"/>
              <a:ext cx="479647" cy="255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smtClean="0"/>
                <a:t>HCV</a:t>
              </a:r>
              <a:endParaRPr lang="es-ES_tradnl" dirty="0"/>
            </a:p>
          </p:txBody>
        </p:sp>
      </p:grpSp>
      <p:sp>
        <p:nvSpPr>
          <p:cNvPr id="33" name="374 CuadroTexto"/>
          <p:cNvSpPr txBox="1"/>
          <p:nvPr/>
        </p:nvSpPr>
        <p:spPr>
          <a:xfrm>
            <a:off x="-16975" y="915110"/>
            <a:ext cx="2415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/>
              <a:t>Estimulación antigénica crónica</a:t>
            </a:r>
            <a:endParaRPr lang="es-ES_tradnl" sz="2400" dirty="0"/>
          </a:p>
        </p:txBody>
      </p:sp>
      <p:cxnSp>
        <p:nvCxnSpPr>
          <p:cNvPr id="34" name="375 Conector recto de flecha"/>
          <p:cNvCxnSpPr/>
          <p:nvPr/>
        </p:nvCxnSpPr>
        <p:spPr>
          <a:xfrm>
            <a:off x="4742835" y="3162233"/>
            <a:ext cx="607335" cy="229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376 CuadroTexto"/>
          <p:cNvSpPr txBox="1"/>
          <p:nvPr/>
        </p:nvSpPr>
        <p:spPr>
          <a:xfrm>
            <a:off x="3243116" y="1077477"/>
            <a:ext cx="2377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err="1" smtClean="0"/>
              <a:t>Linfoproliferación</a:t>
            </a:r>
            <a:endParaRPr lang="es-ES_tradnl" sz="2400" dirty="0"/>
          </a:p>
        </p:txBody>
      </p:sp>
      <p:sp>
        <p:nvSpPr>
          <p:cNvPr id="38" name="379 Sol"/>
          <p:cNvSpPr/>
          <p:nvPr/>
        </p:nvSpPr>
        <p:spPr>
          <a:xfrm>
            <a:off x="1792924" y="2748847"/>
            <a:ext cx="260286" cy="206693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380 Sol"/>
          <p:cNvSpPr/>
          <p:nvPr/>
        </p:nvSpPr>
        <p:spPr>
          <a:xfrm>
            <a:off x="1978015" y="2969318"/>
            <a:ext cx="260286" cy="206693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0" name="381 Sol"/>
          <p:cNvSpPr/>
          <p:nvPr/>
        </p:nvSpPr>
        <p:spPr>
          <a:xfrm>
            <a:off x="2163106" y="3189789"/>
            <a:ext cx="260286" cy="206693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1" name="382 Sol"/>
          <p:cNvSpPr/>
          <p:nvPr/>
        </p:nvSpPr>
        <p:spPr>
          <a:xfrm>
            <a:off x="1733534" y="3493528"/>
            <a:ext cx="260286" cy="206693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2" name="383 Sol"/>
          <p:cNvSpPr/>
          <p:nvPr/>
        </p:nvSpPr>
        <p:spPr>
          <a:xfrm>
            <a:off x="2313496" y="2748847"/>
            <a:ext cx="260286" cy="206693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3" name="384 Sol"/>
          <p:cNvSpPr/>
          <p:nvPr/>
        </p:nvSpPr>
        <p:spPr>
          <a:xfrm>
            <a:off x="4491913" y="5651522"/>
            <a:ext cx="260286" cy="206693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4" name="376 CuadroTexto"/>
          <p:cNvSpPr txBox="1"/>
          <p:nvPr/>
        </p:nvSpPr>
        <p:spPr>
          <a:xfrm>
            <a:off x="6547386" y="1077477"/>
            <a:ext cx="1188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 smtClean="0"/>
              <a:t>Linfoma</a:t>
            </a:r>
            <a:endParaRPr lang="es-ES_tradnl" sz="2400" dirty="0"/>
          </a:p>
        </p:txBody>
      </p:sp>
      <p:sp>
        <p:nvSpPr>
          <p:cNvPr id="6" name="Rectángulo 731"/>
          <p:cNvSpPr>
            <a:spLocks noChangeArrowheads="1"/>
          </p:cNvSpPr>
          <p:nvPr/>
        </p:nvSpPr>
        <p:spPr bwMode="auto">
          <a:xfrm>
            <a:off x="91815" y="935992"/>
            <a:ext cx="8814697" cy="516384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s-ES" sz="1000">
              <a:solidFill>
                <a:schemeClr val="lt1"/>
              </a:solidFill>
              <a:latin typeface="Times New Roman"/>
              <a:ea typeface="+mn-ea"/>
              <a:cs typeface="Times New Roman"/>
            </a:endParaRPr>
          </a:p>
        </p:txBody>
      </p:sp>
      <p:grpSp>
        <p:nvGrpSpPr>
          <p:cNvPr id="445" name="Agrupar 444"/>
          <p:cNvGrpSpPr/>
          <p:nvPr/>
        </p:nvGrpSpPr>
        <p:grpSpPr>
          <a:xfrm>
            <a:off x="0" y="45628"/>
            <a:ext cx="777335" cy="660525"/>
            <a:chOff x="91263" y="83937"/>
            <a:chExt cx="777335" cy="660525"/>
          </a:xfrm>
        </p:grpSpPr>
        <p:sp>
          <p:nvSpPr>
            <p:cNvPr id="446" name="Elipse 445"/>
            <p:cNvSpPr/>
            <p:nvPr/>
          </p:nvSpPr>
          <p:spPr>
            <a:xfrm>
              <a:off x="91263" y="83937"/>
              <a:ext cx="777335" cy="660525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7" name="Forma libre 446"/>
            <p:cNvSpPr/>
            <p:nvPr/>
          </p:nvSpPr>
          <p:spPr>
            <a:xfrm>
              <a:off x="303799" y="294657"/>
              <a:ext cx="344551" cy="242516"/>
            </a:xfrm>
            <a:custGeom>
              <a:avLst/>
              <a:gdLst>
                <a:gd name="connsiteX0" fmla="*/ 0 w 1298222"/>
                <a:gd name="connsiteY0" fmla="*/ 0 h 1093611"/>
                <a:gd name="connsiteX1" fmla="*/ 1298222 w 1298222"/>
                <a:gd name="connsiteY1" fmla="*/ 7056 h 1093611"/>
                <a:gd name="connsiteX2" fmla="*/ 649111 w 1298222"/>
                <a:gd name="connsiteY2" fmla="*/ 1093611 h 1093611"/>
                <a:gd name="connsiteX3" fmla="*/ 0 w 1298222"/>
                <a:gd name="connsiteY3" fmla="*/ 0 h 109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22" h="1093611">
                  <a:moveTo>
                    <a:pt x="0" y="0"/>
                  </a:moveTo>
                  <a:lnTo>
                    <a:pt x="1298222" y="7056"/>
                  </a:lnTo>
                  <a:lnTo>
                    <a:pt x="649111" y="1093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8" name="Forma libre 447"/>
            <p:cNvSpPr/>
            <p:nvPr/>
          </p:nvSpPr>
          <p:spPr>
            <a:xfrm>
              <a:off x="491055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9" name="Forma libre 448"/>
            <p:cNvSpPr/>
            <p:nvPr/>
          </p:nvSpPr>
          <p:spPr>
            <a:xfrm flipH="1">
              <a:off x="185078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0" name="Forma libre 449"/>
            <p:cNvSpPr/>
            <p:nvPr/>
          </p:nvSpPr>
          <p:spPr>
            <a:xfrm>
              <a:off x="185078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1" name="Forma libre 450"/>
            <p:cNvSpPr/>
            <p:nvPr/>
          </p:nvSpPr>
          <p:spPr>
            <a:xfrm flipH="1">
              <a:off x="480943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2" name="Forma libre 451"/>
            <p:cNvSpPr/>
            <p:nvPr/>
          </p:nvSpPr>
          <p:spPr>
            <a:xfrm>
              <a:off x="176465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3" name="Forma libre 452"/>
            <p:cNvSpPr/>
            <p:nvPr/>
          </p:nvSpPr>
          <p:spPr>
            <a:xfrm flipH="1">
              <a:off x="674566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4" name="Forma libre 453"/>
            <p:cNvSpPr/>
            <p:nvPr/>
          </p:nvSpPr>
          <p:spPr>
            <a:xfrm>
              <a:off x="186783" y="137146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5" name="Forma libre 454"/>
            <p:cNvSpPr/>
            <p:nvPr/>
          </p:nvSpPr>
          <p:spPr>
            <a:xfrm flipH="1">
              <a:off x="509728" y="138064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6" name="Forma libre 455"/>
            <p:cNvSpPr/>
            <p:nvPr/>
          </p:nvSpPr>
          <p:spPr>
            <a:xfrm>
              <a:off x="307555" y="128890"/>
              <a:ext cx="332673" cy="152288"/>
            </a:xfrm>
            <a:custGeom>
              <a:avLst/>
              <a:gdLst>
                <a:gd name="connsiteX0" fmla="*/ 632939 w 1253467"/>
                <a:gd name="connsiteY0" fmla="*/ 0 h 686730"/>
                <a:gd name="connsiteX1" fmla="*/ 0 w 1253467"/>
                <a:gd name="connsiteY1" fmla="*/ 686730 h 686730"/>
                <a:gd name="connsiteX2" fmla="*/ 1253467 w 1253467"/>
                <a:gd name="connsiteY2" fmla="*/ 682594 h 686730"/>
                <a:gd name="connsiteX3" fmla="*/ 632939 w 1253467"/>
                <a:gd name="connsiteY3" fmla="*/ 0 h 6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467" h="686730">
                  <a:moveTo>
                    <a:pt x="632939" y="0"/>
                  </a:moveTo>
                  <a:lnTo>
                    <a:pt x="0" y="686730"/>
                  </a:lnTo>
                  <a:lnTo>
                    <a:pt x="1253467" y="682594"/>
                  </a:lnTo>
                  <a:lnTo>
                    <a:pt x="63293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7" name="Elipse 456"/>
            <p:cNvSpPr/>
            <p:nvPr/>
          </p:nvSpPr>
          <p:spPr>
            <a:xfrm>
              <a:off x="105536" y="94946"/>
              <a:ext cx="748789" cy="638507"/>
            </a:xfrm>
            <a:prstGeom prst="ellipse">
              <a:avLst/>
            </a:prstGeom>
            <a:noFill/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460" name="CuadroTexto 459"/>
          <p:cNvSpPr txBox="1"/>
          <p:nvPr/>
        </p:nvSpPr>
        <p:spPr>
          <a:xfrm>
            <a:off x="640419" y="6067997"/>
            <a:ext cx="8043666" cy="469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</a:rPr>
              <a:t>E.g. </a:t>
            </a:r>
            <a:r>
              <a:rPr lang="es-MX" sz="2400" i="1" dirty="0" smtClean="0">
                <a:solidFill>
                  <a:schemeClr val="bg1"/>
                </a:solidFill>
              </a:rPr>
              <a:t>H. pylori </a:t>
            </a:r>
            <a:r>
              <a:rPr lang="es-MX" sz="2400" dirty="0" smtClean="0">
                <a:solidFill>
                  <a:schemeClr val="bg1"/>
                </a:solidFill>
              </a:rPr>
              <a:t>y MALT lymphoma, linfomas asociados a HCV</a:t>
            </a:r>
            <a:endParaRPr lang="es-MX" sz="2400" i="1" dirty="0">
              <a:solidFill>
                <a:schemeClr val="bg1"/>
              </a:solidFill>
            </a:endParaRPr>
          </a:p>
        </p:txBody>
      </p:sp>
      <p:cxnSp>
        <p:nvCxnSpPr>
          <p:cNvPr id="332" name="Conector recto de flecha 225"/>
          <p:cNvCxnSpPr/>
          <p:nvPr/>
        </p:nvCxnSpPr>
        <p:spPr>
          <a:xfrm>
            <a:off x="2416180" y="1318689"/>
            <a:ext cx="547322" cy="62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Conector recto de flecha 225"/>
          <p:cNvCxnSpPr/>
          <p:nvPr/>
        </p:nvCxnSpPr>
        <p:spPr>
          <a:xfrm>
            <a:off x="5770295" y="1332544"/>
            <a:ext cx="547322" cy="62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1603505" y="4643573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>
                <a:solidFill>
                  <a:schemeClr val="tx1">
                    <a:lumMod val="75000"/>
                    <a:lumOff val="25000"/>
                  </a:schemeClr>
                </a:solidFill>
              </a:rPr>
              <a:t>B cell</a:t>
            </a:r>
            <a:endParaRPr lang="es-MX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1" name="380 Sol"/>
          <p:cNvSpPr/>
          <p:nvPr/>
        </p:nvSpPr>
        <p:spPr>
          <a:xfrm>
            <a:off x="1646176" y="3995470"/>
            <a:ext cx="260286" cy="206693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5" name="383 Sol"/>
          <p:cNvSpPr/>
          <p:nvPr/>
        </p:nvSpPr>
        <p:spPr>
          <a:xfrm>
            <a:off x="2258514" y="3581344"/>
            <a:ext cx="260286" cy="206693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6" name="383 Sol"/>
          <p:cNvSpPr/>
          <p:nvPr/>
        </p:nvSpPr>
        <p:spPr>
          <a:xfrm>
            <a:off x="1913705" y="3708893"/>
            <a:ext cx="260286" cy="206693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7" name="382 Sol"/>
          <p:cNvSpPr/>
          <p:nvPr/>
        </p:nvSpPr>
        <p:spPr>
          <a:xfrm>
            <a:off x="1733534" y="3050426"/>
            <a:ext cx="260286" cy="206693"/>
          </a:xfrm>
          <a:prstGeom prst="su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093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8" y="847612"/>
            <a:ext cx="4336474" cy="209114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763062" y="-49519"/>
            <a:ext cx="8380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Lucida Calligraphy"/>
                <a:cs typeface="Lucida Calligraphy"/>
              </a:rPr>
              <a:t>Epidemiología de los linfomas: HIM</a:t>
            </a:r>
            <a:endParaRPr lang="es-ES_tradnl" sz="3200" dirty="0">
              <a:solidFill>
                <a:schemeClr val="tx2">
                  <a:lumMod val="40000"/>
                  <a:lumOff val="60000"/>
                </a:schemeClr>
              </a:solidFill>
              <a:latin typeface="Lucida Calligraphy"/>
              <a:cs typeface="Lucida Calligraphy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173710" y="598569"/>
            <a:ext cx="7635631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Agrupar 6"/>
          <p:cNvGrpSpPr/>
          <p:nvPr/>
        </p:nvGrpSpPr>
        <p:grpSpPr>
          <a:xfrm>
            <a:off x="0" y="45628"/>
            <a:ext cx="777335" cy="660525"/>
            <a:chOff x="91263" y="83937"/>
            <a:chExt cx="777335" cy="660525"/>
          </a:xfrm>
        </p:grpSpPr>
        <p:sp>
          <p:nvSpPr>
            <p:cNvPr id="8" name="Elipse 7"/>
            <p:cNvSpPr/>
            <p:nvPr/>
          </p:nvSpPr>
          <p:spPr>
            <a:xfrm>
              <a:off x="91263" y="83937"/>
              <a:ext cx="777335" cy="660525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Forma libre 8"/>
            <p:cNvSpPr/>
            <p:nvPr/>
          </p:nvSpPr>
          <p:spPr>
            <a:xfrm>
              <a:off x="303799" y="294657"/>
              <a:ext cx="344551" cy="242516"/>
            </a:xfrm>
            <a:custGeom>
              <a:avLst/>
              <a:gdLst>
                <a:gd name="connsiteX0" fmla="*/ 0 w 1298222"/>
                <a:gd name="connsiteY0" fmla="*/ 0 h 1093611"/>
                <a:gd name="connsiteX1" fmla="*/ 1298222 w 1298222"/>
                <a:gd name="connsiteY1" fmla="*/ 7056 h 1093611"/>
                <a:gd name="connsiteX2" fmla="*/ 649111 w 1298222"/>
                <a:gd name="connsiteY2" fmla="*/ 1093611 h 1093611"/>
                <a:gd name="connsiteX3" fmla="*/ 0 w 1298222"/>
                <a:gd name="connsiteY3" fmla="*/ 0 h 109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98222" h="1093611">
                  <a:moveTo>
                    <a:pt x="0" y="0"/>
                  </a:moveTo>
                  <a:lnTo>
                    <a:pt x="1298222" y="7056"/>
                  </a:lnTo>
                  <a:lnTo>
                    <a:pt x="649111" y="1093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491055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Forma libre 10"/>
            <p:cNvSpPr/>
            <p:nvPr/>
          </p:nvSpPr>
          <p:spPr>
            <a:xfrm flipH="1">
              <a:off x="185078" y="304045"/>
              <a:ext cx="275267" cy="244081"/>
            </a:xfrm>
            <a:custGeom>
              <a:avLst/>
              <a:gdLst>
                <a:gd name="connsiteX0" fmla="*/ 1037167 w 1037167"/>
                <a:gd name="connsiteY0" fmla="*/ 1079500 h 1100667"/>
                <a:gd name="connsiteX1" fmla="*/ 642056 w 1037167"/>
                <a:gd name="connsiteY1" fmla="*/ 0 h 1100667"/>
                <a:gd name="connsiteX2" fmla="*/ 0 w 1037167"/>
                <a:gd name="connsiteY2" fmla="*/ 1100667 h 1100667"/>
                <a:gd name="connsiteX3" fmla="*/ 1037167 w 1037167"/>
                <a:gd name="connsiteY3" fmla="*/ 1079500 h 110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7167" h="1100667">
                  <a:moveTo>
                    <a:pt x="1037167" y="1079500"/>
                  </a:moveTo>
                  <a:lnTo>
                    <a:pt x="642056" y="0"/>
                  </a:lnTo>
                  <a:lnTo>
                    <a:pt x="0" y="1100667"/>
                  </a:lnTo>
                  <a:lnTo>
                    <a:pt x="1037167" y="107950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185078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Forma libre 12"/>
            <p:cNvSpPr/>
            <p:nvPr/>
          </p:nvSpPr>
          <p:spPr>
            <a:xfrm flipH="1">
              <a:off x="480943" y="560643"/>
              <a:ext cx="283506" cy="145510"/>
            </a:xfrm>
            <a:custGeom>
              <a:avLst/>
              <a:gdLst>
                <a:gd name="connsiteX0" fmla="*/ 0 w 1001889"/>
                <a:gd name="connsiteY0" fmla="*/ 0 h 656166"/>
                <a:gd name="connsiteX1" fmla="*/ 1001889 w 1001889"/>
                <a:gd name="connsiteY1" fmla="*/ 656166 h 656166"/>
                <a:gd name="connsiteX2" fmla="*/ 987778 w 1001889"/>
                <a:gd name="connsiteY2" fmla="*/ 0 h 656166"/>
                <a:gd name="connsiteX3" fmla="*/ 0 w 1001889"/>
                <a:gd name="connsiteY3" fmla="*/ 0 h 65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1889" h="656166">
                  <a:moveTo>
                    <a:pt x="0" y="0"/>
                  </a:moveTo>
                  <a:lnTo>
                    <a:pt x="1001889" y="656166"/>
                  </a:lnTo>
                  <a:lnTo>
                    <a:pt x="987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Forma libre 13"/>
            <p:cNvSpPr/>
            <p:nvPr/>
          </p:nvSpPr>
          <p:spPr>
            <a:xfrm>
              <a:off x="176465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Forma libre 14"/>
            <p:cNvSpPr/>
            <p:nvPr/>
          </p:nvSpPr>
          <p:spPr>
            <a:xfrm flipH="1">
              <a:off x="674566" y="294657"/>
              <a:ext cx="97373" cy="219047"/>
            </a:xfrm>
            <a:custGeom>
              <a:avLst/>
              <a:gdLst>
                <a:gd name="connsiteX0" fmla="*/ 0 w 366889"/>
                <a:gd name="connsiteY0" fmla="*/ 0 h 966611"/>
                <a:gd name="connsiteX1" fmla="*/ 366889 w 366889"/>
                <a:gd name="connsiteY1" fmla="*/ 14111 h 966611"/>
                <a:gd name="connsiteX2" fmla="*/ 14111 w 366889"/>
                <a:gd name="connsiteY2" fmla="*/ 966611 h 966611"/>
                <a:gd name="connsiteX3" fmla="*/ 0 w 366889"/>
                <a:gd name="connsiteY3" fmla="*/ 0 h 96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6889" h="966611">
                  <a:moveTo>
                    <a:pt x="0" y="0"/>
                  </a:moveTo>
                  <a:lnTo>
                    <a:pt x="366889" y="14111"/>
                  </a:lnTo>
                  <a:lnTo>
                    <a:pt x="14111" y="966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Forma libre 15"/>
            <p:cNvSpPr/>
            <p:nvPr/>
          </p:nvSpPr>
          <p:spPr>
            <a:xfrm>
              <a:off x="186783" y="137146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Forma libre 16"/>
            <p:cNvSpPr/>
            <p:nvPr/>
          </p:nvSpPr>
          <p:spPr>
            <a:xfrm flipH="1">
              <a:off x="509728" y="138064"/>
              <a:ext cx="255818" cy="142196"/>
            </a:xfrm>
            <a:custGeom>
              <a:avLst/>
              <a:gdLst>
                <a:gd name="connsiteX0" fmla="*/ 0 w 914245"/>
                <a:gd name="connsiteY0" fmla="*/ 583308 h 583308"/>
                <a:gd name="connsiteX1" fmla="*/ 384728 w 914245"/>
                <a:gd name="connsiteY1" fmla="*/ 583308 h 583308"/>
                <a:gd name="connsiteX2" fmla="*/ 914245 w 914245"/>
                <a:gd name="connsiteY2" fmla="*/ 0 h 583308"/>
                <a:gd name="connsiteX3" fmla="*/ 0 w 914245"/>
                <a:gd name="connsiteY3" fmla="*/ 583308 h 5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245" h="583308">
                  <a:moveTo>
                    <a:pt x="0" y="583308"/>
                  </a:moveTo>
                  <a:lnTo>
                    <a:pt x="384728" y="583308"/>
                  </a:lnTo>
                  <a:lnTo>
                    <a:pt x="914245" y="0"/>
                  </a:lnTo>
                  <a:lnTo>
                    <a:pt x="0" y="583308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Forma libre 17"/>
            <p:cNvSpPr/>
            <p:nvPr/>
          </p:nvSpPr>
          <p:spPr>
            <a:xfrm>
              <a:off x="307555" y="128890"/>
              <a:ext cx="332673" cy="152288"/>
            </a:xfrm>
            <a:custGeom>
              <a:avLst/>
              <a:gdLst>
                <a:gd name="connsiteX0" fmla="*/ 632939 w 1253467"/>
                <a:gd name="connsiteY0" fmla="*/ 0 h 686730"/>
                <a:gd name="connsiteX1" fmla="*/ 0 w 1253467"/>
                <a:gd name="connsiteY1" fmla="*/ 686730 h 686730"/>
                <a:gd name="connsiteX2" fmla="*/ 1253467 w 1253467"/>
                <a:gd name="connsiteY2" fmla="*/ 682594 h 686730"/>
                <a:gd name="connsiteX3" fmla="*/ 632939 w 1253467"/>
                <a:gd name="connsiteY3" fmla="*/ 0 h 686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467" h="686730">
                  <a:moveTo>
                    <a:pt x="632939" y="0"/>
                  </a:moveTo>
                  <a:lnTo>
                    <a:pt x="0" y="686730"/>
                  </a:lnTo>
                  <a:lnTo>
                    <a:pt x="1253467" y="682594"/>
                  </a:lnTo>
                  <a:lnTo>
                    <a:pt x="632939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Elipse 18"/>
            <p:cNvSpPr/>
            <p:nvPr/>
          </p:nvSpPr>
          <p:spPr>
            <a:xfrm>
              <a:off x="105536" y="94946"/>
              <a:ext cx="748789" cy="638507"/>
            </a:xfrm>
            <a:prstGeom prst="ellipse">
              <a:avLst/>
            </a:prstGeom>
            <a:noFill/>
            <a:ln w="9525" cmpd="sng">
              <a:solidFill>
                <a:srgbClr val="0000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39" name="Agrupar 38"/>
          <p:cNvGrpSpPr/>
          <p:nvPr/>
        </p:nvGrpSpPr>
        <p:grpSpPr>
          <a:xfrm>
            <a:off x="4979092" y="679480"/>
            <a:ext cx="3759890" cy="2507674"/>
            <a:chOff x="71348" y="4225635"/>
            <a:chExt cx="3784062" cy="2507674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3"/>
            <a:srcRect l="16314" t="18181" r="15537" b="6220"/>
            <a:stretch/>
          </p:blipFill>
          <p:spPr>
            <a:xfrm>
              <a:off x="71348" y="4225635"/>
              <a:ext cx="3784062" cy="2507674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21" name="CuadroTexto 20"/>
            <p:cNvSpPr txBox="1"/>
            <p:nvPr/>
          </p:nvSpPr>
          <p:spPr>
            <a:xfrm>
              <a:off x="2204356" y="4514393"/>
              <a:ext cx="89479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smtClean="0"/>
                <a:t>HL </a:t>
              </a:r>
            </a:p>
            <a:p>
              <a:pPr algn="ctr"/>
              <a:r>
                <a:rPr lang="en-US" sz="3200" dirty="0" smtClean="0"/>
                <a:t>45%</a:t>
              </a:r>
              <a:endParaRPr lang="en-US" sz="3200" dirty="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601123" y="4569813"/>
              <a:ext cx="97174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NHL </a:t>
              </a:r>
            </a:p>
            <a:p>
              <a:pPr algn="ctr"/>
              <a:r>
                <a:rPr lang="en-US" sz="3200" dirty="0"/>
                <a:t>5</a:t>
              </a:r>
              <a:r>
                <a:rPr lang="en-US" sz="3200" dirty="0" smtClean="0"/>
                <a:t>5%</a:t>
              </a:r>
              <a:endParaRPr lang="en-US" sz="3200" dirty="0"/>
            </a:p>
          </p:txBody>
        </p:sp>
      </p:grpSp>
      <p:grpSp>
        <p:nvGrpSpPr>
          <p:cNvPr id="40" name="Agrupar 39"/>
          <p:cNvGrpSpPr/>
          <p:nvPr/>
        </p:nvGrpSpPr>
        <p:grpSpPr>
          <a:xfrm>
            <a:off x="3742911" y="3133084"/>
            <a:ext cx="5389929" cy="3600225"/>
            <a:chOff x="3742911" y="3133084"/>
            <a:chExt cx="5389929" cy="3600225"/>
          </a:xfrm>
        </p:grpSpPr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4"/>
            <a:srcRect l="15647" t="19273" r="15385" b="6411"/>
            <a:stretch/>
          </p:blipFill>
          <p:spPr>
            <a:xfrm>
              <a:off x="4714848" y="4225635"/>
              <a:ext cx="4098032" cy="2507674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25" name="CuadroTexto 24"/>
            <p:cNvSpPr txBox="1"/>
            <p:nvPr/>
          </p:nvSpPr>
          <p:spPr>
            <a:xfrm>
              <a:off x="6991006" y="4597523"/>
              <a:ext cx="18218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dirty="0" smtClean="0"/>
                <a:t>Esclerosis nodular </a:t>
              </a:r>
            </a:p>
            <a:p>
              <a:pPr algn="ctr"/>
              <a:r>
                <a:rPr lang="es-ES_tradnl" sz="2400" dirty="0" smtClean="0"/>
                <a:t>47%</a:t>
              </a:r>
              <a:endParaRPr lang="es-ES_tradnl" sz="2400" dirty="0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4866725" y="4625233"/>
              <a:ext cx="18218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dirty="0" err="1" smtClean="0"/>
                <a:t>Celularidad</a:t>
              </a:r>
              <a:r>
                <a:rPr lang="es-ES_tradnl" sz="2400" dirty="0" smtClean="0"/>
                <a:t> mixta</a:t>
              </a:r>
            </a:p>
            <a:p>
              <a:pPr algn="ctr"/>
              <a:r>
                <a:rPr lang="es-ES_tradnl" sz="2400" dirty="0" smtClean="0"/>
                <a:t>47%</a:t>
              </a:r>
              <a:endParaRPr lang="es-ES_tradnl" sz="2400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7838985" y="3560624"/>
              <a:ext cx="1293855" cy="646331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Linfocítico nodular 3%</a:t>
              </a:r>
              <a:endParaRPr lang="es-ES_tradnl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29" name="Conector recto 28"/>
            <p:cNvCxnSpPr>
              <a:endCxn id="27" idx="1"/>
            </p:cNvCxnSpPr>
            <p:nvPr/>
          </p:nvCxnSpPr>
          <p:spPr>
            <a:xfrm flipV="1">
              <a:off x="6560802" y="3883790"/>
              <a:ext cx="1278183" cy="370722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uadroTexto 30"/>
            <p:cNvSpPr txBox="1"/>
            <p:nvPr/>
          </p:nvSpPr>
          <p:spPr>
            <a:xfrm>
              <a:off x="3742911" y="3133084"/>
              <a:ext cx="2758158" cy="369332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err="1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Depletado</a:t>
              </a:r>
              <a:r>
                <a:rPr lang="es-ES_tradnl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 de linfocitos 1%</a:t>
              </a:r>
              <a:endParaRPr lang="es-ES_tradnl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5" name="CuadroTexto 34"/>
            <p:cNvSpPr txBox="1"/>
            <p:nvPr/>
          </p:nvSpPr>
          <p:spPr>
            <a:xfrm>
              <a:off x="5391887" y="3504615"/>
              <a:ext cx="1599119" cy="646331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 smtClean="0">
                  <a:solidFill>
                    <a:srgbClr val="92D050"/>
                  </a:solidFill>
                </a:rPr>
                <a:t>Enriquecido en linfocitos 1%</a:t>
              </a:r>
              <a:endParaRPr lang="es-ES_tradnl" dirty="0">
                <a:solidFill>
                  <a:srgbClr val="92D050"/>
                </a:solidFill>
              </a:endParaRPr>
            </a:p>
          </p:txBody>
        </p:sp>
        <p:cxnSp>
          <p:nvCxnSpPr>
            <p:cNvPr id="37" name="Conector recto 36"/>
            <p:cNvCxnSpPr/>
            <p:nvPr/>
          </p:nvCxnSpPr>
          <p:spPr>
            <a:xfrm>
              <a:off x="3904863" y="3504615"/>
              <a:ext cx="2326851" cy="802815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ángulo 1"/>
          <p:cNvSpPr/>
          <p:nvPr/>
        </p:nvSpPr>
        <p:spPr>
          <a:xfrm>
            <a:off x="1852409" y="1933317"/>
            <a:ext cx="8286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/>
              <a:t>X=16.5</a:t>
            </a:r>
            <a:endParaRPr lang="en-US" dirty="0"/>
          </a:p>
        </p:txBody>
      </p:sp>
      <p:grpSp>
        <p:nvGrpSpPr>
          <p:cNvPr id="33" name="Agrupar 32"/>
          <p:cNvGrpSpPr/>
          <p:nvPr/>
        </p:nvGrpSpPr>
        <p:grpSpPr>
          <a:xfrm>
            <a:off x="182575" y="2926964"/>
            <a:ext cx="4796517" cy="3931036"/>
            <a:chOff x="4012824" y="45219"/>
            <a:chExt cx="4796517" cy="3931036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5"/>
            <a:srcRect l="15385" t="18661" r="15122" b="6220"/>
            <a:stretch/>
          </p:blipFill>
          <p:spPr>
            <a:xfrm>
              <a:off x="4140461" y="1336961"/>
              <a:ext cx="3930033" cy="2639294"/>
            </a:xfrm>
            <a:prstGeom prst="rect">
              <a:avLst/>
            </a:prstGeom>
          </p:spPr>
        </p:pic>
        <p:sp>
          <p:nvSpPr>
            <p:cNvPr id="36" name="CuadroTexto 35"/>
            <p:cNvSpPr txBox="1"/>
            <p:nvPr/>
          </p:nvSpPr>
          <p:spPr>
            <a:xfrm>
              <a:off x="4328449" y="1935555"/>
              <a:ext cx="1028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dirty="0" smtClean="0"/>
                <a:t>Pre-T</a:t>
              </a:r>
            </a:p>
            <a:p>
              <a:pPr algn="ctr"/>
              <a:r>
                <a:rPr lang="es-ES_tradnl" sz="2400" dirty="0" smtClean="0"/>
                <a:t>26%</a:t>
              </a:r>
              <a:endParaRPr lang="es-ES_tradnl" sz="2400" dirty="0"/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5755001" y="2434041"/>
              <a:ext cx="1028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dirty="0" err="1" smtClean="0"/>
                <a:t>Burkitt</a:t>
              </a:r>
              <a:endParaRPr lang="es-ES_tradnl" sz="2400" dirty="0" smtClean="0"/>
            </a:p>
            <a:p>
              <a:pPr algn="ctr"/>
              <a:r>
                <a:rPr lang="es-ES_tradnl" sz="2400" dirty="0" smtClean="0"/>
                <a:t>27%</a:t>
              </a:r>
              <a:endParaRPr lang="es-ES_tradnl" sz="2400" dirty="0"/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6472330" y="1547766"/>
              <a:ext cx="150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dirty="0" smtClean="0"/>
                <a:t>T maduras</a:t>
              </a:r>
            </a:p>
            <a:p>
              <a:pPr algn="ctr"/>
              <a:r>
                <a:rPr lang="es-ES_tradnl" sz="2400" dirty="0" smtClean="0"/>
                <a:t>32%</a:t>
              </a:r>
              <a:endParaRPr lang="es-ES_tradnl" sz="2400" dirty="0"/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6503148" y="907866"/>
              <a:ext cx="2306193" cy="461665"/>
            </a:xfrm>
            <a:prstGeom prst="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smtClean="0">
                  <a:solidFill>
                    <a:schemeClr val="bg2">
                      <a:lumMod val="75000"/>
                    </a:schemeClr>
                  </a:solidFill>
                </a:rPr>
                <a:t>NK nasal 1</a:t>
              </a:r>
              <a:r>
                <a:rPr lang="es-ES_tradnl" sz="2400" dirty="0" smtClean="0">
                  <a:solidFill>
                    <a:schemeClr val="bg2">
                      <a:lumMod val="75000"/>
                    </a:schemeClr>
                  </a:solidFill>
                </a:rPr>
                <a:t>%</a:t>
              </a:r>
              <a:endParaRPr lang="es-ES_tradnl" sz="24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cxnSp>
          <p:nvCxnSpPr>
            <p:cNvPr id="43" name="Conector recto 42"/>
            <p:cNvCxnSpPr>
              <a:stCxn id="34" idx="0"/>
              <a:endCxn id="42" idx="1"/>
            </p:cNvCxnSpPr>
            <p:nvPr/>
          </p:nvCxnSpPr>
          <p:spPr>
            <a:xfrm flipV="1">
              <a:off x="6105478" y="1138699"/>
              <a:ext cx="397670" cy="198262"/>
            </a:xfrm>
            <a:prstGeom prst="line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CuadroTexto 43"/>
            <p:cNvSpPr txBox="1"/>
            <p:nvPr/>
          </p:nvSpPr>
          <p:spPr>
            <a:xfrm>
              <a:off x="4012824" y="45219"/>
              <a:ext cx="2725208" cy="830997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dirty="0" smtClean="0">
                  <a:solidFill>
                    <a:srgbClr val="92D050"/>
                  </a:solidFill>
                </a:rPr>
                <a:t>Difuso de c</a:t>
              </a:r>
              <a:r>
                <a:rPr lang="es-ES" sz="2400" dirty="0" err="1" smtClean="0">
                  <a:solidFill>
                    <a:srgbClr val="92D050"/>
                  </a:solidFill>
                </a:rPr>
                <a:t>élulas</a:t>
              </a:r>
              <a:r>
                <a:rPr lang="es-ES" sz="2400" dirty="0" smtClean="0">
                  <a:solidFill>
                    <a:srgbClr val="92D050"/>
                  </a:solidFill>
                </a:rPr>
                <a:t> B grandes </a:t>
              </a:r>
              <a:r>
                <a:rPr lang="es-ES_tradnl" sz="2400" dirty="0" smtClean="0">
                  <a:solidFill>
                    <a:srgbClr val="92D050"/>
                  </a:solidFill>
                </a:rPr>
                <a:t>10%</a:t>
              </a:r>
              <a:endParaRPr lang="es-ES_tradnl" sz="2400" dirty="0">
                <a:solidFill>
                  <a:srgbClr val="92D050"/>
                </a:solidFill>
              </a:endParaRPr>
            </a:p>
          </p:txBody>
        </p:sp>
        <p:cxnSp>
          <p:nvCxnSpPr>
            <p:cNvPr id="45" name="Conector recto 44"/>
            <p:cNvCxnSpPr/>
            <p:nvPr/>
          </p:nvCxnSpPr>
          <p:spPr>
            <a:xfrm>
              <a:off x="4046541" y="882225"/>
              <a:ext cx="1099800" cy="833553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CuadroTexto 45"/>
            <p:cNvSpPr txBox="1"/>
            <p:nvPr/>
          </p:nvSpPr>
          <p:spPr>
            <a:xfrm>
              <a:off x="4672430" y="882225"/>
              <a:ext cx="1637809" cy="461665"/>
            </a:xfrm>
            <a:prstGeom prst="rect">
              <a:avLst/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Pre-B 4%</a:t>
              </a:r>
              <a:endParaRPr lang="es-ES_tradnl" sz="2400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47" name="Conector recto 46"/>
            <p:cNvCxnSpPr>
              <a:stCxn id="46" idx="2"/>
            </p:cNvCxnSpPr>
            <p:nvPr/>
          </p:nvCxnSpPr>
          <p:spPr>
            <a:xfrm>
              <a:off x="5491335" y="1343890"/>
              <a:ext cx="392683" cy="371888"/>
            </a:xfrm>
            <a:prstGeom prst="line">
              <a:avLst/>
            </a:pr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486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15693</TotalTime>
  <Words>513</Words>
  <Application>Microsoft Macintosh PowerPoint</Application>
  <PresentationFormat>Presentación en pantalla (4:3)</PresentationFormat>
  <Paragraphs>190</Paragraphs>
  <Slides>13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Unidad de Investigación en Virología y Cáncer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Ezequiel M. fuentes Panana</dc:creator>
  <cp:lastModifiedBy>Ezequiel M. fuentes Panana</cp:lastModifiedBy>
  <cp:revision>313</cp:revision>
  <dcterms:created xsi:type="dcterms:W3CDTF">2016-07-28T17:44:46Z</dcterms:created>
  <dcterms:modified xsi:type="dcterms:W3CDTF">2019-04-24T23:13:17Z</dcterms:modified>
</cp:coreProperties>
</file>