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725" r:id="rId2"/>
    <p:sldId id="759" r:id="rId3"/>
    <p:sldId id="760" r:id="rId4"/>
    <p:sldId id="757" r:id="rId5"/>
    <p:sldId id="256" r:id="rId6"/>
    <p:sldId id="758" r:id="rId7"/>
    <p:sldId id="732" r:id="rId8"/>
    <p:sldId id="733" r:id="rId9"/>
    <p:sldId id="734" r:id="rId10"/>
    <p:sldId id="731" r:id="rId11"/>
    <p:sldId id="740" r:id="rId12"/>
    <p:sldId id="727" r:id="rId13"/>
    <p:sldId id="729" r:id="rId14"/>
    <p:sldId id="736" r:id="rId15"/>
    <p:sldId id="739" r:id="rId16"/>
    <p:sldId id="735" r:id="rId17"/>
    <p:sldId id="737" r:id="rId18"/>
    <p:sldId id="738" r:id="rId19"/>
    <p:sldId id="753" r:id="rId20"/>
    <p:sldId id="752" r:id="rId21"/>
    <p:sldId id="754" r:id="rId22"/>
    <p:sldId id="755" r:id="rId23"/>
    <p:sldId id="726" r:id="rId24"/>
    <p:sldId id="728" r:id="rId25"/>
    <p:sldId id="730" r:id="rId26"/>
    <p:sldId id="742" r:id="rId27"/>
    <p:sldId id="741" r:id="rId28"/>
    <p:sldId id="747" r:id="rId29"/>
    <p:sldId id="743" r:id="rId30"/>
    <p:sldId id="744" r:id="rId31"/>
    <p:sldId id="745" r:id="rId32"/>
    <p:sldId id="746" r:id="rId33"/>
    <p:sldId id="756" r:id="rId34"/>
    <p:sldId id="748" r:id="rId35"/>
    <p:sldId id="749" r:id="rId36"/>
    <p:sldId id="750" r:id="rId37"/>
    <p:sldId id="751" r:id="rId38"/>
    <p:sldId id="761" r:id="rId39"/>
    <p:sldId id="265" r:id="rId40"/>
  </p:sldIdLst>
  <p:sldSz cx="12190413" cy="6858000"/>
  <p:notesSz cx="6669088" cy="9926638"/>
  <p:custDataLst>
    <p:tags r:id="rId4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 initials="T"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0618"/>
    <a:srgbClr val="003399"/>
    <a:srgbClr val="CC051C"/>
    <a:srgbClr val="F7CD09"/>
    <a:srgbClr val="FF6600"/>
    <a:srgbClr val="F89D34"/>
    <a:srgbClr val="660099"/>
    <a:srgbClr val="197BBB"/>
    <a:srgbClr val="FBC118"/>
    <a:srgbClr val="218C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83" autoAdjust="0"/>
    <p:restoredTop sz="95952" autoAdjust="0"/>
  </p:normalViewPr>
  <p:slideViewPr>
    <p:cSldViewPr snapToGrid="0" snapToObjects="1" showGuides="1">
      <p:cViewPr varScale="1">
        <p:scale>
          <a:sx n="116" d="100"/>
          <a:sy n="116" d="100"/>
        </p:scale>
        <p:origin x="680" y="176"/>
      </p:cViewPr>
      <p:guideLst>
        <p:guide orient="horz"/>
        <p:guide/>
      </p:guideLst>
    </p:cSldViewPr>
  </p:slideViewPr>
  <p:outlineViewPr>
    <p:cViewPr>
      <p:scale>
        <a:sx n="33" d="100"/>
        <a:sy n="33" d="100"/>
      </p:scale>
      <p:origin x="0" y="27612"/>
    </p:cViewPr>
  </p:outlineViewPr>
  <p:notesTextViewPr>
    <p:cViewPr>
      <p:scale>
        <a:sx n="3" d="2"/>
        <a:sy n="3" d="2"/>
      </p:scale>
      <p:origin x="0" y="0"/>
    </p:cViewPr>
  </p:notesTextViewPr>
  <p:sorterViewPr>
    <p:cViewPr>
      <p:scale>
        <a:sx n="66" d="100"/>
        <a:sy n="66" d="100"/>
      </p:scale>
      <p:origin x="0" y="576"/>
    </p:cViewPr>
  </p:sorterViewPr>
  <p:notesViewPr>
    <p:cSldViewPr snapToGrid="0" snapToObjects="1">
      <p:cViewPr varScale="1">
        <p:scale>
          <a:sx n="80" d="100"/>
          <a:sy n="80" d="100"/>
        </p:scale>
        <p:origin x="-3942" y="-9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011D39F0-67F7-47CA-98D5-0127F7C14ECB}" type="datetimeFigureOut">
              <a:rPr lang="de-DE" smtClean="0"/>
              <a:t>02.07.19</a:t>
            </a:fld>
            <a:endParaRPr lang="de-DE"/>
          </a:p>
        </p:txBody>
      </p:sp>
      <p:sp>
        <p:nvSpPr>
          <p:cNvPr id="4" name="Fußzeilenplatzhalter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778250" y="9428163"/>
            <a:ext cx="2889250" cy="496887"/>
          </a:xfrm>
          <a:prstGeom prst="rect">
            <a:avLst/>
          </a:prstGeom>
        </p:spPr>
        <p:txBody>
          <a:bodyPr vert="horz" lIns="91440" tIns="45720" rIns="91440" bIns="45720" rtlCol="0" anchor="b"/>
          <a:lstStyle>
            <a:lvl1pPr algn="r">
              <a:defRPr sz="1200"/>
            </a:lvl1pPr>
          </a:lstStyle>
          <a:p>
            <a:fld id="{59AC595F-8E4E-4171-A522-0BBDA941FAC0}" type="slidenum">
              <a:rPr lang="de-DE" smtClean="0"/>
              <a:t>‹Nº›</a:t>
            </a:fld>
            <a:endParaRPr lang="de-DE"/>
          </a:p>
        </p:txBody>
      </p:sp>
    </p:spTree>
    <p:extLst>
      <p:ext uri="{BB962C8B-B14F-4D97-AF65-F5344CB8AC3E}">
        <p14:creationId xmlns:p14="http://schemas.microsoft.com/office/powerpoint/2010/main" val="1567124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569C9874-DE1E-48CB-A603-4C70CD126593}" type="datetimeFigureOut">
              <a:rPr lang="de-DE" smtClean="0"/>
              <a:pPr/>
              <a:t>02.07.19</a:t>
            </a:fld>
            <a:endParaRPr lang="de-DE"/>
          </a:p>
        </p:txBody>
      </p:sp>
      <p:sp>
        <p:nvSpPr>
          <p:cNvPr id="4" name="Folienbildplatzhalter 3"/>
          <p:cNvSpPr>
            <a:spLocks noGrp="1" noRot="1" noChangeAspect="1"/>
          </p:cNvSpPr>
          <p:nvPr>
            <p:ph type="sldImg" idx="2"/>
          </p:nvPr>
        </p:nvSpPr>
        <p:spPr>
          <a:xfrm>
            <a:off x="25400" y="744538"/>
            <a:ext cx="6618288"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C14CEB38-DA38-4F43-AFB8-94FE45CA5866}" type="slidenum">
              <a:rPr lang="de-DE" smtClean="0"/>
              <a:pPr/>
              <a:t>‹Nº›</a:t>
            </a:fld>
            <a:endParaRPr lang="de-DE"/>
          </a:p>
        </p:txBody>
      </p:sp>
    </p:spTree>
    <p:extLst>
      <p:ext uri="{BB962C8B-B14F-4D97-AF65-F5344CB8AC3E}">
        <p14:creationId xmlns:p14="http://schemas.microsoft.com/office/powerpoint/2010/main" val="21097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GR" sz="1200" b="0" i="0" kern="1200" dirty="0">
                <a:solidFill>
                  <a:schemeClr val="tx1"/>
                </a:solidFill>
                <a:effectLst/>
                <a:latin typeface="+mn-lt"/>
                <a:ea typeface="+mn-ea"/>
                <a:cs typeface="+mn-cs"/>
              </a:rPr>
              <a:t>α‐</a:t>
            </a:r>
            <a:r>
              <a:rPr lang="es-MX" sz="1200" b="0" i="0" kern="1200" dirty="0">
                <a:solidFill>
                  <a:schemeClr val="tx1"/>
                </a:solidFill>
                <a:effectLst/>
                <a:latin typeface="+mn-lt"/>
                <a:ea typeface="+mn-ea"/>
                <a:cs typeface="+mn-cs"/>
              </a:rPr>
              <a:t>syn is the product of </a:t>
            </a:r>
            <a:r>
              <a:rPr lang="es-MX" sz="1200" b="0" i="1" kern="1200" dirty="0">
                <a:solidFill>
                  <a:schemeClr val="tx1"/>
                </a:solidFill>
                <a:effectLst/>
                <a:latin typeface="+mn-lt"/>
                <a:ea typeface="+mn-ea"/>
                <a:cs typeface="+mn-cs"/>
              </a:rPr>
              <a:t>SNCA</a:t>
            </a:r>
            <a:r>
              <a:rPr lang="es-MX" sz="1200" b="0" i="0" kern="1200" dirty="0">
                <a:solidFill>
                  <a:schemeClr val="tx1"/>
                </a:solidFill>
                <a:effectLst/>
                <a:latin typeface="+mn-lt"/>
                <a:ea typeface="+mn-ea"/>
                <a:cs typeface="+mn-cs"/>
              </a:rPr>
              <a:t>, a gene located at position 21 in the long arm of chromosome 4. As mentioned before, </a:t>
            </a:r>
            <a:r>
              <a:rPr lang="el-GR" sz="1200" b="0" i="0" kern="1200" dirty="0">
                <a:solidFill>
                  <a:schemeClr val="tx1"/>
                </a:solidFill>
                <a:effectLst/>
                <a:latin typeface="+mn-lt"/>
                <a:ea typeface="+mn-ea"/>
                <a:cs typeface="+mn-cs"/>
              </a:rPr>
              <a:t>α‐</a:t>
            </a:r>
            <a:r>
              <a:rPr lang="es-MX" sz="1200" b="0" i="0" kern="1200" dirty="0">
                <a:solidFill>
                  <a:schemeClr val="tx1"/>
                </a:solidFill>
                <a:effectLst/>
                <a:latin typeface="+mn-lt"/>
                <a:ea typeface="+mn-ea"/>
                <a:cs typeface="+mn-cs"/>
              </a:rPr>
              <a:t>syn is a small protein (140 amino acids) abundantly expressed in neurons and its primary amino acid sequence can be divided into three major domains: (i) the N‐terminal domain (1–60), which contains a multi‐repeated consensus sequence (KTKEGV) and has alpha‐helical propensity; (ii) the central domain (61–95), known as the non‐amyloid‐beta component (NAC), which is highly hydrophobic and is involved in </a:t>
            </a:r>
            <a:r>
              <a:rPr lang="el-GR" sz="1200" b="0" i="0" kern="1200" dirty="0">
                <a:solidFill>
                  <a:schemeClr val="tx1"/>
                </a:solidFill>
                <a:effectLst/>
                <a:latin typeface="+mn-lt"/>
                <a:ea typeface="+mn-ea"/>
                <a:cs typeface="+mn-cs"/>
              </a:rPr>
              <a:t>α‐</a:t>
            </a:r>
            <a:r>
              <a:rPr lang="es-MX" sz="1200" b="0" i="0" kern="1200" dirty="0">
                <a:solidFill>
                  <a:schemeClr val="tx1"/>
                </a:solidFill>
                <a:effectLst/>
                <a:latin typeface="+mn-lt"/>
                <a:ea typeface="+mn-ea"/>
                <a:cs typeface="+mn-cs"/>
              </a:rPr>
              <a:t>syn aggregation when acquiring beta‐sheet structure; and (iii) the C‐terminal domain (96–140), enriched in negative charged and proline residues, providing flexibility to the polypeptide </a:t>
            </a:r>
            <a:endParaRPr lang="es-MX" dirty="0"/>
          </a:p>
        </p:txBody>
      </p:sp>
      <p:sp>
        <p:nvSpPr>
          <p:cNvPr id="4" name="Marcador de número de diapositiva 3"/>
          <p:cNvSpPr>
            <a:spLocks noGrp="1"/>
          </p:cNvSpPr>
          <p:nvPr>
            <p:ph type="sldNum" sz="quarter" idx="5"/>
          </p:nvPr>
        </p:nvSpPr>
        <p:spPr/>
        <p:txBody>
          <a:bodyPr/>
          <a:lstStyle/>
          <a:p>
            <a:fld id="{C14CEB38-DA38-4F43-AFB8-94FE45CA5866}" type="slidenum">
              <a:rPr lang="de-DE" smtClean="0"/>
              <a:pPr/>
              <a:t>2</a:t>
            </a:fld>
            <a:endParaRPr lang="de-DE"/>
          </a:p>
        </p:txBody>
      </p:sp>
    </p:spTree>
    <p:extLst>
      <p:ext uri="{BB962C8B-B14F-4D97-AF65-F5344CB8AC3E}">
        <p14:creationId xmlns:p14="http://schemas.microsoft.com/office/powerpoint/2010/main" val="78162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lnSpcReduction="10000"/>
          </a:bodyPr>
          <a:lstStyle/>
          <a:p>
            <a:r>
              <a:rPr lang="es-MX" sz="1200" kern="1200" dirty="0">
                <a:solidFill>
                  <a:schemeClr val="tx1"/>
                </a:solidFill>
                <a:effectLst/>
                <a:latin typeface="+mn-lt"/>
                <a:ea typeface="+mn-ea"/>
                <a:cs typeface="+mn-cs"/>
              </a:rPr>
              <a:t>Multiple studies have highlighted an association between sustained inflammation and a number</a:t>
            </a:r>
          </a:p>
          <a:p>
            <a:r>
              <a:rPr lang="es-MX" sz="1200" kern="1200" dirty="0">
                <a:solidFill>
                  <a:schemeClr val="tx1"/>
                </a:solidFill>
                <a:effectLst/>
                <a:latin typeface="+mn-lt"/>
                <a:ea typeface="+mn-ea"/>
                <a:cs typeface="+mn-cs"/>
              </a:rPr>
              <a:t>of neurodegenerative diseases including Alzheimer’s disease (AD), Parkinson’s disease (PD),</a:t>
            </a:r>
          </a:p>
          <a:p>
            <a:r>
              <a:rPr lang="es-MX" sz="1200" kern="1200" dirty="0">
                <a:solidFill>
                  <a:schemeClr val="tx1"/>
                </a:solidFill>
                <a:effectLst/>
                <a:latin typeface="+mn-lt"/>
                <a:ea typeface="+mn-ea"/>
                <a:cs typeface="+mn-cs"/>
              </a:rPr>
              <a:t>amyotropic lateral sclerosis (ALS), and frontal temporal dementia (FTD)</a:t>
            </a:r>
          </a:p>
          <a:p>
            <a:r>
              <a:rPr lang="es-MX" sz="1200" kern="1200" dirty="0">
                <a:solidFill>
                  <a:schemeClr val="tx1"/>
                </a:solidFill>
                <a:effectLst/>
                <a:latin typeface="+mn-lt"/>
                <a:ea typeface="+mn-ea"/>
                <a:cs typeface="+mn-cs"/>
              </a:rPr>
              <a:t>Pathologically, PD brains are characterized by progressive degeneration of dopaminergic neurons in the substantia nigra (SN) pars compacta and Lewy pathology. </a:t>
            </a:r>
          </a:p>
          <a:p>
            <a:r>
              <a:rPr lang="es-MX" sz="1200" kern="1200" dirty="0">
                <a:solidFill>
                  <a:schemeClr val="tx1"/>
                </a:solidFill>
                <a:effectLst/>
                <a:latin typeface="+mn-lt"/>
                <a:ea typeface="+mn-ea"/>
                <a:cs typeface="+mn-cs"/>
              </a:rPr>
              <a:t>Misfolded a-synuclein (a-syn) becomes insoluble and aggregates to form intracellular inclusions within the neuronal cell bodies (Lewy bodies) and processes (Lewy neurites) (7). Lewy pathology is not only</a:t>
            </a:r>
          </a:p>
          <a:p>
            <a:r>
              <a:rPr lang="es-MX" sz="1200" kern="1200" dirty="0">
                <a:solidFill>
                  <a:schemeClr val="tx1"/>
                </a:solidFill>
                <a:effectLst/>
                <a:latin typeface="+mn-lt"/>
                <a:ea typeface="+mn-ea"/>
                <a:cs typeface="+mn-cs"/>
              </a:rPr>
              <a:t>restricted to the central nervous system (CNS) but is also present in the peripheral nervous system (PNS), cardiac plexus, sympathetic ganglia, enteric nervous system (ENS), and other neurons (8). </a:t>
            </a:r>
          </a:p>
          <a:p>
            <a:r>
              <a:rPr lang="es-MX" sz="1200" kern="1200" dirty="0">
                <a:solidFill>
                  <a:schemeClr val="tx1"/>
                </a:solidFill>
                <a:effectLst/>
                <a:latin typeface="+mn-lt"/>
                <a:ea typeface="+mn-ea"/>
                <a:cs typeface="+mn-cs"/>
              </a:rPr>
              <a:t>a-Syn aggregates are hypothesized to progress from the periphery, through the spinal cord, into the midbrain and from there across multiple cortical brain regions, as classified in Heiko Braak’s staging system (8).</a:t>
            </a:r>
          </a:p>
          <a:p>
            <a:endParaRPr lang="es-MX" sz="1200" b="0" i="0" kern="1200" dirty="0">
              <a:solidFill>
                <a:schemeClr val="tx1"/>
              </a:solidFill>
              <a:effectLst/>
              <a:latin typeface="+mn-lt"/>
              <a:ea typeface="+mn-ea"/>
              <a:cs typeface="+mn-cs"/>
            </a:endParaRPr>
          </a:p>
          <a:p>
            <a:r>
              <a:rPr lang="es-MX" sz="1200" b="0" i="0" kern="1200" dirty="0">
                <a:solidFill>
                  <a:schemeClr val="tx1"/>
                </a:solidFill>
                <a:effectLst/>
                <a:latin typeface="+mn-lt"/>
                <a:ea typeface="+mn-ea"/>
                <a:cs typeface="+mn-cs"/>
              </a:rPr>
              <a:t>Over the past two decades, the pre-synaptic protein alpha-synuclein (a-syn) has been irrefutably tied to the neurodegenerative disorder Parkinson’s disease. First, a genetic link was found to associate a-syn to Parkinson’ disease; the point mutation in </a:t>
            </a:r>
            <a:r>
              <a:rPr lang="es-MX" sz="1200" b="0" i="1" kern="1200" dirty="0">
                <a:solidFill>
                  <a:schemeClr val="tx1"/>
                </a:solidFill>
                <a:effectLst/>
                <a:latin typeface="+mn-lt"/>
                <a:ea typeface="+mn-ea"/>
                <a:cs typeface="+mn-cs"/>
              </a:rPr>
              <a:t>SNCA</a:t>
            </a:r>
            <a:r>
              <a:rPr lang="es-MX" sz="1200" b="0" i="0" kern="1200" dirty="0">
                <a:solidFill>
                  <a:schemeClr val="tx1"/>
                </a:solidFill>
                <a:effectLst/>
                <a:latin typeface="+mn-lt"/>
                <a:ea typeface="+mn-ea"/>
                <a:cs typeface="+mn-cs"/>
              </a:rPr>
              <a:t> (A53T) was demonstrated to cause autosomal dominant Parkinson’s disease and several other point mutations (A30P, E46K, H50Q, G51D and A53E) have since been shown to cause familial forms of Parkinson’s disease and dementia with Lewy bodies</a:t>
            </a:r>
            <a:endParaRPr lang="es-MX" dirty="0"/>
          </a:p>
        </p:txBody>
      </p:sp>
      <p:sp>
        <p:nvSpPr>
          <p:cNvPr id="4" name="Marcador de número de diapositiva 3"/>
          <p:cNvSpPr>
            <a:spLocks noGrp="1"/>
          </p:cNvSpPr>
          <p:nvPr>
            <p:ph type="sldNum" sz="quarter" idx="5"/>
          </p:nvPr>
        </p:nvSpPr>
        <p:spPr/>
        <p:txBody>
          <a:bodyPr/>
          <a:lstStyle/>
          <a:p>
            <a:fld id="{C14CEB38-DA38-4F43-AFB8-94FE45CA5866}" type="slidenum">
              <a:rPr lang="de-DE" smtClean="0"/>
              <a:pPr/>
              <a:t>4</a:t>
            </a:fld>
            <a:endParaRPr lang="de-DE"/>
          </a:p>
        </p:txBody>
      </p:sp>
    </p:spTree>
    <p:extLst>
      <p:ext uri="{BB962C8B-B14F-4D97-AF65-F5344CB8AC3E}">
        <p14:creationId xmlns:p14="http://schemas.microsoft.com/office/powerpoint/2010/main" val="48854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A57A73-0EA6-6049-BEDF-65AA97A70450}"/>
              </a:ext>
            </a:extLst>
          </p:cNvPr>
          <p:cNvSpPr>
            <a:spLocks noGrp="1" noChangeArrowheads="1"/>
          </p:cNvSpPr>
          <p:nvPr>
            <p:ph type="sldNum"/>
          </p:nvPr>
        </p:nvSpPr>
        <p:spPr>
          <a:ln/>
        </p:spPr>
        <p:txBody>
          <a:bodyPr/>
          <a:lstStyle/>
          <a:p>
            <a:fld id="{FFF66D87-D8F4-B945-AEB7-5F4C9D0DFC8F}" type="slidenum">
              <a:rPr lang="en-US" altLang="es-MX"/>
              <a:pPr/>
              <a:t>5</a:t>
            </a:fld>
            <a:endParaRPr lang="en-US" altLang="es-MX"/>
          </a:p>
        </p:txBody>
      </p:sp>
      <p:sp>
        <p:nvSpPr>
          <p:cNvPr id="4097" name="Text Box 1">
            <a:extLst>
              <a:ext uri="{FF2B5EF4-FFF2-40B4-BE49-F238E27FC236}">
                <a16:creationId xmlns:a16="http://schemas.microsoft.com/office/drawing/2014/main" id="{0CEDC12A-B02A-314C-8B1F-B81319E8C6DA}"/>
              </a:ext>
            </a:extLst>
          </p:cNvPr>
          <p:cNvSpPr txBox="1">
            <a:spLocks noChangeArrowheads="1"/>
          </p:cNvSpPr>
          <p:nvPr>
            <p:ph type="sldImg"/>
          </p:nvPr>
        </p:nvSpPr>
        <p:spPr bwMode="auto">
          <a:xfrm>
            <a:off x="822325" y="1006475"/>
            <a:ext cx="6126163" cy="34480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a:extLst>
              <a:ext uri="{FF2B5EF4-FFF2-40B4-BE49-F238E27FC236}">
                <a16:creationId xmlns:a16="http://schemas.microsoft.com/office/drawing/2014/main" id="{23E5EA54-1D41-554C-A3C5-465B38453969}"/>
              </a:ext>
            </a:extLst>
          </p:cNvPr>
          <p:cNvSpPr txBox="1">
            <a:spLocks noChangeArrowheads="1"/>
          </p:cNvSpPr>
          <p:nvPr>
            <p:ph type="body" idx="1"/>
          </p:nvPr>
        </p:nvSpPr>
        <p:spPr bwMode="auto">
          <a:xfrm>
            <a:off x="1185863" y="4787900"/>
            <a:ext cx="5407025" cy="11899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normAutofit lnSpcReduction="10000"/>
          </a:bodyPr>
          <a:lstStyle/>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s-MX" sz="2000" dirty="0">
                <a:latin typeface="Arial" panose="020B0604020202020204" pitchFamily="34" charset="0"/>
                <a:ea typeface="Baekmuk Gulim" charset="0"/>
                <a:cs typeface="Baekmuk Gulim" charset="0"/>
              </a:rPr>
              <a:t>The triangle between alpha‐synuclein (α‐syn) structure, function and toxicity. α‐syn is an intrinsically disordered protein with six </a:t>
            </a:r>
            <a:r>
              <a:rPr lang="en-US" altLang="es-MX" sz="2000" dirty="0" err="1">
                <a:latin typeface="Arial" panose="020B0604020202020204" pitchFamily="34" charset="0"/>
                <a:ea typeface="Baekmuk Gulim" charset="0"/>
                <a:cs typeface="Baekmuk Gulim" charset="0"/>
              </a:rPr>
              <a:t>synucleinopathy</a:t>
            </a:r>
            <a:r>
              <a:rPr lang="en-US" altLang="es-MX" sz="2000" dirty="0">
                <a:latin typeface="Arial" panose="020B0604020202020204" pitchFamily="34" charset="0"/>
                <a:ea typeface="Baekmuk Gulim" charset="0"/>
                <a:cs typeface="Baekmuk Gulim" charset="0"/>
              </a:rPr>
              <a:t>‐related point mutations described so far. The protein can undergo oligomerization/multimerization processes that, under pathological conditions can lead to the formation of beta‐sheet structured aggregates. The outcome of the oligomerization can determine the existence of a functional (blue) – as suggested in (</a:t>
            </a:r>
            <a:r>
              <a:rPr lang="en-US" altLang="es-MX" sz="2000" dirty="0" err="1">
                <a:latin typeface="Arial" panose="020B0604020202020204" pitchFamily="34" charset="0"/>
                <a:ea typeface="Baekmuk Gulim" charset="0"/>
                <a:cs typeface="Baekmuk Gulim" charset="0"/>
              </a:rPr>
              <a:t>Burré</a:t>
            </a:r>
            <a:r>
              <a:rPr lang="en-US" altLang="es-MX" sz="2000" dirty="0">
                <a:latin typeface="Arial" panose="020B0604020202020204" pitchFamily="34" charset="0"/>
                <a:ea typeface="Baekmuk Gulim" charset="0"/>
                <a:cs typeface="Baekmuk Gulim" charset="0"/>
              </a:rPr>
              <a:t> et al. ) – or random dysfunctional (grey) α‐syn with recent data suggesting a crucial role for the protein′s membrane‐binding domains in this process. Regarding the function, α‐syn has been strongly associated with vesicular trafficking, in particularly synaptic vesicles, interacting with important players in this pathway. Although it is still not fully understood which α‐syn species are toxic, a putative deleterious effect on several intracellular organelles and pathways has been described, including proteasomes, lysosomes, synapses, microtubules, endoplasmic reticulum (ER)‐to‐Golgi trafficking, mitochondria and membranes.</a:t>
            </a:r>
          </a:p>
          <a:p>
            <a:pPr marL="215900" indent="-214313" eaLnBrk="1">
              <a:lnSpc>
                <a:spcPct val="93000"/>
              </a:lnSpc>
              <a:spcBef>
                <a:spcPct val="0"/>
              </a:spcBef>
              <a:tabLst>
                <a:tab pos="723900" algn="l"/>
                <a:tab pos="1447800" algn="l"/>
                <a:tab pos="2171700" algn="l"/>
                <a:tab pos="2895600" algn="l"/>
                <a:tab pos="3619500" algn="l"/>
                <a:tab pos="4343400" algn="l"/>
                <a:tab pos="5067300" algn="l"/>
              </a:tabLst>
            </a:pPr>
            <a:r>
              <a:rPr lang="en-US" altLang="es-MX" sz="2000" dirty="0">
                <a:latin typeface="Arial" panose="020B0604020202020204" pitchFamily="34" charset="0"/>
                <a:ea typeface="Baekmuk Gulim" charset="0"/>
                <a:cs typeface="Baekmuk Gulim" charset="0"/>
              </a:rPr>
              <a:t> </a:t>
            </a:r>
          </a:p>
        </p:txBody>
      </p:sp>
    </p:spTree>
    <p:extLst>
      <p:ext uri="{BB962C8B-B14F-4D97-AF65-F5344CB8AC3E}">
        <p14:creationId xmlns:p14="http://schemas.microsoft.com/office/powerpoint/2010/main" val="217093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85000" lnSpcReduction="20000"/>
          </a:bodyPr>
          <a:lstStyle/>
          <a:p>
            <a:r>
              <a:rPr lang="es-MX" sz="1200" kern="1200" dirty="0">
                <a:solidFill>
                  <a:schemeClr val="tx1"/>
                </a:solidFill>
                <a:effectLst/>
                <a:latin typeface="+mn-lt"/>
                <a:ea typeface="+mn-ea"/>
                <a:cs typeface="+mn-cs"/>
              </a:rPr>
              <a:t>SN and LC neurons recently have been shown to express MHC-I and co-localize with CD8+ T cells in response to stimuli such as IFNg. Catecholamine neurons are particularly sensitive to inflammation in comparison to other neuron types. A lower amount of IFNg is required by dopaminergic neurons to express</a:t>
            </a:r>
          </a:p>
          <a:p>
            <a:r>
              <a:rPr lang="es-MX" sz="1200" kern="1200" dirty="0">
                <a:solidFill>
                  <a:schemeClr val="tx1"/>
                </a:solidFill>
                <a:effectLst/>
                <a:latin typeface="+mn-lt"/>
                <a:ea typeface="+mn-ea"/>
                <a:cs typeface="+mn-cs"/>
              </a:rPr>
              <a:t>MHC-I in comparison to other neuronal subtypes. The MHC-I presented by dopaminergic neurons is functional and can result in cytotoxicity in the presence of matching antigen and CD8+T cells . Dopaminergic neuron sensitivity to inflammation and corresponding MHC-I upregulation could render the susceptible to infiltrating T cells versus neighboring, more resistant GABAergic neurons. GWAS in PD have shown an association with haplotypes of MHC II genes, including DRB501 and DRB115:01 alleles and a polymorphism in a non-coding region that may increase levels of MHC class II expression. MHC-II positive microglia are detected in the SN of PDpatients  and their levels increase with disease severity. Association of HLA alleles to late-onset PD and a positive correlation between levels of MHC-II expression and disease severity in humans, in conjunction with the necessity for MHC-II expression in PD mouse models, suggests that antigen presentation and adaptive immune signaling may be involved in dopaminergic neuron death. Infiltrating T cells, MHC expression, and sensitivity of dopaminergic neurons to inflammation support the concept that PD possesses features of</a:t>
            </a:r>
          </a:p>
          <a:p>
            <a:r>
              <a:rPr lang="es-MX" sz="1200" kern="1200" dirty="0">
                <a:solidFill>
                  <a:schemeClr val="tx1"/>
                </a:solidFill>
                <a:effectLst/>
                <a:latin typeface="+mn-lt"/>
                <a:ea typeface="+mn-ea"/>
                <a:cs typeface="+mn-cs"/>
              </a:rPr>
              <a:t>an autoimmune disorder.</a:t>
            </a:r>
          </a:p>
          <a:p>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5"/>
          </p:nvPr>
        </p:nvSpPr>
        <p:spPr/>
        <p:txBody>
          <a:bodyPr/>
          <a:lstStyle/>
          <a:p>
            <a:fld id="{C14CEB38-DA38-4F43-AFB8-94FE45CA5866}" type="slidenum">
              <a:rPr lang="de-DE" smtClean="0"/>
              <a:pPr/>
              <a:t>9</a:t>
            </a:fld>
            <a:endParaRPr lang="de-DE"/>
          </a:p>
        </p:txBody>
      </p:sp>
    </p:spTree>
    <p:extLst>
      <p:ext uri="{BB962C8B-B14F-4D97-AF65-F5344CB8AC3E}">
        <p14:creationId xmlns:p14="http://schemas.microsoft.com/office/powerpoint/2010/main" val="68379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Postulated Dopamine System in Macrophages. Macrophages function as phagocytic and antigen presenting cells of the innate immune system and as such express receptors such as Toll-like receptor, T-cell activating proteins (MHC molecules with peptides, adhesion molecules, and costimulatory proteins), and markers such as CD14.</a:t>
            </a:r>
          </a:p>
          <a:p>
            <a:r>
              <a:rPr lang="en-US" sz="1200" b="0" i="0" u="none" strike="noStrike" kern="1200" baseline="0" dirty="0">
                <a:solidFill>
                  <a:schemeClr val="tx1"/>
                </a:solidFill>
                <a:latin typeface="+mn-lt"/>
                <a:ea typeface="+mn-ea"/>
                <a:cs typeface="+mn-cs"/>
              </a:rPr>
              <a:t>They are also capable of engulfing cellular debris or pathogens and can be induced to secrete cytokines. Furthermore, studies have shown macrophages contain mRNA for all DRs, DAT, and TH. The latter may indicate DA is endogenously synthesized in macrophages from tyrosine via TH—the rate-limiting enzyme—to L-</a:t>
            </a:r>
            <a:r>
              <a:rPr lang="en-US" sz="1200" b="0" i="0" u="none" strike="noStrike" kern="1200" baseline="0" dirty="0" err="1">
                <a:solidFill>
                  <a:schemeClr val="tx1"/>
                </a:solidFill>
                <a:latin typeface="+mn-lt"/>
                <a:ea typeface="+mn-ea"/>
                <a:cs typeface="+mn-cs"/>
              </a:rPr>
              <a:t>dihydroxyphenylalanine</a:t>
            </a:r>
            <a:r>
              <a:rPr lang="en-US" sz="1200" b="0" i="0" u="none" strike="noStrike" kern="1200" baseline="0" dirty="0">
                <a:solidFill>
                  <a:schemeClr val="tx1"/>
                </a:solidFill>
                <a:latin typeface="+mn-lt"/>
                <a:ea typeface="+mn-ea"/>
                <a:cs typeface="+mn-cs"/>
              </a:rPr>
              <a:t> then to DA via AADC. </a:t>
            </a:r>
          </a:p>
          <a:p>
            <a:r>
              <a:rPr lang="en-US" sz="1200" b="0" i="0" u="none" strike="noStrike" kern="1200" baseline="0" dirty="0">
                <a:solidFill>
                  <a:schemeClr val="tx1"/>
                </a:solidFill>
                <a:latin typeface="+mn-lt"/>
                <a:ea typeface="+mn-ea"/>
                <a:cs typeface="+mn-cs"/>
              </a:rPr>
              <a:t>There is conflicting evidence regarding the expression of these enzymes at protein level and regarding expression of VMAT2 at any level. This raises the question of vesicular storage and release of DA. Similarly, evidence regarding the level of DAT expression is unclear, and whether or not it functions as it does in neurons, with complex uptake, efflux, and trafficking mechanisms, is also inconsistent. </a:t>
            </a:r>
          </a:p>
          <a:p>
            <a:r>
              <a:rPr lang="en-US" sz="1200" b="0" i="0" u="none" strike="noStrike" kern="1200" baseline="0" dirty="0">
                <a:solidFill>
                  <a:schemeClr val="tx1"/>
                </a:solidFill>
                <a:latin typeface="+mn-lt"/>
                <a:ea typeface="+mn-ea"/>
                <a:cs typeface="+mn-cs"/>
              </a:rPr>
              <a:t>Functional studies have shown that DA treatment and DR activation may modulate macrophage</a:t>
            </a:r>
          </a:p>
          <a:p>
            <a:r>
              <a:rPr lang="en-US" sz="1200" b="0" i="0" u="none" strike="noStrike" kern="1200" baseline="0" dirty="0">
                <a:solidFill>
                  <a:schemeClr val="tx1"/>
                </a:solidFill>
                <a:latin typeface="+mn-lt"/>
                <a:ea typeface="+mn-ea"/>
                <a:cs typeface="+mn-cs"/>
              </a:rPr>
              <a:t>functions such as cytokine production and secretion.</a:t>
            </a:r>
            <a:endParaRPr lang="es-MX" dirty="0"/>
          </a:p>
        </p:txBody>
      </p:sp>
      <p:sp>
        <p:nvSpPr>
          <p:cNvPr id="4" name="Marcador de número de diapositiva 3"/>
          <p:cNvSpPr>
            <a:spLocks noGrp="1"/>
          </p:cNvSpPr>
          <p:nvPr>
            <p:ph type="sldNum" sz="quarter" idx="5"/>
          </p:nvPr>
        </p:nvSpPr>
        <p:spPr/>
        <p:txBody>
          <a:bodyPr/>
          <a:lstStyle/>
          <a:p>
            <a:fld id="{C14CEB38-DA38-4F43-AFB8-94FE45CA5866}" type="slidenum">
              <a:rPr lang="de-DE" smtClean="0"/>
              <a:pPr/>
              <a:t>10</a:t>
            </a:fld>
            <a:endParaRPr lang="de-DE"/>
          </a:p>
        </p:txBody>
      </p:sp>
    </p:spTree>
    <p:extLst>
      <p:ext uri="{BB962C8B-B14F-4D97-AF65-F5344CB8AC3E}">
        <p14:creationId xmlns:p14="http://schemas.microsoft.com/office/powerpoint/2010/main" val="98438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92500" lnSpcReduction="10000"/>
          </a:bodyPr>
          <a:lstStyle/>
          <a:p>
            <a:r>
              <a:rPr lang="en-US" sz="1200" b="0" i="0" kern="1200" dirty="0">
                <a:solidFill>
                  <a:schemeClr val="tx1"/>
                </a:solidFill>
                <a:effectLst/>
                <a:latin typeface="+mn-lt"/>
                <a:ea typeface="+mn-ea"/>
                <a:cs typeface="+mn-cs"/>
              </a:rPr>
              <a:t>Immune response to α‐synuclein induced neurodegeneration. In Parkinson's disease, α‐synuclein (α‐syn) undergoes modifications (phosphorylation, nitration, truncation…) and forms toxic oligomers that progressively form aggregates in the nervous system. The neurons, through exocytosis, will release all types of α‐syn (monomeric, oligomeric, or fibrillar) to the extracellular media, where it will be taken up and cleared by microglia and/or macrophages, but also by astrocytes. If this process fails, the α‐syn can be taken up by neighboring neurons, promoting the spread of pathological forms of α‐syn. Microglia will also encounter α‐syn when phagocyting (</a:t>
            </a:r>
            <a:r>
              <a:rPr lang="en-US" sz="1200" b="0" i="0" kern="1200" dirty="0" err="1">
                <a:solidFill>
                  <a:schemeClr val="tx1"/>
                </a:solidFill>
                <a:effectLst/>
                <a:latin typeface="+mn-lt"/>
                <a:ea typeface="+mn-ea"/>
                <a:cs typeface="+mn-cs"/>
              </a:rPr>
              <a:t>trogocytosis</a:t>
            </a:r>
            <a:r>
              <a:rPr lang="en-US" sz="1200" b="0" i="0" kern="1200" dirty="0">
                <a:solidFill>
                  <a:schemeClr val="tx1"/>
                </a:solidFill>
                <a:effectLst/>
                <a:latin typeface="+mn-lt"/>
                <a:ea typeface="+mn-ea"/>
                <a:cs typeface="+mn-cs"/>
              </a:rPr>
              <a:t>) synapses (not shown). α‐Syn can act as a damage‐associated molecular pattern (DAMP) and via diverse immune receptors, pattern recognition‐receptors (PRRs), will initiate a sterile inflammatory response, which will result in a pro‐inflammatory immune milieu that will contribute to neuronal dysfunction and neurodegeneration. The α‐syn‐induced microglia activation also leads to proliferation and migration of microglia and to the infiltration of peripheral monocytes/macrophages, likely through a CCL2‐CCR2 process. In parallel, α‐syn peptides will be presented by neurons, through MHCI, and by microglia (or by infiltrating monocytes/macrophages from the periphery) through MHCII. This will initiate an adaptive immune response through CD8 (T‐cytotoxic cells, Tc) or CD4 (T‐helper cells, Th), respectively. Depending on the cytokines produced the CD4‐Th cells will undergo differentiation/maturation to various helper subsets, including differentiation into Th1 or Th17 T‐cells, which typically potentiate pro‐inflammatory events; whereas differentiation into Th2 or regulatory (</a:t>
            </a:r>
            <a:r>
              <a:rPr lang="en-US" sz="1200" b="0" i="0" kern="1200" dirty="0" err="1">
                <a:solidFill>
                  <a:schemeClr val="tx1"/>
                </a:solidFill>
                <a:effectLst/>
                <a:latin typeface="+mn-lt"/>
                <a:ea typeface="+mn-ea"/>
                <a:cs typeface="+mn-cs"/>
              </a:rPr>
              <a:t>Treg</a:t>
            </a:r>
            <a:r>
              <a:rPr lang="en-US" sz="1200" b="0" i="0" kern="1200" dirty="0">
                <a:solidFill>
                  <a:schemeClr val="tx1"/>
                </a:solidFill>
                <a:effectLst/>
                <a:latin typeface="+mn-lt"/>
                <a:ea typeface="+mn-ea"/>
                <a:cs typeface="+mn-cs"/>
              </a:rPr>
              <a:t>) T‐cells typically resolve the inflammation and lead to B‐cell activation (in the periphery) with the production of antibodies that may cross the BBB into the CNS. The clearance of α‐syn will be aided by the presence of IgG, to mitigate the pro‐inflammatory process and the spread of pathologic α‐syn to other healthy neurons. In parallel to this event, the α‐syn‐induced neurodegenerative process will change the expression of proteins involved in neuron‐glia interactions, such as CD200 and CX3CL1 (not shown), which will also trigger a microglia response </a:t>
            </a:r>
            <a:endParaRPr lang="es-MX" dirty="0"/>
          </a:p>
        </p:txBody>
      </p:sp>
      <p:sp>
        <p:nvSpPr>
          <p:cNvPr id="4" name="Marcador de número de diapositiva 3"/>
          <p:cNvSpPr>
            <a:spLocks noGrp="1"/>
          </p:cNvSpPr>
          <p:nvPr>
            <p:ph type="sldNum" sz="quarter" idx="5"/>
          </p:nvPr>
        </p:nvSpPr>
        <p:spPr/>
        <p:txBody>
          <a:bodyPr/>
          <a:lstStyle/>
          <a:p>
            <a:fld id="{C14CEB38-DA38-4F43-AFB8-94FE45CA5866}" type="slidenum">
              <a:rPr lang="de-DE" smtClean="0"/>
              <a:pPr/>
              <a:t>13</a:t>
            </a:fld>
            <a:endParaRPr lang="de-DE"/>
          </a:p>
        </p:txBody>
      </p:sp>
    </p:spTree>
    <p:extLst>
      <p:ext uri="{BB962C8B-B14F-4D97-AF65-F5344CB8AC3E}">
        <p14:creationId xmlns:p14="http://schemas.microsoft.com/office/powerpoint/2010/main" val="2615764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14CEB38-DA38-4F43-AFB8-94FE45CA5866}" type="slidenum">
              <a:rPr lang="de-DE" smtClean="0"/>
              <a:pPr/>
              <a:t>29</a:t>
            </a:fld>
            <a:endParaRPr lang="de-DE"/>
          </a:p>
        </p:txBody>
      </p:sp>
    </p:spTree>
    <p:extLst>
      <p:ext uri="{BB962C8B-B14F-4D97-AF65-F5344CB8AC3E}">
        <p14:creationId xmlns:p14="http://schemas.microsoft.com/office/powerpoint/2010/main" val="3110076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c6f73a04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c6f73a04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0740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2" name="Rechteck 21"/>
          <p:cNvSpPr/>
          <p:nvPr userDrawn="1"/>
        </p:nvSpPr>
        <p:spPr bwMode="auto">
          <a:xfrm>
            <a:off x="0" y="4525963"/>
            <a:ext cx="12190413" cy="2332037"/>
          </a:xfrm>
          <a:prstGeom prst="rect">
            <a:avLst/>
          </a:prstGeom>
          <a:gradFill flip="none" rotWithShape="1">
            <a:gsLst>
              <a:gs pos="0">
                <a:srgbClr val="F0F0F0"/>
              </a:gs>
              <a:gs pos="100000">
                <a:srgbClr val="FFFFFF"/>
              </a:gs>
            </a:gsLst>
            <a:lin ang="16200000" scaled="1"/>
            <a:tileRect/>
          </a:gradFill>
          <a:ln w="12700">
            <a:noFill/>
            <a:round/>
            <a:headEnd/>
            <a:tailEnd/>
          </a:ln>
        </p:spPr>
        <p:txBody>
          <a:bodyPr rtlCol="0" anchor="ctr"/>
          <a:lstStyle/>
          <a:p>
            <a:pPr algn="ctr"/>
            <a:endParaRPr lang="en-US" noProof="0" dirty="0"/>
          </a:p>
        </p:txBody>
      </p:sp>
      <p:sp>
        <p:nvSpPr>
          <p:cNvPr id="11" name="Bildplatzhalter 10"/>
          <p:cNvSpPr>
            <a:spLocks noGrp="1"/>
          </p:cNvSpPr>
          <p:nvPr>
            <p:ph type="pic" sz="quarter" idx="10"/>
          </p:nvPr>
        </p:nvSpPr>
        <p:spPr>
          <a:xfrm>
            <a:off x="0" y="0"/>
            <a:ext cx="12190413" cy="4525963"/>
          </a:xfrm>
        </p:spPr>
        <p:txBody>
          <a:bodyPr anchor="ctr"/>
          <a:lstStyle>
            <a:lvl1pPr marL="0" indent="0" algn="ctr">
              <a:buNone/>
              <a:defRPr>
                <a:solidFill>
                  <a:srgbClr val="AFAFAF"/>
                </a:solidFill>
              </a:defRPr>
            </a:lvl1pPr>
          </a:lstStyle>
          <a:p>
            <a:endParaRPr lang="en-US" noProof="0" dirty="0"/>
          </a:p>
        </p:txBody>
      </p:sp>
      <p:sp>
        <p:nvSpPr>
          <p:cNvPr id="2" name="Titel 1"/>
          <p:cNvSpPr>
            <a:spLocks noGrp="1"/>
          </p:cNvSpPr>
          <p:nvPr>
            <p:ph type="ctrTitle"/>
          </p:nvPr>
        </p:nvSpPr>
        <p:spPr>
          <a:xfrm>
            <a:off x="323846" y="4651200"/>
            <a:ext cx="11541751" cy="720000"/>
          </a:xfrm>
          <a:noFill/>
        </p:spPr>
        <p:txBody>
          <a:bodyPr lIns="0" tIns="0" rIns="180000" bIns="0" anchor="b"/>
          <a:lstStyle>
            <a:lvl1pPr>
              <a:defRPr lang="de-DE" sz="4000" dirty="0">
                <a:solidFill>
                  <a:schemeClr val="tx1"/>
                </a:solidFill>
                <a:ea typeface="+mn-ea"/>
                <a:cs typeface="+mn-cs"/>
              </a:defRPr>
            </a:lvl1pPr>
          </a:lstStyle>
          <a:p>
            <a:pPr marL="0" lvl="0">
              <a:spcAft>
                <a:spcPts val="600"/>
              </a:spcAft>
            </a:pPr>
            <a:r>
              <a:rPr lang="en-US" noProof="0" dirty="0"/>
              <a:t>Click to edit Master title style</a:t>
            </a:r>
          </a:p>
        </p:txBody>
      </p:sp>
      <p:sp>
        <p:nvSpPr>
          <p:cNvPr id="3" name="Untertitel 2"/>
          <p:cNvSpPr>
            <a:spLocks noGrp="1"/>
          </p:cNvSpPr>
          <p:nvPr>
            <p:ph type="subTitle" idx="1" hasCustomPrompt="1"/>
          </p:nvPr>
        </p:nvSpPr>
        <p:spPr>
          <a:xfrm>
            <a:off x="323846" y="5371200"/>
            <a:ext cx="11541752" cy="432000"/>
          </a:xfrm>
        </p:spPr>
        <p:txBody>
          <a:bodyPr wrap="square" rIns="180000" anchor="b" anchorCtr="0">
            <a:noAutofit/>
          </a:bodyPr>
          <a:lstStyle>
            <a:lvl1pPr marL="0" indent="0">
              <a:lnSpc>
                <a:spcPct val="100000"/>
              </a:lnSpc>
              <a:buNone/>
              <a:defRPr kumimoji="0" lang="en-US" sz="2400" b="0" i="0" u="none" strike="noStrike" cap="none" spc="0" normalizeH="0" baseline="0" dirty="0">
                <a:ln>
                  <a:noFill/>
                </a:ln>
                <a:solidFill>
                  <a:schemeClr val="tx1">
                    <a:lumMod val="50000"/>
                    <a:lumOff val="50000"/>
                  </a:schemeClr>
                </a:solidFill>
                <a:effectLst/>
                <a:uLnTx/>
                <a:uFillTx/>
              </a:defRPr>
            </a:lvl1pPr>
          </a:lstStyle>
          <a:p>
            <a:pPr marL="0" lvl="0"/>
            <a:r>
              <a:rPr lang="en-US" noProof="0" dirty="0"/>
              <a:t>Click to edit Master subtitle style</a:t>
            </a:r>
          </a:p>
        </p:txBody>
      </p:sp>
      <p:sp>
        <p:nvSpPr>
          <p:cNvPr id="13" name="Textplatzhalter 12"/>
          <p:cNvSpPr>
            <a:spLocks noGrp="1"/>
          </p:cNvSpPr>
          <p:nvPr>
            <p:ph type="body" sz="quarter" idx="11"/>
          </p:nvPr>
        </p:nvSpPr>
        <p:spPr>
          <a:xfrm>
            <a:off x="0" y="4165600"/>
            <a:ext cx="12190413" cy="360363"/>
          </a:xfrm>
          <a:solidFill>
            <a:srgbClr val="CC051C">
              <a:alpha val="49804"/>
            </a:srgbClr>
          </a:solidFill>
        </p:spPr>
        <p:txBody>
          <a:bodyPr lIns="324000" anchor="ctr"/>
          <a:lstStyle>
            <a:lvl1pPr marL="0" indent="0">
              <a:buNone/>
              <a:defRPr>
                <a:solidFill>
                  <a:srgbClr val="FFFFFF"/>
                </a:solidFill>
              </a:defRPr>
            </a:lvl1pPr>
          </a:lstStyle>
          <a:p>
            <a:pPr lvl="0"/>
            <a:endParaRPr 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image text box">
    <p:spTree>
      <p:nvGrpSpPr>
        <p:cNvPr id="1" name=""/>
        <p:cNvGrpSpPr/>
        <p:nvPr/>
      </p:nvGrpSpPr>
      <p:grpSpPr>
        <a:xfrm>
          <a:off x="0" y="0"/>
          <a:ext cx="0" cy="0"/>
          <a:chOff x="0" y="0"/>
          <a:chExt cx="0" cy="0"/>
        </a:xfrm>
      </p:grpSpPr>
      <p:sp>
        <p:nvSpPr>
          <p:cNvPr id="11" name="Bildplatzhalter 3"/>
          <p:cNvSpPr>
            <a:spLocks noGrp="1"/>
          </p:cNvSpPr>
          <p:nvPr>
            <p:ph type="pic" sz="quarter" idx="18"/>
          </p:nvPr>
        </p:nvSpPr>
        <p:spPr>
          <a:xfrm>
            <a:off x="516" y="998997"/>
            <a:ext cx="12189898" cy="3484203"/>
          </a:xfrm>
        </p:spPr>
        <p:txBody>
          <a:bodyPr vert="horz" lIns="0" tIns="0" rIns="0" bIns="0" rtlCol="0" anchor="ctr">
            <a:normAutofit/>
          </a:bodyPr>
          <a:lstStyle>
            <a:lvl1pPr>
              <a:defRPr lang="de-DE">
                <a:solidFill>
                  <a:srgbClr val="AFAFAF"/>
                </a:solidFill>
              </a:defRPr>
            </a:lvl1pPr>
          </a:lstStyle>
          <a:p>
            <a:pPr marL="0" lvl="0" indent="0" algn="ctr">
              <a:buNone/>
            </a:pPr>
            <a:endParaRPr lang="de-DE" dirty="0"/>
          </a:p>
        </p:txBody>
      </p:sp>
      <p:sp>
        <p:nvSpPr>
          <p:cNvPr id="5" name="Textplatzhalter 4"/>
          <p:cNvSpPr>
            <a:spLocks noGrp="1"/>
          </p:cNvSpPr>
          <p:nvPr>
            <p:ph type="body" sz="quarter" idx="20"/>
          </p:nvPr>
        </p:nvSpPr>
        <p:spPr>
          <a:xfrm>
            <a:off x="323850" y="4627563"/>
            <a:ext cx="11542713" cy="1176337"/>
          </a:xfrm>
        </p:spPr>
        <p:txBody>
          <a:bodyPr/>
          <a:lstStyle>
            <a:lvl1pPr marL="0" indent="0">
              <a:lnSpc>
                <a:spcPct val="110000"/>
              </a:lnSpc>
              <a:spcBef>
                <a:spcPts val="0"/>
              </a:spcBef>
              <a:spcAft>
                <a:spcPts val="400"/>
              </a:spcAft>
              <a:buNone/>
              <a:defRPr>
                <a:solidFill>
                  <a:srgbClr val="646464"/>
                </a:solidFill>
              </a:defRPr>
            </a:lvl1pPr>
            <a:lvl2pPr marL="284400" indent="-284400">
              <a:lnSpc>
                <a:spcPct val="110000"/>
              </a:lnSpc>
              <a:spcBef>
                <a:spcPts val="0"/>
              </a:spcBef>
              <a:spcAft>
                <a:spcPts val="400"/>
              </a:spcAft>
              <a:buClr>
                <a:srgbClr val="AFAFAF"/>
              </a:buClr>
              <a:buFont typeface="Arial" panose="020B0604020202020204" pitchFamily="34" charset="0"/>
              <a:buChar char="•"/>
              <a:defRPr>
                <a:solidFill>
                  <a:srgbClr val="646464"/>
                </a:solidFill>
              </a:defRPr>
            </a:lvl2pPr>
            <a:lvl3pPr marL="568800" indent="-284400">
              <a:lnSpc>
                <a:spcPct val="110000"/>
              </a:lnSpc>
              <a:spcBef>
                <a:spcPts val="0"/>
              </a:spcBef>
              <a:spcAft>
                <a:spcPts val="400"/>
              </a:spcAft>
              <a:buClr>
                <a:srgbClr val="AFAFAF"/>
              </a:buClr>
              <a:buFont typeface="Symbol" panose="05050102010706020507" pitchFamily="18" charset="2"/>
              <a:buChar char="-"/>
              <a:defRPr>
                <a:solidFill>
                  <a:srgbClr val="646464"/>
                </a:solidFill>
              </a:defRPr>
            </a:lvl3pPr>
            <a:lvl4pPr marL="846000" indent="-284400">
              <a:lnSpc>
                <a:spcPct val="110000"/>
              </a:lnSpc>
              <a:spcBef>
                <a:spcPts val="0"/>
              </a:spcBef>
              <a:spcAft>
                <a:spcPts val="400"/>
              </a:spcAft>
              <a:buClr>
                <a:srgbClr val="AFAFAF"/>
              </a:buClr>
              <a:defRPr>
                <a:solidFill>
                  <a:srgbClr val="646464"/>
                </a:solidFill>
              </a:defRPr>
            </a:lvl4pPr>
            <a:lvl5pPr marL="1130400" indent="-284400">
              <a:lnSpc>
                <a:spcPct val="110000"/>
              </a:lnSpc>
              <a:spcBef>
                <a:spcPts val="0"/>
              </a:spcBef>
              <a:spcAft>
                <a:spcPts val="4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Tree>
    <p:extLst>
      <p:ext uri="{BB962C8B-B14F-4D97-AF65-F5344CB8AC3E}">
        <p14:creationId xmlns:p14="http://schemas.microsoft.com/office/powerpoint/2010/main" val="8848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peration slide">
    <p:spTree>
      <p:nvGrpSpPr>
        <p:cNvPr id="1" name=""/>
        <p:cNvGrpSpPr/>
        <p:nvPr/>
      </p:nvGrpSpPr>
      <p:grpSpPr>
        <a:xfrm>
          <a:off x="0" y="0"/>
          <a:ext cx="0" cy="0"/>
          <a:chOff x="0" y="0"/>
          <a:chExt cx="0" cy="0"/>
        </a:xfrm>
      </p:grpSpPr>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3" name="Textplatzhalter 2"/>
          <p:cNvSpPr>
            <a:spLocks noGrp="1"/>
          </p:cNvSpPr>
          <p:nvPr>
            <p:ph type="body" sz="quarter" idx="20"/>
          </p:nvPr>
        </p:nvSpPr>
        <p:spPr>
          <a:xfrm>
            <a:off x="581025" y="4105275"/>
            <a:ext cx="7200900" cy="790575"/>
          </a:xfrm>
        </p:spPr>
        <p:txBody>
          <a:bodyPr>
            <a:normAutofit/>
          </a:bodyPr>
          <a:lstStyle>
            <a:lvl1pPr marL="0" indent="0">
              <a:buNone/>
              <a:defRPr sz="4000">
                <a:solidFill>
                  <a:schemeClr val="bg1"/>
                </a:solidFill>
              </a:defRPr>
            </a:lvl1pPr>
          </a:lstStyle>
          <a:p>
            <a:pPr lvl="0"/>
            <a:r>
              <a:rPr lang="de-DE" dirty="0"/>
              <a:t>Textmasterformat bearbeiten</a:t>
            </a:r>
          </a:p>
        </p:txBody>
      </p:sp>
      <p:sp>
        <p:nvSpPr>
          <p:cNvPr id="18" name="Textplatzhalter 2"/>
          <p:cNvSpPr>
            <a:spLocks noGrp="1"/>
          </p:cNvSpPr>
          <p:nvPr>
            <p:ph type="body" sz="quarter" idx="21"/>
          </p:nvPr>
        </p:nvSpPr>
        <p:spPr>
          <a:xfrm>
            <a:off x="581025" y="4895850"/>
            <a:ext cx="7200900" cy="406265"/>
          </a:xfrm>
        </p:spPr>
        <p:txBody>
          <a:bodyPr wrap="square">
            <a:spAutoFit/>
          </a:bodyPr>
          <a:lstStyle>
            <a:lvl1pPr marL="0" indent="0">
              <a:buNone/>
              <a:defRPr lang="de-DE" sz="2400" dirty="0" smtClean="0">
                <a:solidFill>
                  <a:schemeClr val="accent1">
                    <a:lumMod val="40000"/>
                    <a:lumOff val="60000"/>
                  </a:schemeClr>
                </a:solidFill>
              </a:defRPr>
            </a:lvl1pPr>
          </a:lstStyle>
          <a:p>
            <a:pPr marL="0" lvl="0"/>
            <a:r>
              <a:rPr lang="de-DE" dirty="0"/>
              <a:t>Textmasterformat bearbeiten</a:t>
            </a:r>
          </a:p>
        </p:txBody>
      </p:sp>
    </p:spTree>
    <p:extLst>
      <p:ext uri="{BB962C8B-B14F-4D97-AF65-F5344CB8AC3E}">
        <p14:creationId xmlns:p14="http://schemas.microsoft.com/office/powerpoint/2010/main" val="55691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13" name="Bildplatzhalter 3"/>
          <p:cNvSpPr>
            <a:spLocks noGrp="1"/>
          </p:cNvSpPr>
          <p:nvPr>
            <p:ph type="pic" sz="quarter" idx="18"/>
          </p:nvPr>
        </p:nvSpPr>
        <p:spPr>
          <a:xfrm>
            <a:off x="515" y="1555750"/>
            <a:ext cx="7873093" cy="4248150"/>
          </a:xfr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
        <p:nvSpPr>
          <p:cNvPr id="14" name="Bildplatzhalter 3"/>
          <p:cNvSpPr>
            <a:spLocks noGrp="1"/>
          </p:cNvSpPr>
          <p:nvPr>
            <p:ph type="pic" sz="quarter" idx="19"/>
          </p:nvPr>
        </p:nvSpPr>
        <p:spPr>
          <a:xfrm>
            <a:off x="7873608" y="1555750"/>
            <a:ext cx="4316805" cy="4248150"/>
          </a:xfr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Tree>
    <p:extLst>
      <p:ext uri="{BB962C8B-B14F-4D97-AF65-F5344CB8AC3E}">
        <p14:creationId xmlns:p14="http://schemas.microsoft.com/office/powerpoint/2010/main" val="30002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small image">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8620009"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8620009"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14" name="Bildplatzhalter 3"/>
          <p:cNvSpPr>
            <a:spLocks noGrp="1"/>
          </p:cNvSpPr>
          <p:nvPr>
            <p:ph type="pic" sz="quarter" idx="19"/>
          </p:nvPr>
        </p:nvSpPr>
        <p:spPr>
          <a:xfrm>
            <a:off x="9088160" y="0"/>
            <a:ext cx="3102253" cy="6858000"/>
          </a:xfr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
        <p:nvSpPr>
          <p:cNvPr id="31" name="Inhaltsplatzhalter 5"/>
          <p:cNvSpPr>
            <a:spLocks noGrp="1"/>
          </p:cNvSpPr>
          <p:nvPr>
            <p:ph sz="quarter" idx="18"/>
          </p:nvPr>
        </p:nvSpPr>
        <p:spPr>
          <a:xfrm>
            <a:off x="324001" y="1555200"/>
            <a:ext cx="8620008" cy="4248152"/>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0" indent="0">
              <a:lnSpc>
                <a:spcPct val="110000"/>
              </a:lnSpc>
              <a:spcBef>
                <a:spcPts val="0"/>
              </a:spcBef>
              <a:spcAft>
                <a:spcPts val="1000"/>
              </a:spcAft>
              <a:buClr>
                <a:srgbClr val="AFAFAF"/>
              </a:buClr>
              <a:buFont typeface="Arial" panose="020B0604020202020204" pitchFamily="34" charset="0"/>
              <a:buNone/>
              <a:defRPr>
                <a:solidFill>
                  <a:srgbClr val="646464"/>
                </a:solidFill>
              </a:defRPr>
            </a:lvl2pPr>
            <a:lvl3pPr marL="284400" indent="-284400">
              <a:lnSpc>
                <a:spcPct val="110000"/>
              </a:lnSpc>
              <a:spcBef>
                <a:spcPts val="0"/>
              </a:spcBef>
              <a:spcAft>
                <a:spcPts val="1000"/>
              </a:spcAft>
              <a:buClr>
                <a:srgbClr val="AFAFAF"/>
              </a:buClr>
              <a:buFont typeface="Arial" panose="020B0604020202020204" pitchFamily="34" charset="0"/>
              <a:buChar char="•"/>
              <a:defRPr>
                <a:solidFill>
                  <a:srgbClr val="646464"/>
                </a:solidFill>
              </a:defRPr>
            </a:lvl3pPr>
            <a:lvl4pPr marL="5652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8460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71608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ext boxes and small image">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14" name="Bildplatzhalter 3"/>
          <p:cNvSpPr>
            <a:spLocks noGrp="1"/>
          </p:cNvSpPr>
          <p:nvPr>
            <p:ph type="pic" sz="quarter" idx="19"/>
          </p:nvPr>
        </p:nvSpPr>
        <p:spPr>
          <a:xfrm>
            <a:off x="9088160" y="0"/>
            <a:ext cx="3102253" cy="6858000"/>
          </a:xfr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
        <p:nvSpPr>
          <p:cNvPr id="17" name="Inhaltsplatzhalter 5"/>
          <p:cNvSpPr>
            <a:spLocks noGrp="1"/>
          </p:cNvSpPr>
          <p:nvPr>
            <p:ph sz="quarter" idx="18"/>
          </p:nvPr>
        </p:nvSpPr>
        <p:spPr>
          <a:xfrm>
            <a:off x="4706004" y="1555200"/>
            <a:ext cx="4238004" cy="4248152"/>
          </a:xfrm>
        </p:spPr>
        <p:txBody>
          <a:bodyPr vert="horz" lIns="0" tIns="0" rIns="540000" bIns="0" rtlCol="0">
            <a:normAutofit/>
          </a:bodyPr>
          <a:lstStyle>
            <a:lvl1pPr>
              <a:defRPr lang="de-DE" sz="2000" dirty="0" smtClean="0">
                <a:solidFill>
                  <a:schemeClr val="accent1"/>
                </a:solidFill>
              </a:defRPr>
            </a:lvl1pPr>
            <a:lvl2pPr>
              <a:defRPr lang="de-DE" dirty="0" smtClean="0"/>
            </a:lvl2pPr>
            <a:lvl3pPr>
              <a:defRPr lang="de-DE" dirty="0" smtClean="0"/>
            </a:lvl3pPr>
            <a:lvl4pPr>
              <a:defRPr lang="de-DE" dirty="0" smtClean="0">
                <a:solidFill>
                  <a:srgbClr val="646464"/>
                </a:solidFill>
              </a:defRPr>
            </a:lvl4pPr>
            <a:lvl5pPr>
              <a:defRPr lang="de-DE" dirty="0">
                <a:solidFill>
                  <a:srgbClr val="646464"/>
                </a:solidFill>
              </a:defRPr>
            </a:lvl5pPr>
          </a:lstStyle>
          <a:p>
            <a:pPr marL="0" lvl="0" indent="0">
              <a:spcAft>
                <a:spcPts val="1000"/>
              </a:spcAft>
              <a:buClr>
                <a:srgbClr val="AFAFAF"/>
              </a:buClr>
              <a:buFont typeface="Arial" panose="020B0604020202020204" pitchFamily="34" charset="0"/>
              <a:buNone/>
            </a:pPr>
            <a:r>
              <a:rPr lang="de-DE" dirty="0"/>
              <a:t>Textmasterformat bearbeiten</a:t>
            </a:r>
          </a:p>
          <a:p>
            <a:pPr marL="0" lvl="1" indent="0">
              <a:spcAft>
                <a:spcPts val="1000"/>
              </a:spcAft>
              <a:buClr>
                <a:srgbClr val="AFAFAF"/>
              </a:buClr>
              <a:buFont typeface="Arial" panose="020B0604020202020204" pitchFamily="34" charset="0"/>
              <a:buNone/>
            </a:pPr>
            <a:r>
              <a:rPr lang="de-DE" dirty="0"/>
              <a:t>Zweite Ebene</a:t>
            </a:r>
          </a:p>
          <a:p>
            <a:pPr marL="284400" lvl="2" indent="-284400">
              <a:spcAft>
                <a:spcPts val="1000"/>
              </a:spcAft>
              <a:buClr>
                <a:srgbClr val="AFAFAF"/>
              </a:buClr>
              <a:buFont typeface="Arial" panose="020B0604020202020204" pitchFamily="34" charset="0"/>
              <a:buChar char="•"/>
            </a:pPr>
            <a:r>
              <a:rPr lang="de-DE" dirty="0"/>
              <a:t>Dritte Ebene</a:t>
            </a:r>
          </a:p>
          <a:p>
            <a:pPr marL="565200" lvl="3" indent="-284400">
              <a:lnSpc>
                <a:spcPct val="110000"/>
              </a:lnSpc>
              <a:spcBef>
                <a:spcPts val="0"/>
              </a:spcBef>
              <a:spcAft>
                <a:spcPts val="1000"/>
              </a:spcAft>
              <a:buClr>
                <a:srgbClr val="AFAFAF"/>
              </a:buClr>
            </a:pPr>
            <a:r>
              <a:rPr lang="de-DE" dirty="0"/>
              <a:t>Vierte Ebene</a:t>
            </a:r>
          </a:p>
          <a:p>
            <a:pPr marL="846000" lvl="4" indent="-284400">
              <a:lnSpc>
                <a:spcPct val="110000"/>
              </a:lnSpc>
              <a:spcBef>
                <a:spcPts val="0"/>
              </a:spcBef>
              <a:spcAft>
                <a:spcPts val="1000"/>
              </a:spcAft>
              <a:buClr>
                <a:srgbClr val="AFAFAF"/>
              </a:buClr>
              <a:buFont typeface="Symbol" panose="05050102010706020507" pitchFamily="18" charset="2"/>
              <a:buChar char="-"/>
            </a:pPr>
            <a:r>
              <a:rPr lang="de-DE" dirty="0"/>
              <a:t>Fünfte Ebene</a:t>
            </a:r>
          </a:p>
        </p:txBody>
      </p:sp>
      <p:sp>
        <p:nvSpPr>
          <p:cNvPr id="18" name="Inhaltsplatzhalter 5"/>
          <p:cNvSpPr>
            <a:spLocks noGrp="1"/>
          </p:cNvSpPr>
          <p:nvPr>
            <p:ph sz="quarter" idx="20"/>
          </p:nvPr>
        </p:nvSpPr>
        <p:spPr>
          <a:xfrm>
            <a:off x="324000" y="1555200"/>
            <a:ext cx="4237200" cy="4248152"/>
          </a:xfrm>
        </p:spPr>
        <p:txBody>
          <a:bodyPr vert="horz" lIns="0" tIns="0" rIns="540000" bIns="0" rtlCol="0">
            <a:normAutofit/>
          </a:bodyPr>
          <a:lstStyle>
            <a:lvl1pPr>
              <a:defRPr lang="de-DE" sz="2000" dirty="0" smtClean="0">
                <a:solidFill>
                  <a:schemeClr val="accent1"/>
                </a:solidFill>
              </a:defRPr>
            </a:lvl1pPr>
            <a:lvl2pPr>
              <a:defRPr lang="de-DE" dirty="0" smtClean="0"/>
            </a:lvl2pPr>
            <a:lvl3pPr>
              <a:buClr>
                <a:srgbClr val="AFAFAF"/>
              </a:buClr>
              <a:defRPr lang="de-DE" dirty="0" smtClean="0"/>
            </a:lvl3pPr>
            <a:lvl4pPr>
              <a:defRPr lang="de-DE" dirty="0" smtClean="0">
                <a:solidFill>
                  <a:srgbClr val="646464"/>
                </a:solidFill>
              </a:defRPr>
            </a:lvl4pPr>
            <a:lvl5pPr>
              <a:defRPr lang="de-DE" dirty="0">
                <a:solidFill>
                  <a:srgbClr val="646464"/>
                </a:solidFill>
              </a:defRPr>
            </a:lvl5pPr>
          </a:lstStyle>
          <a:p>
            <a:pPr marL="0" lvl="0" indent="0">
              <a:spcAft>
                <a:spcPts val="1000"/>
              </a:spcAft>
              <a:buClr>
                <a:srgbClr val="AFAFAF"/>
              </a:buClr>
              <a:buFont typeface="Arial" panose="020B0604020202020204" pitchFamily="34" charset="0"/>
              <a:buNone/>
            </a:pPr>
            <a:r>
              <a:rPr lang="de-DE" dirty="0"/>
              <a:t>Textmasterformat bearbeiten</a:t>
            </a:r>
          </a:p>
          <a:p>
            <a:pPr marL="0" lvl="1" indent="0">
              <a:spcAft>
                <a:spcPts val="1000"/>
              </a:spcAft>
              <a:buClr>
                <a:srgbClr val="AFAFAF"/>
              </a:buClr>
              <a:buFont typeface="Arial" panose="020B0604020202020204" pitchFamily="34" charset="0"/>
              <a:buNone/>
            </a:pPr>
            <a:r>
              <a:rPr lang="de-DE" dirty="0"/>
              <a:t>Zweite Ebene</a:t>
            </a:r>
          </a:p>
          <a:p>
            <a:pPr marL="284400" lvl="2" indent="-284400">
              <a:spcAft>
                <a:spcPts val="1000"/>
              </a:spcAft>
              <a:buClr>
                <a:srgbClr val="AFAFAF"/>
              </a:buClr>
              <a:buFont typeface="Arial" panose="020B0604020202020204" pitchFamily="34" charset="0"/>
              <a:buChar char="•"/>
            </a:pPr>
            <a:r>
              <a:rPr lang="de-DE" dirty="0"/>
              <a:t>Dritte Ebene</a:t>
            </a:r>
          </a:p>
          <a:p>
            <a:pPr marL="565200" lvl="3" indent="-284400">
              <a:lnSpc>
                <a:spcPct val="110000"/>
              </a:lnSpc>
              <a:spcBef>
                <a:spcPts val="0"/>
              </a:spcBef>
              <a:spcAft>
                <a:spcPts val="1000"/>
              </a:spcAft>
              <a:buClr>
                <a:srgbClr val="AFAFAF"/>
              </a:buClr>
            </a:pPr>
            <a:r>
              <a:rPr lang="de-DE" dirty="0"/>
              <a:t>Vierte Ebene</a:t>
            </a:r>
          </a:p>
          <a:p>
            <a:pPr marL="846000" lvl="4" indent="-284400">
              <a:lnSpc>
                <a:spcPct val="110000"/>
              </a:lnSpc>
              <a:spcBef>
                <a:spcPts val="0"/>
              </a:spcBef>
              <a:spcAft>
                <a:spcPts val="1000"/>
              </a:spcAft>
              <a:buClr>
                <a:srgbClr val="AFAFAF"/>
              </a:buClr>
              <a:buFont typeface="Symbol" panose="05050102010706020507" pitchFamily="18" charset="2"/>
              <a:buChar char="-"/>
            </a:pPr>
            <a:r>
              <a:rPr lang="de-DE" dirty="0"/>
              <a:t>Fünfte Ebene</a:t>
            </a:r>
          </a:p>
        </p:txBody>
      </p:sp>
    </p:spTree>
    <p:extLst>
      <p:ext uri="{BB962C8B-B14F-4D97-AF65-F5344CB8AC3E}">
        <p14:creationId xmlns:p14="http://schemas.microsoft.com/office/powerpoint/2010/main" val="7801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ll text and big image">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3895098" cy="616455"/>
          </a:xfrm>
        </p:spPr>
        <p:txBody>
          <a:bodyPr anchor="ctr" anchorCtr="0">
            <a:normAutofit/>
          </a:bodyPr>
          <a:lstStyle>
            <a:lvl1pPr>
              <a:lnSpc>
                <a:spcPct val="100000"/>
              </a:lnSpc>
              <a:defRPr sz="3200" b="0"/>
            </a:lvl1pPr>
          </a:lstStyle>
          <a:p>
            <a:endParaRPr lang="en-US" noProof="0" dirty="0"/>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11" name="Bildplatzhalter 3"/>
          <p:cNvSpPr>
            <a:spLocks noGrp="1"/>
          </p:cNvSpPr>
          <p:nvPr>
            <p:ph type="pic" sz="quarter" idx="18"/>
          </p:nvPr>
        </p:nvSpPr>
        <p:spPr>
          <a:xfrm>
            <a:off x="4219098" y="1"/>
            <a:ext cx="7971315" cy="6857999"/>
          </a:xfr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
        <p:nvSpPr>
          <p:cNvPr id="21" name="_h2"/>
          <p:cNvSpPr>
            <a:spLocks noGrp="1"/>
          </p:cNvSpPr>
          <p:nvPr>
            <p:ph type="body" sz="quarter" idx="20"/>
          </p:nvPr>
        </p:nvSpPr>
        <p:spPr>
          <a:xfrm>
            <a:off x="323999" y="854994"/>
            <a:ext cx="3751099" cy="336244"/>
          </a:xfrm>
        </p:spPr>
        <p:txBody>
          <a:bodyPr>
            <a:normAutofit/>
          </a:bodyPr>
          <a:lstStyle>
            <a:lvl1pPr marL="0" indent="0" algn="l" defTabSz="914400" rtl="0" eaLnBrk="1" latinLnBrk="0" hangingPunct="1">
              <a:lnSpc>
                <a:spcPct val="110000"/>
              </a:lnSpc>
              <a:spcBef>
                <a:spcPts val="0"/>
              </a:spcBef>
              <a:spcAft>
                <a:spcPts val="600"/>
              </a:spcAft>
              <a:buFont typeface="Wingdings" pitchFamily="2" charset="2"/>
              <a:buNone/>
              <a:defRPr lang="en-US" sz="2000" b="0" kern="1200" dirty="0">
                <a:solidFill>
                  <a:srgbClr val="AFAFAF"/>
                </a:solidFill>
                <a:latin typeface="+mn-lt"/>
                <a:ea typeface="+mn-ea"/>
                <a:cs typeface="+mn-cs"/>
              </a:defRPr>
            </a:lvl1pPr>
          </a:lstStyle>
          <a:p>
            <a:r>
              <a:rPr lang="en-US" dirty="0"/>
              <a:t>Borderless panoramic view.</a:t>
            </a:r>
          </a:p>
        </p:txBody>
      </p:sp>
      <p:sp>
        <p:nvSpPr>
          <p:cNvPr id="23" name="Textplatzhalter 5"/>
          <p:cNvSpPr>
            <a:spLocks noGrp="1"/>
          </p:cNvSpPr>
          <p:nvPr>
            <p:ph type="body" sz="quarter" idx="21"/>
          </p:nvPr>
        </p:nvSpPr>
        <p:spPr>
          <a:xfrm>
            <a:off x="324000" y="1554163"/>
            <a:ext cx="3751263" cy="4249190"/>
          </a:xfrm>
        </p:spPr>
        <p:txBody>
          <a:bodyPr vert="horz" lIns="0" tIns="0" rIns="360000" bIns="0" rtlCol="0">
            <a:normAutofit/>
          </a:bodyPr>
          <a:lstStyle>
            <a:lvl1pPr>
              <a:defRPr lang="de-DE" dirty="0" smtClean="0"/>
            </a:lvl1pPr>
            <a:lvl2pPr>
              <a:defRPr lang="de-DE" dirty="0" smtClean="0"/>
            </a:lvl2pPr>
            <a:lvl3pPr marL="565200">
              <a:defRPr lang="de-DE" dirty="0" smtClean="0"/>
            </a:lvl3pPr>
            <a:lvl4pPr>
              <a:defRPr lang="de-DE" dirty="0" smtClean="0">
                <a:solidFill>
                  <a:srgbClr val="646464"/>
                </a:solidFill>
              </a:defRPr>
            </a:lvl4pPr>
            <a:lvl5pPr>
              <a:defRPr lang="de-DE" dirty="0">
                <a:solidFill>
                  <a:srgbClr val="646464"/>
                </a:solidFill>
              </a:defRPr>
            </a:lvl5pPr>
          </a:lstStyle>
          <a:p>
            <a:pPr marL="0" lvl="0" indent="0">
              <a:spcAft>
                <a:spcPts val="1000"/>
              </a:spcAft>
              <a:buClr>
                <a:srgbClr val="AFAFAF"/>
              </a:buClr>
              <a:buFont typeface="Arial" panose="020B0604020202020204" pitchFamily="34" charset="0"/>
              <a:buNone/>
            </a:pPr>
            <a:r>
              <a:rPr lang="de-DE" dirty="0"/>
              <a:t>Textmasterformat bearbeiten</a:t>
            </a:r>
          </a:p>
          <a:p>
            <a:pPr marL="284400" lvl="1" indent="-284400">
              <a:spcAft>
                <a:spcPts val="1000"/>
              </a:spcAft>
              <a:buClr>
                <a:srgbClr val="AFAFAF"/>
              </a:buClr>
              <a:buFont typeface="Arial" panose="020B0604020202020204" pitchFamily="34" charset="0"/>
              <a:buChar char="•"/>
            </a:pPr>
            <a:r>
              <a:rPr lang="de-DE" dirty="0"/>
              <a:t>Zweite Ebene</a:t>
            </a:r>
          </a:p>
          <a:p>
            <a:pPr marL="568800" lvl="2" indent="-284400">
              <a:spcAft>
                <a:spcPts val="1000"/>
              </a:spcAft>
              <a:buClr>
                <a:srgbClr val="AFAFAF"/>
              </a:buClr>
              <a:buFont typeface="Symbol" panose="05050102010706020507" pitchFamily="18" charset="2"/>
              <a:buChar char="-"/>
            </a:pPr>
            <a:r>
              <a:rPr lang="de-DE" dirty="0"/>
              <a:t>Dritte Ebene</a:t>
            </a:r>
          </a:p>
          <a:p>
            <a:pPr marL="849600" lvl="3" indent="-284400">
              <a:lnSpc>
                <a:spcPct val="110000"/>
              </a:lnSpc>
              <a:spcBef>
                <a:spcPts val="0"/>
              </a:spcBef>
              <a:spcAft>
                <a:spcPts val="1000"/>
              </a:spcAft>
              <a:buClr>
                <a:srgbClr val="AFAFAF"/>
              </a:buClr>
            </a:pPr>
            <a:r>
              <a:rPr lang="de-DE" dirty="0"/>
              <a:t>Vierte Ebene</a:t>
            </a:r>
          </a:p>
          <a:p>
            <a:pPr marL="1130400" lvl="4" indent="-284400">
              <a:lnSpc>
                <a:spcPct val="110000"/>
              </a:lnSpc>
              <a:spcBef>
                <a:spcPts val="0"/>
              </a:spcBef>
              <a:spcAft>
                <a:spcPts val="1000"/>
              </a:spcAft>
              <a:buClr>
                <a:srgbClr val="AFAFAF"/>
              </a:buClr>
              <a:buFont typeface="Symbol" panose="05050102010706020507" pitchFamily="18" charset="2"/>
              <a:buChar char="-"/>
            </a:pPr>
            <a:r>
              <a:rPr lang="de-DE" dirty="0"/>
              <a:t>Fünfte Ebene</a:t>
            </a:r>
          </a:p>
        </p:txBody>
      </p:sp>
    </p:spTree>
    <p:extLst>
      <p:ext uri="{BB962C8B-B14F-4D97-AF65-F5344CB8AC3E}">
        <p14:creationId xmlns:p14="http://schemas.microsoft.com/office/powerpoint/2010/main" val="402602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Bimage and  3 text boxes">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4" name="Bildplatzhalter 3"/>
          <p:cNvSpPr>
            <a:spLocks noGrp="1"/>
          </p:cNvSpPr>
          <p:nvPr>
            <p:ph type="pic" sz="quarter" idx="17"/>
          </p:nvPr>
        </p:nvSpPr>
        <p:spPr>
          <a:xfrm>
            <a:off x="323846" y="1555200"/>
            <a:ext cx="5698877" cy="4247999"/>
          </a:xfrm>
        </p:spPr>
        <p:txBody>
          <a:bodyPr vert="horz" lIns="0" tIns="0" rIns="0" bIns="0" rtlCol="0" anchor="ctr">
            <a:normAutofit/>
          </a:bodyPr>
          <a:lstStyle>
            <a:lvl1pPr>
              <a:lnSpc>
                <a:spcPct val="100000"/>
              </a:lnSpc>
              <a:defRPr lang="de-DE" dirty="0">
                <a:solidFill>
                  <a:srgbClr val="AFAFAF"/>
                </a:solidFill>
              </a:defRPr>
            </a:lvl1pPr>
          </a:lstStyle>
          <a:p>
            <a:pPr marL="0" lvl="0" indent="0" algn="ctr">
              <a:buNone/>
            </a:pPr>
            <a:endParaRPr lang="de-DE" dirty="0"/>
          </a:p>
        </p:txBody>
      </p:sp>
      <p:sp>
        <p:nvSpPr>
          <p:cNvPr id="13" name="Inhaltsplatzhalter 5"/>
          <p:cNvSpPr>
            <a:spLocks noGrp="1"/>
          </p:cNvSpPr>
          <p:nvPr>
            <p:ph sz="quarter" idx="19"/>
          </p:nvPr>
        </p:nvSpPr>
        <p:spPr>
          <a:xfrm>
            <a:off x="6166724" y="1555200"/>
            <a:ext cx="5698877" cy="1320000"/>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a:solidFill>
                  <a:srgbClr val="646464"/>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p:txBody>
      </p:sp>
      <p:sp>
        <p:nvSpPr>
          <p:cNvPr id="41" name="Inhaltsplatzhalter 5"/>
          <p:cNvSpPr>
            <a:spLocks noGrp="1"/>
          </p:cNvSpPr>
          <p:nvPr>
            <p:ph sz="quarter" idx="20"/>
          </p:nvPr>
        </p:nvSpPr>
        <p:spPr>
          <a:xfrm>
            <a:off x="6166724" y="3019200"/>
            <a:ext cx="5698877" cy="1320000"/>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a:solidFill>
                  <a:srgbClr val="646464"/>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p:txBody>
      </p:sp>
      <p:sp>
        <p:nvSpPr>
          <p:cNvPr id="42" name="Inhaltsplatzhalter 5"/>
          <p:cNvSpPr>
            <a:spLocks noGrp="1"/>
          </p:cNvSpPr>
          <p:nvPr>
            <p:ph sz="quarter" idx="21"/>
          </p:nvPr>
        </p:nvSpPr>
        <p:spPr>
          <a:xfrm>
            <a:off x="6166724" y="4483200"/>
            <a:ext cx="5698877" cy="1320000"/>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a:solidFill>
                  <a:srgbClr val="646464"/>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4" name="Bildplatzhalter 3"/>
          <p:cNvSpPr>
            <a:spLocks noGrp="1"/>
          </p:cNvSpPr>
          <p:nvPr>
            <p:ph type="pic" sz="quarter" idx="17"/>
          </p:nvPr>
        </p:nvSpPr>
        <p:spPr>
          <a:xfrm>
            <a:off x="0" y="1555200"/>
            <a:ext cx="6022724" cy="4247999"/>
          </a:xfr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
        <p:nvSpPr>
          <p:cNvPr id="11" name="Inhaltsplatzhalter 5"/>
          <p:cNvSpPr>
            <a:spLocks noGrp="1"/>
          </p:cNvSpPr>
          <p:nvPr>
            <p:ph sz="quarter" idx="18"/>
          </p:nvPr>
        </p:nvSpPr>
        <p:spPr>
          <a:xfrm>
            <a:off x="6166725" y="1555200"/>
            <a:ext cx="5698874" cy="4248152"/>
          </a:xfrm>
        </p:spPr>
        <p:txBody>
          <a:bodyPr vert="horz" lIns="0" tIns="0" rIns="540000" bIns="0" rtlCol="0">
            <a:normAutofit/>
          </a:bodyPr>
          <a:lstStyle>
            <a:lvl1pPr>
              <a:defRPr lang="de-DE" sz="2000" dirty="0" smtClean="0">
                <a:solidFill>
                  <a:schemeClr val="accent1"/>
                </a:solidFill>
              </a:defRPr>
            </a:lvl1pPr>
            <a:lvl2pPr>
              <a:defRPr lang="de-DE" dirty="0" smtClean="0"/>
            </a:lvl2pPr>
            <a:lvl3pPr>
              <a:defRPr lang="de-DE" dirty="0" smtClean="0"/>
            </a:lvl3pPr>
            <a:lvl4pPr>
              <a:defRPr lang="de-DE" dirty="0" smtClean="0">
                <a:solidFill>
                  <a:srgbClr val="646464"/>
                </a:solidFill>
              </a:defRPr>
            </a:lvl4pPr>
            <a:lvl5pPr>
              <a:defRPr lang="de-DE" dirty="0">
                <a:solidFill>
                  <a:srgbClr val="646464"/>
                </a:solidFill>
              </a:defRPr>
            </a:lvl5pPr>
          </a:lstStyle>
          <a:p>
            <a:pPr marL="0" lvl="0" indent="0">
              <a:spcAft>
                <a:spcPts val="1000"/>
              </a:spcAft>
              <a:buClr>
                <a:srgbClr val="AFAFAF"/>
              </a:buClr>
              <a:buFont typeface="Arial" panose="020B0604020202020204" pitchFamily="34" charset="0"/>
              <a:buNone/>
            </a:pPr>
            <a:r>
              <a:rPr lang="de-DE" dirty="0"/>
              <a:t>Textmasterformat bearbeiten</a:t>
            </a:r>
          </a:p>
          <a:p>
            <a:pPr marL="0" lvl="1" indent="0">
              <a:spcAft>
                <a:spcPts val="1000"/>
              </a:spcAft>
              <a:buClr>
                <a:srgbClr val="AFAFAF"/>
              </a:buClr>
              <a:buFont typeface="Arial" panose="020B0604020202020204" pitchFamily="34" charset="0"/>
              <a:buNone/>
            </a:pPr>
            <a:r>
              <a:rPr lang="de-DE" dirty="0"/>
              <a:t>Zweite Ebene</a:t>
            </a:r>
          </a:p>
          <a:p>
            <a:pPr marL="284400" lvl="2" indent="-284400">
              <a:spcAft>
                <a:spcPts val="1000"/>
              </a:spcAft>
              <a:buClr>
                <a:srgbClr val="AFAFAF"/>
              </a:buClr>
              <a:buFont typeface="Arial" panose="020B0604020202020204" pitchFamily="34" charset="0"/>
              <a:buChar char="•"/>
            </a:pPr>
            <a:r>
              <a:rPr lang="de-DE" dirty="0"/>
              <a:t>Dritte Ebene</a:t>
            </a:r>
          </a:p>
          <a:p>
            <a:pPr marL="565200" lvl="3" indent="-284400">
              <a:lnSpc>
                <a:spcPct val="110000"/>
              </a:lnSpc>
              <a:spcBef>
                <a:spcPts val="0"/>
              </a:spcBef>
              <a:spcAft>
                <a:spcPts val="1000"/>
              </a:spcAft>
              <a:buClr>
                <a:srgbClr val="AFAFAF"/>
              </a:buClr>
            </a:pPr>
            <a:r>
              <a:rPr lang="de-DE" dirty="0"/>
              <a:t>Vierte Ebene</a:t>
            </a:r>
          </a:p>
          <a:p>
            <a:pPr marL="846000" lvl="4" indent="-284400">
              <a:lnSpc>
                <a:spcPct val="110000"/>
              </a:lnSpc>
              <a:spcBef>
                <a:spcPts val="0"/>
              </a:spcBef>
              <a:spcAft>
                <a:spcPts val="1000"/>
              </a:spcAft>
              <a:buClr>
                <a:srgbClr val="AFAFAF"/>
              </a:buClr>
              <a:buFont typeface="Symbol" panose="05050102010706020507" pitchFamily="18" charset="2"/>
              <a:buChar char="-"/>
            </a:pPr>
            <a:r>
              <a:rPr lang="de-DE" dirty="0"/>
              <a:t>Fünfte Ebene</a:t>
            </a:r>
          </a:p>
        </p:txBody>
      </p:sp>
    </p:spTree>
    <p:extLst>
      <p:ext uri="{BB962C8B-B14F-4D97-AF65-F5344CB8AC3E}">
        <p14:creationId xmlns:p14="http://schemas.microsoft.com/office/powerpoint/2010/main" val="267949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image and 2 objekts">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4" name="Bildplatzhalter 3"/>
          <p:cNvSpPr>
            <a:spLocks noGrp="1"/>
          </p:cNvSpPr>
          <p:nvPr>
            <p:ph type="pic" sz="quarter" idx="17"/>
          </p:nvPr>
        </p:nvSpPr>
        <p:spPr>
          <a:xfrm>
            <a:off x="323847" y="1555201"/>
            <a:ext cx="3751252" cy="2059632"/>
          </a:xfr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
        <p:nvSpPr>
          <p:cNvPr id="17" name="Bildplatzhalter 3"/>
          <p:cNvSpPr>
            <a:spLocks noGrp="1"/>
          </p:cNvSpPr>
          <p:nvPr>
            <p:ph type="pic" sz="quarter" idx="22"/>
          </p:nvPr>
        </p:nvSpPr>
        <p:spPr>
          <a:xfrm>
            <a:off x="323847" y="3760246"/>
            <a:ext cx="3751252" cy="2059632"/>
          </a:xfr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
        <p:nvSpPr>
          <p:cNvPr id="22" name="Inhaltsplatzhalter 5"/>
          <p:cNvSpPr>
            <a:spLocks noGrp="1"/>
          </p:cNvSpPr>
          <p:nvPr>
            <p:ph sz="quarter" idx="19"/>
          </p:nvPr>
        </p:nvSpPr>
        <p:spPr>
          <a:xfrm>
            <a:off x="4219102" y="1555199"/>
            <a:ext cx="7646500" cy="1381499"/>
          </a:xfrm>
        </p:spPr>
        <p:txBody>
          <a:bodyPr lIns="108000" rIns="0">
            <a:noAutofit/>
          </a:bodyPr>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0" indent="0">
              <a:lnSpc>
                <a:spcPct val="110000"/>
              </a:lnSpc>
              <a:spcBef>
                <a:spcPts val="0"/>
              </a:spcBef>
              <a:spcAft>
                <a:spcPts val="1000"/>
              </a:spcAft>
              <a:buClr>
                <a:srgbClr val="AFAFAF"/>
              </a:buClr>
              <a:buFont typeface="Arial" panose="020B0604020202020204" pitchFamily="34" charset="0"/>
              <a:buNone/>
              <a:defRPr lang="de-DE" sz="1600" kern="1200" dirty="0" smtClean="0">
                <a:solidFill>
                  <a:srgbClr val="646464"/>
                </a:solidFill>
                <a:latin typeface="+mn-lt"/>
                <a:ea typeface="+mn-ea"/>
                <a:cs typeface="+mn-cs"/>
              </a:defRPr>
            </a:lvl2pPr>
            <a:lvl3pPr marL="284400" indent="0">
              <a:lnSpc>
                <a:spcPct val="110000"/>
              </a:lnSpc>
              <a:spcBef>
                <a:spcPts val="0"/>
              </a:spcBef>
              <a:spcAft>
                <a:spcPts val="1000"/>
              </a:spcAft>
              <a:buClr>
                <a:srgbClr val="AFAFAF"/>
              </a:buClr>
              <a:buFont typeface="Symbol" panose="05050102010706020507" pitchFamily="18" charset="2"/>
              <a:buNone/>
              <a:defRPr lang="de-DE" sz="1600" kern="1200" dirty="0" smtClean="0">
                <a:solidFill>
                  <a:srgbClr val="646464"/>
                </a:solidFill>
                <a:latin typeface="+mn-lt"/>
                <a:ea typeface="+mn-ea"/>
                <a:cs typeface="+mn-cs"/>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p:txBody>
      </p:sp>
      <p:sp>
        <p:nvSpPr>
          <p:cNvPr id="24" name="Textplatzhalter 3"/>
          <p:cNvSpPr>
            <a:spLocks noGrp="1"/>
          </p:cNvSpPr>
          <p:nvPr>
            <p:ph type="body" sz="quarter" idx="20" hasCustomPrompt="1"/>
          </p:nvPr>
        </p:nvSpPr>
        <p:spPr>
          <a:xfrm>
            <a:off x="4219101" y="3067200"/>
            <a:ext cx="2880000" cy="539999"/>
          </a:xfrm>
          <a:solidFill>
            <a:srgbClr val="D7D7D7"/>
          </a:solidFill>
          <a:ln w="12700">
            <a:noFill/>
            <a:miter lim="800000"/>
            <a:headEnd/>
            <a:tailEnd/>
          </a:ln>
          <a:effectLst/>
        </p:spPr>
        <p:txBody>
          <a:bodyPr lIns="144000" tIns="108000" rIns="144000" bIns="72000" anchor="ctr" anchorCtr="0"/>
          <a:lstStyle>
            <a:lvl1pPr marL="180000" indent="-180000">
              <a:lnSpc>
                <a:spcPct val="95000"/>
              </a:lnSpc>
              <a:buNone/>
              <a:defRPr lang="en-US" sz="1600" kern="1200" noProof="0" dirty="0" smtClean="0">
                <a:solidFill>
                  <a:srgbClr val="646464"/>
                </a:solidFill>
                <a:latin typeface="+mn-lt"/>
                <a:ea typeface="+mn-ea"/>
                <a:cs typeface="Arial" charset="0"/>
              </a:defRPr>
            </a:lvl1pPr>
          </a:lstStyle>
          <a:p>
            <a:pPr marL="190500" lvl="0" indent="-190500">
              <a:lnSpc>
                <a:spcPct val="95000"/>
              </a:lnSpc>
              <a:spcAft>
                <a:spcPts val="800"/>
              </a:spcAft>
              <a:buClr>
                <a:srgbClr val="808080"/>
              </a:buClr>
            </a:pPr>
            <a:r>
              <a:rPr lang="en-US" noProof="0" dirty="0"/>
              <a:t>Insert section title here.</a:t>
            </a:r>
          </a:p>
        </p:txBody>
      </p:sp>
      <p:sp>
        <p:nvSpPr>
          <p:cNvPr id="25" name="Inhaltsplatzhalter 5"/>
          <p:cNvSpPr>
            <a:spLocks noGrp="1"/>
          </p:cNvSpPr>
          <p:nvPr>
            <p:ph sz="quarter" idx="23"/>
          </p:nvPr>
        </p:nvSpPr>
        <p:spPr>
          <a:xfrm>
            <a:off x="4219102" y="3760246"/>
            <a:ext cx="7646500" cy="1368000"/>
          </a:xfrm>
        </p:spPr>
        <p:txBody>
          <a:bodyPr lIns="108000" rIns="0">
            <a:noAutofit/>
          </a:bodyPr>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0" indent="0">
              <a:lnSpc>
                <a:spcPct val="110000"/>
              </a:lnSpc>
              <a:spcBef>
                <a:spcPts val="0"/>
              </a:spcBef>
              <a:spcAft>
                <a:spcPts val="1000"/>
              </a:spcAft>
              <a:buClr>
                <a:srgbClr val="AFAFAF"/>
              </a:buClr>
              <a:buFont typeface="Arial" panose="020B0604020202020204" pitchFamily="34" charset="0"/>
              <a:buNone/>
              <a:defRPr lang="de-DE" sz="1600" kern="1200" dirty="0" smtClean="0">
                <a:solidFill>
                  <a:srgbClr val="646464"/>
                </a:solidFill>
                <a:latin typeface="+mn-lt"/>
                <a:ea typeface="+mn-ea"/>
                <a:cs typeface="+mn-cs"/>
              </a:defRPr>
            </a:lvl2pPr>
            <a:lvl3pPr marL="284400" indent="0">
              <a:lnSpc>
                <a:spcPct val="110000"/>
              </a:lnSpc>
              <a:spcBef>
                <a:spcPts val="0"/>
              </a:spcBef>
              <a:spcAft>
                <a:spcPts val="1000"/>
              </a:spcAft>
              <a:buClr>
                <a:srgbClr val="AFAFAF"/>
              </a:buClr>
              <a:buFont typeface="Symbol" panose="05050102010706020507" pitchFamily="18" charset="2"/>
              <a:buNone/>
              <a:defRPr lang="de-DE" sz="1600" kern="1200" dirty="0" smtClean="0">
                <a:solidFill>
                  <a:srgbClr val="646464"/>
                </a:solidFill>
                <a:latin typeface="+mn-lt"/>
                <a:ea typeface="+mn-ea"/>
                <a:cs typeface="+mn-cs"/>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p:txBody>
      </p:sp>
      <p:sp>
        <p:nvSpPr>
          <p:cNvPr id="26" name="Textplatzhalter 3"/>
          <p:cNvSpPr>
            <a:spLocks noGrp="1"/>
          </p:cNvSpPr>
          <p:nvPr>
            <p:ph type="body" sz="quarter" idx="24" hasCustomPrompt="1"/>
          </p:nvPr>
        </p:nvSpPr>
        <p:spPr>
          <a:xfrm>
            <a:off x="4219101" y="5272246"/>
            <a:ext cx="2880000" cy="539999"/>
          </a:xfrm>
          <a:solidFill>
            <a:srgbClr val="D7D7D7"/>
          </a:solidFill>
          <a:ln w="12700">
            <a:noFill/>
            <a:miter lim="800000"/>
            <a:headEnd/>
            <a:tailEnd/>
          </a:ln>
          <a:effectLst/>
        </p:spPr>
        <p:txBody>
          <a:bodyPr lIns="144000" tIns="108000" rIns="144000" bIns="72000" anchor="ctr" anchorCtr="0"/>
          <a:lstStyle>
            <a:lvl1pPr marL="180000" indent="-180000">
              <a:lnSpc>
                <a:spcPct val="95000"/>
              </a:lnSpc>
              <a:buNone/>
              <a:defRPr lang="en-US" sz="1600" kern="1200" noProof="0" dirty="0" smtClean="0">
                <a:solidFill>
                  <a:srgbClr val="646464"/>
                </a:solidFill>
                <a:latin typeface="+mn-lt"/>
                <a:ea typeface="+mn-ea"/>
                <a:cs typeface="Arial" charset="0"/>
              </a:defRPr>
            </a:lvl1pPr>
          </a:lstStyle>
          <a:p>
            <a:pPr marL="190500" lvl="0" indent="-190500">
              <a:lnSpc>
                <a:spcPct val="95000"/>
              </a:lnSpc>
              <a:spcAft>
                <a:spcPts val="800"/>
              </a:spcAft>
              <a:buClr>
                <a:srgbClr val="808080"/>
              </a:buClr>
            </a:pPr>
            <a:r>
              <a:rPr lang="en-US" noProof="0" dirty="0"/>
              <a:t>Insert section title here.</a:t>
            </a:r>
          </a:p>
        </p:txBody>
      </p:sp>
    </p:spTree>
    <p:extLst>
      <p:ext uri="{BB962C8B-B14F-4D97-AF65-F5344CB8AC3E}">
        <p14:creationId xmlns:p14="http://schemas.microsoft.com/office/powerpoint/2010/main" val="22020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inhalt, 2 columns">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6" name="Inhaltsplatzhalter 5"/>
          <p:cNvSpPr>
            <a:spLocks noGrp="1"/>
          </p:cNvSpPr>
          <p:nvPr>
            <p:ph sz="quarter" idx="17"/>
          </p:nvPr>
        </p:nvSpPr>
        <p:spPr>
          <a:xfrm>
            <a:off x="323999" y="1555200"/>
            <a:ext cx="5698725" cy="4248152"/>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a:solidFill>
                  <a:srgbClr val="646464"/>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3" name="Inhaltsplatzhalter 5"/>
          <p:cNvSpPr>
            <a:spLocks noGrp="1"/>
          </p:cNvSpPr>
          <p:nvPr>
            <p:ph sz="quarter" idx="18"/>
          </p:nvPr>
        </p:nvSpPr>
        <p:spPr>
          <a:xfrm>
            <a:off x="6165392" y="1555200"/>
            <a:ext cx="5698725" cy="4248152"/>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a:solidFill>
                  <a:srgbClr val="646464"/>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22741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6" name="Datumsplatzhalter 15"/>
          <p:cNvSpPr>
            <a:spLocks noGrp="1"/>
          </p:cNvSpPr>
          <p:nvPr>
            <p:ph type="dt" sz="half" idx="10"/>
          </p:nvPr>
        </p:nvSpPr>
        <p:spPr>
          <a:xfrm>
            <a:off x="8327479" y="6462673"/>
            <a:ext cx="1260000" cy="365125"/>
          </a:xfrm>
          <a:prstGeom prst="rect">
            <a:avLst/>
          </a:prstGeom>
        </p:spPr>
        <p:txBody>
          <a:bodyPr/>
          <a:lstStyle/>
          <a:p>
            <a:endParaRPr 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3 columns">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6" name="Inhaltsplatzhalter 5"/>
          <p:cNvSpPr>
            <a:spLocks noGrp="1"/>
          </p:cNvSpPr>
          <p:nvPr>
            <p:ph sz="quarter" idx="17"/>
          </p:nvPr>
        </p:nvSpPr>
        <p:spPr>
          <a:xfrm>
            <a:off x="324000" y="1555200"/>
            <a:ext cx="3751099" cy="4248152"/>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a:solidFill>
                  <a:srgbClr val="646464"/>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8" name="Inhaltsplatzhalter 5"/>
          <p:cNvSpPr>
            <a:spLocks noGrp="1"/>
          </p:cNvSpPr>
          <p:nvPr>
            <p:ph sz="quarter" idx="18"/>
          </p:nvPr>
        </p:nvSpPr>
        <p:spPr>
          <a:xfrm>
            <a:off x="4218433" y="1555200"/>
            <a:ext cx="3751099" cy="4248152"/>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a:solidFill>
                  <a:srgbClr val="646464"/>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9" name="Inhaltsplatzhalter 5"/>
          <p:cNvSpPr>
            <a:spLocks noGrp="1"/>
          </p:cNvSpPr>
          <p:nvPr>
            <p:ph sz="quarter" idx="19"/>
          </p:nvPr>
        </p:nvSpPr>
        <p:spPr>
          <a:xfrm>
            <a:off x="8114501" y="1555200"/>
            <a:ext cx="3751099" cy="4248152"/>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a:solidFill>
                  <a:srgbClr val="646464"/>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53533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4 columns">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buFontTx/>
              <a:buNone/>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FontTx/>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lvl1pPr>
              <a:buFontTx/>
              <a:buNone/>
              <a:defRPr/>
            </a:lvl1pPr>
          </a:lstStyle>
          <a:p>
            <a:endParaRPr lang="en-US" dirty="0"/>
          </a:p>
        </p:txBody>
      </p:sp>
      <p:sp>
        <p:nvSpPr>
          <p:cNvPr id="6" name="Inhaltsplatzhalter 5"/>
          <p:cNvSpPr>
            <a:spLocks noGrp="1"/>
          </p:cNvSpPr>
          <p:nvPr>
            <p:ph sz="quarter" idx="17"/>
          </p:nvPr>
        </p:nvSpPr>
        <p:spPr>
          <a:xfrm>
            <a:off x="324001" y="1555200"/>
            <a:ext cx="2777286" cy="4248152"/>
          </a:xfrm>
        </p:spPr>
        <p:txBody>
          <a:bodyPr rIns="360000">
            <a:normAutofit/>
          </a:bodyPr>
          <a:lstStyle>
            <a:lvl1pPr marL="0" indent="0">
              <a:lnSpc>
                <a:spcPct val="110000"/>
              </a:lnSpc>
              <a:spcBef>
                <a:spcPts val="0"/>
              </a:spcBef>
              <a:spcAft>
                <a:spcPts val="1000"/>
              </a:spcAft>
              <a:buClr>
                <a:srgbClr val="AFAFAF"/>
              </a:buClr>
              <a:buFontTx/>
              <a:buNone/>
              <a:defRPr sz="2000">
                <a:solidFill>
                  <a:schemeClr val="accent1"/>
                </a:solidFill>
              </a:defRPr>
            </a:lvl1pPr>
            <a:lvl2pPr marL="0" indent="0">
              <a:lnSpc>
                <a:spcPct val="110000"/>
              </a:lnSpc>
              <a:spcBef>
                <a:spcPts val="0"/>
              </a:spcBef>
              <a:spcAft>
                <a:spcPts val="1000"/>
              </a:spcAft>
              <a:buClr>
                <a:srgbClr val="AFAFAF"/>
              </a:buClr>
              <a:buFontTx/>
              <a:buNone/>
              <a:defRPr sz="1600">
                <a:solidFill>
                  <a:srgbClr val="646464"/>
                </a:solidFill>
              </a:defRPr>
            </a:lvl2pPr>
            <a:lvl3pPr marL="284400" indent="0">
              <a:lnSpc>
                <a:spcPct val="110000"/>
              </a:lnSpc>
              <a:spcBef>
                <a:spcPts val="0"/>
              </a:spcBef>
              <a:spcAft>
                <a:spcPts val="1000"/>
              </a:spcAft>
              <a:buClr>
                <a:srgbClr val="AFAFAF"/>
              </a:buClr>
              <a:buFontTx/>
              <a:buNone/>
              <a:defRPr sz="1600">
                <a:solidFill>
                  <a:srgbClr val="646464"/>
                </a:solidFill>
              </a:defRPr>
            </a:lvl3pPr>
            <a:lvl4pPr marL="565200" indent="0">
              <a:lnSpc>
                <a:spcPct val="110000"/>
              </a:lnSpc>
              <a:spcBef>
                <a:spcPts val="0"/>
              </a:spcBef>
              <a:spcAft>
                <a:spcPts val="1000"/>
              </a:spcAft>
              <a:buClr>
                <a:srgbClr val="AFAFAF"/>
              </a:buClr>
              <a:buFontTx/>
              <a:buNone/>
              <a:defRPr sz="1600">
                <a:solidFill>
                  <a:srgbClr val="646464"/>
                </a:solidFill>
              </a:defRPr>
            </a:lvl4pPr>
            <a:lvl5pPr marL="846000" indent="0">
              <a:lnSpc>
                <a:spcPct val="110000"/>
              </a:lnSpc>
              <a:spcBef>
                <a:spcPts val="0"/>
              </a:spcBef>
              <a:spcAft>
                <a:spcPts val="1000"/>
              </a:spcAft>
              <a:buClr>
                <a:srgbClr val="AFAFAF"/>
              </a:buClr>
              <a:buFontTx/>
              <a:buNone/>
              <a:defRPr sz="1600">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8" name="Inhaltsplatzhalter 5"/>
          <p:cNvSpPr>
            <a:spLocks noGrp="1"/>
          </p:cNvSpPr>
          <p:nvPr>
            <p:ph sz="quarter" idx="18"/>
          </p:nvPr>
        </p:nvSpPr>
        <p:spPr>
          <a:xfrm>
            <a:off x="3245286" y="1555048"/>
            <a:ext cx="2777437" cy="4248152"/>
          </a:xfrm>
        </p:spPr>
        <p:txBody>
          <a:bodyPr rIns="360000">
            <a:normAutofit/>
          </a:bodyPr>
          <a:lstStyle>
            <a:lvl1pPr marL="0" indent="0">
              <a:lnSpc>
                <a:spcPct val="110000"/>
              </a:lnSpc>
              <a:spcBef>
                <a:spcPts val="0"/>
              </a:spcBef>
              <a:spcAft>
                <a:spcPts val="1000"/>
              </a:spcAft>
              <a:buClr>
                <a:srgbClr val="AFAFAF"/>
              </a:buClr>
              <a:buFontTx/>
              <a:buNone/>
              <a:defRPr sz="2000">
                <a:solidFill>
                  <a:schemeClr val="accent1"/>
                </a:solidFill>
              </a:defRPr>
            </a:lvl1pPr>
            <a:lvl2pPr marL="0" indent="0">
              <a:lnSpc>
                <a:spcPct val="110000"/>
              </a:lnSpc>
              <a:spcBef>
                <a:spcPts val="0"/>
              </a:spcBef>
              <a:spcAft>
                <a:spcPts val="1000"/>
              </a:spcAft>
              <a:buClr>
                <a:srgbClr val="AFAFAF"/>
              </a:buClr>
              <a:buFontTx/>
              <a:buNone/>
              <a:defRPr sz="1600">
                <a:solidFill>
                  <a:srgbClr val="646464"/>
                </a:solidFill>
              </a:defRPr>
            </a:lvl2pPr>
            <a:lvl3pPr marL="284400" indent="0">
              <a:lnSpc>
                <a:spcPct val="110000"/>
              </a:lnSpc>
              <a:spcBef>
                <a:spcPts val="0"/>
              </a:spcBef>
              <a:spcAft>
                <a:spcPts val="1000"/>
              </a:spcAft>
              <a:buClr>
                <a:srgbClr val="AFAFAF"/>
              </a:buClr>
              <a:buFontTx/>
              <a:buNone/>
              <a:defRPr sz="1600">
                <a:solidFill>
                  <a:srgbClr val="646464"/>
                </a:solidFill>
              </a:defRPr>
            </a:lvl3pPr>
            <a:lvl4pPr marL="565200" indent="0">
              <a:lnSpc>
                <a:spcPct val="110000"/>
              </a:lnSpc>
              <a:spcBef>
                <a:spcPts val="0"/>
              </a:spcBef>
              <a:spcAft>
                <a:spcPts val="1000"/>
              </a:spcAft>
              <a:buClr>
                <a:srgbClr val="AFAFAF"/>
              </a:buClr>
              <a:buFontTx/>
              <a:buNone/>
              <a:defRPr sz="1600">
                <a:solidFill>
                  <a:srgbClr val="646464"/>
                </a:solidFill>
              </a:defRPr>
            </a:lvl4pPr>
            <a:lvl5pPr marL="846000" indent="0">
              <a:lnSpc>
                <a:spcPct val="110000"/>
              </a:lnSpc>
              <a:spcBef>
                <a:spcPts val="0"/>
              </a:spcBef>
              <a:spcAft>
                <a:spcPts val="1000"/>
              </a:spcAft>
              <a:buClr>
                <a:srgbClr val="AFAFAF"/>
              </a:buClr>
              <a:buFontTx/>
              <a:buNone/>
              <a:defRPr sz="1600">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9" name="Inhaltsplatzhalter 5"/>
          <p:cNvSpPr>
            <a:spLocks noGrp="1"/>
          </p:cNvSpPr>
          <p:nvPr>
            <p:ph sz="quarter" idx="19"/>
          </p:nvPr>
        </p:nvSpPr>
        <p:spPr>
          <a:xfrm>
            <a:off x="6166723" y="1555200"/>
            <a:ext cx="2777437" cy="4248152"/>
          </a:xfrm>
        </p:spPr>
        <p:txBody>
          <a:bodyPr rIns="360000">
            <a:normAutofit/>
          </a:bodyPr>
          <a:lstStyle>
            <a:lvl1pPr marL="0" indent="0">
              <a:lnSpc>
                <a:spcPct val="110000"/>
              </a:lnSpc>
              <a:spcBef>
                <a:spcPts val="0"/>
              </a:spcBef>
              <a:spcAft>
                <a:spcPts val="1000"/>
              </a:spcAft>
              <a:buClr>
                <a:srgbClr val="AFAFAF"/>
              </a:buClr>
              <a:buFontTx/>
              <a:buNone/>
              <a:defRPr sz="2000">
                <a:solidFill>
                  <a:schemeClr val="accent1"/>
                </a:solidFill>
              </a:defRPr>
            </a:lvl1pPr>
            <a:lvl2pPr marL="0" indent="0">
              <a:lnSpc>
                <a:spcPct val="110000"/>
              </a:lnSpc>
              <a:spcBef>
                <a:spcPts val="0"/>
              </a:spcBef>
              <a:spcAft>
                <a:spcPts val="1000"/>
              </a:spcAft>
              <a:buClr>
                <a:srgbClr val="AFAFAF"/>
              </a:buClr>
              <a:buFontTx/>
              <a:buNone/>
              <a:defRPr sz="1600">
                <a:solidFill>
                  <a:srgbClr val="646464"/>
                </a:solidFill>
              </a:defRPr>
            </a:lvl2pPr>
            <a:lvl3pPr marL="284400" indent="0">
              <a:lnSpc>
                <a:spcPct val="110000"/>
              </a:lnSpc>
              <a:spcBef>
                <a:spcPts val="0"/>
              </a:spcBef>
              <a:spcAft>
                <a:spcPts val="1000"/>
              </a:spcAft>
              <a:buClr>
                <a:srgbClr val="AFAFAF"/>
              </a:buClr>
              <a:buFontTx/>
              <a:buNone/>
              <a:defRPr sz="1600">
                <a:solidFill>
                  <a:schemeClr val="bg1">
                    <a:lumMod val="65000"/>
                  </a:schemeClr>
                </a:solidFill>
              </a:defRPr>
            </a:lvl3pPr>
            <a:lvl4pPr marL="565200" indent="0">
              <a:lnSpc>
                <a:spcPct val="110000"/>
              </a:lnSpc>
              <a:spcBef>
                <a:spcPts val="0"/>
              </a:spcBef>
              <a:spcAft>
                <a:spcPts val="1000"/>
              </a:spcAft>
              <a:buClr>
                <a:srgbClr val="AFAFAF"/>
              </a:buClr>
              <a:buFontTx/>
              <a:buNone/>
              <a:defRPr sz="1600">
                <a:solidFill>
                  <a:schemeClr val="bg1">
                    <a:lumMod val="65000"/>
                  </a:schemeClr>
                </a:solidFill>
              </a:defRPr>
            </a:lvl4pPr>
            <a:lvl5pPr marL="846000" indent="0">
              <a:lnSpc>
                <a:spcPct val="110000"/>
              </a:lnSpc>
              <a:spcBef>
                <a:spcPts val="0"/>
              </a:spcBef>
              <a:spcAft>
                <a:spcPts val="1000"/>
              </a:spcAft>
              <a:buClr>
                <a:srgbClr val="AFAFAF"/>
              </a:buClr>
              <a:buFontTx/>
              <a:buNone/>
              <a:defRPr sz="1600">
                <a:solidFill>
                  <a:schemeClr val="bg1">
                    <a:lumMod val="6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3" name="Textplatzhalter 3"/>
          <p:cNvSpPr>
            <a:spLocks noGrp="1"/>
          </p:cNvSpPr>
          <p:nvPr>
            <p:ph type="body" sz="quarter" idx="21" hasCustomPrompt="1"/>
          </p:nvPr>
        </p:nvSpPr>
        <p:spPr>
          <a:xfrm>
            <a:off x="9088163" y="2837211"/>
            <a:ext cx="2780117" cy="540000"/>
          </a:xfrm>
          <a:solidFill>
            <a:schemeClr val="accent1"/>
          </a:solidFill>
        </p:spPr>
        <p:txBody>
          <a:bodyPr vert="horz" lIns="144000" tIns="144000" rIns="144000" bIns="108000" rtlCol="0" anchor="ctr">
            <a:normAutofit/>
          </a:bodyPr>
          <a:lstStyle>
            <a:lvl1pPr>
              <a:buFontTx/>
              <a:buNone/>
              <a:defRPr lang="en-US" noProof="0" dirty="0">
                <a:solidFill>
                  <a:schemeClr val="bg1"/>
                </a:solidFill>
              </a:defRPr>
            </a:lvl1pPr>
          </a:lstStyle>
          <a:p>
            <a:pPr marL="0" lvl="0" indent="0">
              <a:buFontTx/>
              <a:buNone/>
            </a:pPr>
            <a:r>
              <a:rPr lang="en-US" noProof="0" dirty="0"/>
              <a:t>Insert section title here.</a:t>
            </a:r>
          </a:p>
        </p:txBody>
      </p:sp>
      <p:sp>
        <p:nvSpPr>
          <p:cNvPr id="44" name="Textplatzhalter 3"/>
          <p:cNvSpPr>
            <a:spLocks noGrp="1"/>
          </p:cNvSpPr>
          <p:nvPr>
            <p:ph type="body" sz="quarter" idx="22" hasCustomPrompt="1"/>
          </p:nvPr>
        </p:nvSpPr>
        <p:spPr>
          <a:xfrm>
            <a:off x="9088163" y="3521211"/>
            <a:ext cx="2780117" cy="540000"/>
          </a:xfrm>
          <a:solidFill>
            <a:schemeClr val="bg1">
              <a:lumMod val="85000"/>
            </a:schemeClr>
          </a:solidFill>
        </p:spPr>
        <p:txBody>
          <a:bodyPr vert="horz" lIns="144000" tIns="144000" rIns="144000" bIns="108000" rtlCol="0" anchor="ctr">
            <a:normAutofit/>
          </a:bodyPr>
          <a:lstStyle>
            <a:lvl1pPr>
              <a:buFontTx/>
              <a:buNone/>
              <a:defRPr lang="en-US" sz="1800" noProof="0" dirty="0">
                <a:solidFill>
                  <a:schemeClr val="tx1">
                    <a:lumMod val="65000"/>
                    <a:lumOff val="35000"/>
                  </a:schemeClr>
                </a:solidFill>
              </a:defRPr>
            </a:lvl1pPr>
          </a:lstStyle>
          <a:p>
            <a:pPr marL="0" lvl="0" indent="0">
              <a:buFontTx/>
              <a:buNone/>
            </a:pPr>
            <a:r>
              <a:rPr lang="en-US" noProof="0" dirty="0"/>
              <a:t>Insert section title here.</a:t>
            </a:r>
          </a:p>
        </p:txBody>
      </p:sp>
      <p:sp>
        <p:nvSpPr>
          <p:cNvPr id="45" name="Textplatzhalter 3"/>
          <p:cNvSpPr>
            <a:spLocks noGrp="1"/>
          </p:cNvSpPr>
          <p:nvPr>
            <p:ph type="body" sz="quarter" idx="23" hasCustomPrompt="1"/>
          </p:nvPr>
        </p:nvSpPr>
        <p:spPr>
          <a:xfrm>
            <a:off x="9088163" y="4205211"/>
            <a:ext cx="2780117" cy="540000"/>
          </a:xfrm>
          <a:solidFill>
            <a:schemeClr val="bg1">
              <a:lumMod val="85000"/>
            </a:schemeClr>
          </a:solidFill>
        </p:spPr>
        <p:txBody>
          <a:bodyPr vert="horz" lIns="144000" tIns="144000" rIns="144000" bIns="108000" rtlCol="0" anchor="ctr">
            <a:normAutofit/>
          </a:bodyPr>
          <a:lstStyle>
            <a:lvl1pPr>
              <a:buFontTx/>
              <a:buNone/>
              <a:defRPr lang="en-US" noProof="0" dirty="0">
                <a:solidFill>
                  <a:schemeClr val="tx1">
                    <a:lumMod val="65000"/>
                    <a:lumOff val="35000"/>
                  </a:schemeClr>
                </a:solidFill>
              </a:defRPr>
            </a:lvl1pPr>
          </a:lstStyle>
          <a:p>
            <a:pPr marL="0" lvl="0" indent="0">
              <a:buFontTx/>
              <a:buNone/>
            </a:pPr>
            <a:r>
              <a:rPr lang="en-US" noProof="0" dirty="0"/>
              <a:t>Insert section title here.</a:t>
            </a:r>
          </a:p>
        </p:txBody>
      </p:sp>
      <p:sp>
        <p:nvSpPr>
          <p:cNvPr id="46" name="Textplatzhalter 3"/>
          <p:cNvSpPr>
            <a:spLocks noGrp="1"/>
          </p:cNvSpPr>
          <p:nvPr>
            <p:ph type="body" sz="quarter" idx="24" hasCustomPrompt="1"/>
          </p:nvPr>
        </p:nvSpPr>
        <p:spPr>
          <a:xfrm>
            <a:off x="9088163" y="4889212"/>
            <a:ext cx="2780117" cy="540000"/>
          </a:xfrm>
          <a:solidFill>
            <a:schemeClr val="bg1">
              <a:lumMod val="85000"/>
            </a:schemeClr>
          </a:solidFill>
        </p:spPr>
        <p:txBody>
          <a:bodyPr vert="horz" lIns="144000" tIns="144000" rIns="144000" bIns="108000" rtlCol="0" anchor="ctr">
            <a:normAutofit/>
          </a:bodyPr>
          <a:lstStyle>
            <a:lvl1pPr>
              <a:buFontTx/>
              <a:buNone/>
              <a:defRPr lang="en-US" noProof="0" dirty="0">
                <a:solidFill>
                  <a:schemeClr val="tx1">
                    <a:lumMod val="65000"/>
                    <a:lumOff val="35000"/>
                  </a:schemeClr>
                </a:solidFill>
              </a:defRPr>
            </a:lvl1pPr>
          </a:lstStyle>
          <a:p>
            <a:pPr marL="0" lvl="0" indent="0">
              <a:buFontTx/>
              <a:buNone/>
            </a:pPr>
            <a:r>
              <a:rPr lang="en-US" noProof="0" dirty="0"/>
              <a:t>Insert section title here.</a:t>
            </a:r>
          </a:p>
        </p:txBody>
      </p:sp>
      <p:sp>
        <p:nvSpPr>
          <p:cNvPr id="13" name="Inhaltsplatzhalter 5"/>
          <p:cNvSpPr>
            <a:spLocks noGrp="1"/>
          </p:cNvSpPr>
          <p:nvPr>
            <p:ph sz="quarter" idx="25"/>
          </p:nvPr>
        </p:nvSpPr>
        <p:spPr>
          <a:xfrm>
            <a:off x="9090843" y="1555200"/>
            <a:ext cx="2777437" cy="1118989"/>
          </a:xfrm>
        </p:spPr>
        <p:txBody>
          <a:bodyPr rIns="360000">
            <a:normAutofit/>
          </a:bodyPr>
          <a:lstStyle>
            <a:lvl1pPr marL="0" indent="0">
              <a:lnSpc>
                <a:spcPct val="110000"/>
              </a:lnSpc>
              <a:spcBef>
                <a:spcPts val="0"/>
              </a:spcBef>
              <a:spcAft>
                <a:spcPts val="1000"/>
              </a:spcAft>
              <a:buClr>
                <a:srgbClr val="AFAFAF"/>
              </a:buClr>
              <a:buFontTx/>
              <a:buNone/>
              <a:defRPr sz="2000">
                <a:solidFill>
                  <a:schemeClr val="accent1"/>
                </a:solidFill>
              </a:defRPr>
            </a:lvl1pPr>
            <a:lvl2pPr marL="0" indent="0">
              <a:lnSpc>
                <a:spcPct val="110000"/>
              </a:lnSpc>
              <a:spcBef>
                <a:spcPts val="0"/>
              </a:spcBef>
              <a:spcAft>
                <a:spcPts val="1000"/>
              </a:spcAft>
              <a:buClr>
                <a:srgbClr val="AFAFAF"/>
              </a:buClr>
              <a:buFontTx/>
              <a:buNone/>
              <a:defRPr sz="1600">
                <a:solidFill>
                  <a:srgbClr val="646464"/>
                </a:solidFill>
              </a:defRPr>
            </a:lvl2pPr>
            <a:lvl3pPr marL="284400" indent="0">
              <a:lnSpc>
                <a:spcPct val="110000"/>
              </a:lnSpc>
              <a:spcBef>
                <a:spcPts val="0"/>
              </a:spcBef>
              <a:spcAft>
                <a:spcPts val="1000"/>
              </a:spcAft>
              <a:buClr>
                <a:srgbClr val="AFAFAF"/>
              </a:buClr>
              <a:buFontTx/>
              <a:buNone/>
              <a:defRPr sz="1600">
                <a:solidFill>
                  <a:schemeClr val="bg1">
                    <a:lumMod val="65000"/>
                  </a:schemeClr>
                </a:solidFill>
              </a:defRPr>
            </a:lvl3pPr>
            <a:lvl4pPr marL="565200" indent="0">
              <a:lnSpc>
                <a:spcPct val="110000"/>
              </a:lnSpc>
              <a:spcBef>
                <a:spcPts val="0"/>
              </a:spcBef>
              <a:spcAft>
                <a:spcPts val="1000"/>
              </a:spcAft>
              <a:buClr>
                <a:srgbClr val="AFAFAF"/>
              </a:buClr>
              <a:buFontTx/>
              <a:buNone/>
              <a:defRPr sz="1600">
                <a:solidFill>
                  <a:schemeClr val="bg1">
                    <a:lumMod val="65000"/>
                  </a:schemeClr>
                </a:solidFill>
              </a:defRPr>
            </a:lvl4pPr>
            <a:lvl5pPr marL="846000" indent="0">
              <a:lnSpc>
                <a:spcPct val="110000"/>
              </a:lnSpc>
              <a:spcBef>
                <a:spcPts val="0"/>
              </a:spcBef>
              <a:spcAft>
                <a:spcPts val="1000"/>
              </a:spcAft>
              <a:buClr>
                <a:srgbClr val="AFAFAF"/>
              </a:buClr>
              <a:buFontTx/>
              <a:buNone/>
              <a:defRPr sz="1600">
                <a:solidFill>
                  <a:schemeClr val="bg1">
                    <a:lumMod val="65000"/>
                  </a:schemeClr>
                </a:solidFill>
              </a:defRPr>
            </a:lvl5pPr>
          </a:lstStyle>
          <a:p>
            <a:pPr lvl="0"/>
            <a:r>
              <a:rPr lang="de-DE" dirty="0"/>
              <a:t>Textmasterformat bearbeiten</a:t>
            </a:r>
          </a:p>
          <a:p>
            <a:pPr lvl="1"/>
            <a:r>
              <a:rPr lang="de-DE" dirty="0"/>
              <a:t>Zweite Ebene</a:t>
            </a:r>
          </a:p>
        </p:txBody>
      </p:sp>
    </p:spTree>
    <p:extLst>
      <p:ext uri="{BB962C8B-B14F-4D97-AF65-F5344CB8AC3E}">
        <p14:creationId xmlns:p14="http://schemas.microsoft.com/office/powerpoint/2010/main" val="426575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images and content, 3 columns">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6" name="Inhaltsplatzhalter 5"/>
          <p:cNvSpPr>
            <a:spLocks noGrp="1"/>
          </p:cNvSpPr>
          <p:nvPr>
            <p:ph sz="quarter" idx="17"/>
          </p:nvPr>
        </p:nvSpPr>
        <p:spPr>
          <a:xfrm>
            <a:off x="324000" y="4021804"/>
            <a:ext cx="3751099" cy="1723881"/>
          </a:xfrm>
        </p:spPr>
        <p:txBody>
          <a:bodyPr rIns="360000">
            <a:normAutofit/>
          </a:bodyPr>
          <a:lstStyle>
            <a:lvl1pPr marL="0" indent="0">
              <a:lnSpc>
                <a:spcPct val="100000"/>
              </a:lnSpc>
              <a:spcBef>
                <a:spcPts val="0"/>
              </a:spcBef>
              <a:spcAft>
                <a:spcPts val="1000"/>
              </a:spcAft>
              <a:buClr>
                <a:srgbClr val="AFAFAF"/>
              </a:buClr>
              <a:buFont typeface="Arial" panose="020B0604020202020204" pitchFamily="34" charset="0"/>
              <a:buNone/>
              <a:defRPr lang="de-DE" sz="1600" kern="1200" dirty="0" smtClean="0">
                <a:solidFill>
                  <a:srgbClr val="AFAFAF"/>
                </a:solidFill>
                <a:latin typeface="+mn-lt"/>
                <a:ea typeface="+mn-ea"/>
                <a:cs typeface="+mn-cs"/>
              </a:defRPr>
            </a:lvl1pPr>
            <a:lvl2pPr marL="284400" indent="-284400">
              <a:lnSpc>
                <a:spcPct val="100000"/>
              </a:lnSpc>
              <a:spcBef>
                <a:spcPts val="0"/>
              </a:spcBef>
              <a:spcAft>
                <a:spcPts val="1000"/>
              </a:spcAft>
              <a:buClr>
                <a:srgbClr val="AFAFAF"/>
              </a:buClr>
              <a:buFont typeface="Arial" panose="020B0604020202020204" pitchFamily="34" charset="0"/>
              <a:buChar char="•"/>
              <a:defRPr sz="1600">
                <a:solidFill>
                  <a:schemeClr val="bg1">
                    <a:lumMod val="75000"/>
                  </a:schemeClr>
                </a:solidFill>
              </a:defRPr>
            </a:lvl2pPr>
            <a:lvl3pPr marL="568800" indent="-284400">
              <a:lnSpc>
                <a:spcPct val="100000"/>
              </a:lnSpc>
              <a:spcBef>
                <a:spcPts val="0"/>
              </a:spcBef>
              <a:spcAft>
                <a:spcPts val="1000"/>
              </a:spcAft>
              <a:buClr>
                <a:srgbClr val="AFAFAF"/>
              </a:buClr>
              <a:buFont typeface="Symbol" panose="05050102010706020507" pitchFamily="18" charset="2"/>
              <a:buChar char="-"/>
              <a:defRPr sz="1600">
                <a:solidFill>
                  <a:schemeClr val="bg1">
                    <a:lumMod val="75000"/>
                  </a:schemeClr>
                </a:solidFill>
              </a:defRPr>
            </a:lvl3pPr>
            <a:lvl4pPr marL="849600" indent="-284400">
              <a:lnSpc>
                <a:spcPct val="100000"/>
              </a:lnSpc>
              <a:spcBef>
                <a:spcPts val="0"/>
              </a:spcBef>
              <a:spcAft>
                <a:spcPts val="1000"/>
              </a:spcAft>
              <a:buClr>
                <a:srgbClr val="AFAFAF"/>
              </a:buClr>
              <a:buFont typeface="Symbol" panose="05050102010706020507" pitchFamily="18" charset="2"/>
              <a:buChar char="-"/>
              <a:defRPr sz="1600">
                <a:solidFill>
                  <a:schemeClr val="bg1">
                    <a:lumMod val="7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58" name="Inhaltsplatzhalter 5"/>
          <p:cNvSpPr>
            <a:spLocks noGrp="1"/>
          </p:cNvSpPr>
          <p:nvPr>
            <p:ph sz="quarter" idx="18" hasCustomPrompt="1"/>
          </p:nvPr>
        </p:nvSpPr>
        <p:spPr>
          <a:xfrm>
            <a:off x="4218433" y="4021804"/>
            <a:ext cx="3751099" cy="1723881"/>
          </a:xfrm>
        </p:spPr>
        <p:txBody>
          <a:bodyPr rIns="360000"/>
          <a:lstStyle>
            <a:lvl1pPr marL="0" indent="0">
              <a:lnSpc>
                <a:spcPct val="110000"/>
              </a:lnSpc>
              <a:spcBef>
                <a:spcPts val="0"/>
              </a:spcBef>
              <a:spcAft>
                <a:spcPts val="1000"/>
              </a:spcAft>
              <a:buClr>
                <a:srgbClr val="AFAFAF"/>
              </a:buClr>
              <a:buFont typeface="Arial" panose="020B0604020202020204" pitchFamily="34" charset="0"/>
              <a:buNone/>
              <a:defRPr lang="de-DE" sz="1600" kern="1200" dirty="0" smtClean="0">
                <a:solidFill>
                  <a:schemeClr val="bg1">
                    <a:lumMod val="75000"/>
                  </a:schemeClr>
                </a:solidFill>
                <a:latin typeface="+mn-lt"/>
                <a:ea typeface="+mn-ea"/>
                <a:cs typeface="+mn-cs"/>
              </a:defRPr>
            </a:lvl1pPr>
            <a:lvl2pPr marL="342900" indent="-342900">
              <a:lnSpc>
                <a:spcPct val="100000"/>
              </a:lnSpc>
              <a:spcBef>
                <a:spcPts val="0"/>
              </a:spcBef>
              <a:spcAft>
                <a:spcPts val="1000"/>
              </a:spcAft>
              <a:buClr>
                <a:srgbClr val="AFAFAF"/>
              </a:buClr>
              <a:buFont typeface="Arial" panose="020B0604020202020204" pitchFamily="34" charset="0"/>
              <a:buChar char="•"/>
              <a:defRPr lang="de-DE" sz="1600" kern="1200" dirty="0" smtClean="0">
                <a:solidFill>
                  <a:schemeClr val="bg1">
                    <a:lumMod val="75000"/>
                  </a:schemeClr>
                </a:solidFill>
                <a:latin typeface="+mn-lt"/>
                <a:ea typeface="+mn-ea"/>
                <a:cs typeface="+mn-cs"/>
              </a:defRPr>
            </a:lvl2pPr>
            <a:lvl3pPr marL="568800" indent="-284400">
              <a:lnSpc>
                <a:spcPct val="100000"/>
              </a:lnSpc>
              <a:spcBef>
                <a:spcPts val="0"/>
              </a:spcBef>
              <a:spcAft>
                <a:spcPts val="1000"/>
              </a:spcAft>
              <a:buClr>
                <a:srgbClr val="AFAFAF"/>
              </a:buClr>
              <a:buFont typeface="Arial" panose="020B0604020202020204" pitchFamily="34" charset="0"/>
              <a:buChar char="•"/>
              <a:defRPr lang="de-DE" sz="1600" kern="1200" dirty="0" smtClean="0">
                <a:solidFill>
                  <a:schemeClr val="bg1">
                    <a:lumMod val="75000"/>
                  </a:schemeClr>
                </a:solidFill>
                <a:latin typeface="+mn-lt"/>
                <a:ea typeface="+mn-ea"/>
                <a:cs typeface="+mn-cs"/>
              </a:defRPr>
            </a:lvl3pPr>
            <a:lvl4pPr marL="849600" indent="-284400">
              <a:lnSpc>
                <a:spcPct val="100000"/>
              </a:lnSpc>
              <a:spcBef>
                <a:spcPts val="0"/>
              </a:spcBef>
              <a:spcAft>
                <a:spcPts val="1000"/>
              </a:spcAft>
              <a:buClr>
                <a:srgbClr val="AFAFAF"/>
              </a:buClr>
              <a:buFont typeface="Symbol" panose="05050102010706020507" pitchFamily="18" charset="2"/>
              <a:buChar char="-"/>
              <a:defRPr lang="de-DE" sz="1600" kern="1200" dirty="0" smtClean="0">
                <a:solidFill>
                  <a:schemeClr val="bg1">
                    <a:lumMod val="75000"/>
                  </a:schemeClr>
                </a:solidFill>
                <a:latin typeface="+mn-lt"/>
                <a:ea typeface="+mn-ea"/>
                <a:cs typeface="+mn-cs"/>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1"/>
            <a:r>
              <a:rPr lang="de-DE" dirty="0"/>
              <a:t>Erste Ebene</a:t>
            </a:r>
          </a:p>
          <a:p>
            <a:pPr lvl="2"/>
            <a:r>
              <a:rPr lang="de-DE" dirty="0"/>
              <a:t>Zweite Ebene</a:t>
            </a:r>
          </a:p>
          <a:p>
            <a:pPr lvl="3"/>
            <a:r>
              <a:rPr lang="de-DE" dirty="0"/>
              <a:t>Vierte Ebene</a:t>
            </a:r>
          </a:p>
        </p:txBody>
      </p:sp>
      <p:sp>
        <p:nvSpPr>
          <p:cNvPr id="59" name="Inhaltsplatzhalter 5"/>
          <p:cNvSpPr>
            <a:spLocks noGrp="1"/>
          </p:cNvSpPr>
          <p:nvPr>
            <p:ph sz="quarter" idx="19"/>
          </p:nvPr>
        </p:nvSpPr>
        <p:spPr>
          <a:xfrm>
            <a:off x="8114501" y="4021804"/>
            <a:ext cx="3751099" cy="1723881"/>
          </a:xfrm>
        </p:spPr>
        <p:txBody>
          <a:bodyPr rIns="432000"/>
          <a:lstStyle>
            <a:lvl1pPr marL="0" indent="0">
              <a:lnSpc>
                <a:spcPct val="100000"/>
              </a:lnSpc>
              <a:spcBef>
                <a:spcPts val="0"/>
              </a:spcBef>
              <a:spcAft>
                <a:spcPts val="1000"/>
              </a:spcAft>
              <a:buClr>
                <a:srgbClr val="AFAFAF"/>
              </a:buClr>
              <a:buFont typeface="Arial" panose="020B0604020202020204" pitchFamily="34" charset="0"/>
              <a:buNone/>
              <a:defRPr lang="de-DE" sz="1600" kern="1200" dirty="0" smtClean="0">
                <a:solidFill>
                  <a:schemeClr val="bg1">
                    <a:lumMod val="75000"/>
                  </a:schemeClr>
                </a:solidFill>
                <a:latin typeface="+mn-lt"/>
                <a:ea typeface="+mn-ea"/>
                <a:cs typeface="+mn-cs"/>
              </a:defRPr>
            </a:lvl1pPr>
            <a:lvl2pPr marL="284400" indent="-284400">
              <a:lnSpc>
                <a:spcPct val="100000"/>
              </a:lnSpc>
              <a:spcBef>
                <a:spcPts val="0"/>
              </a:spcBef>
              <a:spcAft>
                <a:spcPts val="1000"/>
              </a:spcAft>
              <a:buClr>
                <a:srgbClr val="AFAFAF"/>
              </a:buClr>
              <a:buFont typeface="Arial" panose="020B0604020202020204" pitchFamily="34" charset="0"/>
              <a:buChar char="•"/>
              <a:defRPr lang="de-DE" sz="1600" kern="1200" dirty="0" smtClean="0">
                <a:solidFill>
                  <a:schemeClr val="bg1">
                    <a:lumMod val="75000"/>
                  </a:schemeClr>
                </a:solidFill>
                <a:latin typeface="+mn-lt"/>
                <a:ea typeface="+mn-ea"/>
                <a:cs typeface="+mn-cs"/>
              </a:defRPr>
            </a:lvl2pPr>
            <a:lvl3pPr marL="568800" indent="-284400">
              <a:lnSpc>
                <a:spcPct val="100000"/>
              </a:lnSpc>
              <a:spcBef>
                <a:spcPts val="0"/>
              </a:spcBef>
              <a:spcAft>
                <a:spcPts val="1000"/>
              </a:spcAft>
              <a:buClr>
                <a:srgbClr val="AFAFAF"/>
              </a:buClr>
              <a:buFont typeface="Symbol" panose="05050102010706020507" pitchFamily="18" charset="2"/>
              <a:buChar char="-"/>
              <a:defRPr lang="de-DE" sz="1600" kern="1200" dirty="0" smtClean="0">
                <a:solidFill>
                  <a:schemeClr val="bg1">
                    <a:lumMod val="75000"/>
                  </a:schemeClr>
                </a:solidFill>
                <a:latin typeface="+mn-lt"/>
                <a:ea typeface="+mn-ea"/>
                <a:cs typeface="+mn-cs"/>
              </a:defRPr>
            </a:lvl3pPr>
            <a:lvl4pPr marL="849600" indent="-284400">
              <a:lnSpc>
                <a:spcPct val="100000"/>
              </a:lnSpc>
              <a:spcBef>
                <a:spcPts val="0"/>
              </a:spcBef>
              <a:spcAft>
                <a:spcPts val="1000"/>
              </a:spcAft>
              <a:buClr>
                <a:srgbClr val="AFAFAF"/>
              </a:buClr>
              <a:buFont typeface="Symbol" panose="05050102010706020507" pitchFamily="18" charset="2"/>
              <a:buChar char="-"/>
              <a:defRPr lang="de-DE" sz="1600" kern="1200" dirty="0" smtClean="0">
                <a:solidFill>
                  <a:schemeClr val="bg1">
                    <a:lumMod val="75000"/>
                  </a:schemeClr>
                </a:solidFill>
                <a:latin typeface="+mn-lt"/>
                <a:ea typeface="+mn-ea"/>
                <a:cs typeface="+mn-cs"/>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79" name="Inhaltsplatzhalter 5"/>
          <p:cNvSpPr>
            <a:spLocks noGrp="1"/>
          </p:cNvSpPr>
          <p:nvPr>
            <p:ph sz="quarter" idx="32"/>
          </p:nvPr>
        </p:nvSpPr>
        <p:spPr>
          <a:xfrm>
            <a:off x="324000" y="3616688"/>
            <a:ext cx="3751114" cy="405116"/>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lang="de-DE" sz="2000" kern="1200" noProof="0" dirty="0">
                <a:solidFill>
                  <a:srgbClr val="646464"/>
                </a:solidFill>
                <a:latin typeface="+mn-lt"/>
                <a:ea typeface="+mn-ea"/>
                <a:cs typeface="+mn-cs"/>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dirty="0"/>
              <a:t>Textmasterformat</a:t>
            </a:r>
          </a:p>
        </p:txBody>
      </p:sp>
      <p:sp>
        <p:nvSpPr>
          <p:cNvPr id="80" name="Inhaltsplatzhalter 5"/>
          <p:cNvSpPr>
            <a:spLocks noGrp="1"/>
          </p:cNvSpPr>
          <p:nvPr>
            <p:ph sz="quarter" idx="33"/>
          </p:nvPr>
        </p:nvSpPr>
        <p:spPr>
          <a:xfrm>
            <a:off x="4218433" y="3607200"/>
            <a:ext cx="3751114" cy="414604"/>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lang="de-DE" sz="2000" kern="1200" noProof="0" dirty="0">
                <a:solidFill>
                  <a:srgbClr val="646464"/>
                </a:solidFill>
                <a:latin typeface="+mn-lt"/>
                <a:ea typeface="+mn-ea"/>
                <a:cs typeface="+mn-cs"/>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dirty="0"/>
              <a:t>Textmasterformat</a:t>
            </a:r>
          </a:p>
        </p:txBody>
      </p:sp>
      <p:sp>
        <p:nvSpPr>
          <p:cNvPr id="81" name="Inhaltsplatzhalter 5"/>
          <p:cNvSpPr>
            <a:spLocks noGrp="1"/>
          </p:cNvSpPr>
          <p:nvPr>
            <p:ph sz="quarter" idx="34"/>
          </p:nvPr>
        </p:nvSpPr>
        <p:spPr>
          <a:xfrm>
            <a:off x="8114333" y="3616688"/>
            <a:ext cx="3751114" cy="405116"/>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lang="de-DE" sz="2000" kern="1200" noProof="0" dirty="0">
                <a:solidFill>
                  <a:srgbClr val="646464"/>
                </a:solidFill>
                <a:latin typeface="+mn-lt"/>
                <a:ea typeface="+mn-ea"/>
                <a:cs typeface="+mn-cs"/>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dirty="0"/>
              <a:t>Textmasterformat</a:t>
            </a:r>
          </a:p>
        </p:txBody>
      </p:sp>
      <p:sp>
        <p:nvSpPr>
          <p:cNvPr id="19" name="Bildplatzhalter 3"/>
          <p:cNvSpPr>
            <a:spLocks noGrp="1"/>
          </p:cNvSpPr>
          <p:nvPr>
            <p:ph type="pic" sz="quarter" idx="20"/>
          </p:nvPr>
        </p:nvSpPr>
        <p:spPr>
          <a:xfrm>
            <a:off x="323848" y="1559964"/>
            <a:ext cx="3747600" cy="1900800"/>
          </a:xfr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20" name="Bildplatzhalter 3"/>
          <p:cNvSpPr>
            <a:spLocks noGrp="1"/>
          </p:cNvSpPr>
          <p:nvPr>
            <p:ph type="pic" sz="quarter" idx="21"/>
          </p:nvPr>
        </p:nvSpPr>
        <p:spPr>
          <a:xfrm>
            <a:off x="4218266" y="1559964"/>
            <a:ext cx="3747600" cy="1900800"/>
          </a:xfr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
        <p:nvSpPr>
          <p:cNvPr id="21" name="Bildplatzhalter 3"/>
          <p:cNvSpPr>
            <a:spLocks noGrp="1"/>
          </p:cNvSpPr>
          <p:nvPr>
            <p:ph type="pic" sz="quarter" idx="22"/>
          </p:nvPr>
        </p:nvSpPr>
        <p:spPr>
          <a:xfrm>
            <a:off x="8114333" y="1559964"/>
            <a:ext cx="3747600" cy="1900800"/>
          </a:xfr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Tree>
    <p:extLst>
      <p:ext uri="{BB962C8B-B14F-4D97-AF65-F5344CB8AC3E}">
        <p14:creationId xmlns:p14="http://schemas.microsoft.com/office/powerpoint/2010/main" val="19813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images, tile, content alt, 4 columns">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88" name="Bildplatzhalter 6"/>
          <p:cNvSpPr>
            <a:spLocks noGrp="1"/>
          </p:cNvSpPr>
          <p:nvPr>
            <p:ph type="pic" sz="quarter" idx="21"/>
          </p:nvPr>
        </p:nvSpPr>
        <p:spPr>
          <a:xfrm>
            <a:off x="323848" y="1563234"/>
            <a:ext cx="2778128" cy="1567315"/>
          </a:xfr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89" name="Bildplatzhalter 6"/>
          <p:cNvSpPr>
            <a:spLocks noGrp="1"/>
          </p:cNvSpPr>
          <p:nvPr>
            <p:ph type="pic" sz="quarter" idx="22"/>
          </p:nvPr>
        </p:nvSpPr>
        <p:spPr>
          <a:xfrm>
            <a:off x="3245287" y="1563234"/>
            <a:ext cx="2778128" cy="1567315"/>
          </a:xfr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90" name="Bildplatzhalter 6"/>
          <p:cNvSpPr>
            <a:spLocks noGrp="1"/>
          </p:cNvSpPr>
          <p:nvPr>
            <p:ph type="pic" sz="quarter" idx="23"/>
          </p:nvPr>
        </p:nvSpPr>
        <p:spPr>
          <a:xfrm>
            <a:off x="6166722" y="1563234"/>
            <a:ext cx="2778128" cy="1567315"/>
          </a:xfr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
        <p:nvSpPr>
          <p:cNvPr id="91" name="Bildplatzhalter 6"/>
          <p:cNvSpPr>
            <a:spLocks noGrp="1"/>
          </p:cNvSpPr>
          <p:nvPr>
            <p:ph type="pic" sz="quarter" idx="24"/>
          </p:nvPr>
        </p:nvSpPr>
        <p:spPr>
          <a:xfrm>
            <a:off x="9088161" y="1563234"/>
            <a:ext cx="2778128" cy="1567315"/>
          </a:xfr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128" name="Inhaltsplatzhalter 5"/>
          <p:cNvSpPr>
            <a:spLocks noGrp="1"/>
          </p:cNvSpPr>
          <p:nvPr>
            <p:ph sz="quarter" idx="17"/>
          </p:nvPr>
        </p:nvSpPr>
        <p:spPr>
          <a:xfrm>
            <a:off x="323847" y="3679201"/>
            <a:ext cx="2777284" cy="2123999"/>
          </a:xfrm>
        </p:spPr>
        <p:txBody>
          <a:bodyPr rIns="540000">
            <a:normAutofit/>
          </a:bodyPr>
          <a:lstStyle>
            <a:lvl1pPr marL="0" indent="0">
              <a:lnSpc>
                <a:spcPct val="110000"/>
              </a:lnSpc>
              <a:spcBef>
                <a:spcPts val="0"/>
              </a:spcBef>
              <a:spcAft>
                <a:spcPts val="1000"/>
              </a:spcAft>
              <a:buClr>
                <a:srgbClr val="AFAFAF"/>
              </a:buClr>
              <a:buFont typeface="Arial" panose="020B0604020202020204" pitchFamily="34" charset="0"/>
              <a:buNone/>
              <a:defRPr sz="1600">
                <a:solidFill>
                  <a:schemeClr val="tx1">
                    <a:lumMod val="65000"/>
                    <a:lumOff val="35000"/>
                  </a:schemeClr>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tx1">
                    <a:lumMod val="65000"/>
                    <a:lumOff val="3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tx1">
                    <a:lumMod val="65000"/>
                    <a:lumOff val="3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tx1">
                    <a:lumMod val="65000"/>
                    <a:lumOff val="3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131" name="Inhaltsplatzhalter 5"/>
          <p:cNvSpPr>
            <a:spLocks noGrp="1"/>
          </p:cNvSpPr>
          <p:nvPr>
            <p:ph sz="quarter" idx="26"/>
          </p:nvPr>
        </p:nvSpPr>
        <p:spPr>
          <a:xfrm>
            <a:off x="3245287" y="3274085"/>
            <a:ext cx="2777437" cy="405116"/>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dirty="0"/>
              <a:t>Textmasterformat</a:t>
            </a:r>
          </a:p>
        </p:txBody>
      </p:sp>
      <p:sp>
        <p:nvSpPr>
          <p:cNvPr id="132" name="Inhaltsplatzhalter 5"/>
          <p:cNvSpPr>
            <a:spLocks noGrp="1"/>
          </p:cNvSpPr>
          <p:nvPr>
            <p:ph sz="quarter" idx="27"/>
          </p:nvPr>
        </p:nvSpPr>
        <p:spPr>
          <a:xfrm>
            <a:off x="3245287" y="3679201"/>
            <a:ext cx="2777284" cy="2123999"/>
          </a:xfrm>
        </p:spPr>
        <p:txBody>
          <a:bodyPr rIns="540000">
            <a:normAutofit/>
          </a:bodyPr>
          <a:lstStyle>
            <a:lvl1pPr marL="0" indent="0">
              <a:lnSpc>
                <a:spcPct val="110000"/>
              </a:lnSpc>
              <a:spcBef>
                <a:spcPts val="0"/>
              </a:spcBef>
              <a:spcAft>
                <a:spcPts val="1000"/>
              </a:spcAft>
              <a:buClr>
                <a:srgbClr val="AFAFAF"/>
              </a:buClr>
              <a:buFont typeface="Arial" panose="020B0604020202020204" pitchFamily="34" charset="0"/>
              <a:buNone/>
              <a:defRPr sz="1600">
                <a:solidFill>
                  <a:schemeClr val="tx1">
                    <a:lumMod val="65000"/>
                    <a:lumOff val="35000"/>
                  </a:schemeClr>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tx1">
                    <a:lumMod val="65000"/>
                    <a:lumOff val="3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tx1">
                    <a:lumMod val="65000"/>
                    <a:lumOff val="3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tx1">
                    <a:lumMod val="65000"/>
                    <a:lumOff val="3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133" name="Inhaltsplatzhalter 5"/>
          <p:cNvSpPr>
            <a:spLocks noGrp="1"/>
          </p:cNvSpPr>
          <p:nvPr>
            <p:ph sz="quarter" idx="28"/>
          </p:nvPr>
        </p:nvSpPr>
        <p:spPr>
          <a:xfrm>
            <a:off x="6166722" y="3274085"/>
            <a:ext cx="2777437" cy="405116"/>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dirty="0"/>
              <a:t>Textmasterformat</a:t>
            </a:r>
          </a:p>
        </p:txBody>
      </p:sp>
      <p:sp>
        <p:nvSpPr>
          <p:cNvPr id="134" name="Inhaltsplatzhalter 5"/>
          <p:cNvSpPr>
            <a:spLocks noGrp="1"/>
          </p:cNvSpPr>
          <p:nvPr>
            <p:ph sz="quarter" idx="29" hasCustomPrompt="1"/>
          </p:nvPr>
        </p:nvSpPr>
        <p:spPr>
          <a:xfrm>
            <a:off x="6166722" y="3679201"/>
            <a:ext cx="2777284" cy="2123999"/>
          </a:xfrm>
        </p:spPr>
        <p:txBody>
          <a:bodyPr vert="horz" lIns="0" tIns="0" rIns="540000" bIns="0" rtlCol="0">
            <a:normAutofit/>
          </a:bodyPr>
          <a:lstStyle>
            <a:lvl2pPr>
              <a:defRPr lang="de-DE" sz="1600" dirty="0" smtClean="0">
                <a:solidFill>
                  <a:schemeClr val="tx1">
                    <a:lumMod val="65000"/>
                    <a:lumOff val="35000"/>
                  </a:schemeClr>
                </a:solidFill>
              </a:defRPr>
            </a:lvl2pPr>
            <a:lvl3pPr>
              <a:defRPr lang="de-DE" sz="1600" dirty="0" smtClean="0">
                <a:solidFill>
                  <a:schemeClr val="tx1">
                    <a:lumMod val="65000"/>
                    <a:lumOff val="35000"/>
                  </a:schemeClr>
                </a:solidFill>
              </a:defRPr>
            </a:lvl3pPr>
            <a:lvl4pPr>
              <a:defRPr lang="de-DE" sz="1600" dirty="0" smtClean="0">
                <a:solidFill>
                  <a:schemeClr val="tx1">
                    <a:lumMod val="65000"/>
                    <a:lumOff val="35000"/>
                  </a:schemeClr>
                </a:solidFill>
              </a:defRPr>
            </a:lvl4pPr>
          </a:lstStyle>
          <a:p>
            <a:pPr marL="284400" lvl="1" indent="-284400">
              <a:spcAft>
                <a:spcPts val="1000"/>
              </a:spcAft>
              <a:buClr>
                <a:srgbClr val="AFAFAF"/>
              </a:buClr>
              <a:buFont typeface="Arial" panose="020B0604020202020204" pitchFamily="34" charset="0"/>
              <a:buChar char="•"/>
            </a:pPr>
            <a:r>
              <a:rPr lang="de-DE" dirty="0"/>
              <a:t>Zweite Ebene</a:t>
            </a:r>
          </a:p>
          <a:p>
            <a:pPr marL="568800" lvl="2" indent="-284400">
              <a:spcAft>
                <a:spcPts val="1000"/>
              </a:spcAft>
              <a:buClr>
                <a:srgbClr val="AFAFAF"/>
              </a:buClr>
              <a:buFont typeface="Symbol" panose="05050102010706020507" pitchFamily="18" charset="2"/>
              <a:buChar char="-"/>
            </a:pPr>
            <a:r>
              <a:rPr lang="de-DE" dirty="0"/>
              <a:t>Dritte Ebene</a:t>
            </a:r>
          </a:p>
          <a:p>
            <a:pPr marL="849600" lvl="3" indent="-284400">
              <a:lnSpc>
                <a:spcPct val="110000"/>
              </a:lnSpc>
              <a:spcBef>
                <a:spcPts val="0"/>
              </a:spcBef>
              <a:spcAft>
                <a:spcPts val="1000"/>
              </a:spcAft>
              <a:buClr>
                <a:srgbClr val="AFAFAF"/>
              </a:buClr>
            </a:pPr>
            <a:r>
              <a:rPr lang="de-DE" dirty="0"/>
              <a:t>Vierte Ebene</a:t>
            </a:r>
          </a:p>
        </p:txBody>
      </p:sp>
      <p:sp>
        <p:nvSpPr>
          <p:cNvPr id="135" name="Inhaltsplatzhalter 5"/>
          <p:cNvSpPr>
            <a:spLocks noGrp="1"/>
          </p:cNvSpPr>
          <p:nvPr>
            <p:ph sz="quarter" idx="30"/>
          </p:nvPr>
        </p:nvSpPr>
        <p:spPr>
          <a:xfrm>
            <a:off x="9088161" y="3274085"/>
            <a:ext cx="2777437" cy="405116"/>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dirty="0"/>
              <a:t>Textmasterformat</a:t>
            </a:r>
          </a:p>
        </p:txBody>
      </p:sp>
      <p:sp>
        <p:nvSpPr>
          <p:cNvPr id="136" name="Inhaltsplatzhalter 5"/>
          <p:cNvSpPr>
            <a:spLocks noGrp="1"/>
          </p:cNvSpPr>
          <p:nvPr>
            <p:ph sz="quarter" idx="31"/>
          </p:nvPr>
        </p:nvSpPr>
        <p:spPr>
          <a:xfrm>
            <a:off x="9088161" y="3679201"/>
            <a:ext cx="2777284" cy="2123999"/>
          </a:xfrm>
        </p:spPr>
        <p:txBody>
          <a:bodyPr rIns="540000">
            <a:normAutofit/>
          </a:bodyPr>
          <a:lstStyle>
            <a:lvl1pPr marL="0" indent="0">
              <a:lnSpc>
                <a:spcPct val="110000"/>
              </a:lnSpc>
              <a:spcBef>
                <a:spcPts val="0"/>
              </a:spcBef>
              <a:spcAft>
                <a:spcPts val="1000"/>
              </a:spcAft>
              <a:buClr>
                <a:srgbClr val="AFAFAF"/>
              </a:buClr>
              <a:buFont typeface="Arial" panose="020B0604020202020204" pitchFamily="34" charset="0"/>
              <a:buNone/>
              <a:defRPr sz="1600">
                <a:solidFill>
                  <a:schemeClr val="tx1">
                    <a:lumMod val="65000"/>
                    <a:lumOff val="35000"/>
                  </a:schemeClr>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tx1">
                    <a:lumMod val="65000"/>
                    <a:lumOff val="3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tx1">
                    <a:lumMod val="65000"/>
                    <a:lumOff val="3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tx1">
                    <a:lumMod val="65000"/>
                    <a:lumOff val="3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137" name="Inhaltsplatzhalter 5"/>
          <p:cNvSpPr>
            <a:spLocks noGrp="1"/>
          </p:cNvSpPr>
          <p:nvPr>
            <p:ph sz="quarter" idx="32"/>
          </p:nvPr>
        </p:nvSpPr>
        <p:spPr>
          <a:xfrm>
            <a:off x="323694" y="3274085"/>
            <a:ext cx="2778282" cy="405116"/>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sz="2000">
                <a:solidFill>
                  <a:schemeClr val="accent1"/>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dirty="0"/>
              <a:t>Textmasterformat</a:t>
            </a:r>
          </a:p>
        </p:txBody>
      </p:sp>
    </p:spTree>
    <p:extLst>
      <p:ext uri="{BB962C8B-B14F-4D97-AF65-F5344CB8AC3E}">
        <p14:creationId xmlns:p14="http://schemas.microsoft.com/office/powerpoint/2010/main" val="290173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6" name="Inhaltsplatzhalter 5"/>
          <p:cNvSpPr>
            <a:spLocks noGrp="1"/>
          </p:cNvSpPr>
          <p:nvPr>
            <p:ph sz="quarter" idx="17"/>
          </p:nvPr>
        </p:nvSpPr>
        <p:spPr>
          <a:xfrm>
            <a:off x="324000" y="1554163"/>
            <a:ext cx="5698800" cy="4248152"/>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a:solidFill>
                  <a:srgbClr val="646464"/>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a:solidFill>
                  <a:srgbClr val="646464"/>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p:cNvSpPr>
            <a:spLocks noGrp="1"/>
          </p:cNvSpPr>
          <p:nvPr>
            <p:ph type="pic" sz="quarter" idx="18"/>
          </p:nvPr>
        </p:nvSpPr>
        <p:spPr>
          <a:xfrm>
            <a:off x="6299200" y="1554163"/>
            <a:ext cx="5891213" cy="4248150"/>
          </a:xfr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7" name="Textplatzhalter 6"/>
          <p:cNvSpPr>
            <a:spLocks noGrp="1"/>
          </p:cNvSpPr>
          <p:nvPr>
            <p:ph type="body" sz="quarter" idx="19"/>
          </p:nvPr>
        </p:nvSpPr>
        <p:spPr>
          <a:xfrm>
            <a:off x="6299200" y="5442313"/>
            <a:ext cx="5891213" cy="360000"/>
          </a:xfrm>
          <a:solidFill>
            <a:srgbClr val="FFFFFF">
              <a:alpha val="80000"/>
            </a:srgbClr>
          </a:solidFill>
        </p:spPr>
        <p:txBody>
          <a:bodyPr lIns="144000" tIns="72000" rIns="72000" bIns="36000" anchor="ctr" anchorCtr="0">
            <a:noAutofit/>
          </a:bodyPr>
          <a:lstStyle>
            <a:lvl1pPr marL="0" indent="0">
              <a:lnSpc>
                <a:spcPct val="85000"/>
              </a:lnSpc>
              <a:spcAft>
                <a:spcPts val="0"/>
              </a:spcAft>
              <a:buNone/>
              <a:defRPr/>
            </a:lvl1pPr>
            <a:lvl2pPr marL="176213" indent="0">
              <a:buNone/>
              <a:defRPr/>
            </a:lvl2pPr>
            <a:lvl3pPr marL="360362" indent="0">
              <a:buNone/>
              <a:defRPr/>
            </a:lvl3pPr>
            <a:lvl4pPr marL="536575" indent="0">
              <a:buNone/>
              <a:defRPr/>
            </a:lvl4pPr>
            <a:lvl5pPr marL="720725" indent="0">
              <a:buNone/>
              <a:defRPr/>
            </a:lvl5pPr>
          </a:lstStyle>
          <a:p>
            <a:pPr lvl="0"/>
            <a:r>
              <a:rPr lang="de-DE" dirty="0"/>
              <a:t>Textmasterformat bearbeiten</a:t>
            </a:r>
          </a:p>
        </p:txBody>
      </p:sp>
    </p:spTree>
    <p:extLst>
      <p:ext uri="{BB962C8B-B14F-4D97-AF65-F5344CB8AC3E}">
        <p14:creationId xmlns:p14="http://schemas.microsoft.com/office/powerpoint/2010/main" val="181307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smale image left">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6" name="Inhaltsplatzhalter 5"/>
          <p:cNvSpPr>
            <a:spLocks noGrp="1"/>
          </p:cNvSpPr>
          <p:nvPr>
            <p:ph sz="quarter" idx="17"/>
          </p:nvPr>
        </p:nvSpPr>
        <p:spPr>
          <a:xfrm>
            <a:off x="3245286" y="1554163"/>
            <a:ext cx="8620314" cy="4248152"/>
          </a:xfrm>
        </p:spPr>
        <p:txBody>
          <a:bodyPr rIns="540000"/>
          <a:lstStyle>
            <a:lvl1pPr marL="0" indent="0">
              <a:lnSpc>
                <a:spcPct val="110000"/>
              </a:lnSpc>
              <a:spcBef>
                <a:spcPts val="0"/>
              </a:spcBef>
              <a:spcAft>
                <a:spcPts val="1000"/>
              </a:spcAft>
              <a:buClr>
                <a:srgbClr val="AFAFAF"/>
              </a:buClr>
              <a:buFont typeface="Arial" panose="020B0604020202020204" pitchFamily="34" charset="0"/>
              <a:buNone/>
              <a:defRPr>
                <a:solidFill>
                  <a:srgbClr val="646464"/>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a:solidFill>
                  <a:srgbClr val="646464"/>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p:cNvSpPr>
            <a:spLocks noGrp="1"/>
          </p:cNvSpPr>
          <p:nvPr>
            <p:ph type="pic" sz="quarter" idx="18"/>
          </p:nvPr>
        </p:nvSpPr>
        <p:spPr>
          <a:xfrm>
            <a:off x="-1" y="1554163"/>
            <a:ext cx="2880000" cy="4248150"/>
          </a:xfrm>
        </p:spPr>
        <p:txBody>
          <a:bodyPr anchor="ctr"/>
          <a:lstStyle>
            <a:lvl1pPr marL="0" indent="0" algn="ctr">
              <a:buNone/>
              <a:defRPr>
                <a:solidFill>
                  <a:srgbClr val="AFAFAF"/>
                </a:solidFill>
              </a:defRPr>
            </a:lvl1pPr>
          </a:lstStyle>
          <a:p>
            <a:endParaRPr lang="de-DE" dirty="0"/>
          </a:p>
        </p:txBody>
      </p:sp>
    </p:spTree>
    <p:extLst>
      <p:ext uri="{BB962C8B-B14F-4D97-AF65-F5344CB8AC3E}">
        <p14:creationId xmlns:p14="http://schemas.microsoft.com/office/powerpoint/2010/main" val="130280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peration slide 2">
    <p:spTree>
      <p:nvGrpSpPr>
        <p:cNvPr id="1" name=""/>
        <p:cNvGrpSpPr/>
        <p:nvPr/>
      </p:nvGrpSpPr>
      <p:grpSpPr>
        <a:xfrm>
          <a:off x="0" y="0"/>
          <a:ext cx="0" cy="0"/>
          <a:chOff x="0" y="0"/>
          <a:chExt cx="0" cy="0"/>
        </a:xfrm>
      </p:grpSpPr>
      <p:sp>
        <p:nvSpPr>
          <p:cNvPr id="2" name="Titel 1"/>
          <p:cNvSpPr>
            <a:spLocks noGrp="1"/>
          </p:cNvSpPr>
          <p:nvPr>
            <p:ph type="title"/>
          </p:nvPr>
        </p:nvSpPr>
        <p:spPr>
          <a:xfrm>
            <a:off x="0" y="3960000"/>
            <a:ext cx="8877600" cy="1576800"/>
          </a:xfrm>
          <a:solidFill>
            <a:srgbClr val="FFFFFF">
              <a:alpha val="80000"/>
            </a:srgbClr>
          </a:solidFill>
        </p:spPr>
        <p:txBody>
          <a:bodyPr lIns="576000" tIns="180000" rIns="360000" anchor="t" anchorCtr="0">
            <a:noAutofit/>
          </a:bodyPr>
          <a:lstStyle>
            <a:lvl1pPr>
              <a:lnSpc>
                <a:spcPct val="100000"/>
              </a:lnSpc>
              <a:defRPr sz="4000" b="0">
                <a:solidFill>
                  <a:schemeClr val="tx1"/>
                </a:solidFill>
                <a:latin typeface="+mj-lt"/>
              </a:defRPr>
            </a:lvl1pPr>
          </a:lstStyle>
          <a:p>
            <a:endParaRPr lang="en-US" noProof="0" dirty="0"/>
          </a:p>
        </p:txBody>
      </p:sp>
      <p:sp>
        <p:nvSpPr>
          <p:cNvPr id="9" name="Textplatzhalter 7"/>
          <p:cNvSpPr>
            <a:spLocks noGrp="1"/>
          </p:cNvSpPr>
          <p:nvPr>
            <p:ph type="body" sz="quarter" idx="13"/>
          </p:nvPr>
        </p:nvSpPr>
        <p:spPr>
          <a:xfrm>
            <a:off x="0" y="4797946"/>
            <a:ext cx="8877600" cy="461665"/>
          </a:xfrm>
        </p:spPr>
        <p:txBody>
          <a:bodyPr lIns="576000" tIns="0" rIns="360000" bIns="0" anchor="ctr" anchorCtr="0">
            <a:noAutofit/>
          </a:bodyPr>
          <a:lstStyle>
            <a:lvl1pPr marL="0" indent="0">
              <a:buNone/>
              <a:defRPr sz="2400" b="0">
                <a:solidFill>
                  <a:srgbClr val="646464"/>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Tree>
    <p:extLst>
      <p:ext uri="{BB962C8B-B14F-4D97-AF65-F5344CB8AC3E}">
        <p14:creationId xmlns:p14="http://schemas.microsoft.com/office/powerpoint/2010/main" val="319852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peration slide 2">
    <p:spTree>
      <p:nvGrpSpPr>
        <p:cNvPr id="1" name=""/>
        <p:cNvGrpSpPr/>
        <p:nvPr/>
      </p:nvGrpSpPr>
      <p:grpSpPr>
        <a:xfrm>
          <a:off x="0" y="0"/>
          <a:ext cx="0" cy="0"/>
          <a:chOff x="0" y="0"/>
          <a:chExt cx="0" cy="0"/>
        </a:xfrm>
      </p:grpSpPr>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4" name="Bildplatzhalter 3"/>
          <p:cNvSpPr>
            <a:spLocks noGrp="1"/>
          </p:cNvSpPr>
          <p:nvPr>
            <p:ph type="pic" sz="quarter" idx="15"/>
          </p:nvPr>
        </p:nvSpPr>
        <p:spPr>
          <a:xfrm>
            <a:off x="0" y="0"/>
            <a:ext cx="12190413" cy="6858000"/>
          </a:xfrm>
        </p:spPr>
        <p:txBody>
          <a:bodyPr anchor="ctr"/>
          <a:lstStyle>
            <a:lvl1pPr marL="0" indent="0" algn="ctr">
              <a:buNone/>
              <a:defRPr/>
            </a:lvl1pPr>
          </a:lstStyle>
          <a:p>
            <a:endParaRPr lang="de-DE"/>
          </a:p>
        </p:txBody>
      </p:sp>
      <p:sp>
        <p:nvSpPr>
          <p:cNvPr id="2" name="Titel 1"/>
          <p:cNvSpPr>
            <a:spLocks noGrp="1"/>
          </p:cNvSpPr>
          <p:nvPr>
            <p:ph type="title"/>
          </p:nvPr>
        </p:nvSpPr>
        <p:spPr>
          <a:xfrm>
            <a:off x="0" y="3960000"/>
            <a:ext cx="8877600" cy="1576800"/>
          </a:xfrm>
          <a:solidFill>
            <a:srgbClr val="FFFFFF">
              <a:alpha val="80000"/>
            </a:srgbClr>
          </a:solidFill>
        </p:spPr>
        <p:txBody>
          <a:bodyPr lIns="576000" tIns="180000" rIns="360000" anchor="t" anchorCtr="0">
            <a:noAutofit/>
          </a:bodyPr>
          <a:lstStyle>
            <a:lvl1pPr>
              <a:lnSpc>
                <a:spcPct val="100000"/>
              </a:lnSpc>
              <a:defRPr sz="4000" b="0">
                <a:solidFill>
                  <a:schemeClr val="tx1"/>
                </a:solidFill>
                <a:latin typeface="+mj-lt"/>
              </a:defRPr>
            </a:lvl1pPr>
          </a:lstStyle>
          <a:p>
            <a:endParaRPr lang="en-US" noProof="0" dirty="0"/>
          </a:p>
        </p:txBody>
      </p:sp>
      <p:sp>
        <p:nvSpPr>
          <p:cNvPr id="9" name="Textplatzhalter 7"/>
          <p:cNvSpPr>
            <a:spLocks noGrp="1"/>
          </p:cNvSpPr>
          <p:nvPr>
            <p:ph type="body" sz="quarter" idx="13"/>
          </p:nvPr>
        </p:nvSpPr>
        <p:spPr>
          <a:xfrm>
            <a:off x="0" y="4797946"/>
            <a:ext cx="8877600" cy="461665"/>
          </a:xfrm>
        </p:spPr>
        <p:txBody>
          <a:bodyPr lIns="576000" tIns="0" rIns="360000" bIns="0" anchor="ctr" anchorCtr="0">
            <a:noAutofit/>
          </a:bodyPr>
          <a:lstStyle>
            <a:lvl1pPr marL="0" indent="0">
              <a:buNone/>
              <a:defRPr sz="2400" b="0">
                <a:solidFill>
                  <a:srgbClr val="646464"/>
                </a:solidFill>
              </a:defRPr>
            </a:lvl1pPr>
          </a:lstStyle>
          <a:p>
            <a:pPr lvl="0"/>
            <a:r>
              <a:rPr lang="en-US" noProof="0" dirty="0"/>
              <a:t>Click to edit Master text styles</a:t>
            </a:r>
          </a:p>
        </p:txBody>
      </p:sp>
    </p:spTree>
    <p:extLst>
      <p:ext uri="{BB962C8B-B14F-4D97-AF65-F5344CB8AC3E}">
        <p14:creationId xmlns:p14="http://schemas.microsoft.com/office/powerpoint/2010/main" val="55258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vertical images 3 text / objektboxes ">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6" name="Inhaltsplatzhalter 5"/>
          <p:cNvSpPr>
            <a:spLocks noGrp="1"/>
          </p:cNvSpPr>
          <p:nvPr>
            <p:ph sz="quarter" idx="17"/>
          </p:nvPr>
        </p:nvSpPr>
        <p:spPr>
          <a:xfrm>
            <a:off x="3245287" y="1554163"/>
            <a:ext cx="8620312" cy="1320499"/>
          </a:xfrm>
        </p:spPr>
        <p:txBody>
          <a:bodyPr lIns="108000" rIns="360000"/>
          <a:lstStyle>
            <a:lvl1pPr marL="0" indent="0">
              <a:lnSpc>
                <a:spcPct val="110000"/>
              </a:lnSpc>
              <a:spcBef>
                <a:spcPts val="0"/>
              </a:spcBef>
              <a:spcAft>
                <a:spcPts val="400"/>
              </a:spcAft>
              <a:buClr>
                <a:srgbClr val="AFAFAF"/>
              </a:buClr>
              <a:buFont typeface="Arial" panose="020B0604020202020204" pitchFamily="34" charset="0"/>
              <a:buNone/>
              <a:defRPr sz="2000">
                <a:solidFill>
                  <a:srgbClr val="646464"/>
                </a:solidFill>
              </a:defRPr>
            </a:lvl1pPr>
            <a:lvl2pPr marL="0" indent="0">
              <a:lnSpc>
                <a:spcPct val="110000"/>
              </a:lnSpc>
              <a:spcBef>
                <a:spcPts val="0"/>
              </a:spcBef>
              <a:spcAft>
                <a:spcPts val="400"/>
              </a:spcAft>
              <a:buClr>
                <a:srgbClr val="AFAFAF"/>
              </a:buClr>
              <a:buFont typeface="Arial" panose="020B0604020202020204" pitchFamily="34" charset="0"/>
              <a:buNone/>
              <a:defRPr sz="1600">
                <a:solidFill>
                  <a:srgbClr val="AFAFAF"/>
                </a:solidFill>
              </a:defRPr>
            </a:lvl2pPr>
            <a:lvl3pPr marL="284400" indent="-284400">
              <a:lnSpc>
                <a:spcPct val="110000"/>
              </a:lnSpc>
              <a:spcBef>
                <a:spcPts val="0"/>
              </a:spcBef>
              <a:spcAft>
                <a:spcPts val="400"/>
              </a:spcAft>
              <a:buClr>
                <a:srgbClr val="AFAFAF"/>
              </a:buClr>
              <a:buFont typeface="Arial" panose="020B0604020202020204" pitchFamily="34" charset="0"/>
              <a:buChar char="•"/>
              <a:defRPr sz="1600">
                <a:solidFill>
                  <a:srgbClr val="AFAFAF"/>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p:txBody>
      </p:sp>
      <p:sp>
        <p:nvSpPr>
          <p:cNvPr id="4" name="Bildplatzhalter 3"/>
          <p:cNvSpPr>
            <a:spLocks noGrp="1"/>
          </p:cNvSpPr>
          <p:nvPr>
            <p:ph type="pic" sz="quarter" idx="18"/>
          </p:nvPr>
        </p:nvSpPr>
        <p:spPr>
          <a:xfrm>
            <a:off x="323999" y="1554163"/>
            <a:ext cx="2777437" cy="1320499"/>
          </a:xfrm>
        </p:spPr>
        <p:txBody>
          <a:bodyPr anchor="ctr"/>
          <a:lstStyle>
            <a:lvl1pPr marL="0" indent="0" algn="ctr">
              <a:buNone/>
              <a:defRPr>
                <a:solidFill>
                  <a:srgbClr val="AFAFAF"/>
                </a:solidFill>
              </a:defRPr>
            </a:lvl1pPr>
          </a:lstStyle>
          <a:p>
            <a:endParaRPr lang="de-DE"/>
          </a:p>
        </p:txBody>
      </p:sp>
      <p:sp>
        <p:nvSpPr>
          <p:cNvPr id="14" name="Inhaltsplatzhalter 5"/>
          <p:cNvSpPr>
            <a:spLocks noGrp="1"/>
          </p:cNvSpPr>
          <p:nvPr>
            <p:ph sz="quarter" idx="20"/>
          </p:nvPr>
        </p:nvSpPr>
        <p:spPr>
          <a:xfrm>
            <a:off x="3245287" y="3022045"/>
            <a:ext cx="8620312" cy="1320499"/>
          </a:xfrm>
        </p:spPr>
        <p:txBody>
          <a:bodyPr lIns="108000" rIns="360000"/>
          <a:lstStyle>
            <a:lvl1pPr marL="0" indent="0">
              <a:lnSpc>
                <a:spcPct val="110000"/>
              </a:lnSpc>
              <a:spcBef>
                <a:spcPts val="0"/>
              </a:spcBef>
              <a:spcAft>
                <a:spcPts val="400"/>
              </a:spcAft>
              <a:buClr>
                <a:srgbClr val="AFAFAF"/>
              </a:buClr>
              <a:buFont typeface="Arial" panose="020B0604020202020204" pitchFamily="34" charset="0"/>
              <a:buNone/>
              <a:defRPr sz="2000">
                <a:solidFill>
                  <a:srgbClr val="646464"/>
                </a:solidFill>
              </a:defRPr>
            </a:lvl1pPr>
            <a:lvl2pPr marL="0" indent="0">
              <a:lnSpc>
                <a:spcPct val="110000"/>
              </a:lnSpc>
              <a:spcBef>
                <a:spcPts val="0"/>
              </a:spcBef>
              <a:spcAft>
                <a:spcPts val="400"/>
              </a:spcAft>
              <a:buClr>
                <a:srgbClr val="AFAFAF"/>
              </a:buClr>
              <a:buFont typeface="Arial" panose="020B0604020202020204" pitchFamily="34" charset="0"/>
              <a:buNone/>
              <a:defRPr sz="1600">
                <a:solidFill>
                  <a:srgbClr val="AFAFAF"/>
                </a:solidFill>
              </a:defRPr>
            </a:lvl2pPr>
            <a:lvl3pPr marL="284400" indent="-284400">
              <a:lnSpc>
                <a:spcPct val="110000"/>
              </a:lnSpc>
              <a:spcBef>
                <a:spcPts val="0"/>
              </a:spcBef>
              <a:spcAft>
                <a:spcPts val="400"/>
              </a:spcAft>
              <a:buClr>
                <a:srgbClr val="AFAFAF"/>
              </a:buClr>
              <a:buFont typeface="Arial" panose="020B0604020202020204" pitchFamily="34" charset="0"/>
              <a:buChar char="•"/>
              <a:defRPr sz="1600">
                <a:solidFill>
                  <a:srgbClr val="AFAFAF"/>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p:txBody>
      </p:sp>
      <p:sp>
        <p:nvSpPr>
          <p:cNvPr id="15" name="Bildplatzhalter 3"/>
          <p:cNvSpPr>
            <a:spLocks noGrp="1"/>
          </p:cNvSpPr>
          <p:nvPr>
            <p:ph type="pic" sz="quarter" idx="21"/>
          </p:nvPr>
        </p:nvSpPr>
        <p:spPr>
          <a:xfrm>
            <a:off x="323999" y="3022045"/>
            <a:ext cx="2777437" cy="1320499"/>
          </a:xfrm>
        </p:spPr>
        <p:txBody>
          <a:bodyPr anchor="ctr"/>
          <a:lstStyle>
            <a:lvl1pPr marL="0" indent="0" algn="ctr">
              <a:buNone/>
              <a:defRPr>
                <a:solidFill>
                  <a:srgbClr val="AFAFAF"/>
                </a:solidFill>
              </a:defRPr>
            </a:lvl1pPr>
          </a:lstStyle>
          <a:p>
            <a:endParaRPr lang="de-DE"/>
          </a:p>
        </p:txBody>
      </p:sp>
      <p:sp>
        <p:nvSpPr>
          <p:cNvPr id="16" name="Inhaltsplatzhalter 5"/>
          <p:cNvSpPr>
            <a:spLocks noGrp="1"/>
          </p:cNvSpPr>
          <p:nvPr>
            <p:ph sz="quarter" idx="22"/>
          </p:nvPr>
        </p:nvSpPr>
        <p:spPr>
          <a:xfrm>
            <a:off x="3245287" y="4489926"/>
            <a:ext cx="8620312" cy="1320499"/>
          </a:xfrm>
        </p:spPr>
        <p:txBody>
          <a:bodyPr lIns="108000" rIns="360000"/>
          <a:lstStyle>
            <a:lvl1pPr marL="0" indent="0">
              <a:lnSpc>
                <a:spcPct val="110000"/>
              </a:lnSpc>
              <a:spcBef>
                <a:spcPts val="0"/>
              </a:spcBef>
              <a:spcAft>
                <a:spcPts val="400"/>
              </a:spcAft>
              <a:buClr>
                <a:srgbClr val="AFAFAF"/>
              </a:buClr>
              <a:buFont typeface="Arial" panose="020B0604020202020204" pitchFamily="34" charset="0"/>
              <a:buNone/>
              <a:defRPr sz="2000">
                <a:solidFill>
                  <a:srgbClr val="646464"/>
                </a:solidFill>
              </a:defRPr>
            </a:lvl1pPr>
            <a:lvl2pPr marL="0" indent="0">
              <a:lnSpc>
                <a:spcPct val="110000"/>
              </a:lnSpc>
              <a:spcBef>
                <a:spcPts val="0"/>
              </a:spcBef>
              <a:spcAft>
                <a:spcPts val="400"/>
              </a:spcAft>
              <a:buClr>
                <a:srgbClr val="AFAFAF"/>
              </a:buClr>
              <a:buFont typeface="Arial" panose="020B0604020202020204" pitchFamily="34" charset="0"/>
              <a:buNone/>
              <a:defRPr sz="1600">
                <a:solidFill>
                  <a:srgbClr val="AFAFAF"/>
                </a:solidFill>
              </a:defRPr>
            </a:lvl2pPr>
            <a:lvl3pPr marL="284400" indent="-284400">
              <a:lnSpc>
                <a:spcPct val="110000"/>
              </a:lnSpc>
              <a:spcBef>
                <a:spcPts val="0"/>
              </a:spcBef>
              <a:spcAft>
                <a:spcPts val="400"/>
              </a:spcAft>
              <a:buClr>
                <a:srgbClr val="AFAFAF"/>
              </a:buClr>
              <a:buFont typeface="Arial" panose="020B0604020202020204" pitchFamily="34" charset="0"/>
              <a:buChar char="•"/>
              <a:defRPr sz="1600">
                <a:solidFill>
                  <a:srgbClr val="AFAFAF"/>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p:txBody>
      </p:sp>
      <p:sp>
        <p:nvSpPr>
          <p:cNvPr id="17" name="Bildplatzhalter 3"/>
          <p:cNvSpPr>
            <a:spLocks noGrp="1"/>
          </p:cNvSpPr>
          <p:nvPr>
            <p:ph type="pic" sz="quarter" idx="23"/>
          </p:nvPr>
        </p:nvSpPr>
        <p:spPr>
          <a:xfrm>
            <a:off x="323999" y="4489926"/>
            <a:ext cx="2777437" cy="1320499"/>
          </a:xfrm>
        </p:spPr>
        <p:txBody>
          <a:bodyPr anchor="ctr"/>
          <a:lstStyle>
            <a:lvl1pPr marL="0" indent="0" algn="ctr">
              <a:buNone/>
              <a:defRPr>
                <a:solidFill>
                  <a:srgbClr val="AFAFAF"/>
                </a:solidFill>
              </a:defRPr>
            </a:lvl1pPr>
          </a:lstStyle>
          <a:p>
            <a:endParaRPr lang="de-DE"/>
          </a:p>
        </p:txBody>
      </p:sp>
    </p:spTree>
    <p:extLst>
      <p:ext uri="{BB962C8B-B14F-4D97-AF65-F5344CB8AC3E}">
        <p14:creationId xmlns:p14="http://schemas.microsoft.com/office/powerpoint/2010/main" val="136167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gallery, 4 images / text ">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6" name="Inhaltsplatzhalter 5"/>
          <p:cNvSpPr>
            <a:spLocks noGrp="1"/>
          </p:cNvSpPr>
          <p:nvPr>
            <p:ph sz="quarter" idx="17"/>
          </p:nvPr>
        </p:nvSpPr>
        <p:spPr>
          <a:xfrm>
            <a:off x="3245286" y="1554163"/>
            <a:ext cx="2777439" cy="1909037"/>
          </a:xfrm>
        </p:spPr>
        <p:txBody>
          <a:bodyPr lIns="108000" rIns="360000"/>
          <a:lstStyle>
            <a:lvl1pPr marL="0" indent="0">
              <a:lnSpc>
                <a:spcPct val="110000"/>
              </a:lnSpc>
              <a:spcBef>
                <a:spcPts val="0"/>
              </a:spcBef>
              <a:spcAft>
                <a:spcPts val="400"/>
              </a:spcAft>
              <a:buClr>
                <a:srgbClr val="AFAFAF"/>
              </a:buClr>
              <a:buFont typeface="Arial" panose="020B0604020202020204" pitchFamily="34" charset="0"/>
              <a:buNone/>
              <a:defRPr sz="2000">
                <a:solidFill>
                  <a:srgbClr val="646464"/>
                </a:solidFill>
              </a:defRPr>
            </a:lvl1pPr>
            <a:lvl2pPr marL="0" indent="0">
              <a:lnSpc>
                <a:spcPct val="110000"/>
              </a:lnSpc>
              <a:spcBef>
                <a:spcPts val="0"/>
              </a:spcBef>
              <a:spcAft>
                <a:spcPts val="400"/>
              </a:spcAft>
              <a:buClr>
                <a:srgbClr val="AFAFAF"/>
              </a:buClr>
              <a:buFont typeface="Arial" panose="020B0604020202020204" pitchFamily="34" charset="0"/>
              <a:buNone/>
              <a:defRPr sz="1600">
                <a:solidFill>
                  <a:srgbClr val="AFAFAF"/>
                </a:solidFill>
              </a:defRPr>
            </a:lvl2pPr>
            <a:lvl3pPr marL="180975" indent="-180975">
              <a:lnSpc>
                <a:spcPct val="110000"/>
              </a:lnSpc>
              <a:spcBef>
                <a:spcPts val="0"/>
              </a:spcBef>
              <a:spcAft>
                <a:spcPts val="400"/>
              </a:spcAft>
              <a:buClr>
                <a:srgbClr val="AFAFAF"/>
              </a:buClr>
              <a:buFont typeface="Arial" panose="020B0604020202020204" pitchFamily="34" charset="0"/>
              <a:buChar char="•"/>
              <a:defRPr sz="1600">
                <a:solidFill>
                  <a:srgbClr val="AFAFAF"/>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p:txBody>
      </p:sp>
      <p:sp>
        <p:nvSpPr>
          <p:cNvPr id="4" name="Bildplatzhalter 3"/>
          <p:cNvSpPr>
            <a:spLocks noGrp="1"/>
          </p:cNvSpPr>
          <p:nvPr>
            <p:ph type="pic" sz="quarter" idx="18"/>
          </p:nvPr>
        </p:nvSpPr>
        <p:spPr>
          <a:xfrm>
            <a:off x="323999" y="1554163"/>
            <a:ext cx="2777437" cy="1909037"/>
          </a:xfrm>
        </p:spPr>
        <p:txBody>
          <a:bodyPr anchor="ctr"/>
          <a:lstStyle>
            <a:lvl1pPr marL="0" indent="0" algn="ctr">
              <a:buNone/>
              <a:defRPr>
                <a:solidFill>
                  <a:srgbClr val="AFAFAF"/>
                </a:solidFill>
              </a:defRPr>
            </a:lvl1pPr>
          </a:lstStyle>
          <a:p>
            <a:endParaRPr lang="de-DE"/>
          </a:p>
        </p:txBody>
      </p:sp>
      <p:sp>
        <p:nvSpPr>
          <p:cNvPr id="23" name="Textplatzhalter 6"/>
          <p:cNvSpPr>
            <a:spLocks noGrp="1"/>
          </p:cNvSpPr>
          <p:nvPr>
            <p:ph type="body" sz="quarter" idx="19"/>
          </p:nvPr>
        </p:nvSpPr>
        <p:spPr>
          <a:xfrm>
            <a:off x="323999" y="3103200"/>
            <a:ext cx="2777437" cy="360000"/>
          </a:xfrm>
          <a:solidFill>
            <a:srgbClr val="FFFFFF">
              <a:alpha val="80000"/>
            </a:srgbClr>
          </a:solidFill>
        </p:spPr>
        <p:txBody>
          <a:bodyPr lIns="144000" tIns="72000" rIns="72000" bIns="36000" anchor="ctr" anchorCtr="0">
            <a:noAutofit/>
          </a:bodyPr>
          <a:lstStyle>
            <a:lvl1pPr marL="0" indent="0">
              <a:lnSpc>
                <a:spcPct val="85000"/>
              </a:lnSpc>
              <a:spcAft>
                <a:spcPts val="0"/>
              </a:spcAft>
              <a:buNone/>
              <a:defRPr/>
            </a:lvl1pPr>
            <a:lvl2pPr marL="176213" indent="0">
              <a:buNone/>
              <a:defRPr/>
            </a:lvl2pPr>
            <a:lvl3pPr marL="360362" indent="0">
              <a:buNone/>
              <a:defRPr/>
            </a:lvl3pPr>
            <a:lvl4pPr marL="536575" indent="0">
              <a:buNone/>
              <a:defRPr/>
            </a:lvl4pPr>
            <a:lvl5pPr marL="720725" indent="0">
              <a:buNone/>
              <a:defRPr/>
            </a:lvl5pPr>
          </a:lstStyle>
          <a:p>
            <a:pPr lvl="0"/>
            <a:r>
              <a:rPr lang="de-DE" dirty="0"/>
              <a:t>Textmasterformat bearbeiten</a:t>
            </a:r>
          </a:p>
        </p:txBody>
      </p:sp>
      <p:sp>
        <p:nvSpPr>
          <p:cNvPr id="24" name="Inhaltsplatzhalter 5"/>
          <p:cNvSpPr>
            <a:spLocks noGrp="1"/>
          </p:cNvSpPr>
          <p:nvPr>
            <p:ph sz="quarter" idx="20"/>
          </p:nvPr>
        </p:nvSpPr>
        <p:spPr>
          <a:xfrm>
            <a:off x="9088160" y="1554163"/>
            <a:ext cx="2777439" cy="1909037"/>
          </a:xfrm>
        </p:spPr>
        <p:txBody>
          <a:bodyPr lIns="108000" rIns="360000"/>
          <a:lstStyle>
            <a:lvl1pPr marL="0" indent="0">
              <a:lnSpc>
                <a:spcPct val="110000"/>
              </a:lnSpc>
              <a:spcBef>
                <a:spcPts val="0"/>
              </a:spcBef>
              <a:spcAft>
                <a:spcPts val="400"/>
              </a:spcAft>
              <a:buClr>
                <a:srgbClr val="AFAFAF"/>
              </a:buClr>
              <a:buFont typeface="Arial" panose="020B0604020202020204" pitchFamily="34" charset="0"/>
              <a:buNone/>
              <a:defRPr sz="2000">
                <a:solidFill>
                  <a:srgbClr val="646464"/>
                </a:solidFill>
              </a:defRPr>
            </a:lvl1pPr>
            <a:lvl2pPr marL="0" indent="0">
              <a:lnSpc>
                <a:spcPct val="110000"/>
              </a:lnSpc>
              <a:spcBef>
                <a:spcPts val="0"/>
              </a:spcBef>
              <a:spcAft>
                <a:spcPts val="400"/>
              </a:spcAft>
              <a:buClr>
                <a:srgbClr val="AFAFAF"/>
              </a:buClr>
              <a:buFont typeface="Arial" panose="020B0604020202020204" pitchFamily="34" charset="0"/>
              <a:buNone/>
              <a:defRPr sz="1600">
                <a:solidFill>
                  <a:srgbClr val="AFAFAF"/>
                </a:solidFill>
              </a:defRPr>
            </a:lvl2pPr>
            <a:lvl3pPr marL="180975" indent="-180975">
              <a:lnSpc>
                <a:spcPct val="110000"/>
              </a:lnSpc>
              <a:spcBef>
                <a:spcPts val="0"/>
              </a:spcBef>
              <a:spcAft>
                <a:spcPts val="400"/>
              </a:spcAft>
              <a:buClr>
                <a:srgbClr val="AFAFAF"/>
              </a:buClr>
              <a:buFont typeface="Arial" panose="020B0604020202020204" pitchFamily="34" charset="0"/>
              <a:buChar char="•"/>
              <a:defRPr sz="1600">
                <a:solidFill>
                  <a:srgbClr val="AFAFAF"/>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p:txBody>
      </p:sp>
      <p:sp>
        <p:nvSpPr>
          <p:cNvPr id="25" name="Bildplatzhalter 3"/>
          <p:cNvSpPr>
            <a:spLocks noGrp="1"/>
          </p:cNvSpPr>
          <p:nvPr>
            <p:ph type="pic" sz="quarter" idx="21"/>
          </p:nvPr>
        </p:nvSpPr>
        <p:spPr>
          <a:xfrm>
            <a:off x="6166723" y="1554163"/>
            <a:ext cx="2777437" cy="1909037"/>
          </a:xfrm>
        </p:spPr>
        <p:txBody>
          <a:bodyPr anchor="ctr"/>
          <a:lstStyle>
            <a:lvl1pPr marL="0" indent="0" algn="ctr">
              <a:buNone/>
              <a:defRPr>
                <a:solidFill>
                  <a:srgbClr val="AFAFAF"/>
                </a:solidFill>
              </a:defRPr>
            </a:lvl1pPr>
          </a:lstStyle>
          <a:p>
            <a:endParaRPr lang="de-DE"/>
          </a:p>
        </p:txBody>
      </p:sp>
      <p:sp>
        <p:nvSpPr>
          <p:cNvPr id="26" name="Textplatzhalter 6"/>
          <p:cNvSpPr>
            <a:spLocks noGrp="1"/>
          </p:cNvSpPr>
          <p:nvPr>
            <p:ph type="body" sz="quarter" idx="22"/>
          </p:nvPr>
        </p:nvSpPr>
        <p:spPr>
          <a:xfrm>
            <a:off x="6166723" y="3103200"/>
            <a:ext cx="2777437" cy="360000"/>
          </a:xfrm>
          <a:solidFill>
            <a:srgbClr val="FFFFFF">
              <a:alpha val="80000"/>
            </a:srgbClr>
          </a:solidFill>
        </p:spPr>
        <p:txBody>
          <a:bodyPr lIns="144000" tIns="72000" rIns="72000" bIns="36000" anchor="ctr" anchorCtr="0">
            <a:noAutofit/>
          </a:bodyPr>
          <a:lstStyle>
            <a:lvl1pPr marL="0" indent="0">
              <a:lnSpc>
                <a:spcPct val="85000"/>
              </a:lnSpc>
              <a:spcAft>
                <a:spcPts val="0"/>
              </a:spcAft>
              <a:buNone/>
              <a:defRPr/>
            </a:lvl1pPr>
            <a:lvl2pPr marL="176213" indent="0">
              <a:buNone/>
              <a:defRPr/>
            </a:lvl2pPr>
            <a:lvl3pPr marL="360362" indent="0">
              <a:buNone/>
              <a:defRPr/>
            </a:lvl3pPr>
            <a:lvl4pPr marL="536575" indent="0">
              <a:buNone/>
              <a:defRPr/>
            </a:lvl4pPr>
            <a:lvl5pPr marL="720725" indent="0">
              <a:buNone/>
              <a:defRPr/>
            </a:lvl5pPr>
          </a:lstStyle>
          <a:p>
            <a:pPr lvl="0"/>
            <a:r>
              <a:rPr lang="de-DE" dirty="0"/>
              <a:t>Textmasterformat bearbeiten</a:t>
            </a:r>
          </a:p>
        </p:txBody>
      </p:sp>
      <p:sp>
        <p:nvSpPr>
          <p:cNvPr id="54" name="Inhaltsplatzhalter 5"/>
          <p:cNvSpPr>
            <a:spLocks noGrp="1"/>
          </p:cNvSpPr>
          <p:nvPr>
            <p:ph sz="quarter" idx="23"/>
          </p:nvPr>
        </p:nvSpPr>
        <p:spPr>
          <a:xfrm>
            <a:off x="3245286" y="3894163"/>
            <a:ext cx="2777439" cy="1909037"/>
          </a:xfrm>
        </p:spPr>
        <p:txBody>
          <a:bodyPr lIns="108000" rIns="360000"/>
          <a:lstStyle>
            <a:lvl1pPr marL="0" indent="0">
              <a:lnSpc>
                <a:spcPct val="110000"/>
              </a:lnSpc>
              <a:spcBef>
                <a:spcPts val="0"/>
              </a:spcBef>
              <a:spcAft>
                <a:spcPts val="400"/>
              </a:spcAft>
              <a:buClr>
                <a:srgbClr val="AFAFAF"/>
              </a:buClr>
              <a:buFont typeface="Arial" panose="020B0604020202020204" pitchFamily="34" charset="0"/>
              <a:buNone/>
              <a:defRPr sz="2000">
                <a:solidFill>
                  <a:srgbClr val="646464"/>
                </a:solidFill>
              </a:defRPr>
            </a:lvl1pPr>
            <a:lvl2pPr marL="0" indent="0">
              <a:lnSpc>
                <a:spcPct val="110000"/>
              </a:lnSpc>
              <a:spcBef>
                <a:spcPts val="0"/>
              </a:spcBef>
              <a:spcAft>
                <a:spcPts val="400"/>
              </a:spcAft>
              <a:buClr>
                <a:srgbClr val="AFAFAF"/>
              </a:buClr>
              <a:buFont typeface="Arial" panose="020B0604020202020204" pitchFamily="34" charset="0"/>
              <a:buNone/>
              <a:defRPr sz="1600">
                <a:solidFill>
                  <a:srgbClr val="AFAFAF"/>
                </a:solidFill>
              </a:defRPr>
            </a:lvl2pPr>
            <a:lvl3pPr marL="180975" indent="-180975">
              <a:lnSpc>
                <a:spcPct val="110000"/>
              </a:lnSpc>
              <a:spcBef>
                <a:spcPts val="0"/>
              </a:spcBef>
              <a:spcAft>
                <a:spcPts val="400"/>
              </a:spcAft>
              <a:buClr>
                <a:srgbClr val="AFAFAF"/>
              </a:buClr>
              <a:buFont typeface="Arial" panose="020B0604020202020204" pitchFamily="34" charset="0"/>
              <a:buChar char="•"/>
              <a:defRPr sz="1600">
                <a:solidFill>
                  <a:srgbClr val="AFAFAF"/>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p:txBody>
      </p:sp>
      <p:sp>
        <p:nvSpPr>
          <p:cNvPr id="55" name="Bildplatzhalter 3"/>
          <p:cNvSpPr>
            <a:spLocks noGrp="1"/>
          </p:cNvSpPr>
          <p:nvPr>
            <p:ph type="pic" sz="quarter" idx="24"/>
          </p:nvPr>
        </p:nvSpPr>
        <p:spPr>
          <a:xfrm>
            <a:off x="323999" y="3894163"/>
            <a:ext cx="2777437" cy="1909037"/>
          </a:xfrm>
        </p:spPr>
        <p:txBody>
          <a:bodyPr anchor="ctr"/>
          <a:lstStyle>
            <a:lvl1pPr marL="0" indent="0" algn="ctr">
              <a:buNone/>
              <a:defRPr>
                <a:solidFill>
                  <a:srgbClr val="AFAFAF"/>
                </a:solidFill>
              </a:defRPr>
            </a:lvl1pPr>
          </a:lstStyle>
          <a:p>
            <a:endParaRPr lang="de-DE"/>
          </a:p>
        </p:txBody>
      </p:sp>
      <p:sp>
        <p:nvSpPr>
          <p:cNvPr id="56" name="Textplatzhalter 6"/>
          <p:cNvSpPr>
            <a:spLocks noGrp="1"/>
          </p:cNvSpPr>
          <p:nvPr>
            <p:ph type="body" sz="quarter" idx="25"/>
          </p:nvPr>
        </p:nvSpPr>
        <p:spPr>
          <a:xfrm>
            <a:off x="323999" y="5443200"/>
            <a:ext cx="2777437" cy="360000"/>
          </a:xfrm>
          <a:solidFill>
            <a:srgbClr val="FFFFFF">
              <a:alpha val="80000"/>
            </a:srgbClr>
          </a:solidFill>
        </p:spPr>
        <p:txBody>
          <a:bodyPr lIns="144000" tIns="72000" rIns="72000" bIns="36000" anchor="ctr" anchorCtr="0">
            <a:noAutofit/>
          </a:bodyPr>
          <a:lstStyle>
            <a:lvl1pPr marL="0" indent="0">
              <a:lnSpc>
                <a:spcPct val="85000"/>
              </a:lnSpc>
              <a:spcAft>
                <a:spcPts val="0"/>
              </a:spcAft>
              <a:buNone/>
              <a:defRPr/>
            </a:lvl1pPr>
            <a:lvl2pPr marL="176213" indent="0">
              <a:buNone/>
              <a:defRPr/>
            </a:lvl2pPr>
            <a:lvl3pPr marL="360362" indent="0">
              <a:buNone/>
              <a:defRPr/>
            </a:lvl3pPr>
            <a:lvl4pPr marL="536575" indent="0">
              <a:buNone/>
              <a:defRPr/>
            </a:lvl4pPr>
            <a:lvl5pPr marL="720725" indent="0">
              <a:buNone/>
              <a:defRPr/>
            </a:lvl5pPr>
          </a:lstStyle>
          <a:p>
            <a:pPr lvl="0"/>
            <a:r>
              <a:rPr lang="de-DE" dirty="0"/>
              <a:t>Textmasterformat bearbeiten</a:t>
            </a:r>
          </a:p>
        </p:txBody>
      </p:sp>
      <p:sp>
        <p:nvSpPr>
          <p:cNvPr id="57" name="Inhaltsplatzhalter 5"/>
          <p:cNvSpPr>
            <a:spLocks noGrp="1"/>
          </p:cNvSpPr>
          <p:nvPr>
            <p:ph sz="quarter" idx="26"/>
          </p:nvPr>
        </p:nvSpPr>
        <p:spPr>
          <a:xfrm>
            <a:off x="9088160" y="3894163"/>
            <a:ext cx="2777439" cy="1909037"/>
          </a:xfrm>
        </p:spPr>
        <p:txBody>
          <a:bodyPr lIns="108000" rIns="360000"/>
          <a:lstStyle>
            <a:lvl1pPr marL="0" indent="0">
              <a:lnSpc>
                <a:spcPct val="110000"/>
              </a:lnSpc>
              <a:spcBef>
                <a:spcPts val="0"/>
              </a:spcBef>
              <a:spcAft>
                <a:spcPts val="400"/>
              </a:spcAft>
              <a:buClr>
                <a:srgbClr val="AFAFAF"/>
              </a:buClr>
              <a:buFont typeface="Arial" panose="020B0604020202020204" pitchFamily="34" charset="0"/>
              <a:buNone/>
              <a:defRPr sz="2000">
                <a:solidFill>
                  <a:srgbClr val="646464"/>
                </a:solidFill>
              </a:defRPr>
            </a:lvl1pPr>
            <a:lvl2pPr marL="0" indent="0">
              <a:lnSpc>
                <a:spcPct val="110000"/>
              </a:lnSpc>
              <a:spcBef>
                <a:spcPts val="0"/>
              </a:spcBef>
              <a:spcAft>
                <a:spcPts val="400"/>
              </a:spcAft>
              <a:buClr>
                <a:srgbClr val="AFAFAF"/>
              </a:buClr>
              <a:buFont typeface="Arial" panose="020B0604020202020204" pitchFamily="34" charset="0"/>
              <a:buNone/>
              <a:defRPr sz="1600">
                <a:solidFill>
                  <a:srgbClr val="AFAFAF"/>
                </a:solidFill>
              </a:defRPr>
            </a:lvl2pPr>
            <a:lvl3pPr marL="180975" indent="-180975">
              <a:lnSpc>
                <a:spcPct val="110000"/>
              </a:lnSpc>
              <a:spcBef>
                <a:spcPts val="0"/>
              </a:spcBef>
              <a:spcAft>
                <a:spcPts val="400"/>
              </a:spcAft>
              <a:buClr>
                <a:srgbClr val="AFAFAF"/>
              </a:buClr>
              <a:buFont typeface="Arial" panose="020B0604020202020204" pitchFamily="34" charset="0"/>
              <a:buChar char="•"/>
              <a:defRPr sz="1600">
                <a:solidFill>
                  <a:srgbClr val="AFAFAF"/>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p:txBody>
      </p:sp>
      <p:sp>
        <p:nvSpPr>
          <p:cNvPr id="58" name="Bildplatzhalter 3"/>
          <p:cNvSpPr>
            <a:spLocks noGrp="1"/>
          </p:cNvSpPr>
          <p:nvPr>
            <p:ph type="pic" sz="quarter" idx="27"/>
          </p:nvPr>
        </p:nvSpPr>
        <p:spPr>
          <a:xfrm>
            <a:off x="6166723" y="3894163"/>
            <a:ext cx="2777437" cy="1909037"/>
          </a:xfrm>
        </p:spPr>
        <p:txBody>
          <a:bodyPr anchor="ctr"/>
          <a:lstStyle>
            <a:lvl1pPr marL="0" indent="0" algn="ctr">
              <a:buNone/>
              <a:defRPr>
                <a:solidFill>
                  <a:srgbClr val="AFAFAF"/>
                </a:solidFill>
              </a:defRPr>
            </a:lvl1pPr>
          </a:lstStyle>
          <a:p>
            <a:endParaRPr lang="de-DE"/>
          </a:p>
        </p:txBody>
      </p:sp>
      <p:sp>
        <p:nvSpPr>
          <p:cNvPr id="59" name="Textplatzhalter 6"/>
          <p:cNvSpPr>
            <a:spLocks noGrp="1"/>
          </p:cNvSpPr>
          <p:nvPr>
            <p:ph type="body" sz="quarter" idx="28"/>
          </p:nvPr>
        </p:nvSpPr>
        <p:spPr>
          <a:xfrm>
            <a:off x="6166723" y="5443200"/>
            <a:ext cx="2777437" cy="360000"/>
          </a:xfrm>
          <a:solidFill>
            <a:srgbClr val="FFFFFF">
              <a:alpha val="80000"/>
            </a:srgbClr>
          </a:solidFill>
        </p:spPr>
        <p:txBody>
          <a:bodyPr lIns="144000" tIns="72000" rIns="72000" bIns="36000" anchor="ctr" anchorCtr="0">
            <a:noAutofit/>
          </a:bodyPr>
          <a:lstStyle>
            <a:lvl1pPr marL="0" indent="0">
              <a:lnSpc>
                <a:spcPct val="85000"/>
              </a:lnSpc>
              <a:spcAft>
                <a:spcPts val="0"/>
              </a:spcAft>
              <a:buNone/>
              <a:defRPr/>
            </a:lvl1pPr>
            <a:lvl2pPr marL="176213" indent="0">
              <a:buNone/>
              <a:defRPr/>
            </a:lvl2pPr>
            <a:lvl3pPr marL="360362" indent="0">
              <a:buNone/>
              <a:defRPr/>
            </a:lvl3pPr>
            <a:lvl4pPr marL="536575" indent="0">
              <a:buNone/>
              <a:defRPr/>
            </a:lvl4pPr>
            <a:lvl5pPr marL="720725" indent="0">
              <a:buNone/>
              <a:defRPr/>
            </a:lvl5pPr>
          </a:lstStyle>
          <a:p>
            <a:pPr lvl="0"/>
            <a:r>
              <a:rPr lang="de-DE" dirty="0"/>
              <a:t>Textmasterformat bearbeiten</a:t>
            </a:r>
          </a:p>
        </p:txBody>
      </p:sp>
    </p:spTree>
    <p:extLst>
      <p:ext uri="{BB962C8B-B14F-4D97-AF65-F5344CB8AC3E}">
        <p14:creationId xmlns:p14="http://schemas.microsoft.com/office/powerpoint/2010/main" val="194189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lete_Empty">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0"/>
            <a:ext cx="12190412" cy="6858000"/>
          </a:xfrm>
          <a:prstGeom prst="rect">
            <a:avLst/>
          </a:prstGeom>
          <a:solidFill>
            <a:schemeClr val="accent1"/>
          </a:soli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en-US" noProof="1">
              <a:solidFill>
                <a:srgbClr val="000000"/>
              </a:solidFill>
              <a:cs typeface="Arial" charset="0"/>
            </a:endParaRPr>
          </a:p>
        </p:txBody>
      </p:sp>
      <p:sp>
        <p:nvSpPr>
          <p:cNvPr id="8" name="Textplatzhalter 2"/>
          <p:cNvSpPr>
            <a:spLocks noGrp="1"/>
          </p:cNvSpPr>
          <p:nvPr>
            <p:ph type="body" sz="quarter" idx="20"/>
          </p:nvPr>
        </p:nvSpPr>
        <p:spPr>
          <a:xfrm>
            <a:off x="581025" y="4105275"/>
            <a:ext cx="7200900" cy="790575"/>
          </a:xfrm>
        </p:spPr>
        <p:txBody>
          <a:bodyPr>
            <a:normAutofit/>
          </a:bodyPr>
          <a:lstStyle>
            <a:lvl1pPr marL="0" indent="0">
              <a:buNone/>
              <a:defRPr sz="4000">
                <a:solidFill>
                  <a:schemeClr val="bg1"/>
                </a:solidFill>
              </a:defRPr>
            </a:lvl1pPr>
          </a:lstStyle>
          <a:p>
            <a:pPr lvl="0"/>
            <a:r>
              <a:rPr lang="de-DE" dirty="0"/>
              <a:t>Textmasterformat bearbeiten</a:t>
            </a:r>
          </a:p>
        </p:txBody>
      </p:sp>
      <p:sp>
        <p:nvSpPr>
          <p:cNvPr id="9" name="Textplatzhalter 2"/>
          <p:cNvSpPr>
            <a:spLocks noGrp="1"/>
          </p:cNvSpPr>
          <p:nvPr>
            <p:ph type="body" sz="quarter" idx="21" hasCustomPrompt="1"/>
          </p:nvPr>
        </p:nvSpPr>
        <p:spPr>
          <a:xfrm>
            <a:off x="581025" y="4895850"/>
            <a:ext cx="7200900" cy="385939"/>
          </a:xfrm>
        </p:spPr>
        <p:txBody>
          <a:bodyPr wrap="square">
            <a:spAutoFit/>
          </a:bodyPr>
          <a:lstStyle>
            <a:lvl1pPr marL="0" marR="0" indent="0" algn="l" defTabSz="914400" rtl="0" eaLnBrk="1" fontAlgn="auto" latinLnBrk="0" hangingPunct="1">
              <a:lnSpc>
                <a:spcPct val="110000"/>
              </a:lnSpc>
              <a:spcBef>
                <a:spcPts val="0"/>
              </a:spcBef>
              <a:spcAft>
                <a:spcPts val="600"/>
              </a:spcAft>
              <a:buClrTx/>
              <a:buSzTx/>
              <a:buFont typeface="Wingdings" pitchFamily="2" charset="2"/>
              <a:buNone/>
              <a:tabLst/>
              <a:defRPr lang="de-DE" sz="2400" dirty="0" smtClean="0">
                <a:solidFill>
                  <a:schemeClr val="accent1">
                    <a:lumMod val="40000"/>
                    <a:lumOff val="60000"/>
                  </a:schemeClr>
                </a:solidFill>
              </a:defRPr>
            </a:lvl1pPr>
          </a:lstStyle>
          <a:p>
            <a:r>
              <a:rPr lang="de-DE" dirty="0"/>
              <a:t>PRESENTATIONLOAD TEMPLATE</a:t>
            </a:r>
          </a:p>
        </p:txBody>
      </p:sp>
    </p:spTree>
    <p:extLst>
      <p:ext uri="{BB962C8B-B14F-4D97-AF65-F5344CB8AC3E}">
        <p14:creationId xmlns:p14="http://schemas.microsoft.com/office/powerpoint/2010/main" val="28065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gallery, 6 images">
    <p:spTree>
      <p:nvGrpSpPr>
        <p:cNvPr id="1" name=""/>
        <p:cNvGrpSpPr/>
        <p:nvPr/>
      </p:nvGrpSpPr>
      <p:grpSpPr>
        <a:xfrm>
          <a:off x="0" y="0"/>
          <a:ext cx="0" cy="0"/>
          <a:chOff x="0" y="0"/>
          <a:chExt cx="0" cy="0"/>
        </a:xfrm>
      </p:grpSpPr>
      <p:sp>
        <p:nvSpPr>
          <p:cNvPr id="42" name="Bildplatzhalter 3"/>
          <p:cNvSpPr>
            <a:spLocks noGrp="1"/>
          </p:cNvSpPr>
          <p:nvPr>
            <p:ph type="pic" sz="quarter" idx="34"/>
          </p:nvPr>
        </p:nvSpPr>
        <p:spPr>
          <a:xfrm>
            <a:off x="323999" y="1557956"/>
            <a:ext cx="3751099" cy="2042954"/>
          </a:xfrm>
        </p:spPr>
        <p:txBody>
          <a:bodyPr anchor="ctr"/>
          <a:lstStyle>
            <a:lvl1pPr marL="0" indent="0" algn="ctr">
              <a:buNone/>
              <a:defRPr>
                <a:solidFill>
                  <a:srgbClr val="AFAFAF"/>
                </a:solidFill>
              </a:defRPr>
            </a:lvl1pPr>
          </a:lstStyle>
          <a:p>
            <a:endParaRPr lang="de-DE"/>
          </a:p>
        </p:txBody>
      </p:sp>
      <p:sp>
        <p:nvSpPr>
          <p:cNvPr id="43" name="Bildplatzhalter 3"/>
          <p:cNvSpPr>
            <a:spLocks noGrp="1"/>
          </p:cNvSpPr>
          <p:nvPr>
            <p:ph type="pic" sz="quarter" idx="35"/>
          </p:nvPr>
        </p:nvSpPr>
        <p:spPr>
          <a:xfrm>
            <a:off x="4219099" y="1557956"/>
            <a:ext cx="3751099" cy="2042954"/>
          </a:xfrm>
        </p:spPr>
        <p:txBody>
          <a:bodyPr anchor="ctr"/>
          <a:lstStyle>
            <a:lvl1pPr marL="0" indent="0" algn="ctr">
              <a:buNone/>
              <a:defRPr>
                <a:solidFill>
                  <a:srgbClr val="AFAFAF"/>
                </a:solidFill>
              </a:defRPr>
            </a:lvl1pPr>
          </a:lstStyle>
          <a:p>
            <a:endParaRPr lang="de-DE"/>
          </a:p>
        </p:txBody>
      </p:sp>
      <p:sp>
        <p:nvSpPr>
          <p:cNvPr id="44" name="Bildplatzhalter 3"/>
          <p:cNvSpPr>
            <a:spLocks noGrp="1"/>
          </p:cNvSpPr>
          <p:nvPr>
            <p:ph type="pic" sz="quarter" idx="36"/>
          </p:nvPr>
        </p:nvSpPr>
        <p:spPr>
          <a:xfrm>
            <a:off x="8114501" y="1557956"/>
            <a:ext cx="3751099" cy="2042954"/>
          </a:xfrm>
        </p:spPr>
        <p:txBody>
          <a:bodyPr anchor="ctr"/>
          <a:lstStyle>
            <a:lvl1pPr marL="0" indent="0" algn="ctr">
              <a:buNone/>
              <a:defRPr>
                <a:solidFill>
                  <a:srgbClr val="AFAFAF"/>
                </a:solidFill>
              </a:defRPr>
            </a:lvl1pPr>
          </a:lstStyle>
          <a:p>
            <a:endParaRPr lang="de-DE"/>
          </a:p>
        </p:txBody>
      </p:sp>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23" name="Textplatzhalter 6"/>
          <p:cNvSpPr>
            <a:spLocks noGrp="1"/>
          </p:cNvSpPr>
          <p:nvPr>
            <p:ph type="body" sz="quarter" idx="19"/>
          </p:nvPr>
        </p:nvSpPr>
        <p:spPr>
          <a:xfrm>
            <a:off x="323999" y="3243246"/>
            <a:ext cx="3751099" cy="360000"/>
          </a:xfrm>
          <a:solidFill>
            <a:srgbClr val="FFFFFF">
              <a:alpha val="80000"/>
            </a:srgbClr>
          </a:solidFill>
        </p:spPr>
        <p:txBody>
          <a:bodyPr lIns="144000" tIns="72000" rIns="72000" bIns="36000" anchor="ctr" anchorCtr="0">
            <a:noAutofit/>
          </a:bodyPr>
          <a:lstStyle>
            <a:lvl1pPr marL="0" indent="0">
              <a:lnSpc>
                <a:spcPct val="85000"/>
              </a:lnSpc>
              <a:spcAft>
                <a:spcPts val="0"/>
              </a:spcAft>
              <a:buNone/>
              <a:defRPr>
                <a:solidFill>
                  <a:schemeClr val="bg1">
                    <a:lumMod val="50000"/>
                  </a:schemeClr>
                </a:solidFill>
              </a:defRPr>
            </a:lvl1pPr>
            <a:lvl2pPr marL="176213" indent="0">
              <a:buNone/>
              <a:defRPr/>
            </a:lvl2pPr>
            <a:lvl3pPr marL="360362" indent="0">
              <a:buNone/>
              <a:defRPr/>
            </a:lvl3pPr>
            <a:lvl4pPr marL="536575" indent="0">
              <a:buNone/>
              <a:defRPr/>
            </a:lvl4pPr>
            <a:lvl5pPr marL="720725" indent="0">
              <a:buNone/>
              <a:defRPr/>
            </a:lvl5pPr>
          </a:lstStyle>
          <a:p>
            <a:pPr lvl="0"/>
            <a:r>
              <a:rPr lang="de-DE" dirty="0"/>
              <a:t>Textmasterformat bearbeiten</a:t>
            </a:r>
          </a:p>
        </p:txBody>
      </p:sp>
      <p:sp>
        <p:nvSpPr>
          <p:cNvPr id="55" name="Bildplatzhalter 3"/>
          <p:cNvSpPr>
            <a:spLocks noGrp="1"/>
          </p:cNvSpPr>
          <p:nvPr>
            <p:ph type="pic" sz="quarter" idx="24"/>
          </p:nvPr>
        </p:nvSpPr>
        <p:spPr>
          <a:xfrm>
            <a:off x="323999" y="3760247"/>
            <a:ext cx="3751099" cy="2042954"/>
          </a:xfrm>
        </p:spPr>
        <p:txBody>
          <a:bodyPr anchor="ctr"/>
          <a:lstStyle>
            <a:lvl1pPr marL="0" indent="0" algn="ctr">
              <a:buNone/>
              <a:defRPr>
                <a:solidFill>
                  <a:srgbClr val="AFAFAF"/>
                </a:solidFill>
              </a:defRPr>
            </a:lvl1pPr>
          </a:lstStyle>
          <a:p>
            <a:endParaRPr lang="de-DE"/>
          </a:p>
        </p:txBody>
      </p:sp>
      <p:sp>
        <p:nvSpPr>
          <p:cNvPr id="56" name="Textplatzhalter 6"/>
          <p:cNvSpPr>
            <a:spLocks noGrp="1"/>
          </p:cNvSpPr>
          <p:nvPr>
            <p:ph type="body" sz="quarter" idx="25"/>
          </p:nvPr>
        </p:nvSpPr>
        <p:spPr>
          <a:xfrm>
            <a:off x="323999" y="5443200"/>
            <a:ext cx="3751099" cy="360000"/>
          </a:xfrm>
          <a:solidFill>
            <a:srgbClr val="FFFFFF">
              <a:alpha val="80000"/>
            </a:srgbClr>
          </a:solidFill>
        </p:spPr>
        <p:txBody>
          <a:bodyPr lIns="144000" tIns="72000" rIns="72000" bIns="36000" anchor="ctr" anchorCtr="0">
            <a:noAutofit/>
          </a:bodyPr>
          <a:lstStyle>
            <a:lvl1pPr marL="0" indent="0">
              <a:lnSpc>
                <a:spcPct val="85000"/>
              </a:lnSpc>
              <a:spcAft>
                <a:spcPts val="0"/>
              </a:spcAft>
              <a:buNone/>
              <a:defRPr lang="de-DE" sz="1800" kern="1200" dirty="0" smtClean="0">
                <a:solidFill>
                  <a:schemeClr val="bg1">
                    <a:lumMod val="50000"/>
                  </a:schemeClr>
                </a:solidFill>
                <a:latin typeface="+mn-lt"/>
                <a:ea typeface="+mn-ea"/>
                <a:cs typeface="+mn-cs"/>
              </a:defRPr>
            </a:lvl1pPr>
            <a:lvl2pPr marL="176213" indent="0">
              <a:buNone/>
              <a:defRPr/>
            </a:lvl2pPr>
            <a:lvl3pPr marL="360362" indent="0">
              <a:buNone/>
              <a:defRPr/>
            </a:lvl3pPr>
            <a:lvl4pPr marL="536575" indent="0">
              <a:buNone/>
              <a:defRPr/>
            </a:lvl4pPr>
            <a:lvl5pPr marL="720725" indent="0">
              <a:buNone/>
              <a:defRPr/>
            </a:lvl5pPr>
          </a:lstStyle>
          <a:p>
            <a:pPr lvl="0"/>
            <a:r>
              <a:rPr lang="de-DE" dirty="0"/>
              <a:t>Textmasterformat bearbeiten</a:t>
            </a:r>
          </a:p>
        </p:txBody>
      </p:sp>
      <p:sp>
        <p:nvSpPr>
          <p:cNvPr id="30" name="Textplatzhalter 6"/>
          <p:cNvSpPr>
            <a:spLocks noGrp="1"/>
          </p:cNvSpPr>
          <p:nvPr>
            <p:ph type="body" sz="quarter" idx="28"/>
          </p:nvPr>
        </p:nvSpPr>
        <p:spPr>
          <a:xfrm>
            <a:off x="4219099" y="3243246"/>
            <a:ext cx="3751099" cy="360000"/>
          </a:xfrm>
          <a:solidFill>
            <a:srgbClr val="FFFFFF">
              <a:alpha val="80000"/>
            </a:srgbClr>
          </a:solidFill>
        </p:spPr>
        <p:txBody>
          <a:bodyPr lIns="144000" tIns="72000" rIns="72000" bIns="36000" anchor="ctr" anchorCtr="0">
            <a:noAutofit/>
          </a:bodyPr>
          <a:lstStyle>
            <a:lvl1pPr marL="0" indent="0">
              <a:lnSpc>
                <a:spcPct val="85000"/>
              </a:lnSpc>
              <a:spcAft>
                <a:spcPts val="0"/>
              </a:spcAft>
              <a:buNone/>
              <a:defRPr lang="de-DE" sz="1800" kern="1200" dirty="0">
                <a:solidFill>
                  <a:schemeClr val="bg1">
                    <a:lumMod val="50000"/>
                  </a:schemeClr>
                </a:solidFill>
                <a:latin typeface="+mn-lt"/>
                <a:ea typeface="+mn-ea"/>
                <a:cs typeface="+mn-cs"/>
              </a:defRPr>
            </a:lvl1pPr>
            <a:lvl2pPr marL="176213" indent="0">
              <a:buNone/>
              <a:defRPr/>
            </a:lvl2pPr>
            <a:lvl3pPr marL="360362" indent="0">
              <a:buNone/>
              <a:defRPr/>
            </a:lvl3pPr>
            <a:lvl4pPr marL="536575" indent="0">
              <a:buNone/>
              <a:defRPr/>
            </a:lvl4pPr>
            <a:lvl5pPr marL="720725" indent="0">
              <a:buNone/>
              <a:defRPr/>
            </a:lvl5pPr>
          </a:lstStyle>
          <a:p>
            <a:pPr lvl="0"/>
            <a:r>
              <a:rPr lang="de-DE" dirty="0"/>
              <a:t>Textmasterformat bearbeiten</a:t>
            </a:r>
          </a:p>
        </p:txBody>
      </p:sp>
      <p:sp>
        <p:nvSpPr>
          <p:cNvPr id="31" name="Textplatzhalter 6"/>
          <p:cNvSpPr>
            <a:spLocks noGrp="1"/>
          </p:cNvSpPr>
          <p:nvPr>
            <p:ph type="body" sz="quarter" idx="29"/>
          </p:nvPr>
        </p:nvSpPr>
        <p:spPr>
          <a:xfrm>
            <a:off x="8114500" y="3243246"/>
            <a:ext cx="3751099" cy="360000"/>
          </a:xfrm>
          <a:solidFill>
            <a:srgbClr val="FFFFFF">
              <a:alpha val="80000"/>
            </a:srgbClr>
          </a:solidFill>
        </p:spPr>
        <p:txBody>
          <a:bodyPr lIns="144000" tIns="72000" rIns="72000" bIns="36000" anchor="ctr" anchorCtr="0">
            <a:noAutofit/>
          </a:bodyPr>
          <a:lstStyle>
            <a:lvl1pPr marL="0" indent="0">
              <a:lnSpc>
                <a:spcPct val="85000"/>
              </a:lnSpc>
              <a:spcAft>
                <a:spcPts val="0"/>
              </a:spcAft>
              <a:buNone/>
              <a:defRPr lang="de-DE" sz="1800" kern="1200" dirty="0">
                <a:solidFill>
                  <a:schemeClr val="bg1">
                    <a:lumMod val="50000"/>
                  </a:schemeClr>
                </a:solidFill>
                <a:latin typeface="+mn-lt"/>
                <a:ea typeface="+mn-ea"/>
                <a:cs typeface="+mn-cs"/>
              </a:defRPr>
            </a:lvl1pPr>
            <a:lvl2pPr marL="176213" indent="0">
              <a:buNone/>
              <a:defRPr/>
            </a:lvl2pPr>
            <a:lvl3pPr marL="360362" indent="0">
              <a:buNone/>
              <a:defRPr/>
            </a:lvl3pPr>
            <a:lvl4pPr marL="536575" indent="0">
              <a:buNone/>
              <a:defRPr/>
            </a:lvl4pPr>
            <a:lvl5pPr marL="720725" indent="0">
              <a:buNone/>
              <a:defRPr/>
            </a:lvl5pPr>
          </a:lstStyle>
          <a:p>
            <a:pPr lvl="0"/>
            <a:r>
              <a:rPr lang="de-DE" dirty="0"/>
              <a:t>Textmasterformat bearbeiten</a:t>
            </a:r>
          </a:p>
        </p:txBody>
      </p:sp>
      <p:sp>
        <p:nvSpPr>
          <p:cNvPr id="32" name="Bildplatzhalter 3"/>
          <p:cNvSpPr>
            <a:spLocks noGrp="1"/>
          </p:cNvSpPr>
          <p:nvPr>
            <p:ph type="pic" sz="quarter" idx="30"/>
          </p:nvPr>
        </p:nvSpPr>
        <p:spPr>
          <a:xfrm>
            <a:off x="4219099" y="3760247"/>
            <a:ext cx="3751099" cy="2042954"/>
          </a:xfrm>
        </p:spPr>
        <p:txBody>
          <a:bodyPr anchor="ctr"/>
          <a:lstStyle>
            <a:lvl1pPr marL="0" indent="0" algn="ctr">
              <a:buNone/>
              <a:defRPr>
                <a:solidFill>
                  <a:srgbClr val="AFAFAF"/>
                </a:solidFill>
              </a:defRPr>
            </a:lvl1pPr>
          </a:lstStyle>
          <a:p>
            <a:endParaRPr lang="de-DE"/>
          </a:p>
        </p:txBody>
      </p:sp>
      <p:sp>
        <p:nvSpPr>
          <p:cNvPr id="33" name="Bildplatzhalter 3"/>
          <p:cNvSpPr>
            <a:spLocks noGrp="1"/>
          </p:cNvSpPr>
          <p:nvPr>
            <p:ph type="pic" sz="quarter" idx="31"/>
          </p:nvPr>
        </p:nvSpPr>
        <p:spPr>
          <a:xfrm>
            <a:off x="8114501" y="3760247"/>
            <a:ext cx="3751099" cy="2042954"/>
          </a:xfrm>
        </p:spPr>
        <p:txBody>
          <a:bodyPr anchor="ctr"/>
          <a:lstStyle>
            <a:lvl1pPr marL="0" indent="0" algn="ctr">
              <a:buNone/>
              <a:defRPr>
                <a:solidFill>
                  <a:srgbClr val="AFAFAF"/>
                </a:solidFill>
              </a:defRPr>
            </a:lvl1pPr>
          </a:lstStyle>
          <a:p>
            <a:endParaRPr lang="de-DE"/>
          </a:p>
        </p:txBody>
      </p:sp>
      <p:sp>
        <p:nvSpPr>
          <p:cNvPr id="37" name="Textplatzhalter 6"/>
          <p:cNvSpPr>
            <a:spLocks noGrp="1"/>
          </p:cNvSpPr>
          <p:nvPr>
            <p:ph type="body" sz="quarter" idx="32"/>
          </p:nvPr>
        </p:nvSpPr>
        <p:spPr>
          <a:xfrm>
            <a:off x="4219099" y="5463793"/>
            <a:ext cx="3751099" cy="360000"/>
          </a:xfrm>
          <a:solidFill>
            <a:srgbClr val="FFFFFF">
              <a:alpha val="80000"/>
            </a:srgbClr>
          </a:solidFill>
        </p:spPr>
        <p:txBody>
          <a:bodyPr lIns="144000" tIns="72000" rIns="72000" bIns="36000" anchor="ctr" anchorCtr="0">
            <a:noAutofit/>
          </a:bodyPr>
          <a:lstStyle>
            <a:lvl1pPr marL="0" indent="0">
              <a:lnSpc>
                <a:spcPct val="85000"/>
              </a:lnSpc>
              <a:spcAft>
                <a:spcPts val="0"/>
              </a:spcAft>
              <a:buNone/>
              <a:defRPr lang="de-DE" sz="1800" kern="1200" dirty="0" smtClean="0">
                <a:solidFill>
                  <a:schemeClr val="bg1">
                    <a:lumMod val="50000"/>
                  </a:schemeClr>
                </a:solidFill>
                <a:latin typeface="+mn-lt"/>
                <a:ea typeface="+mn-ea"/>
                <a:cs typeface="+mn-cs"/>
              </a:defRPr>
            </a:lvl1pPr>
            <a:lvl2pPr marL="176213" indent="0">
              <a:buNone/>
              <a:defRPr/>
            </a:lvl2pPr>
            <a:lvl3pPr marL="360362" indent="0">
              <a:buNone/>
              <a:defRPr/>
            </a:lvl3pPr>
            <a:lvl4pPr marL="536575" indent="0">
              <a:buNone/>
              <a:defRPr/>
            </a:lvl4pPr>
            <a:lvl5pPr marL="720725" indent="0">
              <a:buNone/>
              <a:defRPr/>
            </a:lvl5pPr>
          </a:lstStyle>
          <a:p>
            <a:pPr lvl="0"/>
            <a:r>
              <a:rPr lang="de-DE" dirty="0"/>
              <a:t>Textmasterformat bearbeiten</a:t>
            </a:r>
          </a:p>
        </p:txBody>
      </p:sp>
      <p:sp>
        <p:nvSpPr>
          <p:cNvPr id="38" name="Textplatzhalter 6"/>
          <p:cNvSpPr>
            <a:spLocks noGrp="1"/>
          </p:cNvSpPr>
          <p:nvPr>
            <p:ph type="body" sz="quarter" idx="33"/>
          </p:nvPr>
        </p:nvSpPr>
        <p:spPr>
          <a:xfrm>
            <a:off x="8114500" y="5463793"/>
            <a:ext cx="3751099" cy="360000"/>
          </a:xfrm>
          <a:solidFill>
            <a:srgbClr val="FFFFFF">
              <a:alpha val="80000"/>
            </a:srgbClr>
          </a:solidFill>
        </p:spPr>
        <p:txBody>
          <a:bodyPr lIns="144000" tIns="72000" rIns="72000" bIns="36000" anchor="ctr" anchorCtr="0">
            <a:noAutofit/>
          </a:bodyPr>
          <a:lstStyle>
            <a:lvl1pPr marL="0" indent="0">
              <a:lnSpc>
                <a:spcPct val="85000"/>
              </a:lnSpc>
              <a:spcAft>
                <a:spcPts val="0"/>
              </a:spcAft>
              <a:buNone/>
              <a:defRPr lang="de-DE" sz="1800" kern="1200" dirty="0" smtClean="0">
                <a:solidFill>
                  <a:schemeClr val="bg1">
                    <a:lumMod val="50000"/>
                  </a:schemeClr>
                </a:solidFill>
                <a:latin typeface="+mn-lt"/>
                <a:ea typeface="+mn-ea"/>
                <a:cs typeface="+mn-cs"/>
              </a:defRPr>
            </a:lvl1pPr>
            <a:lvl2pPr marL="176213" indent="0">
              <a:buNone/>
              <a:defRPr/>
            </a:lvl2pPr>
            <a:lvl3pPr marL="360362" indent="0">
              <a:buNone/>
              <a:defRPr/>
            </a:lvl3pPr>
            <a:lvl4pPr marL="536575" indent="0">
              <a:buNone/>
              <a:defRPr/>
            </a:lvl4pPr>
            <a:lvl5pPr marL="720725" indent="0">
              <a:buNone/>
              <a:defRPr/>
            </a:lvl5pPr>
          </a:lstStyle>
          <a:p>
            <a:pPr lvl="0"/>
            <a:r>
              <a:rPr lang="de-DE" dirty="0"/>
              <a:t>Textmasterformat bearbeiten</a:t>
            </a:r>
          </a:p>
        </p:txBody>
      </p:sp>
    </p:spTree>
    <p:extLst>
      <p:ext uri="{BB962C8B-B14F-4D97-AF65-F5344CB8AC3E}">
        <p14:creationId xmlns:p14="http://schemas.microsoft.com/office/powerpoint/2010/main" val="327904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gallery, 3 images round">
    <p:spTree>
      <p:nvGrpSpPr>
        <p:cNvPr id="1" name=""/>
        <p:cNvGrpSpPr/>
        <p:nvPr/>
      </p:nvGrpSpPr>
      <p:grpSpPr>
        <a:xfrm>
          <a:off x="0" y="0"/>
          <a:ext cx="0" cy="0"/>
          <a:chOff x="0" y="0"/>
          <a:chExt cx="0" cy="0"/>
        </a:xfrm>
      </p:grpSpPr>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29" name="Bildplatzhalter 3"/>
          <p:cNvSpPr>
            <a:spLocks noGrp="1"/>
          </p:cNvSpPr>
          <p:nvPr>
            <p:ph type="pic" sz="quarter" idx="17"/>
          </p:nvPr>
        </p:nvSpPr>
        <p:spPr>
          <a:xfrm>
            <a:off x="739605" y="1563235"/>
            <a:ext cx="2919887" cy="2919887"/>
          </a:xfrm>
          <a:prstGeom prst="flowChartConnector">
            <a:avLst/>
          </a:prstGeo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39" name="Bildplatzhalter 3"/>
          <p:cNvSpPr>
            <a:spLocks noGrp="1"/>
          </p:cNvSpPr>
          <p:nvPr>
            <p:ph type="pic" sz="quarter" idx="18"/>
          </p:nvPr>
        </p:nvSpPr>
        <p:spPr>
          <a:xfrm>
            <a:off x="4634781" y="1563235"/>
            <a:ext cx="2919887" cy="2919887"/>
          </a:xfrm>
          <a:prstGeom prst="flowChartConnector">
            <a:avLst/>
          </a:prstGeo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40" name="Bildplatzhalter 3"/>
          <p:cNvSpPr>
            <a:spLocks noGrp="1"/>
          </p:cNvSpPr>
          <p:nvPr>
            <p:ph type="pic" sz="quarter" idx="19"/>
          </p:nvPr>
        </p:nvSpPr>
        <p:spPr>
          <a:xfrm>
            <a:off x="8530513" y="1563235"/>
            <a:ext cx="2919887" cy="2919887"/>
          </a:xfrm>
          <a:prstGeom prst="flowChartConnector">
            <a:avLst/>
          </a:prstGeo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8" name="Textplatzhalter 7"/>
          <p:cNvSpPr>
            <a:spLocks noGrp="1"/>
          </p:cNvSpPr>
          <p:nvPr>
            <p:ph type="body" sz="quarter" idx="23"/>
          </p:nvPr>
        </p:nvSpPr>
        <p:spPr>
          <a:xfrm>
            <a:off x="323847" y="4741610"/>
            <a:ext cx="3751252" cy="347915"/>
          </a:xfrm>
        </p:spPr>
        <p:txBody>
          <a:bodyPr>
            <a:noAutofit/>
          </a:bodyPr>
          <a:lstStyle>
            <a:lvl1pPr marL="0" indent="0" algn="ctr">
              <a:buNone/>
              <a:defRPr lang="de-DE" sz="2000" kern="1200" dirty="0" smtClean="0">
                <a:solidFill>
                  <a:schemeClr val="accent1"/>
                </a:solidFill>
                <a:latin typeface="+mn-lt"/>
                <a:ea typeface="+mn-ea"/>
                <a:cs typeface="+mn-cs"/>
              </a:defRPr>
            </a:lvl1pPr>
            <a:lvl2pPr marL="0" indent="0" algn="ctr">
              <a:buNone/>
              <a:defRPr sz="1600">
                <a:solidFill>
                  <a:schemeClr val="bg1">
                    <a:lumMod val="65000"/>
                  </a:schemeClr>
                </a:solidFill>
              </a:defRPr>
            </a:lvl2pPr>
          </a:lstStyle>
          <a:p>
            <a:pPr lvl="0"/>
            <a:r>
              <a:rPr lang="de-DE" dirty="0"/>
              <a:t>Textmasterformat bearbeiten</a:t>
            </a:r>
          </a:p>
        </p:txBody>
      </p:sp>
      <p:sp>
        <p:nvSpPr>
          <p:cNvPr id="11" name="Textplatzhalter 10"/>
          <p:cNvSpPr>
            <a:spLocks noGrp="1"/>
          </p:cNvSpPr>
          <p:nvPr>
            <p:ph type="body" sz="quarter" idx="24"/>
          </p:nvPr>
        </p:nvSpPr>
        <p:spPr>
          <a:xfrm>
            <a:off x="323847" y="5089525"/>
            <a:ext cx="3751252" cy="736534"/>
          </a:xfrm>
        </p:spPr>
        <p:txBody>
          <a:bodyPr wrap="square" lIns="72000" tIns="72000" rIns="72000">
            <a:noAutofit/>
          </a:bodyPr>
          <a:lstStyle>
            <a:lvl1pPr marL="0" indent="0" algn="ctr">
              <a:lnSpc>
                <a:spcPct val="110000"/>
              </a:lnSpc>
              <a:buNone/>
              <a:defRPr lang="de-DE" sz="1600" kern="1200" dirty="0" smtClean="0">
                <a:solidFill>
                  <a:srgbClr val="AFAFAF"/>
                </a:solidFill>
                <a:latin typeface="+mn-lt"/>
                <a:ea typeface="+mn-ea"/>
                <a:cs typeface="+mn-cs"/>
              </a:defRPr>
            </a:lvl1pPr>
          </a:lstStyle>
          <a:p>
            <a:pPr lvl="0"/>
            <a:r>
              <a:rPr lang="de-DE" dirty="0"/>
              <a:t>Textmasterformat bearbeiten</a:t>
            </a:r>
          </a:p>
        </p:txBody>
      </p:sp>
      <p:sp>
        <p:nvSpPr>
          <p:cNvPr id="45" name="Textplatzhalter 10"/>
          <p:cNvSpPr>
            <a:spLocks noGrp="1"/>
          </p:cNvSpPr>
          <p:nvPr>
            <p:ph type="body" sz="quarter" idx="28"/>
          </p:nvPr>
        </p:nvSpPr>
        <p:spPr>
          <a:xfrm>
            <a:off x="4216955" y="5089525"/>
            <a:ext cx="3751252" cy="736534"/>
          </a:xfrm>
        </p:spPr>
        <p:txBody>
          <a:bodyPr lIns="72000" tIns="72000" rIns="72000">
            <a:noAutofit/>
          </a:bodyPr>
          <a:lstStyle>
            <a:lvl1pPr marL="0" indent="0" algn="ctr">
              <a:lnSpc>
                <a:spcPct val="110000"/>
              </a:lnSpc>
              <a:buNone/>
              <a:defRPr sz="1600">
                <a:solidFill>
                  <a:schemeClr val="bg1">
                    <a:lumMod val="65000"/>
                  </a:schemeClr>
                </a:solidFill>
              </a:defRPr>
            </a:lvl1pPr>
          </a:lstStyle>
          <a:p>
            <a:pPr lvl="0"/>
            <a:r>
              <a:rPr lang="de-DE" dirty="0"/>
              <a:t>Textmasterformat bearbeiten</a:t>
            </a:r>
          </a:p>
        </p:txBody>
      </p:sp>
      <p:sp>
        <p:nvSpPr>
          <p:cNvPr id="30" name="Textplatzhalter 7"/>
          <p:cNvSpPr>
            <a:spLocks noGrp="1"/>
          </p:cNvSpPr>
          <p:nvPr>
            <p:ph type="body" sz="quarter" idx="30"/>
          </p:nvPr>
        </p:nvSpPr>
        <p:spPr>
          <a:xfrm>
            <a:off x="4216956" y="4741610"/>
            <a:ext cx="3751250" cy="347915"/>
          </a:xfrm>
        </p:spPr>
        <p:txBody>
          <a:bodyPr>
            <a:noAutofit/>
          </a:bodyPr>
          <a:lstStyle>
            <a:lvl1pPr marL="0" indent="0" algn="ctr">
              <a:buNone/>
              <a:defRPr lang="de-DE" sz="2000" kern="1200" dirty="0" smtClean="0">
                <a:solidFill>
                  <a:schemeClr val="accent1"/>
                </a:solidFill>
                <a:latin typeface="+mn-lt"/>
                <a:ea typeface="+mn-ea"/>
                <a:cs typeface="+mn-cs"/>
              </a:defRPr>
            </a:lvl1pPr>
            <a:lvl2pPr marL="0" indent="0" algn="ctr">
              <a:buNone/>
              <a:defRPr sz="1600">
                <a:solidFill>
                  <a:schemeClr val="bg1">
                    <a:lumMod val="65000"/>
                  </a:schemeClr>
                </a:solidFill>
              </a:defRPr>
            </a:lvl2pPr>
          </a:lstStyle>
          <a:p>
            <a:pPr lvl="0"/>
            <a:r>
              <a:rPr lang="de-DE" dirty="0"/>
              <a:t>Textmasterformat bearbeiten</a:t>
            </a:r>
          </a:p>
        </p:txBody>
      </p:sp>
      <p:sp>
        <p:nvSpPr>
          <p:cNvPr id="31" name="Textplatzhalter 10"/>
          <p:cNvSpPr>
            <a:spLocks noGrp="1"/>
          </p:cNvSpPr>
          <p:nvPr>
            <p:ph type="body" sz="quarter" idx="31"/>
          </p:nvPr>
        </p:nvSpPr>
        <p:spPr>
          <a:xfrm>
            <a:off x="8114349" y="5089525"/>
            <a:ext cx="3751252" cy="736534"/>
          </a:xfrm>
        </p:spPr>
        <p:txBody>
          <a:bodyPr lIns="72000" tIns="72000" rIns="72000">
            <a:noAutofit/>
          </a:bodyPr>
          <a:lstStyle>
            <a:lvl1pPr marL="0" indent="0" algn="ctr">
              <a:lnSpc>
                <a:spcPct val="110000"/>
              </a:lnSpc>
              <a:buNone/>
              <a:defRPr sz="1600">
                <a:solidFill>
                  <a:schemeClr val="bg1">
                    <a:lumMod val="65000"/>
                  </a:schemeClr>
                </a:solidFill>
              </a:defRPr>
            </a:lvl1pPr>
          </a:lstStyle>
          <a:p>
            <a:pPr lvl="0"/>
            <a:r>
              <a:rPr lang="de-DE" dirty="0"/>
              <a:t>Textmasterformat bearbeiten</a:t>
            </a:r>
          </a:p>
        </p:txBody>
      </p:sp>
      <p:sp>
        <p:nvSpPr>
          <p:cNvPr id="4" name="Textplatzhalter 3"/>
          <p:cNvSpPr>
            <a:spLocks noGrp="1"/>
          </p:cNvSpPr>
          <p:nvPr>
            <p:ph type="body" sz="quarter" idx="32"/>
          </p:nvPr>
        </p:nvSpPr>
        <p:spPr>
          <a:xfrm>
            <a:off x="8114349" y="4741863"/>
            <a:ext cx="3749768" cy="347662"/>
          </a:xfrm>
        </p:spPr>
        <p:txBody>
          <a:bodyPr>
            <a:noAutofit/>
          </a:bodyPr>
          <a:lstStyle>
            <a:lvl1pPr marL="0" indent="0" algn="ctr">
              <a:buNone/>
              <a:defRPr lang="de-DE" sz="2000" kern="1200" dirty="0" smtClean="0">
                <a:solidFill>
                  <a:schemeClr val="accent1"/>
                </a:solidFill>
                <a:latin typeface="+mn-lt"/>
                <a:ea typeface="+mn-ea"/>
                <a:cs typeface="+mn-cs"/>
              </a:defRPr>
            </a:lvl1pPr>
          </a:lstStyle>
          <a:p>
            <a:pPr lvl="0"/>
            <a:r>
              <a:rPr lang="de-DE" dirty="0"/>
              <a:t>Textmasterformat bearbeiten</a:t>
            </a:r>
          </a:p>
        </p:txBody>
      </p:sp>
      <p:sp>
        <p:nvSpPr>
          <p:cNvPr id="37"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Tree>
    <p:extLst>
      <p:ext uri="{BB962C8B-B14F-4D97-AF65-F5344CB8AC3E}">
        <p14:creationId xmlns:p14="http://schemas.microsoft.com/office/powerpoint/2010/main" val="346755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mages and Text boxes">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8" name="Textplatzhalter 7"/>
          <p:cNvSpPr>
            <a:spLocks noGrp="1"/>
          </p:cNvSpPr>
          <p:nvPr>
            <p:ph type="body" sz="quarter" idx="23"/>
          </p:nvPr>
        </p:nvSpPr>
        <p:spPr>
          <a:xfrm>
            <a:off x="323847" y="4004135"/>
            <a:ext cx="2777440" cy="347915"/>
          </a:xfrm>
        </p:spPr>
        <p:txBody>
          <a:bodyPr>
            <a:noAutofit/>
          </a:bodyPr>
          <a:lstStyle>
            <a:lvl1pPr marL="0" indent="0" algn="ctr">
              <a:buNone/>
              <a:defRPr lang="de-DE" sz="2000" kern="1200" dirty="0" smtClean="0">
                <a:solidFill>
                  <a:schemeClr val="accent1"/>
                </a:solidFill>
                <a:latin typeface="+mn-lt"/>
                <a:ea typeface="+mn-ea"/>
                <a:cs typeface="+mn-cs"/>
              </a:defRPr>
            </a:lvl1pPr>
            <a:lvl2pPr marL="0" indent="0" algn="ctr">
              <a:buNone/>
              <a:defRPr sz="1600">
                <a:solidFill>
                  <a:schemeClr val="bg1">
                    <a:lumMod val="65000"/>
                  </a:schemeClr>
                </a:solidFill>
              </a:defRPr>
            </a:lvl2pPr>
          </a:lstStyle>
          <a:p>
            <a:pPr lvl="0"/>
            <a:r>
              <a:rPr lang="de-DE" dirty="0"/>
              <a:t>Textmasterformat</a:t>
            </a:r>
          </a:p>
        </p:txBody>
      </p:sp>
      <p:sp>
        <p:nvSpPr>
          <p:cNvPr id="23" name="Bildplatzhalter 3"/>
          <p:cNvSpPr>
            <a:spLocks noGrp="1"/>
          </p:cNvSpPr>
          <p:nvPr>
            <p:ph type="pic" sz="quarter" idx="17"/>
          </p:nvPr>
        </p:nvSpPr>
        <p:spPr>
          <a:xfrm>
            <a:off x="618690" y="1563235"/>
            <a:ext cx="2188800" cy="2188800"/>
          </a:xfrm>
          <a:prstGeom prst="flowChartConnector">
            <a:avLst/>
          </a:prstGeo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24" name="Bildplatzhalter 3"/>
          <p:cNvSpPr>
            <a:spLocks noGrp="1"/>
          </p:cNvSpPr>
          <p:nvPr>
            <p:ph type="pic" sz="quarter" idx="29"/>
          </p:nvPr>
        </p:nvSpPr>
        <p:spPr>
          <a:xfrm>
            <a:off x="3539209" y="1563235"/>
            <a:ext cx="2188800" cy="2188800"/>
          </a:xfrm>
          <a:prstGeom prst="flowChartConnector">
            <a:avLst/>
          </a:prstGeo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25" name="Bildplatzhalter 3"/>
          <p:cNvSpPr>
            <a:spLocks noGrp="1"/>
          </p:cNvSpPr>
          <p:nvPr>
            <p:ph type="pic" sz="quarter" idx="30"/>
          </p:nvPr>
        </p:nvSpPr>
        <p:spPr>
          <a:xfrm>
            <a:off x="6461516" y="1563235"/>
            <a:ext cx="2188800" cy="2188800"/>
          </a:xfrm>
          <a:prstGeom prst="flowChartConnector">
            <a:avLst/>
          </a:prstGeo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26" name="Bildplatzhalter 3"/>
          <p:cNvSpPr>
            <a:spLocks noGrp="1"/>
          </p:cNvSpPr>
          <p:nvPr>
            <p:ph type="pic" sz="quarter" idx="31"/>
          </p:nvPr>
        </p:nvSpPr>
        <p:spPr>
          <a:xfrm>
            <a:off x="9382928" y="1563235"/>
            <a:ext cx="2188800" cy="2188800"/>
          </a:xfrm>
          <a:prstGeom prst="flowChartConnector">
            <a:avLst/>
          </a:prstGeo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106" name="Textplatzhalter 7"/>
          <p:cNvSpPr>
            <a:spLocks noGrp="1"/>
          </p:cNvSpPr>
          <p:nvPr>
            <p:ph type="body" sz="quarter" idx="32"/>
          </p:nvPr>
        </p:nvSpPr>
        <p:spPr>
          <a:xfrm>
            <a:off x="3245283" y="4004135"/>
            <a:ext cx="2777440" cy="347915"/>
          </a:xfrm>
        </p:spPr>
        <p:txBody>
          <a:bodyPr>
            <a:noAutofit/>
          </a:bodyPr>
          <a:lstStyle>
            <a:lvl1pPr marL="0" indent="0" algn="ctr">
              <a:buNone/>
              <a:defRPr lang="de-DE" sz="2000" kern="1200" dirty="0" smtClean="0">
                <a:solidFill>
                  <a:schemeClr val="accent1"/>
                </a:solidFill>
                <a:latin typeface="+mn-lt"/>
                <a:ea typeface="+mn-ea"/>
                <a:cs typeface="+mn-cs"/>
              </a:defRPr>
            </a:lvl1pPr>
            <a:lvl2pPr marL="0" indent="0" algn="ctr">
              <a:buNone/>
              <a:defRPr sz="1600">
                <a:solidFill>
                  <a:schemeClr val="bg1">
                    <a:lumMod val="65000"/>
                  </a:schemeClr>
                </a:solidFill>
              </a:defRPr>
            </a:lvl2pPr>
          </a:lstStyle>
          <a:p>
            <a:pPr lvl="0"/>
            <a:r>
              <a:rPr lang="de-DE" dirty="0"/>
              <a:t>Textmasterformat</a:t>
            </a:r>
          </a:p>
        </p:txBody>
      </p:sp>
      <p:sp>
        <p:nvSpPr>
          <p:cNvPr id="107" name="Textplatzhalter 10"/>
          <p:cNvSpPr>
            <a:spLocks noGrp="1"/>
          </p:cNvSpPr>
          <p:nvPr>
            <p:ph type="body" sz="quarter" idx="33"/>
          </p:nvPr>
        </p:nvSpPr>
        <p:spPr>
          <a:xfrm>
            <a:off x="3245283" y="4352051"/>
            <a:ext cx="2777440" cy="1451150"/>
          </a:xfrm>
        </p:spPr>
        <p:txBody>
          <a:bodyPr lIns="72000" tIns="72000" rIns="72000">
            <a:noAutofit/>
          </a:bodyPr>
          <a:lstStyle>
            <a:lvl1pPr marL="0" indent="0" algn="ctr">
              <a:buNone/>
              <a:defRPr lang="de-DE" sz="1600" kern="1200" dirty="0" smtClean="0">
                <a:solidFill>
                  <a:srgbClr val="646464"/>
                </a:solidFill>
                <a:latin typeface="+mn-lt"/>
                <a:ea typeface="+mn-ea"/>
                <a:cs typeface="+mn-cs"/>
              </a:defRPr>
            </a:lvl1pPr>
          </a:lstStyle>
          <a:p>
            <a:pPr lvl="0"/>
            <a:r>
              <a:rPr lang="de-DE" dirty="0"/>
              <a:t>Textmasterformat bearbeiten</a:t>
            </a:r>
          </a:p>
        </p:txBody>
      </p:sp>
      <p:sp>
        <p:nvSpPr>
          <p:cNvPr id="108" name="Textplatzhalter 7"/>
          <p:cNvSpPr>
            <a:spLocks noGrp="1"/>
          </p:cNvSpPr>
          <p:nvPr>
            <p:ph type="body" sz="quarter" idx="34"/>
          </p:nvPr>
        </p:nvSpPr>
        <p:spPr>
          <a:xfrm>
            <a:off x="6166723" y="4004135"/>
            <a:ext cx="2777440" cy="347915"/>
          </a:xfrm>
        </p:spPr>
        <p:txBody>
          <a:bodyPr>
            <a:noAutofit/>
          </a:bodyPr>
          <a:lstStyle>
            <a:lvl1pPr marL="0" indent="0" algn="ctr">
              <a:buNone/>
              <a:defRPr lang="de-DE" sz="2000" kern="1200" dirty="0" smtClean="0">
                <a:solidFill>
                  <a:schemeClr val="accent1"/>
                </a:solidFill>
                <a:latin typeface="+mn-lt"/>
                <a:ea typeface="+mn-ea"/>
                <a:cs typeface="+mn-cs"/>
              </a:defRPr>
            </a:lvl1pPr>
            <a:lvl2pPr marL="0" indent="0" algn="ctr">
              <a:buNone/>
              <a:defRPr sz="1600">
                <a:solidFill>
                  <a:schemeClr val="bg1">
                    <a:lumMod val="65000"/>
                  </a:schemeClr>
                </a:solidFill>
              </a:defRPr>
            </a:lvl2pPr>
          </a:lstStyle>
          <a:p>
            <a:pPr lvl="0"/>
            <a:r>
              <a:rPr lang="de-DE" dirty="0"/>
              <a:t>Textmasterformat</a:t>
            </a:r>
          </a:p>
        </p:txBody>
      </p:sp>
      <p:sp>
        <p:nvSpPr>
          <p:cNvPr id="109" name="Textplatzhalter 10"/>
          <p:cNvSpPr>
            <a:spLocks noGrp="1"/>
          </p:cNvSpPr>
          <p:nvPr>
            <p:ph type="body" sz="quarter" idx="35"/>
          </p:nvPr>
        </p:nvSpPr>
        <p:spPr>
          <a:xfrm>
            <a:off x="6166723" y="4352051"/>
            <a:ext cx="2777440" cy="1451150"/>
          </a:xfrm>
        </p:spPr>
        <p:txBody>
          <a:bodyPr lIns="72000" tIns="72000" rIns="72000">
            <a:noAutofit/>
          </a:bodyPr>
          <a:lstStyle>
            <a:lvl1pPr marL="0" indent="0" algn="ctr">
              <a:buNone/>
              <a:defRPr lang="de-DE" sz="1600" kern="1200" dirty="0" smtClean="0">
                <a:solidFill>
                  <a:srgbClr val="646464"/>
                </a:solidFill>
                <a:latin typeface="+mn-lt"/>
                <a:ea typeface="+mn-ea"/>
                <a:cs typeface="+mn-cs"/>
              </a:defRPr>
            </a:lvl1pPr>
          </a:lstStyle>
          <a:p>
            <a:pPr lvl="0"/>
            <a:r>
              <a:rPr lang="de-DE" dirty="0"/>
              <a:t>Textmasterformat bearbeiten</a:t>
            </a:r>
          </a:p>
        </p:txBody>
      </p:sp>
      <p:sp>
        <p:nvSpPr>
          <p:cNvPr id="110" name="Textplatzhalter 7"/>
          <p:cNvSpPr>
            <a:spLocks noGrp="1"/>
          </p:cNvSpPr>
          <p:nvPr>
            <p:ph type="body" sz="quarter" idx="36"/>
          </p:nvPr>
        </p:nvSpPr>
        <p:spPr>
          <a:xfrm>
            <a:off x="9088160" y="4004135"/>
            <a:ext cx="2777440" cy="347915"/>
          </a:xfrm>
        </p:spPr>
        <p:txBody>
          <a:bodyPr>
            <a:noAutofit/>
          </a:bodyPr>
          <a:lstStyle>
            <a:lvl1pPr marL="0" indent="0" algn="ctr">
              <a:buNone/>
              <a:defRPr lang="de-DE" sz="2000" kern="1200" dirty="0" smtClean="0">
                <a:solidFill>
                  <a:schemeClr val="accent1"/>
                </a:solidFill>
                <a:latin typeface="+mn-lt"/>
                <a:ea typeface="+mn-ea"/>
                <a:cs typeface="+mn-cs"/>
              </a:defRPr>
            </a:lvl1pPr>
            <a:lvl2pPr marL="0" indent="0" algn="ctr">
              <a:buNone/>
              <a:defRPr sz="1600">
                <a:solidFill>
                  <a:schemeClr val="bg1">
                    <a:lumMod val="65000"/>
                  </a:schemeClr>
                </a:solidFill>
              </a:defRPr>
            </a:lvl2pPr>
          </a:lstStyle>
          <a:p>
            <a:pPr lvl="0"/>
            <a:r>
              <a:rPr lang="de-DE" dirty="0"/>
              <a:t>Textmasterformat</a:t>
            </a:r>
          </a:p>
        </p:txBody>
      </p:sp>
      <p:sp>
        <p:nvSpPr>
          <p:cNvPr id="111" name="Textplatzhalter 10"/>
          <p:cNvSpPr>
            <a:spLocks noGrp="1"/>
          </p:cNvSpPr>
          <p:nvPr>
            <p:ph type="body" sz="quarter" idx="37"/>
          </p:nvPr>
        </p:nvSpPr>
        <p:spPr>
          <a:xfrm>
            <a:off x="9088160" y="4352051"/>
            <a:ext cx="2777440" cy="1451150"/>
          </a:xfrm>
        </p:spPr>
        <p:txBody>
          <a:bodyPr lIns="72000" tIns="72000" rIns="72000">
            <a:noAutofit/>
          </a:bodyPr>
          <a:lstStyle>
            <a:lvl1pPr marL="0" indent="0" algn="ctr">
              <a:buNone/>
              <a:defRPr lang="de-DE" sz="1600" kern="1200" dirty="0" smtClean="0">
                <a:solidFill>
                  <a:srgbClr val="646464"/>
                </a:solidFill>
                <a:latin typeface="+mn-lt"/>
                <a:ea typeface="+mn-ea"/>
                <a:cs typeface="+mn-cs"/>
              </a:defRPr>
            </a:lvl1pPr>
          </a:lstStyle>
          <a:p>
            <a:pPr lvl="0"/>
            <a:r>
              <a:rPr lang="de-DE" dirty="0"/>
              <a:t>Textmasterformat bearbeiten</a:t>
            </a:r>
          </a:p>
        </p:txBody>
      </p:sp>
      <p:sp>
        <p:nvSpPr>
          <p:cNvPr id="4" name="Textplatzhalter 3"/>
          <p:cNvSpPr>
            <a:spLocks noGrp="1"/>
          </p:cNvSpPr>
          <p:nvPr>
            <p:ph type="body" sz="quarter" idx="38"/>
          </p:nvPr>
        </p:nvSpPr>
        <p:spPr>
          <a:xfrm>
            <a:off x="323851" y="4352050"/>
            <a:ext cx="2777436" cy="1451850"/>
          </a:xfrm>
        </p:spPr>
        <p:txBody>
          <a:bodyPr lIns="72000" tIns="72000" rIns="72000">
            <a:noAutofit/>
          </a:bodyPr>
          <a:lstStyle>
            <a:lvl1pPr marL="0" indent="0" algn="ctr">
              <a:buFont typeface="Arial" panose="020B0604020202020204" pitchFamily="34" charset="0"/>
              <a:buNone/>
              <a:defRPr sz="1600"/>
            </a:lvl1pPr>
          </a:lstStyle>
          <a:p>
            <a:pPr lvl="0"/>
            <a:r>
              <a:rPr lang="de-DE" dirty="0"/>
              <a:t>Textmasterformat bearbeiten</a:t>
            </a:r>
          </a:p>
        </p:txBody>
      </p:sp>
    </p:spTree>
    <p:extLst>
      <p:ext uri="{BB962C8B-B14F-4D97-AF65-F5344CB8AC3E}">
        <p14:creationId xmlns:p14="http://schemas.microsoft.com/office/powerpoint/2010/main" val="92018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Datumsplatzhalter 4"/>
          <p:cNvSpPr>
            <a:spLocks noGrp="1"/>
          </p:cNvSpPr>
          <p:nvPr>
            <p:ph type="dt" sz="half" idx="12"/>
          </p:nvPr>
        </p:nvSpPr>
        <p:spPr>
          <a:xfrm>
            <a:off x="8327479" y="6462673"/>
            <a:ext cx="1260000" cy="365125"/>
          </a:xfrm>
          <a:prstGeom prst="rect">
            <a:avLst/>
          </a:prstGeom>
        </p:spPr>
        <p:txBody>
          <a:bodyPr/>
          <a:lstStyle/>
          <a:p>
            <a:endParaRPr lang="en-US" dirty="0"/>
          </a:p>
        </p:txBody>
      </p:sp>
    </p:spTree>
    <p:extLst>
      <p:ext uri="{BB962C8B-B14F-4D97-AF65-F5344CB8AC3E}">
        <p14:creationId xmlns:p14="http://schemas.microsoft.com/office/powerpoint/2010/main" val="416619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graphic elements, 3 objects">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8" name="Textplatzhalter 7"/>
          <p:cNvSpPr>
            <a:spLocks noGrp="1"/>
          </p:cNvSpPr>
          <p:nvPr>
            <p:ph type="body" sz="quarter" idx="23"/>
          </p:nvPr>
        </p:nvSpPr>
        <p:spPr>
          <a:xfrm>
            <a:off x="323847" y="4578517"/>
            <a:ext cx="3751252" cy="347915"/>
          </a:xfrm>
        </p:spPr>
        <p:txBody>
          <a:bodyPr>
            <a:normAutofit/>
          </a:bodyPr>
          <a:lstStyle>
            <a:lvl1pPr marL="0" indent="0" algn="ctr">
              <a:buNone/>
              <a:defRPr lang="de-DE" sz="2000" kern="1200" dirty="0" smtClean="0">
                <a:solidFill>
                  <a:srgbClr val="646464"/>
                </a:solidFill>
                <a:latin typeface="+mn-lt"/>
                <a:ea typeface="+mn-ea"/>
                <a:cs typeface="+mn-cs"/>
              </a:defRPr>
            </a:lvl1pPr>
            <a:lvl2pPr marL="0" indent="0" algn="ctr">
              <a:buNone/>
              <a:defRPr sz="1600">
                <a:solidFill>
                  <a:schemeClr val="bg1">
                    <a:lumMod val="65000"/>
                  </a:schemeClr>
                </a:solidFill>
              </a:defRPr>
            </a:lvl2pPr>
          </a:lstStyle>
          <a:p>
            <a:pPr lvl="0"/>
            <a:r>
              <a:rPr lang="de-DE" dirty="0"/>
              <a:t>Textmasterformat bearbeiten</a:t>
            </a:r>
          </a:p>
        </p:txBody>
      </p:sp>
      <p:sp>
        <p:nvSpPr>
          <p:cNvPr id="11" name="Textplatzhalter 10"/>
          <p:cNvSpPr>
            <a:spLocks noGrp="1"/>
          </p:cNvSpPr>
          <p:nvPr>
            <p:ph type="body" sz="quarter" idx="24"/>
          </p:nvPr>
        </p:nvSpPr>
        <p:spPr>
          <a:xfrm>
            <a:off x="323847" y="4926433"/>
            <a:ext cx="3751252" cy="877468"/>
          </a:xfrm>
        </p:spPr>
        <p:txBody>
          <a:bodyPr lIns="72000" tIns="72000" rIns="72000">
            <a:normAutofit/>
          </a:bodyPr>
          <a:lstStyle>
            <a:lvl1pPr marL="0" indent="0" algn="ctr">
              <a:buNone/>
              <a:defRPr lang="de-DE" sz="1600" kern="1200" dirty="0" smtClean="0">
                <a:solidFill>
                  <a:srgbClr val="AFAFAF"/>
                </a:solidFill>
                <a:latin typeface="+mn-lt"/>
                <a:ea typeface="+mn-ea"/>
                <a:cs typeface="+mn-cs"/>
              </a:defRPr>
            </a:lvl1pPr>
          </a:lstStyle>
          <a:p>
            <a:pPr lvl="0"/>
            <a:r>
              <a:rPr lang="de-DE" dirty="0"/>
              <a:t>Textmasterformat bearbeiten</a:t>
            </a:r>
          </a:p>
        </p:txBody>
      </p:sp>
      <p:sp>
        <p:nvSpPr>
          <p:cNvPr id="133" name="Textplatzhalter 7"/>
          <p:cNvSpPr>
            <a:spLocks noGrp="1"/>
          </p:cNvSpPr>
          <p:nvPr>
            <p:ph type="body" sz="quarter" idx="25"/>
          </p:nvPr>
        </p:nvSpPr>
        <p:spPr>
          <a:xfrm>
            <a:off x="4219099" y="4578517"/>
            <a:ext cx="3751250" cy="347915"/>
          </a:xfrm>
        </p:spPr>
        <p:txBody>
          <a:bodyPr>
            <a:normAutofit/>
          </a:bodyPr>
          <a:lstStyle>
            <a:lvl1pPr marL="0" indent="0" algn="ctr">
              <a:buNone/>
              <a:defRPr lang="de-DE" sz="2000" kern="1200" dirty="0" smtClean="0">
                <a:solidFill>
                  <a:srgbClr val="646464"/>
                </a:solidFill>
                <a:latin typeface="+mn-lt"/>
                <a:ea typeface="+mn-ea"/>
                <a:cs typeface="+mn-cs"/>
              </a:defRPr>
            </a:lvl1pPr>
            <a:lvl2pPr marL="0" indent="0" algn="ctr">
              <a:buNone/>
              <a:defRPr sz="1600">
                <a:solidFill>
                  <a:schemeClr val="bg1">
                    <a:lumMod val="65000"/>
                  </a:schemeClr>
                </a:solidFill>
              </a:defRPr>
            </a:lvl2pPr>
          </a:lstStyle>
          <a:p>
            <a:pPr lvl="0"/>
            <a:r>
              <a:rPr lang="de-DE" dirty="0"/>
              <a:t>Textmasterformat bearbeiten</a:t>
            </a:r>
          </a:p>
        </p:txBody>
      </p:sp>
      <p:sp>
        <p:nvSpPr>
          <p:cNvPr id="134" name="Textplatzhalter 10"/>
          <p:cNvSpPr>
            <a:spLocks noGrp="1"/>
          </p:cNvSpPr>
          <p:nvPr>
            <p:ph type="body" sz="quarter" idx="26"/>
          </p:nvPr>
        </p:nvSpPr>
        <p:spPr>
          <a:xfrm>
            <a:off x="4219099" y="4926433"/>
            <a:ext cx="3751250" cy="877468"/>
          </a:xfrm>
        </p:spPr>
        <p:txBody>
          <a:bodyPr lIns="72000" tIns="72000" rIns="72000">
            <a:normAutofit/>
          </a:bodyPr>
          <a:lstStyle>
            <a:lvl1pPr marL="0" indent="0" algn="ctr">
              <a:buNone/>
              <a:defRPr lang="de-DE" sz="1600" kern="1200" dirty="0" smtClean="0">
                <a:solidFill>
                  <a:srgbClr val="AFAFAF"/>
                </a:solidFill>
                <a:latin typeface="+mn-lt"/>
                <a:ea typeface="+mn-ea"/>
                <a:cs typeface="+mn-cs"/>
              </a:defRPr>
            </a:lvl1pPr>
          </a:lstStyle>
          <a:p>
            <a:pPr lvl="0"/>
            <a:r>
              <a:rPr lang="de-DE" dirty="0"/>
              <a:t>Textmasterformat bearbeiten</a:t>
            </a:r>
          </a:p>
        </p:txBody>
      </p:sp>
      <p:sp>
        <p:nvSpPr>
          <p:cNvPr id="162" name="Textplatzhalter 7"/>
          <p:cNvSpPr>
            <a:spLocks noGrp="1"/>
          </p:cNvSpPr>
          <p:nvPr>
            <p:ph type="body" sz="quarter" idx="27"/>
          </p:nvPr>
        </p:nvSpPr>
        <p:spPr>
          <a:xfrm>
            <a:off x="8110065" y="4578517"/>
            <a:ext cx="3746655" cy="347915"/>
          </a:xfrm>
        </p:spPr>
        <p:txBody>
          <a:bodyPr>
            <a:normAutofit/>
          </a:bodyPr>
          <a:lstStyle>
            <a:lvl1pPr marL="0" indent="0" algn="ctr">
              <a:buNone/>
              <a:defRPr lang="de-DE" sz="2000" kern="1200" dirty="0" smtClean="0">
                <a:solidFill>
                  <a:srgbClr val="646464"/>
                </a:solidFill>
                <a:latin typeface="+mn-lt"/>
                <a:ea typeface="+mn-ea"/>
                <a:cs typeface="+mn-cs"/>
              </a:defRPr>
            </a:lvl1pPr>
            <a:lvl2pPr marL="0" indent="0" algn="ctr">
              <a:buNone/>
              <a:defRPr sz="1600">
                <a:solidFill>
                  <a:schemeClr val="bg1">
                    <a:lumMod val="65000"/>
                  </a:schemeClr>
                </a:solidFill>
              </a:defRPr>
            </a:lvl2pPr>
          </a:lstStyle>
          <a:p>
            <a:pPr lvl="0"/>
            <a:r>
              <a:rPr lang="de-DE" dirty="0"/>
              <a:t>Textmasterformat bearbeiten</a:t>
            </a:r>
          </a:p>
        </p:txBody>
      </p:sp>
      <p:sp>
        <p:nvSpPr>
          <p:cNvPr id="163" name="Textplatzhalter 10"/>
          <p:cNvSpPr>
            <a:spLocks noGrp="1"/>
          </p:cNvSpPr>
          <p:nvPr>
            <p:ph type="body" sz="quarter" idx="28"/>
          </p:nvPr>
        </p:nvSpPr>
        <p:spPr>
          <a:xfrm>
            <a:off x="8110065" y="4926433"/>
            <a:ext cx="3746655" cy="877468"/>
          </a:xfrm>
        </p:spPr>
        <p:txBody>
          <a:bodyPr lIns="72000" tIns="72000" rIns="72000">
            <a:normAutofit/>
          </a:bodyPr>
          <a:lstStyle>
            <a:lvl1pPr marL="0" indent="0" algn="ctr">
              <a:buNone/>
              <a:defRPr lang="de-DE" sz="1600" kern="1200" dirty="0" smtClean="0">
                <a:solidFill>
                  <a:srgbClr val="AFAFAF"/>
                </a:solidFill>
                <a:latin typeface="+mn-lt"/>
                <a:ea typeface="+mn-ea"/>
                <a:cs typeface="+mn-cs"/>
              </a:defRPr>
            </a:lvl1pPr>
          </a:lstStyle>
          <a:p>
            <a:pPr lvl="0"/>
            <a:r>
              <a:rPr lang="de-DE" dirty="0"/>
              <a:t>Textmasterformat bearbeiten</a:t>
            </a:r>
          </a:p>
        </p:txBody>
      </p:sp>
      <p:sp>
        <p:nvSpPr>
          <p:cNvPr id="24" name="Inhaltsplatzhalter 5"/>
          <p:cNvSpPr>
            <a:spLocks noGrp="1"/>
          </p:cNvSpPr>
          <p:nvPr>
            <p:ph sz="quarter" idx="32"/>
          </p:nvPr>
        </p:nvSpPr>
        <p:spPr>
          <a:xfrm>
            <a:off x="324000" y="1563236"/>
            <a:ext cx="3751099" cy="2799281"/>
          </a:xfrm>
          <a:prstGeom prst="rect">
            <a:avLst/>
          </a:prstGeo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
        <p:nvSpPr>
          <p:cNvPr id="28" name="Inhaltsplatzhalter 9"/>
          <p:cNvSpPr>
            <a:spLocks noGrp="1"/>
          </p:cNvSpPr>
          <p:nvPr>
            <p:ph sz="quarter" idx="33"/>
          </p:nvPr>
        </p:nvSpPr>
        <p:spPr>
          <a:xfrm>
            <a:off x="4219099" y="1563236"/>
            <a:ext cx="3751249" cy="2799281"/>
          </a:xfr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
        <p:nvSpPr>
          <p:cNvPr id="31" name="Inhaltsplatzhalter 9"/>
          <p:cNvSpPr>
            <a:spLocks noGrp="1"/>
          </p:cNvSpPr>
          <p:nvPr>
            <p:ph sz="quarter" idx="34"/>
          </p:nvPr>
        </p:nvSpPr>
        <p:spPr>
          <a:xfrm>
            <a:off x="8110065" y="1573896"/>
            <a:ext cx="3746655" cy="2799281"/>
          </a:xfrm>
        </p:spPr>
        <p:txBody>
          <a:bodyPr vert="horz" lIns="0" tIns="0" rIns="0" bIns="0" rtlCol="0" anchor="ctr">
            <a:normAutofit/>
          </a:bodyPr>
          <a:lstStyle>
            <a:lvl1pPr>
              <a:defRPr lang="de-DE" dirty="0">
                <a:solidFill>
                  <a:srgbClr val="AFAFAF"/>
                </a:solidFill>
              </a:defRPr>
            </a:lvl1pPr>
          </a:lstStyle>
          <a:p>
            <a:pPr marL="0" lvl="0" indent="0" algn="ctr">
              <a:buNone/>
            </a:pPr>
            <a:endParaRPr lang="de-DE" dirty="0"/>
          </a:p>
        </p:txBody>
      </p:sp>
    </p:spTree>
    <p:extLst>
      <p:ext uri="{BB962C8B-B14F-4D97-AF65-F5344CB8AC3E}">
        <p14:creationId xmlns:p14="http://schemas.microsoft.com/office/powerpoint/2010/main" val="47592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peration slide 3 - thank you">
    <p:spTree>
      <p:nvGrpSpPr>
        <p:cNvPr id="1" name=""/>
        <p:cNvGrpSpPr/>
        <p:nvPr/>
      </p:nvGrpSpPr>
      <p:grpSpPr>
        <a:xfrm>
          <a:off x="0" y="0"/>
          <a:ext cx="0" cy="0"/>
          <a:chOff x="0" y="0"/>
          <a:chExt cx="0" cy="0"/>
        </a:xfrm>
      </p:grpSpPr>
      <p:sp>
        <p:nvSpPr>
          <p:cNvPr id="4" name="Bildplatzhalter 3"/>
          <p:cNvSpPr>
            <a:spLocks noGrp="1"/>
          </p:cNvSpPr>
          <p:nvPr>
            <p:ph type="pic" sz="quarter" idx="17"/>
          </p:nvPr>
        </p:nvSpPr>
        <p:spPr>
          <a:xfrm>
            <a:off x="-2" y="0"/>
            <a:ext cx="12190415" cy="5802313"/>
          </a:xfr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12" name="Titel 1"/>
          <p:cNvSpPr>
            <a:spLocks noGrp="1"/>
          </p:cNvSpPr>
          <p:nvPr>
            <p:ph type="title"/>
          </p:nvPr>
        </p:nvSpPr>
        <p:spPr>
          <a:xfrm>
            <a:off x="0" y="3960000"/>
            <a:ext cx="8877600" cy="1576800"/>
          </a:xfrm>
          <a:solidFill>
            <a:schemeClr val="accent1">
              <a:alpha val="60000"/>
            </a:schemeClr>
          </a:solidFill>
        </p:spPr>
        <p:txBody>
          <a:bodyPr lIns="576000" tIns="180000" rIns="360000" anchor="t" anchorCtr="0">
            <a:noAutofit/>
          </a:bodyPr>
          <a:lstStyle>
            <a:lvl1pPr>
              <a:lnSpc>
                <a:spcPct val="100000"/>
              </a:lnSpc>
              <a:defRPr sz="4000" b="0">
                <a:solidFill>
                  <a:srgbClr val="FFFFFF"/>
                </a:solidFill>
                <a:latin typeface="+mj-lt"/>
              </a:defRPr>
            </a:lvl1pPr>
          </a:lstStyle>
          <a:p>
            <a:endParaRPr lang="en-US" noProof="0" dirty="0"/>
          </a:p>
        </p:txBody>
      </p:sp>
      <p:sp>
        <p:nvSpPr>
          <p:cNvPr id="13" name="Textplatzhalter 7"/>
          <p:cNvSpPr>
            <a:spLocks noGrp="1"/>
          </p:cNvSpPr>
          <p:nvPr>
            <p:ph type="body" sz="quarter" idx="13"/>
          </p:nvPr>
        </p:nvSpPr>
        <p:spPr>
          <a:xfrm>
            <a:off x="0" y="4797946"/>
            <a:ext cx="8877600" cy="461665"/>
          </a:xfrm>
          <a:noFill/>
        </p:spPr>
        <p:txBody>
          <a:bodyPr lIns="576000" tIns="0" rIns="360000" bIns="0" anchor="ctr" anchorCtr="0">
            <a:noAutofit/>
          </a:bodyPr>
          <a:lstStyle>
            <a:lvl1pPr marL="0" indent="0">
              <a:buNone/>
              <a:defRPr sz="2400" b="0">
                <a:solidFill>
                  <a:srgbClr val="FFFFFF"/>
                </a:solidFill>
              </a:defRPr>
            </a:lvl1pPr>
          </a:lstStyle>
          <a:p>
            <a:pPr lvl="0"/>
            <a:r>
              <a:rPr lang="en-US" noProof="0" dirty="0"/>
              <a:t>Click to edit Master text styles</a:t>
            </a:r>
          </a:p>
        </p:txBody>
      </p:sp>
    </p:spTree>
    <p:extLst>
      <p:ext uri="{BB962C8B-B14F-4D97-AF65-F5344CB8AC3E}">
        <p14:creationId xmlns:p14="http://schemas.microsoft.com/office/powerpoint/2010/main" val="239126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F27030-CE6B-AC4C-A98F-6EE9114D32EF}"/>
              </a:ext>
            </a:extLst>
          </p:cNvPr>
          <p:cNvSpPr>
            <a:spLocks noGrp="1"/>
          </p:cNvSpPr>
          <p:nvPr>
            <p:ph type="title"/>
          </p:nvPr>
        </p:nvSpPr>
        <p:spPr>
          <a:xfrm>
            <a:off x="838091" y="365126"/>
            <a:ext cx="10514231" cy="1325563"/>
          </a:xfrm>
          <a:prstGeom prst="rect">
            <a:avLst/>
          </a:prstGeom>
        </p:spPr>
        <p:txBody>
          <a:bodyPr/>
          <a:lstStyle/>
          <a:p>
            <a:r>
              <a:rPr lang="es-ES"/>
              <a:t>Haga clic para modificar el estilo de título del patrón</a:t>
            </a:r>
            <a:endParaRPr lang="es-MX"/>
          </a:p>
        </p:txBody>
      </p:sp>
    </p:spTree>
    <p:extLst>
      <p:ext uri="{BB962C8B-B14F-4D97-AF65-F5344CB8AC3E}">
        <p14:creationId xmlns:p14="http://schemas.microsoft.com/office/powerpoint/2010/main" val="2619732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txBox="1"/>
          <p:nvPr/>
        </p:nvSpPr>
        <p:spPr>
          <a:xfrm rot="10800000" flipH="1">
            <a:off x="4368231" y="33"/>
            <a:ext cx="7822182" cy="6858000"/>
          </a:xfrm>
          <a:prstGeom prst="rect">
            <a:avLst/>
          </a:prstGeom>
          <a:solidFill>
            <a:schemeClr val="bg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38" name="Google Shape;38;p7"/>
          <p:cNvSpPr/>
          <p:nvPr/>
        </p:nvSpPr>
        <p:spPr>
          <a:xfrm rot="-5400000">
            <a:off x="1011622" y="3356610"/>
            <a:ext cx="6858000" cy="144781"/>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39" name="Google Shape;39;p7"/>
          <p:cNvSpPr txBox="1">
            <a:spLocks noGrp="1"/>
          </p:cNvSpPr>
          <p:nvPr>
            <p:ph type="title"/>
          </p:nvPr>
        </p:nvSpPr>
        <p:spPr>
          <a:xfrm>
            <a:off x="301398" y="477067"/>
            <a:ext cx="3743513" cy="1271200"/>
          </a:xfrm>
          <a:prstGeom prst="rect">
            <a:avLst/>
          </a:prstGeom>
        </p:spPr>
        <p:txBody>
          <a:bodyPr spcFirstLastPara="1" wrap="square" lIns="91425" tIns="91425" rIns="91425" bIns="91425" anchor="b"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0" name="Google Shape;40;p7"/>
          <p:cNvSpPr txBox="1">
            <a:spLocks noGrp="1"/>
          </p:cNvSpPr>
          <p:nvPr>
            <p:ph type="body" idx="1"/>
          </p:nvPr>
        </p:nvSpPr>
        <p:spPr>
          <a:xfrm>
            <a:off x="301394" y="1954400"/>
            <a:ext cx="3743513" cy="4218000"/>
          </a:xfrm>
          <a:prstGeom prst="rect">
            <a:avLst/>
          </a:prstGeom>
        </p:spPr>
        <p:txBody>
          <a:bodyPr spcFirstLastPara="1" wrap="square" lIns="91425" tIns="91425" rIns="91425" bIns="91425" anchor="t" anchorCtr="0"/>
          <a:lstStyle>
            <a:lvl1pPr marL="609524" lvl="0" indent="-406349">
              <a:spcBef>
                <a:spcPts val="0"/>
              </a:spcBef>
              <a:spcAft>
                <a:spcPts val="0"/>
              </a:spcAft>
              <a:buClr>
                <a:schemeClr val="lt1"/>
              </a:buClr>
              <a:buSzPts val="1200"/>
              <a:buChar char="●"/>
              <a:defRPr sz="1600">
                <a:solidFill>
                  <a:schemeClr val="lt1"/>
                </a:solidFill>
              </a:defRPr>
            </a:lvl1pPr>
            <a:lvl2pPr marL="1219048" lvl="1" indent="-406349">
              <a:spcBef>
                <a:spcPts val="2133"/>
              </a:spcBef>
              <a:spcAft>
                <a:spcPts val="0"/>
              </a:spcAft>
              <a:buClr>
                <a:schemeClr val="lt1"/>
              </a:buClr>
              <a:buSzPts val="1200"/>
              <a:buChar char="○"/>
              <a:defRPr sz="1600">
                <a:solidFill>
                  <a:schemeClr val="lt1"/>
                </a:solidFill>
              </a:defRPr>
            </a:lvl2pPr>
            <a:lvl3pPr marL="1828571" lvl="2" indent="-406349">
              <a:spcBef>
                <a:spcPts val="2133"/>
              </a:spcBef>
              <a:spcAft>
                <a:spcPts val="0"/>
              </a:spcAft>
              <a:buClr>
                <a:schemeClr val="lt1"/>
              </a:buClr>
              <a:buSzPts val="1200"/>
              <a:buChar char="■"/>
              <a:defRPr sz="1600">
                <a:solidFill>
                  <a:schemeClr val="lt1"/>
                </a:solidFill>
              </a:defRPr>
            </a:lvl3pPr>
            <a:lvl4pPr marL="2438095" lvl="3" indent="-406349">
              <a:spcBef>
                <a:spcPts val="2133"/>
              </a:spcBef>
              <a:spcAft>
                <a:spcPts val="0"/>
              </a:spcAft>
              <a:buClr>
                <a:schemeClr val="lt1"/>
              </a:buClr>
              <a:buSzPts val="1200"/>
              <a:buChar char="●"/>
              <a:defRPr sz="1600">
                <a:solidFill>
                  <a:schemeClr val="lt1"/>
                </a:solidFill>
              </a:defRPr>
            </a:lvl4pPr>
            <a:lvl5pPr marL="3047619" lvl="4" indent="-406349">
              <a:spcBef>
                <a:spcPts val="2133"/>
              </a:spcBef>
              <a:spcAft>
                <a:spcPts val="0"/>
              </a:spcAft>
              <a:buClr>
                <a:schemeClr val="lt1"/>
              </a:buClr>
              <a:buSzPts val="1200"/>
              <a:buChar char="○"/>
              <a:defRPr sz="1600">
                <a:solidFill>
                  <a:schemeClr val="lt1"/>
                </a:solidFill>
              </a:defRPr>
            </a:lvl5pPr>
            <a:lvl6pPr marL="3657143" lvl="5" indent="-406349">
              <a:spcBef>
                <a:spcPts val="2133"/>
              </a:spcBef>
              <a:spcAft>
                <a:spcPts val="0"/>
              </a:spcAft>
              <a:buClr>
                <a:schemeClr val="lt1"/>
              </a:buClr>
              <a:buSzPts val="1200"/>
              <a:buChar char="■"/>
              <a:defRPr sz="1600">
                <a:solidFill>
                  <a:schemeClr val="lt1"/>
                </a:solidFill>
              </a:defRPr>
            </a:lvl6pPr>
            <a:lvl7pPr marL="4266666" lvl="6" indent="-406349">
              <a:spcBef>
                <a:spcPts val="2133"/>
              </a:spcBef>
              <a:spcAft>
                <a:spcPts val="0"/>
              </a:spcAft>
              <a:buClr>
                <a:schemeClr val="lt1"/>
              </a:buClr>
              <a:buSzPts val="1200"/>
              <a:buChar char="●"/>
              <a:defRPr sz="1600">
                <a:solidFill>
                  <a:schemeClr val="lt1"/>
                </a:solidFill>
              </a:defRPr>
            </a:lvl7pPr>
            <a:lvl8pPr marL="4876190" lvl="7" indent="-406349">
              <a:spcBef>
                <a:spcPts val="2133"/>
              </a:spcBef>
              <a:spcAft>
                <a:spcPts val="0"/>
              </a:spcAft>
              <a:buClr>
                <a:schemeClr val="lt1"/>
              </a:buClr>
              <a:buSzPts val="1200"/>
              <a:buChar char="○"/>
              <a:defRPr sz="1600">
                <a:solidFill>
                  <a:schemeClr val="lt1"/>
                </a:solidFill>
              </a:defRPr>
            </a:lvl8pPr>
            <a:lvl9pPr marL="5485714" lvl="8" indent="-406349">
              <a:spcBef>
                <a:spcPts val="2133"/>
              </a:spcBef>
              <a:spcAft>
                <a:spcPts val="2133"/>
              </a:spcAft>
              <a:buClr>
                <a:schemeClr val="lt1"/>
              </a:buClr>
              <a:buSzPts val="1200"/>
              <a:buChar char="■"/>
              <a:defRPr sz="1600">
                <a:solidFill>
                  <a:schemeClr val="lt1"/>
                </a:solidFill>
              </a:defRPr>
            </a:lvl9pPr>
          </a:lstStyle>
          <a:p>
            <a:endParaRPr/>
          </a:p>
        </p:txBody>
      </p:sp>
      <p:sp>
        <p:nvSpPr>
          <p:cNvPr id="41" name="Google Shape;41;p7"/>
          <p:cNvSpPr txBox="1">
            <a:spLocks noGrp="1"/>
          </p:cNvSpPr>
          <p:nvPr>
            <p:ph type="sldNum" idx="12"/>
          </p:nvPr>
        </p:nvSpPr>
        <p:spPr>
          <a:xfrm>
            <a:off x="11363242" y="6260831"/>
            <a:ext cx="73150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MX" smtClean="0"/>
              <a:pPr/>
              <a:t>‹Nº›</a:t>
            </a:fld>
            <a:endParaRPr lang="es-MX"/>
          </a:p>
        </p:txBody>
      </p:sp>
    </p:spTree>
    <p:extLst>
      <p:ext uri="{BB962C8B-B14F-4D97-AF65-F5344CB8AC3E}">
        <p14:creationId xmlns:p14="http://schemas.microsoft.com/office/powerpoint/2010/main" val="998937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4" name="Textplatzhalter 3"/>
          <p:cNvSpPr>
            <a:spLocks noGrp="1"/>
          </p:cNvSpPr>
          <p:nvPr>
            <p:ph type="body" sz="quarter" idx="17" hasCustomPrompt="1"/>
          </p:nvPr>
        </p:nvSpPr>
        <p:spPr>
          <a:xfrm>
            <a:off x="323999" y="1555750"/>
            <a:ext cx="582612" cy="582613"/>
          </a:xfrm>
          <a:solidFill>
            <a:srgbClr val="2A79FF"/>
          </a:solidFill>
          <a:ln w="12700">
            <a:noFill/>
            <a:miter lim="800000"/>
            <a:headEnd/>
            <a:tailEnd/>
          </a:ln>
          <a:effectLst/>
        </p:spPr>
        <p:txBody>
          <a:bodyPr lIns="144000" tIns="108000" rIns="144000" bIns="72000" anchor="ctr" anchorCtr="0"/>
          <a:lstStyle>
            <a:lvl1pPr marL="0" indent="0" algn="ctr">
              <a:lnSpc>
                <a:spcPct val="95000"/>
              </a:lnSpc>
              <a:buFontTx/>
              <a:buNone/>
              <a:defRPr lang="de-DE" cap="small" dirty="0">
                <a:solidFill>
                  <a:srgbClr val="FFFFFF"/>
                </a:solidFill>
                <a:cs typeface="Arial" charset="0"/>
              </a:defRPr>
            </a:lvl1pPr>
          </a:lstStyle>
          <a:p>
            <a:pPr marL="190500" lvl="0" indent="-190500" algn="ctr">
              <a:lnSpc>
                <a:spcPct val="95000"/>
              </a:lnSpc>
              <a:spcAft>
                <a:spcPts val="800"/>
              </a:spcAft>
              <a:buClr>
                <a:srgbClr val="808080"/>
              </a:buClr>
            </a:pPr>
            <a:r>
              <a:rPr lang="en-US" noProof="0" dirty="0"/>
              <a:t>#</a:t>
            </a:r>
          </a:p>
        </p:txBody>
      </p:sp>
      <p:sp>
        <p:nvSpPr>
          <p:cNvPr id="21" name="Textplatzhalter 3"/>
          <p:cNvSpPr>
            <a:spLocks noGrp="1"/>
          </p:cNvSpPr>
          <p:nvPr>
            <p:ph type="body" sz="quarter" idx="18" hasCustomPrompt="1"/>
          </p:nvPr>
        </p:nvSpPr>
        <p:spPr>
          <a:xfrm>
            <a:off x="1014612" y="1555750"/>
            <a:ext cx="5007598" cy="582613"/>
          </a:xfrm>
          <a:solidFill>
            <a:srgbClr val="2A79FF"/>
          </a:solidFill>
        </p:spPr>
        <p:txBody>
          <a:bodyPr vert="horz" lIns="144000" tIns="108000" rIns="144000" bIns="108000" rtlCol="0" anchor="ctr">
            <a:normAutofit/>
          </a:bodyPr>
          <a:lstStyle>
            <a:lvl1pPr marL="176213" indent="-176213">
              <a:buFontTx/>
              <a:buNone/>
              <a:defRPr lang="en-US" noProof="0" dirty="0">
                <a:solidFill>
                  <a:schemeClr val="bg1"/>
                </a:solidFill>
              </a:defRPr>
            </a:lvl1pPr>
          </a:lstStyle>
          <a:p>
            <a:pPr marL="0" lvl="0" indent="0"/>
            <a:r>
              <a:rPr lang="en-US" noProof="0" dirty="0"/>
              <a:t>Insert section title here.</a:t>
            </a:r>
          </a:p>
        </p:txBody>
      </p:sp>
      <p:sp>
        <p:nvSpPr>
          <p:cNvPr id="22" name="Textplatzhalter 3"/>
          <p:cNvSpPr>
            <a:spLocks noGrp="1"/>
          </p:cNvSpPr>
          <p:nvPr>
            <p:ph type="body" sz="quarter" idx="19" hasCustomPrompt="1"/>
          </p:nvPr>
        </p:nvSpPr>
        <p:spPr>
          <a:xfrm>
            <a:off x="323999" y="2288717"/>
            <a:ext cx="582612" cy="582613"/>
          </a:xfrm>
          <a:solidFill>
            <a:srgbClr val="D7D7D7"/>
          </a:solidFill>
          <a:ln w="12700">
            <a:noFill/>
            <a:miter lim="800000"/>
            <a:headEnd/>
            <a:tailEnd/>
          </a:ln>
          <a:effectLst/>
        </p:spPr>
        <p:txBody>
          <a:bodyPr lIns="144000" tIns="108000" rIns="144000" bIns="72000" anchor="ctr" anchorCtr="0"/>
          <a:lstStyle>
            <a:lvl1pPr marL="0" indent="0" algn="ctr">
              <a:lnSpc>
                <a:spcPct val="95000"/>
              </a:lnSpc>
              <a:buFontTx/>
              <a:buNone/>
              <a:defRPr lang="de-DE" cap="small" dirty="0">
                <a:cs typeface="Arial" charset="0"/>
              </a:defRPr>
            </a:lvl1pPr>
          </a:lstStyle>
          <a:p>
            <a:pPr marL="190500" lvl="0" indent="-190500" algn="ctr">
              <a:lnSpc>
                <a:spcPct val="95000"/>
              </a:lnSpc>
              <a:spcAft>
                <a:spcPts val="800"/>
              </a:spcAft>
              <a:buClr>
                <a:srgbClr val="808080"/>
              </a:buClr>
            </a:pPr>
            <a:r>
              <a:rPr lang="en-US" noProof="0" dirty="0"/>
              <a:t>#</a:t>
            </a:r>
          </a:p>
        </p:txBody>
      </p:sp>
      <p:sp>
        <p:nvSpPr>
          <p:cNvPr id="23" name="Textplatzhalter 3"/>
          <p:cNvSpPr>
            <a:spLocks noGrp="1"/>
          </p:cNvSpPr>
          <p:nvPr>
            <p:ph type="body" sz="quarter" idx="20" hasCustomPrompt="1"/>
          </p:nvPr>
        </p:nvSpPr>
        <p:spPr>
          <a:xfrm>
            <a:off x="1014612" y="2288717"/>
            <a:ext cx="5007598" cy="582613"/>
          </a:xfrm>
          <a:solidFill>
            <a:schemeClr val="bg1">
              <a:lumMod val="85000"/>
            </a:schemeClr>
          </a:solidFill>
        </p:spPr>
        <p:txBody>
          <a:bodyPr vert="horz" lIns="144000" tIns="144000" rIns="144000" bIns="108000" rtlCol="0" anchor="ctr">
            <a:normAutofit/>
          </a:bodyPr>
          <a:lstStyle>
            <a:lvl1pPr marL="176213" indent="-176213">
              <a:buFontTx/>
              <a:buNone/>
              <a:defRPr lang="en-US" noProof="0" dirty="0">
                <a:solidFill>
                  <a:schemeClr val="tx1">
                    <a:lumMod val="65000"/>
                    <a:lumOff val="35000"/>
                  </a:schemeClr>
                </a:solidFill>
              </a:defRPr>
            </a:lvl1pPr>
          </a:lstStyle>
          <a:p>
            <a:pPr marL="0" lvl="0" indent="0"/>
            <a:r>
              <a:rPr lang="en-US" noProof="0" dirty="0"/>
              <a:t>Insert section title here.</a:t>
            </a:r>
          </a:p>
        </p:txBody>
      </p:sp>
      <p:sp>
        <p:nvSpPr>
          <p:cNvPr id="24" name="Textplatzhalter 3"/>
          <p:cNvSpPr>
            <a:spLocks noGrp="1"/>
          </p:cNvSpPr>
          <p:nvPr>
            <p:ph type="body" sz="quarter" idx="21" hasCustomPrompt="1"/>
          </p:nvPr>
        </p:nvSpPr>
        <p:spPr>
          <a:xfrm>
            <a:off x="323999" y="3021684"/>
            <a:ext cx="582612" cy="582613"/>
          </a:xfrm>
          <a:solidFill>
            <a:srgbClr val="D7D7D7"/>
          </a:solidFill>
          <a:ln w="12700">
            <a:noFill/>
            <a:miter lim="800000"/>
            <a:headEnd/>
            <a:tailEnd/>
          </a:ln>
          <a:effectLst/>
        </p:spPr>
        <p:txBody>
          <a:bodyPr lIns="144000" tIns="108000" rIns="144000" bIns="72000" anchor="ctr" anchorCtr="0"/>
          <a:lstStyle>
            <a:lvl1pPr marL="0" indent="0" algn="ctr">
              <a:lnSpc>
                <a:spcPct val="95000"/>
              </a:lnSpc>
              <a:buFontTx/>
              <a:buNone/>
              <a:defRPr lang="de-DE" cap="small" dirty="0">
                <a:cs typeface="Arial" charset="0"/>
              </a:defRPr>
            </a:lvl1pPr>
          </a:lstStyle>
          <a:p>
            <a:pPr marL="190500" lvl="0" indent="-190500" algn="ctr">
              <a:lnSpc>
                <a:spcPct val="95000"/>
              </a:lnSpc>
              <a:spcAft>
                <a:spcPts val="800"/>
              </a:spcAft>
              <a:buClr>
                <a:srgbClr val="808080"/>
              </a:buClr>
            </a:pPr>
            <a:r>
              <a:rPr lang="en-US" noProof="0" dirty="0"/>
              <a:t>#</a:t>
            </a:r>
          </a:p>
        </p:txBody>
      </p:sp>
      <p:sp>
        <p:nvSpPr>
          <p:cNvPr id="25" name="Textplatzhalter 3"/>
          <p:cNvSpPr>
            <a:spLocks noGrp="1"/>
          </p:cNvSpPr>
          <p:nvPr>
            <p:ph type="body" sz="quarter" idx="22" hasCustomPrompt="1"/>
          </p:nvPr>
        </p:nvSpPr>
        <p:spPr>
          <a:xfrm>
            <a:off x="1014612" y="3021684"/>
            <a:ext cx="5007598" cy="582613"/>
          </a:xfrm>
          <a:solidFill>
            <a:schemeClr val="bg1">
              <a:lumMod val="85000"/>
            </a:schemeClr>
          </a:solidFill>
        </p:spPr>
        <p:txBody>
          <a:bodyPr vert="horz" lIns="144000" tIns="144000" rIns="144000" bIns="108000" rtlCol="0" anchor="ctr">
            <a:normAutofit/>
          </a:bodyPr>
          <a:lstStyle>
            <a:lvl1pPr marL="176213" indent="-176213">
              <a:buFontTx/>
              <a:buNone/>
              <a:defRPr lang="en-US" noProof="0" dirty="0">
                <a:solidFill>
                  <a:schemeClr val="tx1">
                    <a:lumMod val="65000"/>
                    <a:lumOff val="35000"/>
                  </a:schemeClr>
                </a:solidFill>
              </a:defRPr>
            </a:lvl1pPr>
          </a:lstStyle>
          <a:p>
            <a:pPr marL="0" lvl="0" indent="0"/>
            <a:r>
              <a:rPr lang="en-US" noProof="0" dirty="0"/>
              <a:t>Insert section title here.</a:t>
            </a:r>
          </a:p>
        </p:txBody>
      </p:sp>
      <p:sp>
        <p:nvSpPr>
          <p:cNvPr id="26" name="Textplatzhalter 3"/>
          <p:cNvSpPr>
            <a:spLocks noGrp="1"/>
          </p:cNvSpPr>
          <p:nvPr>
            <p:ph type="body" sz="quarter" idx="23" hasCustomPrompt="1"/>
          </p:nvPr>
        </p:nvSpPr>
        <p:spPr>
          <a:xfrm>
            <a:off x="323999" y="3754651"/>
            <a:ext cx="582612" cy="582613"/>
          </a:xfrm>
          <a:solidFill>
            <a:srgbClr val="D7D7D7"/>
          </a:solidFill>
          <a:ln w="12700">
            <a:noFill/>
            <a:miter lim="800000"/>
            <a:headEnd/>
            <a:tailEnd/>
          </a:ln>
          <a:effectLst/>
        </p:spPr>
        <p:txBody>
          <a:bodyPr lIns="144000" tIns="108000" rIns="144000" bIns="72000" anchor="ctr" anchorCtr="0"/>
          <a:lstStyle>
            <a:lvl1pPr marL="0" indent="0" algn="ctr">
              <a:lnSpc>
                <a:spcPct val="95000"/>
              </a:lnSpc>
              <a:buFontTx/>
              <a:buNone/>
              <a:defRPr lang="de-DE" cap="small" dirty="0">
                <a:cs typeface="Arial" charset="0"/>
              </a:defRPr>
            </a:lvl1pPr>
          </a:lstStyle>
          <a:p>
            <a:pPr marL="190500" lvl="0" indent="-190500" algn="ctr">
              <a:lnSpc>
                <a:spcPct val="95000"/>
              </a:lnSpc>
              <a:spcAft>
                <a:spcPts val="800"/>
              </a:spcAft>
              <a:buClr>
                <a:srgbClr val="808080"/>
              </a:buClr>
            </a:pPr>
            <a:r>
              <a:rPr lang="en-US" noProof="0" dirty="0"/>
              <a:t>#</a:t>
            </a:r>
          </a:p>
        </p:txBody>
      </p:sp>
      <p:sp>
        <p:nvSpPr>
          <p:cNvPr id="27" name="Textplatzhalter 3"/>
          <p:cNvSpPr>
            <a:spLocks noGrp="1"/>
          </p:cNvSpPr>
          <p:nvPr>
            <p:ph type="body" sz="quarter" idx="24" hasCustomPrompt="1"/>
          </p:nvPr>
        </p:nvSpPr>
        <p:spPr>
          <a:xfrm>
            <a:off x="1014612" y="3754651"/>
            <a:ext cx="5007598" cy="582613"/>
          </a:xfrm>
          <a:solidFill>
            <a:schemeClr val="bg1">
              <a:lumMod val="85000"/>
            </a:schemeClr>
          </a:solidFill>
        </p:spPr>
        <p:txBody>
          <a:bodyPr vert="horz" lIns="144000" tIns="144000" rIns="144000" bIns="108000" rtlCol="0" anchor="ctr">
            <a:normAutofit/>
          </a:bodyPr>
          <a:lstStyle>
            <a:lvl1pPr marL="176213" indent="-176213">
              <a:buFontTx/>
              <a:buNone/>
              <a:defRPr lang="en-US" noProof="0" dirty="0">
                <a:solidFill>
                  <a:schemeClr val="tx1">
                    <a:lumMod val="65000"/>
                    <a:lumOff val="35000"/>
                  </a:schemeClr>
                </a:solidFill>
              </a:defRPr>
            </a:lvl1pPr>
          </a:lstStyle>
          <a:p>
            <a:pPr marL="0" lvl="0" indent="0"/>
            <a:r>
              <a:rPr lang="en-US" noProof="0" dirty="0"/>
              <a:t>Insert section title here.</a:t>
            </a:r>
          </a:p>
        </p:txBody>
      </p:sp>
      <p:sp>
        <p:nvSpPr>
          <p:cNvPr id="28" name="Textplatzhalter 3"/>
          <p:cNvSpPr>
            <a:spLocks noGrp="1"/>
          </p:cNvSpPr>
          <p:nvPr>
            <p:ph type="body" sz="quarter" idx="25" hasCustomPrompt="1"/>
          </p:nvPr>
        </p:nvSpPr>
        <p:spPr>
          <a:xfrm>
            <a:off x="323999" y="4487618"/>
            <a:ext cx="582612" cy="582613"/>
          </a:xfrm>
          <a:solidFill>
            <a:srgbClr val="D7D7D7"/>
          </a:solidFill>
          <a:ln w="12700">
            <a:noFill/>
            <a:miter lim="800000"/>
            <a:headEnd/>
            <a:tailEnd/>
          </a:ln>
          <a:effectLst/>
        </p:spPr>
        <p:txBody>
          <a:bodyPr lIns="144000" tIns="108000" rIns="144000" bIns="72000" anchor="ctr" anchorCtr="0"/>
          <a:lstStyle>
            <a:lvl1pPr marL="0" indent="0" algn="ctr">
              <a:lnSpc>
                <a:spcPct val="95000"/>
              </a:lnSpc>
              <a:buFontTx/>
              <a:buNone/>
              <a:defRPr lang="de-DE" cap="small" dirty="0">
                <a:cs typeface="Arial" charset="0"/>
              </a:defRPr>
            </a:lvl1pPr>
          </a:lstStyle>
          <a:p>
            <a:pPr marL="190500" lvl="0" indent="-190500" algn="ctr">
              <a:lnSpc>
                <a:spcPct val="95000"/>
              </a:lnSpc>
              <a:spcAft>
                <a:spcPts val="800"/>
              </a:spcAft>
              <a:buClr>
                <a:srgbClr val="808080"/>
              </a:buClr>
            </a:pPr>
            <a:r>
              <a:rPr lang="en-US" noProof="0" dirty="0"/>
              <a:t>#</a:t>
            </a:r>
          </a:p>
        </p:txBody>
      </p:sp>
      <p:sp>
        <p:nvSpPr>
          <p:cNvPr id="29" name="Textplatzhalter 3"/>
          <p:cNvSpPr>
            <a:spLocks noGrp="1"/>
          </p:cNvSpPr>
          <p:nvPr>
            <p:ph type="body" sz="quarter" idx="26" hasCustomPrompt="1"/>
          </p:nvPr>
        </p:nvSpPr>
        <p:spPr>
          <a:xfrm>
            <a:off x="1014612" y="4487618"/>
            <a:ext cx="5007598" cy="582613"/>
          </a:xfrm>
          <a:solidFill>
            <a:schemeClr val="bg1">
              <a:lumMod val="85000"/>
            </a:schemeClr>
          </a:solidFill>
        </p:spPr>
        <p:txBody>
          <a:bodyPr vert="horz" lIns="144000" tIns="144000" rIns="144000" bIns="108000" rtlCol="0" anchor="ctr">
            <a:normAutofit/>
          </a:bodyPr>
          <a:lstStyle>
            <a:lvl1pPr marL="176213" indent="-176213">
              <a:buFontTx/>
              <a:buNone/>
              <a:defRPr lang="en-US" noProof="0" dirty="0">
                <a:solidFill>
                  <a:schemeClr val="tx1">
                    <a:lumMod val="65000"/>
                    <a:lumOff val="35000"/>
                  </a:schemeClr>
                </a:solidFill>
              </a:defRPr>
            </a:lvl1pPr>
          </a:lstStyle>
          <a:p>
            <a:pPr marL="0" lvl="0" indent="0"/>
            <a:r>
              <a:rPr lang="en-US" noProof="0" dirty="0"/>
              <a:t>Insert section title here.</a:t>
            </a:r>
          </a:p>
        </p:txBody>
      </p:sp>
      <p:sp>
        <p:nvSpPr>
          <p:cNvPr id="30" name="Textplatzhalter 3"/>
          <p:cNvSpPr>
            <a:spLocks noGrp="1"/>
          </p:cNvSpPr>
          <p:nvPr>
            <p:ph type="body" sz="quarter" idx="27" hasCustomPrompt="1"/>
          </p:nvPr>
        </p:nvSpPr>
        <p:spPr>
          <a:xfrm>
            <a:off x="323999" y="5220587"/>
            <a:ext cx="582612" cy="582613"/>
          </a:xfrm>
          <a:solidFill>
            <a:srgbClr val="D7D7D7"/>
          </a:solidFill>
          <a:ln w="12700">
            <a:noFill/>
            <a:miter lim="800000"/>
            <a:headEnd/>
            <a:tailEnd/>
          </a:ln>
          <a:effectLst/>
        </p:spPr>
        <p:txBody>
          <a:bodyPr lIns="144000" tIns="108000" rIns="144000" bIns="72000" anchor="ctr" anchorCtr="0"/>
          <a:lstStyle>
            <a:lvl1pPr marL="0" indent="0" algn="ctr">
              <a:lnSpc>
                <a:spcPct val="95000"/>
              </a:lnSpc>
              <a:buFontTx/>
              <a:buNone/>
              <a:defRPr lang="de-DE" cap="small" dirty="0">
                <a:cs typeface="Arial" charset="0"/>
              </a:defRPr>
            </a:lvl1pPr>
          </a:lstStyle>
          <a:p>
            <a:pPr marL="190500" lvl="0" indent="-190500" algn="ctr">
              <a:lnSpc>
                <a:spcPct val="95000"/>
              </a:lnSpc>
              <a:spcAft>
                <a:spcPts val="800"/>
              </a:spcAft>
              <a:buClr>
                <a:srgbClr val="808080"/>
              </a:buClr>
            </a:pPr>
            <a:r>
              <a:rPr lang="en-US" noProof="0" dirty="0"/>
              <a:t>#</a:t>
            </a:r>
          </a:p>
        </p:txBody>
      </p:sp>
      <p:sp>
        <p:nvSpPr>
          <p:cNvPr id="31" name="Textplatzhalter 3"/>
          <p:cNvSpPr>
            <a:spLocks noGrp="1"/>
          </p:cNvSpPr>
          <p:nvPr>
            <p:ph type="body" sz="quarter" idx="28" hasCustomPrompt="1"/>
          </p:nvPr>
        </p:nvSpPr>
        <p:spPr>
          <a:xfrm>
            <a:off x="1014612" y="5220587"/>
            <a:ext cx="5007598" cy="582613"/>
          </a:xfrm>
          <a:solidFill>
            <a:schemeClr val="bg1">
              <a:lumMod val="85000"/>
            </a:schemeClr>
          </a:solidFill>
        </p:spPr>
        <p:txBody>
          <a:bodyPr vert="horz" lIns="144000" tIns="144000" rIns="144000" bIns="108000" rtlCol="0" anchor="ctr">
            <a:normAutofit/>
          </a:bodyPr>
          <a:lstStyle>
            <a:lvl1pPr marL="176213" indent="-176213">
              <a:buFontTx/>
              <a:buNone/>
              <a:defRPr lang="en-US" noProof="0" dirty="0">
                <a:solidFill>
                  <a:schemeClr val="tx1">
                    <a:lumMod val="65000"/>
                    <a:lumOff val="35000"/>
                  </a:schemeClr>
                </a:solidFill>
              </a:defRPr>
            </a:lvl1pPr>
          </a:lstStyle>
          <a:p>
            <a:pPr marL="0" lvl="0" indent="0"/>
            <a:r>
              <a:rPr lang="en-US" noProof="0" dirty="0"/>
              <a:t>Insert section title here.</a:t>
            </a:r>
          </a:p>
        </p:txBody>
      </p:sp>
      <p:sp>
        <p:nvSpPr>
          <p:cNvPr id="32" name="Textplatzhalter 3"/>
          <p:cNvSpPr>
            <a:spLocks noGrp="1"/>
          </p:cNvSpPr>
          <p:nvPr>
            <p:ph type="body" sz="quarter" idx="29" hasCustomPrompt="1"/>
          </p:nvPr>
        </p:nvSpPr>
        <p:spPr>
          <a:xfrm>
            <a:off x="6167387" y="1555750"/>
            <a:ext cx="582612" cy="582613"/>
          </a:xfrm>
          <a:solidFill>
            <a:srgbClr val="D7D7D7"/>
          </a:solidFill>
          <a:ln w="12700">
            <a:noFill/>
            <a:miter lim="800000"/>
            <a:headEnd/>
            <a:tailEnd/>
          </a:ln>
          <a:effectLst/>
        </p:spPr>
        <p:txBody>
          <a:bodyPr lIns="144000" tIns="108000" rIns="144000" bIns="72000" anchor="ctr" anchorCtr="0"/>
          <a:lstStyle>
            <a:lvl1pPr marL="0" indent="0" algn="ctr">
              <a:lnSpc>
                <a:spcPct val="95000"/>
              </a:lnSpc>
              <a:buFontTx/>
              <a:buNone/>
              <a:defRPr lang="de-DE" cap="small" dirty="0">
                <a:cs typeface="Arial" charset="0"/>
              </a:defRPr>
            </a:lvl1pPr>
          </a:lstStyle>
          <a:p>
            <a:pPr marL="190500" lvl="0" indent="-190500" algn="ctr">
              <a:lnSpc>
                <a:spcPct val="95000"/>
              </a:lnSpc>
              <a:spcAft>
                <a:spcPts val="800"/>
              </a:spcAft>
              <a:buClr>
                <a:srgbClr val="808080"/>
              </a:buClr>
            </a:pPr>
            <a:r>
              <a:rPr lang="en-US" noProof="0" dirty="0"/>
              <a:t>#</a:t>
            </a:r>
          </a:p>
        </p:txBody>
      </p:sp>
      <p:sp>
        <p:nvSpPr>
          <p:cNvPr id="33" name="Textplatzhalter 3"/>
          <p:cNvSpPr>
            <a:spLocks noGrp="1"/>
          </p:cNvSpPr>
          <p:nvPr>
            <p:ph type="body" sz="quarter" idx="30" hasCustomPrompt="1"/>
          </p:nvPr>
        </p:nvSpPr>
        <p:spPr>
          <a:xfrm>
            <a:off x="6858000" y="1555750"/>
            <a:ext cx="5007598" cy="582613"/>
          </a:xfrm>
          <a:solidFill>
            <a:schemeClr val="bg1">
              <a:lumMod val="85000"/>
            </a:schemeClr>
          </a:solidFill>
        </p:spPr>
        <p:txBody>
          <a:bodyPr vert="horz" lIns="144000" tIns="144000" rIns="144000" bIns="108000" rtlCol="0" anchor="ctr">
            <a:normAutofit/>
          </a:bodyPr>
          <a:lstStyle>
            <a:lvl1pPr marL="176213" indent="-176213">
              <a:buFontTx/>
              <a:buNone/>
              <a:defRPr lang="en-US" noProof="0" dirty="0">
                <a:solidFill>
                  <a:schemeClr val="tx1">
                    <a:lumMod val="65000"/>
                    <a:lumOff val="35000"/>
                  </a:schemeClr>
                </a:solidFill>
              </a:defRPr>
            </a:lvl1pPr>
          </a:lstStyle>
          <a:p>
            <a:pPr marL="0" lvl="0" indent="0"/>
            <a:r>
              <a:rPr lang="en-US" noProof="0" dirty="0"/>
              <a:t>Insert section title here.</a:t>
            </a:r>
          </a:p>
        </p:txBody>
      </p:sp>
      <p:sp>
        <p:nvSpPr>
          <p:cNvPr id="37" name="Textplatzhalter 3"/>
          <p:cNvSpPr>
            <a:spLocks noGrp="1"/>
          </p:cNvSpPr>
          <p:nvPr>
            <p:ph type="body" sz="quarter" idx="31" hasCustomPrompt="1"/>
          </p:nvPr>
        </p:nvSpPr>
        <p:spPr>
          <a:xfrm>
            <a:off x="6167387" y="2288717"/>
            <a:ext cx="582612" cy="582613"/>
          </a:xfrm>
          <a:solidFill>
            <a:srgbClr val="D7D7D7"/>
          </a:solidFill>
          <a:ln w="12700">
            <a:noFill/>
            <a:miter lim="800000"/>
            <a:headEnd/>
            <a:tailEnd/>
          </a:ln>
          <a:effectLst/>
        </p:spPr>
        <p:txBody>
          <a:bodyPr lIns="144000" tIns="108000" rIns="144000" bIns="72000" anchor="ctr" anchorCtr="0"/>
          <a:lstStyle>
            <a:lvl1pPr marL="0" indent="0" algn="ctr">
              <a:lnSpc>
                <a:spcPct val="95000"/>
              </a:lnSpc>
              <a:buFontTx/>
              <a:buNone/>
              <a:defRPr lang="de-DE" cap="small" dirty="0">
                <a:cs typeface="Arial" charset="0"/>
              </a:defRPr>
            </a:lvl1pPr>
          </a:lstStyle>
          <a:p>
            <a:pPr marL="190500" lvl="0" indent="-190500" algn="ctr">
              <a:lnSpc>
                <a:spcPct val="95000"/>
              </a:lnSpc>
              <a:spcAft>
                <a:spcPts val="800"/>
              </a:spcAft>
              <a:buClr>
                <a:srgbClr val="808080"/>
              </a:buClr>
            </a:pPr>
            <a:r>
              <a:rPr lang="en-US" noProof="0" dirty="0"/>
              <a:t>#</a:t>
            </a:r>
          </a:p>
        </p:txBody>
      </p:sp>
      <p:sp>
        <p:nvSpPr>
          <p:cNvPr id="38" name="Textplatzhalter 3"/>
          <p:cNvSpPr>
            <a:spLocks noGrp="1"/>
          </p:cNvSpPr>
          <p:nvPr>
            <p:ph type="body" sz="quarter" idx="32" hasCustomPrompt="1"/>
          </p:nvPr>
        </p:nvSpPr>
        <p:spPr>
          <a:xfrm>
            <a:off x="6858000" y="2288717"/>
            <a:ext cx="5007598" cy="582613"/>
          </a:xfrm>
          <a:solidFill>
            <a:schemeClr val="bg1">
              <a:lumMod val="85000"/>
            </a:schemeClr>
          </a:solidFill>
        </p:spPr>
        <p:txBody>
          <a:bodyPr vert="horz" lIns="144000" tIns="144000" rIns="144000" bIns="108000" rtlCol="0" anchor="ctr">
            <a:normAutofit/>
          </a:bodyPr>
          <a:lstStyle>
            <a:lvl1pPr marL="176213" indent="-176213">
              <a:buFontTx/>
              <a:buNone/>
              <a:defRPr lang="en-US" noProof="0" dirty="0">
                <a:solidFill>
                  <a:schemeClr val="tx1">
                    <a:lumMod val="65000"/>
                    <a:lumOff val="35000"/>
                  </a:schemeClr>
                </a:solidFill>
              </a:defRPr>
            </a:lvl1pPr>
          </a:lstStyle>
          <a:p>
            <a:pPr marL="0" lvl="0" indent="0"/>
            <a:r>
              <a:rPr lang="en-US" noProof="0" dirty="0"/>
              <a:t>Insert section title here.</a:t>
            </a:r>
          </a:p>
        </p:txBody>
      </p:sp>
      <p:sp>
        <p:nvSpPr>
          <p:cNvPr id="39" name="Textplatzhalter 3"/>
          <p:cNvSpPr>
            <a:spLocks noGrp="1"/>
          </p:cNvSpPr>
          <p:nvPr>
            <p:ph type="body" sz="quarter" idx="33" hasCustomPrompt="1"/>
          </p:nvPr>
        </p:nvSpPr>
        <p:spPr>
          <a:xfrm>
            <a:off x="6167387" y="3021684"/>
            <a:ext cx="582612" cy="582613"/>
          </a:xfrm>
          <a:solidFill>
            <a:srgbClr val="D7D7D7"/>
          </a:solidFill>
          <a:ln w="12700">
            <a:noFill/>
            <a:miter lim="800000"/>
            <a:headEnd/>
            <a:tailEnd/>
          </a:ln>
          <a:effectLst/>
        </p:spPr>
        <p:txBody>
          <a:bodyPr lIns="144000" tIns="108000" rIns="144000" bIns="72000" anchor="ctr" anchorCtr="0"/>
          <a:lstStyle>
            <a:lvl1pPr marL="0" indent="0" algn="ctr">
              <a:lnSpc>
                <a:spcPct val="95000"/>
              </a:lnSpc>
              <a:buFontTx/>
              <a:buNone/>
              <a:defRPr lang="de-DE" cap="small" dirty="0">
                <a:cs typeface="Arial" charset="0"/>
              </a:defRPr>
            </a:lvl1pPr>
          </a:lstStyle>
          <a:p>
            <a:pPr marL="190500" lvl="0" indent="-190500" algn="ctr">
              <a:lnSpc>
                <a:spcPct val="95000"/>
              </a:lnSpc>
              <a:spcAft>
                <a:spcPts val="800"/>
              </a:spcAft>
              <a:buClr>
                <a:srgbClr val="808080"/>
              </a:buClr>
            </a:pPr>
            <a:r>
              <a:rPr lang="en-US" noProof="0" dirty="0"/>
              <a:t>#</a:t>
            </a:r>
          </a:p>
        </p:txBody>
      </p:sp>
      <p:sp>
        <p:nvSpPr>
          <p:cNvPr id="40" name="Textplatzhalter 3"/>
          <p:cNvSpPr>
            <a:spLocks noGrp="1"/>
          </p:cNvSpPr>
          <p:nvPr>
            <p:ph type="body" sz="quarter" idx="34" hasCustomPrompt="1"/>
          </p:nvPr>
        </p:nvSpPr>
        <p:spPr>
          <a:xfrm>
            <a:off x="6858000" y="3021684"/>
            <a:ext cx="5007598" cy="582613"/>
          </a:xfrm>
          <a:solidFill>
            <a:schemeClr val="bg1">
              <a:lumMod val="85000"/>
            </a:schemeClr>
          </a:solidFill>
        </p:spPr>
        <p:txBody>
          <a:bodyPr vert="horz" lIns="144000" tIns="144000" rIns="144000" bIns="108000" rtlCol="0" anchor="ctr">
            <a:normAutofit/>
          </a:bodyPr>
          <a:lstStyle>
            <a:lvl1pPr marL="176213" indent="-176213">
              <a:buFontTx/>
              <a:buNone/>
              <a:defRPr lang="en-US" noProof="0" dirty="0">
                <a:solidFill>
                  <a:schemeClr val="tx1">
                    <a:lumMod val="65000"/>
                    <a:lumOff val="35000"/>
                  </a:schemeClr>
                </a:solidFill>
              </a:defRPr>
            </a:lvl1pPr>
          </a:lstStyle>
          <a:p>
            <a:pPr marL="0" lvl="0" indent="0"/>
            <a:r>
              <a:rPr lang="en-US" noProof="0" dirty="0"/>
              <a:t>Insert section title here.</a:t>
            </a:r>
          </a:p>
        </p:txBody>
      </p:sp>
      <p:sp>
        <p:nvSpPr>
          <p:cNvPr id="41" name="Textplatzhalter 3"/>
          <p:cNvSpPr>
            <a:spLocks noGrp="1"/>
          </p:cNvSpPr>
          <p:nvPr>
            <p:ph type="body" sz="quarter" idx="35" hasCustomPrompt="1"/>
          </p:nvPr>
        </p:nvSpPr>
        <p:spPr>
          <a:xfrm>
            <a:off x="6167387" y="3754651"/>
            <a:ext cx="582612" cy="582613"/>
          </a:xfrm>
          <a:solidFill>
            <a:srgbClr val="D7D7D7"/>
          </a:solidFill>
          <a:ln w="12700">
            <a:noFill/>
            <a:miter lim="800000"/>
            <a:headEnd/>
            <a:tailEnd/>
          </a:ln>
          <a:effectLst/>
        </p:spPr>
        <p:txBody>
          <a:bodyPr lIns="144000" tIns="108000" rIns="144000" bIns="72000" anchor="ctr" anchorCtr="0"/>
          <a:lstStyle>
            <a:lvl1pPr marL="0" indent="0" algn="ctr">
              <a:lnSpc>
                <a:spcPct val="95000"/>
              </a:lnSpc>
              <a:buFontTx/>
              <a:buNone/>
              <a:defRPr lang="de-DE" cap="small" dirty="0">
                <a:cs typeface="Arial" charset="0"/>
              </a:defRPr>
            </a:lvl1pPr>
          </a:lstStyle>
          <a:p>
            <a:pPr marL="190500" lvl="0" indent="-190500" algn="ctr">
              <a:lnSpc>
                <a:spcPct val="95000"/>
              </a:lnSpc>
              <a:spcAft>
                <a:spcPts val="800"/>
              </a:spcAft>
              <a:buClr>
                <a:srgbClr val="808080"/>
              </a:buClr>
            </a:pPr>
            <a:r>
              <a:rPr lang="en-US" noProof="0" dirty="0"/>
              <a:t>#</a:t>
            </a:r>
          </a:p>
        </p:txBody>
      </p:sp>
      <p:sp>
        <p:nvSpPr>
          <p:cNvPr id="42" name="Textplatzhalter 3"/>
          <p:cNvSpPr>
            <a:spLocks noGrp="1"/>
          </p:cNvSpPr>
          <p:nvPr>
            <p:ph type="body" sz="quarter" idx="36" hasCustomPrompt="1"/>
          </p:nvPr>
        </p:nvSpPr>
        <p:spPr>
          <a:xfrm>
            <a:off x="6858000" y="3754651"/>
            <a:ext cx="5007598" cy="582613"/>
          </a:xfrm>
          <a:solidFill>
            <a:schemeClr val="bg1">
              <a:lumMod val="85000"/>
            </a:schemeClr>
          </a:solidFill>
        </p:spPr>
        <p:txBody>
          <a:bodyPr vert="horz" lIns="144000" tIns="144000" rIns="144000" bIns="108000" rtlCol="0" anchor="ctr">
            <a:normAutofit/>
          </a:bodyPr>
          <a:lstStyle>
            <a:lvl1pPr marL="176213" indent="-176213">
              <a:buFontTx/>
              <a:buNone/>
              <a:defRPr lang="en-US" noProof="0" dirty="0">
                <a:solidFill>
                  <a:schemeClr val="tx1">
                    <a:lumMod val="65000"/>
                    <a:lumOff val="35000"/>
                  </a:schemeClr>
                </a:solidFill>
              </a:defRPr>
            </a:lvl1pPr>
          </a:lstStyle>
          <a:p>
            <a:pPr marL="0" lvl="0" indent="0"/>
            <a:r>
              <a:rPr lang="en-US" noProof="0" dirty="0"/>
              <a:t>Insert section title here.</a:t>
            </a:r>
          </a:p>
        </p:txBody>
      </p:sp>
      <p:sp>
        <p:nvSpPr>
          <p:cNvPr id="43" name="Textplatzhalter 3"/>
          <p:cNvSpPr>
            <a:spLocks noGrp="1"/>
          </p:cNvSpPr>
          <p:nvPr>
            <p:ph type="body" sz="quarter" idx="37" hasCustomPrompt="1"/>
          </p:nvPr>
        </p:nvSpPr>
        <p:spPr>
          <a:xfrm>
            <a:off x="6167387" y="4487618"/>
            <a:ext cx="582612" cy="582613"/>
          </a:xfrm>
          <a:solidFill>
            <a:srgbClr val="D7D7D7"/>
          </a:solidFill>
          <a:ln w="12700">
            <a:noFill/>
            <a:miter lim="800000"/>
            <a:headEnd/>
            <a:tailEnd/>
          </a:ln>
          <a:effectLst/>
        </p:spPr>
        <p:txBody>
          <a:bodyPr lIns="144000" tIns="108000" rIns="144000" bIns="72000" anchor="ctr" anchorCtr="0"/>
          <a:lstStyle>
            <a:lvl1pPr marL="0" indent="0" algn="ctr">
              <a:lnSpc>
                <a:spcPct val="95000"/>
              </a:lnSpc>
              <a:buFontTx/>
              <a:buNone/>
              <a:defRPr lang="de-DE" cap="small" dirty="0">
                <a:cs typeface="Arial" charset="0"/>
              </a:defRPr>
            </a:lvl1pPr>
          </a:lstStyle>
          <a:p>
            <a:pPr marL="190500" lvl="0" indent="-190500" algn="ctr">
              <a:lnSpc>
                <a:spcPct val="95000"/>
              </a:lnSpc>
              <a:spcAft>
                <a:spcPts val="800"/>
              </a:spcAft>
              <a:buClr>
                <a:srgbClr val="808080"/>
              </a:buClr>
            </a:pPr>
            <a:r>
              <a:rPr lang="en-US" noProof="0" dirty="0"/>
              <a:t>#</a:t>
            </a:r>
          </a:p>
        </p:txBody>
      </p:sp>
      <p:sp>
        <p:nvSpPr>
          <p:cNvPr id="44" name="Textplatzhalter 3"/>
          <p:cNvSpPr>
            <a:spLocks noGrp="1"/>
          </p:cNvSpPr>
          <p:nvPr>
            <p:ph type="body" sz="quarter" idx="38" hasCustomPrompt="1"/>
          </p:nvPr>
        </p:nvSpPr>
        <p:spPr>
          <a:xfrm>
            <a:off x="6858000" y="4487618"/>
            <a:ext cx="5007598" cy="582613"/>
          </a:xfrm>
          <a:solidFill>
            <a:schemeClr val="bg1">
              <a:lumMod val="85000"/>
            </a:schemeClr>
          </a:solidFill>
        </p:spPr>
        <p:txBody>
          <a:bodyPr vert="horz" lIns="144000" tIns="144000" rIns="144000" bIns="108000" rtlCol="0" anchor="ctr">
            <a:normAutofit/>
          </a:bodyPr>
          <a:lstStyle>
            <a:lvl1pPr marL="176213" indent="-176213">
              <a:buFontTx/>
              <a:buNone/>
              <a:defRPr lang="en-US" noProof="0" dirty="0">
                <a:solidFill>
                  <a:schemeClr val="tx1">
                    <a:lumMod val="65000"/>
                    <a:lumOff val="35000"/>
                  </a:schemeClr>
                </a:solidFill>
              </a:defRPr>
            </a:lvl1pPr>
          </a:lstStyle>
          <a:p>
            <a:pPr marL="0" lvl="0" indent="0"/>
            <a:r>
              <a:rPr lang="en-US" noProof="0" dirty="0"/>
              <a:t>Insert section title here.</a:t>
            </a:r>
          </a:p>
        </p:txBody>
      </p:sp>
      <p:sp>
        <p:nvSpPr>
          <p:cNvPr id="45" name="Textplatzhalter 3"/>
          <p:cNvSpPr>
            <a:spLocks noGrp="1"/>
          </p:cNvSpPr>
          <p:nvPr>
            <p:ph type="body" sz="quarter" idx="39" hasCustomPrompt="1"/>
          </p:nvPr>
        </p:nvSpPr>
        <p:spPr>
          <a:xfrm>
            <a:off x="6167387" y="5220587"/>
            <a:ext cx="582612" cy="582613"/>
          </a:xfrm>
          <a:solidFill>
            <a:srgbClr val="D7D7D7"/>
          </a:solidFill>
          <a:ln w="12700">
            <a:noFill/>
            <a:miter lim="800000"/>
            <a:headEnd/>
            <a:tailEnd/>
          </a:ln>
          <a:effectLst/>
        </p:spPr>
        <p:txBody>
          <a:bodyPr lIns="144000" tIns="108000" rIns="144000" bIns="72000" anchor="ctr" anchorCtr="0"/>
          <a:lstStyle>
            <a:lvl1pPr marL="0" indent="0" algn="ctr">
              <a:lnSpc>
                <a:spcPct val="95000"/>
              </a:lnSpc>
              <a:buFontTx/>
              <a:buNone/>
              <a:defRPr lang="de-DE" cap="small" dirty="0">
                <a:cs typeface="Arial" charset="0"/>
              </a:defRPr>
            </a:lvl1pPr>
          </a:lstStyle>
          <a:p>
            <a:pPr marL="190500" lvl="0" indent="-190500" algn="ctr">
              <a:lnSpc>
                <a:spcPct val="95000"/>
              </a:lnSpc>
              <a:spcAft>
                <a:spcPts val="800"/>
              </a:spcAft>
              <a:buClr>
                <a:srgbClr val="808080"/>
              </a:buClr>
            </a:pPr>
            <a:r>
              <a:rPr lang="en-US" noProof="0" dirty="0"/>
              <a:t>#</a:t>
            </a:r>
          </a:p>
        </p:txBody>
      </p:sp>
      <p:sp>
        <p:nvSpPr>
          <p:cNvPr id="46" name="Textplatzhalter 3"/>
          <p:cNvSpPr>
            <a:spLocks noGrp="1"/>
          </p:cNvSpPr>
          <p:nvPr>
            <p:ph type="body" sz="quarter" idx="40" hasCustomPrompt="1"/>
          </p:nvPr>
        </p:nvSpPr>
        <p:spPr>
          <a:xfrm>
            <a:off x="6858000" y="5220587"/>
            <a:ext cx="5007598" cy="582613"/>
          </a:xfrm>
          <a:solidFill>
            <a:schemeClr val="bg1">
              <a:lumMod val="85000"/>
            </a:schemeClr>
          </a:solidFill>
        </p:spPr>
        <p:txBody>
          <a:bodyPr vert="horz" lIns="144000" tIns="144000" rIns="144000" bIns="108000" rtlCol="0" anchor="ctr">
            <a:normAutofit/>
          </a:bodyPr>
          <a:lstStyle>
            <a:lvl1pPr marL="176213" indent="-176213">
              <a:buFontTx/>
              <a:buNone/>
              <a:defRPr lang="en-US" noProof="0" dirty="0">
                <a:solidFill>
                  <a:schemeClr val="tx1">
                    <a:lumMod val="65000"/>
                    <a:lumOff val="35000"/>
                  </a:schemeClr>
                </a:solidFill>
              </a:defRPr>
            </a:lvl1pPr>
          </a:lstStyle>
          <a:p>
            <a:pPr marL="0" lvl="0" indent="0"/>
            <a:r>
              <a:rPr lang="en-US" noProof="0" dirty="0"/>
              <a:t>Insert section title here.</a:t>
            </a:r>
          </a:p>
        </p:txBody>
      </p:sp>
    </p:spTree>
    <p:extLst>
      <p:ext uri="{BB962C8B-B14F-4D97-AF65-F5344CB8AC3E}">
        <p14:creationId xmlns:p14="http://schemas.microsoft.com/office/powerpoint/2010/main" val="350065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6" name="Inhaltsplatzhalter 5"/>
          <p:cNvSpPr>
            <a:spLocks noGrp="1"/>
          </p:cNvSpPr>
          <p:nvPr>
            <p:ph sz="quarter" idx="17"/>
          </p:nvPr>
        </p:nvSpPr>
        <p:spPr>
          <a:xfrm>
            <a:off x="323999" y="1555200"/>
            <a:ext cx="11541599" cy="4248152"/>
          </a:xfrm>
        </p:spPr>
        <p:txBody>
          <a:bodyPr/>
          <a:lstStyle>
            <a:lvl1pPr marL="0" indent="0">
              <a:lnSpc>
                <a:spcPct val="110000"/>
              </a:lnSpc>
              <a:spcBef>
                <a:spcPts val="0"/>
              </a:spcBef>
              <a:spcAft>
                <a:spcPts val="1000"/>
              </a:spcAft>
              <a:buClr>
                <a:srgbClr val="AFAFAF"/>
              </a:buClr>
              <a:buFont typeface="Arial" panose="020B0604020202020204" pitchFamily="34" charset="0"/>
              <a:buNone/>
              <a:defRPr>
                <a:solidFill>
                  <a:srgbClr val="646464"/>
                </a:solidFill>
              </a:defRPr>
            </a:lvl1pPr>
            <a:lvl2pPr marL="284400" indent="-284400">
              <a:lnSpc>
                <a:spcPct val="110000"/>
              </a:lnSpc>
              <a:spcBef>
                <a:spcPts val="0"/>
              </a:spcBef>
              <a:spcAft>
                <a:spcPts val="1000"/>
              </a:spcAft>
              <a:buClr>
                <a:srgbClr val="AFAFAF"/>
              </a:buClr>
              <a:buFont typeface="Arial" panose="020B0604020202020204" pitchFamily="34" charset="0"/>
              <a:buChar char="•"/>
              <a:defRPr>
                <a:solidFill>
                  <a:srgbClr val="646464"/>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a:solidFill>
                  <a:srgbClr val="646464"/>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42811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Tree>
    <p:extLst>
      <p:ext uri="{BB962C8B-B14F-4D97-AF65-F5344CB8AC3E}">
        <p14:creationId xmlns:p14="http://schemas.microsoft.com/office/powerpoint/2010/main" val="218865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image without  subheadline borderless">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11" name="Bildplatzhalter 3"/>
          <p:cNvSpPr>
            <a:spLocks noGrp="1"/>
          </p:cNvSpPr>
          <p:nvPr>
            <p:ph type="pic" sz="quarter" idx="18"/>
          </p:nvPr>
        </p:nvSpPr>
        <p:spPr>
          <a:xfrm>
            <a:off x="516" y="1555750"/>
            <a:ext cx="12189898" cy="4248150"/>
          </a:xfr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Tree>
    <p:extLst>
      <p:ext uri="{BB962C8B-B14F-4D97-AF65-F5344CB8AC3E}">
        <p14:creationId xmlns:p14="http://schemas.microsoft.com/office/powerpoint/2010/main" val="14429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image without subheadline 1">
    <p:spTree>
      <p:nvGrpSpPr>
        <p:cNvPr id="1" name=""/>
        <p:cNvGrpSpPr/>
        <p:nvPr/>
      </p:nvGrpSpPr>
      <p:grpSpPr>
        <a:xfrm>
          <a:off x="0" y="0"/>
          <a:ext cx="0" cy="0"/>
          <a:chOff x="0" y="0"/>
          <a:chExt cx="0" cy="0"/>
        </a:xfrm>
      </p:grpSpPr>
      <p:sp>
        <p:nvSpPr>
          <p:cNvPr id="6" name="Bildplatzhalter 5"/>
          <p:cNvSpPr>
            <a:spLocks noGrp="1"/>
          </p:cNvSpPr>
          <p:nvPr>
            <p:ph type="pic" sz="quarter" idx="17"/>
          </p:nvPr>
        </p:nvSpPr>
        <p:spPr>
          <a:xfrm>
            <a:off x="0" y="998538"/>
            <a:ext cx="12190413" cy="4805362"/>
          </a:xfrm>
        </p:spPr>
        <p:txBody>
          <a:bodyPr vert="horz" lIns="0" tIns="0" rIns="0" bIns="0" rtlCol="0" anchor="ctr">
            <a:normAutofit/>
          </a:bodyPr>
          <a:lstStyle>
            <a:lvl1pPr>
              <a:defRPr lang="de-DE">
                <a:solidFill>
                  <a:srgbClr val="AFAFAF"/>
                </a:solidFill>
              </a:defRPr>
            </a:lvl1pPr>
          </a:lstStyle>
          <a:p>
            <a:pPr marL="0" lvl="0" indent="0" algn="ctr">
              <a:buNone/>
            </a:pPr>
            <a:r>
              <a:rPr lang="de-DE" dirty="0"/>
              <a:t>Bild</a:t>
            </a:r>
          </a:p>
        </p:txBody>
      </p:sp>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Tree>
    <p:extLst>
      <p:ext uri="{BB962C8B-B14F-4D97-AF65-F5344CB8AC3E}">
        <p14:creationId xmlns:p14="http://schemas.microsoft.com/office/powerpoint/2010/main" val="37957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without subheadline 2">
    <p:spTree>
      <p:nvGrpSpPr>
        <p:cNvPr id="1" name=""/>
        <p:cNvGrpSpPr/>
        <p:nvPr/>
      </p:nvGrpSpPr>
      <p:grpSpPr>
        <a:xfrm>
          <a:off x="0" y="0"/>
          <a:ext cx="0" cy="0"/>
          <a:chOff x="0" y="0"/>
          <a:chExt cx="0" cy="0"/>
        </a:xfrm>
      </p:grpSpPr>
      <p:sp>
        <p:nvSpPr>
          <p:cNvPr id="2" name="Titel 1"/>
          <p:cNvSpPr>
            <a:spLocks noGrp="1"/>
          </p:cNvSpPr>
          <p:nvPr>
            <p:ph type="title"/>
          </p:nvPr>
        </p:nvSpPr>
        <p:spPr>
          <a:xfrm>
            <a:off x="324000" y="238542"/>
            <a:ext cx="11541600" cy="616455"/>
          </a:xfrm>
        </p:spPr>
        <p:txBody>
          <a:bodyPr anchor="ctr" anchorCtr="0">
            <a:noAutofit/>
          </a:bodyPr>
          <a:lstStyle>
            <a:lvl1pPr>
              <a:lnSpc>
                <a:spcPct val="100000"/>
              </a:lnSpc>
              <a:defRPr sz="3200" b="0"/>
            </a:lvl1pPr>
          </a:lstStyle>
          <a:p>
            <a:endParaRPr lang="en-US" noProof="0" dirty="0"/>
          </a:p>
        </p:txBody>
      </p:sp>
      <p:sp>
        <p:nvSpPr>
          <p:cNvPr id="9" name="Textplatzhalter 7"/>
          <p:cNvSpPr>
            <a:spLocks noGrp="1"/>
          </p:cNvSpPr>
          <p:nvPr>
            <p:ph type="body" sz="quarter" idx="13"/>
          </p:nvPr>
        </p:nvSpPr>
        <p:spPr>
          <a:xfrm>
            <a:off x="323999" y="854994"/>
            <a:ext cx="11541600" cy="336244"/>
          </a:xfrm>
        </p:spPr>
        <p:txBody>
          <a:bodyPr lIns="0" tIns="0" rIns="0" bIns="0" anchor="t" anchorCtr="0">
            <a:noAutofit/>
          </a:bodyPr>
          <a:lstStyle>
            <a:lvl1pPr marL="0" indent="0">
              <a:buNone/>
              <a:defRPr sz="2000" b="0">
                <a:solidFill>
                  <a:srgbClr val="AFAFAF"/>
                </a:solidFill>
              </a:defRPr>
            </a:lvl1pPr>
          </a:lstStyle>
          <a:p>
            <a:pPr lvl="0"/>
            <a:r>
              <a:rPr lang="en-US" noProof="0" dirty="0"/>
              <a:t>Click to edit Master text styles</a:t>
            </a:r>
          </a:p>
        </p:txBody>
      </p:sp>
      <p:sp>
        <p:nvSpPr>
          <p:cNvPr id="34" name="Datumsplatzhalter 33"/>
          <p:cNvSpPr>
            <a:spLocks noGrp="1"/>
          </p:cNvSpPr>
          <p:nvPr>
            <p:ph type="dt" sz="half" idx="14"/>
          </p:nvPr>
        </p:nvSpPr>
        <p:spPr>
          <a:xfrm>
            <a:off x="8327479" y="6462673"/>
            <a:ext cx="1260000" cy="365125"/>
          </a:xfrm>
          <a:prstGeom prst="rect">
            <a:avLst/>
          </a:prstGeom>
        </p:spPr>
        <p:txBody>
          <a:bodyPr/>
          <a:lstStyle/>
          <a:p>
            <a:endParaRPr lang="en-US" noProof="0" dirty="0"/>
          </a:p>
        </p:txBody>
      </p:sp>
      <p:sp>
        <p:nvSpPr>
          <p:cNvPr id="11" name="Bildplatzhalter 3"/>
          <p:cNvSpPr>
            <a:spLocks noGrp="1"/>
          </p:cNvSpPr>
          <p:nvPr>
            <p:ph type="pic" sz="quarter" idx="18"/>
          </p:nvPr>
        </p:nvSpPr>
        <p:spPr>
          <a:xfrm>
            <a:off x="324000" y="1555750"/>
            <a:ext cx="11541599" cy="4248150"/>
          </a:xfrm>
        </p:spPr>
        <p:txBody>
          <a:bodyPr vert="horz" lIns="0" tIns="0" rIns="0" bIns="0" rtlCol="0" anchor="ctr">
            <a:normAutofit/>
          </a:bodyPr>
          <a:lstStyle>
            <a:lvl1pPr>
              <a:defRPr lang="de-DE">
                <a:solidFill>
                  <a:srgbClr val="AFAFAF"/>
                </a:solidFill>
              </a:defRPr>
            </a:lvl1pPr>
          </a:lstStyle>
          <a:p>
            <a:pPr marL="0" lvl="0" indent="0" algn="ctr">
              <a:buNone/>
            </a:pPr>
            <a:endParaRPr lang="de-DE"/>
          </a:p>
        </p:txBody>
      </p:sp>
    </p:spTree>
    <p:extLst>
      <p:ext uri="{BB962C8B-B14F-4D97-AF65-F5344CB8AC3E}">
        <p14:creationId xmlns:p14="http://schemas.microsoft.com/office/powerpoint/2010/main" val="385519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tif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814C9DE-28DB-4E89-A562-69F107D9FA36}"/>
              </a:ext>
            </a:extLst>
          </p:cNvPr>
          <p:cNvSpPr/>
          <p:nvPr userDrawn="1"/>
        </p:nvSpPr>
        <p:spPr bwMode="auto">
          <a:xfrm>
            <a:off x="-2" y="6565831"/>
            <a:ext cx="12190412" cy="295154"/>
          </a:xfrm>
          <a:prstGeom prst="rect">
            <a:avLst/>
          </a:prstGeom>
          <a:solidFill>
            <a:srgbClr val="950618">
              <a:alpha val="81000"/>
            </a:srgbClr>
          </a:solidFill>
          <a:ln w="12700">
            <a:noFill/>
            <a:round/>
            <a:headEnd/>
            <a:tailEnd/>
          </a:ln>
        </p:spPr>
        <p:txBody>
          <a:bodyPr rtlCol="0" anchor="ctr"/>
          <a:lstStyle/>
          <a:p>
            <a:pPr algn="ctr"/>
            <a:endParaRPr lang="es-MX" dirty="0"/>
          </a:p>
        </p:txBody>
      </p:sp>
      <p:sp>
        <p:nvSpPr>
          <p:cNvPr id="17" name="Rectangle 5"/>
          <p:cNvSpPr>
            <a:spLocks noChangeArrowheads="1"/>
          </p:cNvSpPr>
          <p:nvPr userDrawn="1"/>
        </p:nvSpPr>
        <p:spPr bwMode="gray">
          <a:xfrm>
            <a:off x="-2" y="2017714"/>
            <a:ext cx="11713582" cy="4394661"/>
          </a:xfrm>
          <a:prstGeom prst="rect">
            <a:avLst/>
          </a:prstGeom>
          <a:no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en-US" noProof="1">
              <a:solidFill>
                <a:srgbClr val="000000"/>
              </a:solidFill>
              <a:cs typeface="Arial" charset="0"/>
            </a:endParaRPr>
          </a:p>
        </p:txBody>
      </p:sp>
      <p:sp>
        <p:nvSpPr>
          <p:cNvPr id="3" name="Textplatzhalter 2"/>
          <p:cNvSpPr>
            <a:spLocks noGrp="1"/>
          </p:cNvSpPr>
          <p:nvPr>
            <p:ph type="body" idx="1"/>
          </p:nvPr>
        </p:nvSpPr>
        <p:spPr>
          <a:xfrm>
            <a:off x="323847" y="1554957"/>
            <a:ext cx="11542714" cy="4247359"/>
          </a:xfrm>
          <a:prstGeom prst="rect">
            <a:avLst/>
          </a:prstGeom>
        </p:spPr>
        <p:txBody>
          <a:bodyPr vert="horz" lIns="0" tIns="0" rIns="0" bIns="0" rtlCol="0">
            <a:normAutofit/>
          </a:bodyPr>
          <a:lstStyle/>
          <a:p>
            <a:pPr marL="0" lvl="0" indent="0">
              <a:spcAft>
                <a:spcPts val="1000"/>
              </a:spcAft>
              <a:buClr>
                <a:srgbClr val="AFAFAF"/>
              </a:buClr>
              <a:buFont typeface="Arial" panose="020B0604020202020204" pitchFamily="34" charset="0"/>
              <a:buNone/>
            </a:pPr>
            <a:r>
              <a:rPr lang="en-US" dirty="0"/>
              <a:t>Click to edit Master text styles</a:t>
            </a:r>
          </a:p>
          <a:p>
            <a:pPr marL="284400" lvl="1" indent="-284400">
              <a:spcAft>
                <a:spcPts val="1000"/>
              </a:spcAft>
              <a:buClr>
                <a:srgbClr val="AFAFAF"/>
              </a:buClr>
              <a:buFont typeface="Arial" panose="020B0604020202020204" pitchFamily="34" charset="0"/>
              <a:buChar char="•"/>
            </a:pPr>
            <a:r>
              <a:rPr lang="en-US" dirty="0"/>
              <a:t>Second level</a:t>
            </a:r>
          </a:p>
          <a:p>
            <a:pPr marL="568800" lvl="2" indent="-284400">
              <a:spcAft>
                <a:spcPts val="1000"/>
              </a:spcAft>
              <a:buClr>
                <a:srgbClr val="AFAFAF"/>
              </a:buClr>
              <a:buFont typeface="Symbol" panose="05050102010706020507" pitchFamily="18" charset="2"/>
              <a:buChar char="-"/>
            </a:pPr>
            <a:r>
              <a:rPr lang="en-US" dirty="0"/>
              <a:t>Third level</a:t>
            </a:r>
          </a:p>
        </p:txBody>
      </p:sp>
      <p:sp>
        <p:nvSpPr>
          <p:cNvPr id="2" name="Titelplatzhalter 1"/>
          <p:cNvSpPr>
            <a:spLocks noGrp="1"/>
          </p:cNvSpPr>
          <p:nvPr>
            <p:ph type="title"/>
          </p:nvPr>
        </p:nvSpPr>
        <p:spPr>
          <a:xfrm>
            <a:off x="323850" y="-1"/>
            <a:ext cx="10300336" cy="1090810"/>
          </a:xfrm>
          <a:prstGeom prst="rect">
            <a:avLst/>
          </a:prstGeom>
        </p:spPr>
        <p:txBody>
          <a:bodyPr vert="horz" lIns="0" tIns="0" rIns="0" bIns="0" rtlCol="0" anchor="ctr" anchorCtr="0">
            <a:noAutofit/>
          </a:bodyPr>
          <a:lstStyle/>
          <a:p>
            <a:pPr lvl="0">
              <a:lnSpc>
                <a:spcPct val="100000"/>
              </a:lnSpc>
            </a:pPr>
            <a:endParaRPr lang="en-US" dirty="0"/>
          </a:p>
        </p:txBody>
      </p:sp>
      <p:sp>
        <p:nvSpPr>
          <p:cNvPr id="18" name="Textfeld 17"/>
          <p:cNvSpPr txBox="1"/>
          <p:nvPr userDrawn="1"/>
        </p:nvSpPr>
        <p:spPr>
          <a:xfrm>
            <a:off x="183601" y="6558904"/>
            <a:ext cx="676279" cy="355793"/>
          </a:xfrm>
          <a:prstGeom prst="rect">
            <a:avLst/>
          </a:prstGeom>
          <a:noFill/>
        </p:spPr>
        <p:txBody>
          <a:bodyPr wrap="square" rtlCol="0">
            <a:noAutofit/>
          </a:bodyPr>
          <a:lstStyle/>
          <a:p>
            <a:fld id="{9DC1E638-3F78-4E0D-883A-B278700C48C0}" type="slidenum">
              <a:rPr lang="en-US" sz="1400" noProof="0" smtClean="0">
                <a:solidFill>
                  <a:schemeClr val="bg2">
                    <a:lumMod val="90000"/>
                  </a:schemeClr>
                </a:solidFill>
              </a:rPr>
              <a:pPr/>
              <a:t>‹Nº›</a:t>
            </a:fld>
            <a:endParaRPr lang="de-DE" dirty="0">
              <a:solidFill>
                <a:schemeClr val="bg2">
                  <a:lumMod val="90000"/>
                </a:schemeClr>
              </a:solidFill>
            </a:endParaRPr>
          </a:p>
        </p:txBody>
      </p:sp>
      <p:pic>
        <p:nvPicPr>
          <p:cNvPr id="19" name="Imagen 18"/>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0719865" y="165460"/>
            <a:ext cx="1250868" cy="125822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5" r:id="rId2"/>
    <p:sldLayoutId id="2147483690" r:id="rId3"/>
    <p:sldLayoutId id="2147483656" r:id="rId4"/>
    <p:sldLayoutId id="2147483657" r:id="rId5"/>
    <p:sldLayoutId id="2147483685" r:id="rId6"/>
    <p:sldLayoutId id="2147483666" r:id="rId7"/>
    <p:sldLayoutId id="2147483684" r:id="rId8"/>
    <p:sldLayoutId id="2147483683" r:id="rId9"/>
    <p:sldLayoutId id="2147483681" r:id="rId10"/>
    <p:sldLayoutId id="2147483674" r:id="rId11"/>
    <p:sldLayoutId id="2147483670" r:id="rId12"/>
    <p:sldLayoutId id="2147483677" r:id="rId13"/>
    <p:sldLayoutId id="2147483676" r:id="rId14"/>
    <p:sldLayoutId id="2147483675" r:id="rId15"/>
    <p:sldLayoutId id="2147483654" r:id="rId16"/>
    <p:sldLayoutId id="2147483682" r:id="rId17"/>
    <p:sldLayoutId id="2147483679" r:id="rId18"/>
    <p:sldLayoutId id="2147483662" r:id="rId19"/>
    <p:sldLayoutId id="2147483663" r:id="rId20"/>
    <p:sldLayoutId id="2147483669" r:id="rId21"/>
    <p:sldLayoutId id="2147483667" r:id="rId22"/>
    <p:sldLayoutId id="2147483665" r:id="rId23"/>
    <p:sldLayoutId id="2147483658" r:id="rId24"/>
    <p:sldLayoutId id="2147483659" r:id="rId25"/>
    <p:sldLayoutId id="2147483660" r:id="rId26"/>
    <p:sldLayoutId id="2147483691" r:id="rId27"/>
    <p:sldLayoutId id="2147483661" r:id="rId28"/>
    <p:sldLayoutId id="2147483664" r:id="rId29"/>
    <p:sldLayoutId id="2147483671" r:id="rId30"/>
    <p:sldLayoutId id="2147483672" r:id="rId31"/>
    <p:sldLayoutId id="2147483673" r:id="rId32"/>
    <p:sldLayoutId id="2147483688" r:id="rId33"/>
    <p:sldLayoutId id="2147483678" r:id="rId34"/>
    <p:sldLayoutId id="2147483680" r:id="rId35"/>
    <p:sldLayoutId id="2147483692" r:id="rId36"/>
    <p:sldLayoutId id="2147483693"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lang="en-US" sz="3200" b="0" kern="1200" dirty="0">
          <a:solidFill>
            <a:srgbClr val="646464"/>
          </a:solidFill>
          <a:latin typeface="+mj-lt"/>
          <a:ea typeface="+mj-ea"/>
          <a:cs typeface="+mj-cs"/>
        </a:defRPr>
      </a:lvl1pPr>
    </p:titleStyle>
    <p:bodyStyle>
      <a:lvl1pPr marL="176213" indent="-176213" algn="l" defTabSz="914400" rtl="0" eaLnBrk="1" latinLnBrk="0" hangingPunct="1">
        <a:lnSpc>
          <a:spcPct val="110000"/>
        </a:lnSpc>
        <a:spcBef>
          <a:spcPts val="0"/>
        </a:spcBef>
        <a:spcAft>
          <a:spcPts val="600"/>
        </a:spcAft>
        <a:buFont typeface="Wingdings" pitchFamily="2" charset="2"/>
        <a:buChar char="§"/>
        <a:defRPr lang="en-US" sz="1800" kern="1200" dirty="0" smtClean="0">
          <a:solidFill>
            <a:srgbClr val="646464"/>
          </a:solidFill>
          <a:latin typeface="+mn-lt"/>
          <a:ea typeface="+mn-ea"/>
          <a:cs typeface="+mn-cs"/>
        </a:defRPr>
      </a:lvl1pPr>
      <a:lvl2pPr marL="360363" indent="-184150" algn="l" defTabSz="914400" rtl="0" eaLnBrk="1" latinLnBrk="0" hangingPunct="1">
        <a:lnSpc>
          <a:spcPct val="110000"/>
        </a:lnSpc>
        <a:spcBef>
          <a:spcPts val="0"/>
        </a:spcBef>
        <a:spcAft>
          <a:spcPts val="600"/>
        </a:spcAft>
        <a:buFont typeface="Symbol" pitchFamily="18" charset="2"/>
        <a:buChar char="-"/>
        <a:defRPr lang="en-US" sz="1800" kern="1200" dirty="0" smtClean="0">
          <a:solidFill>
            <a:srgbClr val="646464"/>
          </a:solidFill>
          <a:latin typeface="+mn-lt"/>
          <a:ea typeface="+mn-ea"/>
          <a:cs typeface="+mn-cs"/>
        </a:defRPr>
      </a:lvl2pPr>
      <a:lvl3pPr marL="536575" indent="-176213" algn="l" defTabSz="914400" rtl="0" eaLnBrk="1" latinLnBrk="0" hangingPunct="1">
        <a:lnSpc>
          <a:spcPct val="110000"/>
        </a:lnSpc>
        <a:spcBef>
          <a:spcPts val="0"/>
        </a:spcBef>
        <a:spcAft>
          <a:spcPts val="600"/>
        </a:spcAft>
        <a:buFont typeface="Wingdings" pitchFamily="2" charset="2"/>
        <a:buChar char="§"/>
        <a:defRPr lang="en-US" sz="18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onlinelibrary.wiley.com/doi/full/10.1111/jnc.13249#jnc13249-bib-0166"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E843DFA-E1C8-431D-A240-E4E6C9D64DD9}"/>
              </a:ext>
            </a:extLst>
          </p:cNvPr>
          <p:cNvSpPr>
            <a:spLocks noGrp="1"/>
          </p:cNvSpPr>
          <p:nvPr>
            <p:ph type="ctrTitle"/>
          </p:nvPr>
        </p:nvSpPr>
        <p:spPr>
          <a:xfrm>
            <a:off x="156690" y="3069000"/>
            <a:ext cx="11541751" cy="720000"/>
          </a:xfrm>
        </p:spPr>
        <p:txBody>
          <a:bodyPr/>
          <a:lstStyle/>
          <a:p>
            <a:r>
              <a:rPr lang="es-MX" dirty="0"/>
              <a:t>Alfa-</a:t>
            </a:r>
            <a:r>
              <a:rPr lang="es-MX" dirty="0" err="1"/>
              <a:t>sinucleína</a:t>
            </a:r>
            <a:r>
              <a:rPr lang="es-MX" dirty="0"/>
              <a:t> y </a:t>
            </a:r>
            <a:r>
              <a:rPr lang="es-MX" dirty="0" err="1"/>
              <a:t>neuroinflamación</a:t>
            </a:r>
            <a:r>
              <a:rPr lang="es-MX" dirty="0"/>
              <a:t> en la enfermedad</a:t>
            </a:r>
            <a:br>
              <a:rPr lang="es-MX" dirty="0"/>
            </a:br>
            <a:r>
              <a:rPr lang="es-MX" dirty="0"/>
              <a:t>de Parkinson</a:t>
            </a:r>
          </a:p>
        </p:txBody>
      </p:sp>
      <p:sp>
        <p:nvSpPr>
          <p:cNvPr id="5" name="Marcador de texto 4">
            <a:extLst>
              <a:ext uri="{FF2B5EF4-FFF2-40B4-BE49-F238E27FC236}">
                <a16:creationId xmlns:a16="http://schemas.microsoft.com/office/drawing/2014/main" id="{0CEF3118-5080-4657-8F00-A70E1903EBB4}"/>
              </a:ext>
            </a:extLst>
          </p:cNvPr>
          <p:cNvSpPr>
            <a:spLocks noGrp="1"/>
          </p:cNvSpPr>
          <p:nvPr>
            <p:ph type="body" sz="quarter" idx="11"/>
          </p:nvPr>
        </p:nvSpPr>
        <p:spPr/>
        <p:txBody>
          <a:bodyPr/>
          <a:lstStyle/>
          <a:p>
            <a:r>
              <a:rPr lang="es-MX" dirty="0"/>
              <a:t>Instituto Nacional de Neurología y Neurocirugía</a:t>
            </a:r>
          </a:p>
        </p:txBody>
      </p:sp>
      <p:pic>
        <p:nvPicPr>
          <p:cNvPr id="10242" name="Picture 2" descr="Resultado de imagen para logo salud 2019">
            <a:extLst>
              <a:ext uri="{FF2B5EF4-FFF2-40B4-BE49-F238E27FC236}">
                <a16:creationId xmlns:a16="http://schemas.microsoft.com/office/drawing/2014/main" id="{21BC7E10-C366-48A4-8993-7243A7F2D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5306" y="5528310"/>
            <a:ext cx="3925107" cy="121344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sultado de imagen para logo INNN">
            <a:extLst>
              <a:ext uri="{FF2B5EF4-FFF2-40B4-BE49-F238E27FC236}">
                <a16:creationId xmlns:a16="http://schemas.microsoft.com/office/drawing/2014/main" id="{749ACA18-B398-4575-AD43-4AE2D6B46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8" y="5903550"/>
            <a:ext cx="2743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37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0A596CD-3A38-4741-A2F1-0EB3CD0DFEEF}"/>
              </a:ext>
            </a:extLst>
          </p:cNvPr>
          <p:cNvPicPr>
            <a:picLocks noChangeAspect="1"/>
          </p:cNvPicPr>
          <p:nvPr/>
        </p:nvPicPr>
        <p:blipFill>
          <a:blip r:embed="rId3"/>
          <a:stretch>
            <a:fillRect/>
          </a:stretch>
        </p:blipFill>
        <p:spPr>
          <a:xfrm>
            <a:off x="1757547" y="71108"/>
            <a:ext cx="8675318" cy="795498"/>
          </a:xfrm>
          <a:prstGeom prst="rect">
            <a:avLst/>
          </a:prstGeom>
        </p:spPr>
      </p:pic>
      <p:pic>
        <p:nvPicPr>
          <p:cNvPr id="5" name="Imagen 4">
            <a:extLst>
              <a:ext uri="{FF2B5EF4-FFF2-40B4-BE49-F238E27FC236}">
                <a16:creationId xmlns:a16="http://schemas.microsoft.com/office/drawing/2014/main" id="{D91E31A8-8849-49F8-B495-6AB2055734D9}"/>
              </a:ext>
            </a:extLst>
          </p:cNvPr>
          <p:cNvPicPr>
            <a:picLocks noChangeAspect="1"/>
          </p:cNvPicPr>
          <p:nvPr/>
        </p:nvPicPr>
        <p:blipFill>
          <a:blip r:embed="rId4"/>
          <a:stretch>
            <a:fillRect/>
          </a:stretch>
        </p:blipFill>
        <p:spPr>
          <a:xfrm>
            <a:off x="1942007" y="2982256"/>
            <a:ext cx="8155762" cy="3537111"/>
          </a:xfrm>
          <a:prstGeom prst="rect">
            <a:avLst/>
          </a:prstGeom>
        </p:spPr>
      </p:pic>
      <p:pic>
        <p:nvPicPr>
          <p:cNvPr id="3" name="Imagen 2">
            <a:extLst>
              <a:ext uri="{FF2B5EF4-FFF2-40B4-BE49-F238E27FC236}">
                <a16:creationId xmlns:a16="http://schemas.microsoft.com/office/drawing/2014/main" id="{BEF7D305-6928-40AF-BF49-08BC0FCC2E1A}"/>
              </a:ext>
            </a:extLst>
          </p:cNvPr>
          <p:cNvPicPr>
            <a:picLocks noChangeAspect="1"/>
          </p:cNvPicPr>
          <p:nvPr/>
        </p:nvPicPr>
        <p:blipFill>
          <a:blip r:embed="rId5"/>
          <a:stretch>
            <a:fillRect/>
          </a:stretch>
        </p:blipFill>
        <p:spPr>
          <a:xfrm>
            <a:off x="8903907" y="6286131"/>
            <a:ext cx="3286506" cy="233236"/>
          </a:xfrm>
          <a:prstGeom prst="rect">
            <a:avLst/>
          </a:prstGeom>
        </p:spPr>
      </p:pic>
      <p:sp>
        <p:nvSpPr>
          <p:cNvPr id="6" name="Rectángulo 5">
            <a:extLst>
              <a:ext uri="{FF2B5EF4-FFF2-40B4-BE49-F238E27FC236}">
                <a16:creationId xmlns:a16="http://schemas.microsoft.com/office/drawing/2014/main" id="{9C5BE15F-383C-4F87-A07F-FBE2026E6A02}"/>
              </a:ext>
            </a:extLst>
          </p:cNvPr>
          <p:cNvSpPr/>
          <p:nvPr/>
        </p:nvSpPr>
        <p:spPr>
          <a:xfrm>
            <a:off x="4633007" y="2697066"/>
            <a:ext cx="3426323" cy="369332"/>
          </a:xfrm>
          <a:prstGeom prst="rect">
            <a:avLst/>
          </a:prstGeom>
        </p:spPr>
        <p:txBody>
          <a:bodyPr wrap="none">
            <a:spAutoFit/>
          </a:bodyPr>
          <a:lstStyle/>
          <a:p>
            <a:r>
              <a:rPr lang="es-MX" dirty="0" err="1"/>
              <a:t>Dopamine</a:t>
            </a:r>
            <a:r>
              <a:rPr lang="es-MX" dirty="0"/>
              <a:t> </a:t>
            </a:r>
            <a:r>
              <a:rPr lang="es-MX" dirty="0" err="1"/>
              <a:t>System</a:t>
            </a:r>
            <a:r>
              <a:rPr lang="es-MX" dirty="0"/>
              <a:t> in </a:t>
            </a:r>
            <a:r>
              <a:rPr lang="es-MX" dirty="0" err="1"/>
              <a:t>Macrophages</a:t>
            </a:r>
            <a:endParaRPr lang="es-MX" dirty="0"/>
          </a:p>
        </p:txBody>
      </p:sp>
      <p:pic>
        <p:nvPicPr>
          <p:cNvPr id="7" name="Imagen 6">
            <a:extLst>
              <a:ext uri="{FF2B5EF4-FFF2-40B4-BE49-F238E27FC236}">
                <a16:creationId xmlns:a16="http://schemas.microsoft.com/office/drawing/2014/main" id="{5D8C64A6-7890-4C3B-A6BD-00C6395D725D}"/>
              </a:ext>
            </a:extLst>
          </p:cNvPr>
          <p:cNvPicPr>
            <a:picLocks noChangeAspect="1"/>
          </p:cNvPicPr>
          <p:nvPr/>
        </p:nvPicPr>
        <p:blipFill>
          <a:blip r:embed="rId6"/>
          <a:stretch>
            <a:fillRect/>
          </a:stretch>
        </p:blipFill>
        <p:spPr>
          <a:xfrm>
            <a:off x="3236025" y="967284"/>
            <a:ext cx="5718362" cy="1813924"/>
          </a:xfrm>
          <a:prstGeom prst="rect">
            <a:avLst/>
          </a:prstGeom>
        </p:spPr>
      </p:pic>
    </p:spTree>
    <p:extLst>
      <p:ext uri="{BB962C8B-B14F-4D97-AF65-F5344CB8AC3E}">
        <p14:creationId xmlns:p14="http://schemas.microsoft.com/office/powerpoint/2010/main" val="357052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6A4D997-434E-4DC0-AF00-2C661D217363}"/>
              </a:ext>
            </a:extLst>
          </p:cNvPr>
          <p:cNvPicPr>
            <a:picLocks noChangeAspect="1"/>
          </p:cNvPicPr>
          <p:nvPr/>
        </p:nvPicPr>
        <p:blipFill>
          <a:blip r:embed="rId2"/>
          <a:stretch>
            <a:fillRect/>
          </a:stretch>
        </p:blipFill>
        <p:spPr>
          <a:xfrm>
            <a:off x="0" y="0"/>
            <a:ext cx="5724525" cy="1085850"/>
          </a:xfrm>
          <a:prstGeom prst="rect">
            <a:avLst/>
          </a:prstGeom>
        </p:spPr>
      </p:pic>
      <p:pic>
        <p:nvPicPr>
          <p:cNvPr id="3" name="Imagen 2">
            <a:extLst>
              <a:ext uri="{FF2B5EF4-FFF2-40B4-BE49-F238E27FC236}">
                <a16:creationId xmlns:a16="http://schemas.microsoft.com/office/drawing/2014/main" id="{AC7F9E70-1A5A-4951-85B1-69F28A629D26}"/>
              </a:ext>
            </a:extLst>
          </p:cNvPr>
          <p:cNvPicPr>
            <a:picLocks noChangeAspect="1"/>
          </p:cNvPicPr>
          <p:nvPr/>
        </p:nvPicPr>
        <p:blipFill>
          <a:blip r:embed="rId3"/>
          <a:stretch>
            <a:fillRect/>
          </a:stretch>
        </p:blipFill>
        <p:spPr>
          <a:xfrm>
            <a:off x="0" y="1312187"/>
            <a:ext cx="6497035" cy="4644993"/>
          </a:xfrm>
          <a:prstGeom prst="rect">
            <a:avLst/>
          </a:prstGeom>
        </p:spPr>
      </p:pic>
      <p:pic>
        <p:nvPicPr>
          <p:cNvPr id="4" name="Imagen 3">
            <a:extLst>
              <a:ext uri="{FF2B5EF4-FFF2-40B4-BE49-F238E27FC236}">
                <a16:creationId xmlns:a16="http://schemas.microsoft.com/office/drawing/2014/main" id="{8FB2BF23-745A-4857-8C32-874D564614AE}"/>
              </a:ext>
            </a:extLst>
          </p:cNvPr>
          <p:cNvPicPr>
            <a:picLocks noChangeAspect="1"/>
          </p:cNvPicPr>
          <p:nvPr/>
        </p:nvPicPr>
        <p:blipFill>
          <a:blip r:embed="rId4"/>
          <a:stretch>
            <a:fillRect/>
          </a:stretch>
        </p:blipFill>
        <p:spPr>
          <a:xfrm>
            <a:off x="9044412" y="6323724"/>
            <a:ext cx="3088162" cy="188923"/>
          </a:xfrm>
          <a:prstGeom prst="rect">
            <a:avLst/>
          </a:prstGeom>
        </p:spPr>
      </p:pic>
      <p:pic>
        <p:nvPicPr>
          <p:cNvPr id="5" name="Imagen 4">
            <a:extLst>
              <a:ext uri="{FF2B5EF4-FFF2-40B4-BE49-F238E27FC236}">
                <a16:creationId xmlns:a16="http://schemas.microsoft.com/office/drawing/2014/main" id="{EF9CE853-9689-455F-B8C2-048991727141}"/>
              </a:ext>
            </a:extLst>
          </p:cNvPr>
          <p:cNvPicPr>
            <a:picLocks noChangeAspect="1"/>
          </p:cNvPicPr>
          <p:nvPr/>
        </p:nvPicPr>
        <p:blipFill>
          <a:blip r:embed="rId5"/>
          <a:stretch>
            <a:fillRect/>
          </a:stretch>
        </p:blipFill>
        <p:spPr>
          <a:xfrm>
            <a:off x="6090947" y="1509382"/>
            <a:ext cx="5906930" cy="3839235"/>
          </a:xfrm>
          <a:prstGeom prst="rect">
            <a:avLst/>
          </a:prstGeom>
        </p:spPr>
      </p:pic>
    </p:spTree>
    <p:extLst>
      <p:ext uri="{BB962C8B-B14F-4D97-AF65-F5344CB8AC3E}">
        <p14:creationId xmlns:p14="http://schemas.microsoft.com/office/powerpoint/2010/main" val="383871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AECC8D5-6B99-4B6D-90CD-D7095ABBD33F}"/>
              </a:ext>
            </a:extLst>
          </p:cNvPr>
          <p:cNvGrpSpPr/>
          <p:nvPr/>
        </p:nvGrpSpPr>
        <p:grpSpPr>
          <a:xfrm>
            <a:off x="1038286" y="89778"/>
            <a:ext cx="8422585" cy="6118612"/>
            <a:chOff x="1979846" y="316114"/>
            <a:chExt cx="8422585" cy="6118612"/>
          </a:xfrm>
        </p:grpSpPr>
        <p:pic>
          <p:nvPicPr>
            <p:cNvPr id="2" name="Imagen 1">
              <a:extLst>
                <a:ext uri="{FF2B5EF4-FFF2-40B4-BE49-F238E27FC236}">
                  <a16:creationId xmlns:a16="http://schemas.microsoft.com/office/drawing/2014/main" id="{FACFF738-D795-47A4-BCB9-26AA7AA89A52}"/>
                </a:ext>
              </a:extLst>
            </p:cNvPr>
            <p:cNvPicPr>
              <a:picLocks noChangeAspect="1"/>
            </p:cNvPicPr>
            <p:nvPr/>
          </p:nvPicPr>
          <p:blipFill>
            <a:blip r:embed="rId2"/>
            <a:stretch>
              <a:fillRect/>
            </a:stretch>
          </p:blipFill>
          <p:spPr>
            <a:xfrm>
              <a:off x="1979846" y="316114"/>
              <a:ext cx="8422585" cy="6118612"/>
            </a:xfrm>
            <a:prstGeom prst="rect">
              <a:avLst/>
            </a:prstGeom>
          </p:spPr>
        </p:pic>
        <p:sp>
          <p:nvSpPr>
            <p:cNvPr id="3" name="Rectángulo 2">
              <a:extLst>
                <a:ext uri="{FF2B5EF4-FFF2-40B4-BE49-F238E27FC236}">
                  <a16:creationId xmlns:a16="http://schemas.microsoft.com/office/drawing/2014/main" id="{806453A9-1932-471A-8D93-CD3022B7B580}"/>
                </a:ext>
              </a:extLst>
            </p:cNvPr>
            <p:cNvSpPr/>
            <p:nvPr/>
          </p:nvSpPr>
          <p:spPr bwMode="auto">
            <a:xfrm>
              <a:off x="2082297" y="5884752"/>
              <a:ext cx="8320134" cy="217284"/>
            </a:xfrm>
            <a:prstGeom prst="rect">
              <a:avLst/>
            </a:prstGeom>
            <a:solidFill>
              <a:srgbClr val="C00000">
                <a:alpha val="19000"/>
              </a:srgbClr>
            </a:solidFill>
            <a:ln w="12700">
              <a:noFill/>
              <a:round/>
              <a:headEnd/>
              <a:tailEnd/>
            </a:ln>
          </p:spPr>
          <p:txBody>
            <a:bodyPr rtlCol="0" anchor="ctr"/>
            <a:lstStyle/>
            <a:p>
              <a:pPr algn="ctr"/>
              <a:endParaRPr lang="es-MX" dirty="0"/>
            </a:p>
          </p:txBody>
        </p:sp>
      </p:grpSp>
      <p:pic>
        <p:nvPicPr>
          <p:cNvPr id="5" name="Imagen 4">
            <a:extLst>
              <a:ext uri="{FF2B5EF4-FFF2-40B4-BE49-F238E27FC236}">
                <a16:creationId xmlns:a16="http://schemas.microsoft.com/office/drawing/2014/main" id="{FA7B0097-5D8A-4E42-A208-11AC793DC6E3}"/>
              </a:ext>
            </a:extLst>
          </p:cNvPr>
          <p:cNvPicPr>
            <a:picLocks noChangeAspect="1"/>
          </p:cNvPicPr>
          <p:nvPr/>
        </p:nvPicPr>
        <p:blipFill>
          <a:blip r:embed="rId3"/>
          <a:stretch>
            <a:fillRect/>
          </a:stretch>
        </p:blipFill>
        <p:spPr>
          <a:xfrm>
            <a:off x="9411400" y="6208390"/>
            <a:ext cx="2603121" cy="333496"/>
          </a:xfrm>
          <a:prstGeom prst="rect">
            <a:avLst/>
          </a:prstGeom>
        </p:spPr>
      </p:pic>
    </p:spTree>
    <p:extLst>
      <p:ext uri="{BB962C8B-B14F-4D97-AF65-F5344CB8AC3E}">
        <p14:creationId xmlns:p14="http://schemas.microsoft.com/office/powerpoint/2010/main" val="566943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4FBF95-5AF4-41EF-9894-7C3940AFB1B8}"/>
              </a:ext>
            </a:extLst>
          </p:cNvPr>
          <p:cNvPicPr>
            <a:picLocks noChangeAspect="1"/>
          </p:cNvPicPr>
          <p:nvPr/>
        </p:nvPicPr>
        <p:blipFill>
          <a:blip r:embed="rId3"/>
          <a:stretch>
            <a:fillRect/>
          </a:stretch>
        </p:blipFill>
        <p:spPr>
          <a:xfrm>
            <a:off x="136328" y="1276539"/>
            <a:ext cx="7502714" cy="5088047"/>
          </a:xfrm>
          <a:prstGeom prst="rect">
            <a:avLst/>
          </a:prstGeom>
        </p:spPr>
      </p:pic>
      <p:pic>
        <p:nvPicPr>
          <p:cNvPr id="3" name="Imagen 2">
            <a:extLst>
              <a:ext uri="{FF2B5EF4-FFF2-40B4-BE49-F238E27FC236}">
                <a16:creationId xmlns:a16="http://schemas.microsoft.com/office/drawing/2014/main" id="{86DA1B2B-433E-4CD1-B374-02AEF34F72DA}"/>
              </a:ext>
            </a:extLst>
          </p:cNvPr>
          <p:cNvPicPr>
            <a:picLocks noChangeAspect="1"/>
          </p:cNvPicPr>
          <p:nvPr/>
        </p:nvPicPr>
        <p:blipFill>
          <a:blip r:embed="rId4"/>
          <a:stretch>
            <a:fillRect/>
          </a:stretch>
        </p:blipFill>
        <p:spPr>
          <a:xfrm>
            <a:off x="3109121" y="93678"/>
            <a:ext cx="5152783" cy="893149"/>
          </a:xfrm>
          <a:prstGeom prst="rect">
            <a:avLst/>
          </a:prstGeom>
        </p:spPr>
      </p:pic>
      <p:pic>
        <p:nvPicPr>
          <p:cNvPr id="4" name="Imagen 3">
            <a:extLst>
              <a:ext uri="{FF2B5EF4-FFF2-40B4-BE49-F238E27FC236}">
                <a16:creationId xmlns:a16="http://schemas.microsoft.com/office/drawing/2014/main" id="{9BC7F5AE-827A-4E6C-A012-EF9AF42B4C81}"/>
              </a:ext>
            </a:extLst>
          </p:cNvPr>
          <p:cNvPicPr>
            <a:picLocks noChangeAspect="1"/>
          </p:cNvPicPr>
          <p:nvPr/>
        </p:nvPicPr>
        <p:blipFill>
          <a:blip r:embed="rId5"/>
          <a:stretch>
            <a:fillRect/>
          </a:stretch>
        </p:blipFill>
        <p:spPr>
          <a:xfrm>
            <a:off x="10025260" y="6351666"/>
            <a:ext cx="2028825" cy="209550"/>
          </a:xfrm>
          <a:prstGeom prst="rect">
            <a:avLst/>
          </a:prstGeom>
        </p:spPr>
      </p:pic>
      <p:sp>
        <p:nvSpPr>
          <p:cNvPr id="5" name="Rectángulo 4">
            <a:extLst>
              <a:ext uri="{FF2B5EF4-FFF2-40B4-BE49-F238E27FC236}">
                <a16:creationId xmlns:a16="http://schemas.microsoft.com/office/drawing/2014/main" id="{EA280196-1F24-40F3-952C-27FFDA61425A}"/>
              </a:ext>
            </a:extLst>
          </p:cNvPr>
          <p:cNvSpPr/>
          <p:nvPr/>
        </p:nvSpPr>
        <p:spPr>
          <a:xfrm>
            <a:off x="7867461" y="1670954"/>
            <a:ext cx="2969538" cy="3416320"/>
          </a:xfrm>
          <a:prstGeom prst="rect">
            <a:avLst/>
          </a:prstGeom>
        </p:spPr>
        <p:txBody>
          <a:bodyPr wrap="square">
            <a:spAutoFit/>
          </a:bodyPr>
          <a:lstStyle/>
          <a:p>
            <a:endParaRPr lang="es-MX" dirty="0"/>
          </a:p>
          <a:p>
            <a:r>
              <a:rPr lang="es-MX" dirty="0"/>
              <a:t>La </a:t>
            </a:r>
            <a:r>
              <a:rPr lang="es-MX" dirty="0" err="1"/>
              <a:t>microglia</a:t>
            </a:r>
            <a:r>
              <a:rPr lang="es-MX" dirty="0"/>
              <a:t> </a:t>
            </a:r>
            <a:r>
              <a:rPr lang="es-MX" i="1" dirty="0"/>
              <a:t>in vivo </a:t>
            </a:r>
            <a:r>
              <a:rPr lang="es-MX" dirty="0"/>
              <a:t>es capaz de responder directamente a los agregados de </a:t>
            </a:r>
            <a:r>
              <a:rPr lang="es-MX" dirty="0">
                <a:latin typeface="Symbol" panose="05050102010706020507" pitchFamily="18" charset="2"/>
              </a:rPr>
              <a:t>a</a:t>
            </a:r>
            <a:r>
              <a:rPr lang="es-MX" dirty="0"/>
              <a:t>-</a:t>
            </a:r>
            <a:r>
              <a:rPr lang="es-MX" dirty="0" err="1"/>
              <a:t>syn</a:t>
            </a:r>
            <a:endParaRPr lang="es-MX" dirty="0"/>
          </a:p>
          <a:p>
            <a:r>
              <a:rPr lang="es-MX" dirty="0"/>
              <a:t>Patológica.</a:t>
            </a:r>
          </a:p>
          <a:p>
            <a:endParaRPr lang="es-MX" dirty="0"/>
          </a:p>
          <a:p>
            <a:r>
              <a:rPr lang="es-MX" dirty="0"/>
              <a:t>La microglía también responde a la  disfunción neuronal debido a la toxicidad </a:t>
            </a:r>
            <a:r>
              <a:rPr lang="es-MX" dirty="0" err="1"/>
              <a:t>intraneuronal</a:t>
            </a:r>
            <a:r>
              <a:rPr lang="es-MX" dirty="0"/>
              <a:t> por </a:t>
            </a:r>
            <a:r>
              <a:rPr lang="es-MX" dirty="0">
                <a:latin typeface="Symbol" panose="05050102010706020507" pitchFamily="18" charset="2"/>
              </a:rPr>
              <a:t>a</a:t>
            </a:r>
            <a:r>
              <a:rPr lang="es-MX" dirty="0"/>
              <a:t>-</a:t>
            </a:r>
            <a:r>
              <a:rPr lang="es-MX" dirty="0" err="1"/>
              <a:t>syn</a:t>
            </a:r>
            <a:r>
              <a:rPr lang="es-MX" dirty="0"/>
              <a:t> mucho antes de la muerte neuronal.</a:t>
            </a:r>
          </a:p>
        </p:txBody>
      </p:sp>
    </p:spTree>
    <p:extLst>
      <p:ext uri="{BB962C8B-B14F-4D97-AF65-F5344CB8AC3E}">
        <p14:creationId xmlns:p14="http://schemas.microsoft.com/office/powerpoint/2010/main" val="2017589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47289F5-5E00-4562-ACD3-3A3254BFACA3}"/>
              </a:ext>
            </a:extLst>
          </p:cNvPr>
          <p:cNvPicPr>
            <a:picLocks noChangeAspect="1"/>
          </p:cNvPicPr>
          <p:nvPr/>
        </p:nvPicPr>
        <p:blipFill>
          <a:blip r:embed="rId2"/>
          <a:stretch>
            <a:fillRect/>
          </a:stretch>
        </p:blipFill>
        <p:spPr>
          <a:xfrm>
            <a:off x="1162747" y="273131"/>
            <a:ext cx="9384275" cy="6139543"/>
          </a:xfrm>
          <a:prstGeom prst="rect">
            <a:avLst/>
          </a:prstGeom>
        </p:spPr>
      </p:pic>
    </p:spTree>
    <p:extLst>
      <p:ext uri="{BB962C8B-B14F-4D97-AF65-F5344CB8AC3E}">
        <p14:creationId xmlns:p14="http://schemas.microsoft.com/office/powerpoint/2010/main" val="1759585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1B63BDB-5E67-4DDB-8777-64B25F1A672E}"/>
              </a:ext>
            </a:extLst>
          </p:cNvPr>
          <p:cNvPicPr>
            <a:picLocks noChangeAspect="1"/>
          </p:cNvPicPr>
          <p:nvPr/>
        </p:nvPicPr>
        <p:blipFill>
          <a:blip r:embed="rId2"/>
          <a:stretch>
            <a:fillRect/>
          </a:stretch>
        </p:blipFill>
        <p:spPr>
          <a:xfrm>
            <a:off x="1482843" y="1871616"/>
            <a:ext cx="9404290" cy="3515196"/>
          </a:xfrm>
          <a:prstGeom prst="rect">
            <a:avLst/>
          </a:prstGeom>
        </p:spPr>
      </p:pic>
      <p:pic>
        <p:nvPicPr>
          <p:cNvPr id="3" name="Imagen 2">
            <a:extLst>
              <a:ext uri="{FF2B5EF4-FFF2-40B4-BE49-F238E27FC236}">
                <a16:creationId xmlns:a16="http://schemas.microsoft.com/office/drawing/2014/main" id="{3A613867-9B5D-4D38-A956-E5000C15E478}"/>
              </a:ext>
            </a:extLst>
          </p:cNvPr>
          <p:cNvPicPr>
            <a:picLocks noChangeAspect="1"/>
          </p:cNvPicPr>
          <p:nvPr/>
        </p:nvPicPr>
        <p:blipFill>
          <a:blip r:embed="rId3"/>
          <a:stretch>
            <a:fillRect/>
          </a:stretch>
        </p:blipFill>
        <p:spPr>
          <a:xfrm>
            <a:off x="948970" y="324321"/>
            <a:ext cx="7773995" cy="771147"/>
          </a:xfrm>
          <a:prstGeom prst="rect">
            <a:avLst/>
          </a:prstGeom>
        </p:spPr>
      </p:pic>
      <p:sp>
        <p:nvSpPr>
          <p:cNvPr id="4" name="Rectángulo 3">
            <a:extLst>
              <a:ext uri="{FF2B5EF4-FFF2-40B4-BE49-F238E27FC236}">
                <a16:creationId xmlns:a16="http://schemas.microsoft.com/office/drawing/2014/main" id="{EFCAB8DC-D672-428A-87AB-095458EF3E06}"/>
              </a:ext>
            </a:extLst>
          </p:cNvPr>
          <p:cNvSpPr/>
          <p:nvPr/>
        </p:nvSpPr>
        <p:spPr bwMode="auto">
          <a:xfrm>
            <a:off x="5084186" y="1958116"/>
            <a:ext cx="5282031" cy="1156276"/>
          </a:xfrm>
          <a:prstGeom prst="rect">
            <a:avLst/>
          </a:prstGeom>
          <a:solidFill>
            <a:srgbClr val="C00000">
              <a:alpha val="19000"/>
            </a:srgbClr>
          </a:solidFill>
          <a:ln w="12700">
            <a:noFill/>
            <a:round/>
            <a:headEnd/>
            <a:tailEnd/>
          </a:ln>
        </p:spPr>
        <p:txBody>
          <a:bodyPr rtlCol="0" anchor="ctr"/>
          <a:lstStyle/>
          <a:p>
            <a:pPr algn="ctr"/>
            <a:endParaRPr lang="es-MX" dirty="0"/>
          </a:p>
        </p:txBody>
      </p:sp>
    </p:spTree>
    <p:extLst>
      <p:ext uri="{BB962C8B-B14F-4D97-AF65-F5344CB8AC3E}">
        <p14:creationId xmlns:p14="http://schemas.microsoft.com/office/powerpoint/2010/main" val="88262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FE04D2C-ABBE-4375-BAE3-F5365C361818}"/>
              </a:ext>
            </a:extLst>
          </p:cNvPr>
          <p:cNvPicPr>
            <a:picLocks noChangeAspect="1"/>
          </p:cNvPicPr>
          <p:nvPr/>
        </p:nvPicPr>
        <p:blipFill>
          <a:blip r:embed="rId2"/>
          <a:stretch>
            <a:fillRect/>
          </a:stretch>
        </p:blipFill>
        <p:spPr>
          <a:xfrm>
            <a:off x="8970963" y="6200280"/>
            <a:ext cx="3219450" cy="323850"/>
          </a:xfrm>
          <a:prstGeom prst="rect">
            <a:avLst/>
          </a:prstGeom>
        </p:spPr>
      </p:pic>
      <p:pic>
        <p:nvPicPr>
          <p:cNvPr id="4" name="Imagen 3">
            <a:extLst>
              <a:ext uri="{FF2B5EF4-FFF2-40B4-BE49-F238E27FC236}">
                <a16:creationId xmlns:a16="http://schemas.microsoft.com/office/drawing/2014/main" id="{C28315BF-4811-41DC-ABA2-D8E333331514}"/>
              </a:ext>
            </a:extLst>
          </p:cNvPr>
          <p:cNvPicPr>
            <a:picLocks noChangeAspect="1"/>
          </p:cNvPicPr>
          <p:nvPr/>
        </p:nvPicPr>
        <p:blipFill>
          <a:blip r:embed="rId3"/>
          <a:stretch>
            <a:fillRect/>
          </a:stretch>
        </p:blipFill>
        <p:spPr>
          <a:xfrm>
            <a:off x="1186802" y="2274068"/>
            <a:ext cx="5243399" cy="4073237"/>
          </a:xfrm>
          <a:prstGeom prst="rect">
            <a:avLst/>
          </a:prstGeom>
        </p:spPr>
      </p:pic>
      <p:pic>
        <p:nvPicPr>
          <p:cNvPr id="5" name="Imagen 4">
            <a:extLst>
              <a:ext uri="{FF2B5EF4-FFF2-40B4-BE49-F238E27FC236}">
                <a16:creationId xmlns:a16="http://schemas.microsoft.com/office/drawing/2014/main" id="{ADCF96B5-DA75-4FBF-8956-6A1FA6FC8A0A}"/>
              </a:ext>
            </a:extLst>
          </p:cNvPr>
          <p:cNvPicPr>
            <a:picLocks noChangeAspect="1"/>
          </p:cNvPicPr>
          <p:nvPr/>
        </p:nvPicPr>
        <p:blipFill>
          <a:blip r:embed="rId4"/>
          <a:stretch>
            <a:fillRect/>
          </a:stretch>
        </p:blipFill>
        <p:spPr>
          <a:xfrm>
            <a:off x="1572007" y="0"/>
            <a:ext cx="6966352" cy="1889593"/>
          </a:xfrm>
          <a:prstGeom prst="rect">
            <a:avLst/>
          </a:prstGeom>
        </p:spPr>
      </p:pic>
      <p:pic>
        <p:nvPicPr>
          <p:cNvPr id="2" name="Imagen 1">
            <a:extLst>
              <a:ext uri="{FF2B5EF4-FFF2-40B4-BE49-F238E27FC236}">
                <a16:creationId xmlns:a16="http://schemas.microsoft.com/office/drawing/2014/main" id="{F9B01423-7ACF-4250-B935-78CB757CDDC7}"/>
              </a:ext>
            </a:extLst>
          </p:cNvPr>
          <p:cNvPicPr>
            <a:picLocks noChangeAspect="1"/>
          </p:cNvPicPr>
          <p:nvPr/>
        </p:nvPicPr>
        <p:blipFill>
          <a:blip r:embed="rId5"/>
          <a:stretch>
            <a:fillRect/>
          </a:stretch>
        </p:blipFill>
        <p:spPr>
          <a:xfrm>
            <a:off x="6608331" y="1531916"/>
            <a:ext cx="4923001" cy="4668363"/>
          </a:xfrm>
          <a:prstGeom prst="rect">
            <a:avLst/>
          </a:prstGeom>
        </p:spPr>
      </p:pic>
      <p:sp>
        <p:nvSpPr>
          <p:cNvPr id="6" name="Rectángulo 5">
            <a:extLst>
              <a:ext uri="{FF2B5EF4-FFF2-40B4-BE49-F238E27FC236}">
                <a16:creationId xmlns:a16="http://schemas.microsoft.com/office/drawing/2014/main" id="{24AA49E6-5BD5-4878-86B8-E860375EF275}"/>
              </a:ext>
            </a:extLst>
          </p:cNvPr>
          <p:cNvSpPr/>
          <p:nvPr/>
        </p:nvSpPr>
        <p:spPr bwMode="auto">
          <a:xfrm>
            <a:off x="2531110" y="2781980"/>
            <a:ext cx="1506500" cy="3418299"/>
          </a:xfrm>
          <a:prstGeom prst="rect">
            <a:avLst/>
          </a:prstGeom>
          <a:solidFill>
            <a:srgbClr val="C00000">
              <a:alpha val="19000"/>
            </a:srgbClr>
          </a:solidFill>
          <a:ln w="12700">
            <a:noFill/>
            <a:round/>
            <a:headEnd/>
            <a:tailEnd/>
          </a:ln>
        </p:spPr>
        <p:txBody>
          <a:bodyPr rtlCol="0" anchor="ctr"/>
          <a:lstStyle/>
          <a:p>
            <a:pPr algn="ctr"/>
            <a:endParaRPr lang="es-MX" dirty="0"/>
          </a:p>
        </p:txBody>
      </p:sp>
    </p:spTree>
    <p:extLst>
      <p:ext uri="{BB962C8B-B14F-4D97-AF65-F5344CB8AC3E}">
        <p14:creationId xmlns:p14="http://schemas.microsoft.com/office/powerpoint/2010/main" val="386416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8E1B490-F181-494F-AD6E-B9DCF9D98681}"/>
              </a:ext>
            </a:extLst>
          </p:cNvPr>
          <p:cNvPicPr>
            <a:picLocks noChangeAspect="1"/>
          </p:cNvPicPr>
          <p:nvPr/>
        </p:nvPicPr>
        <p:blipFill>
          <a:blip r:embed="rId2"/>
          <a:stretch>
            <a:fillRect/>
          </a:stretch>
        </p:blipFill>
        <p:spPr>
          <a:xfrm>
            <a:off x="0" y="32657"/>
            <a:ext cx="9244065" cy="1437635"/>
          </a:xfrm>
          <a:prstGeom prst="rect">
            <a:avLst/>
          </a:prstGeom>
        </p:spPr>
      </p:pic>
      <p:pic>
        <p:nvPicPr>
          <p:cNvPr id="3" name="Imagen 2">
            <a:extLst>
              <a:ext uri="{FF2B5EF4-FFF2-40B4-BE49-F238E27FC236}">
                <a16:creationId xmlns:a16="http://schemas.microsoft.com/office/drawing/2014/main" id="{9A25C95A-11BF-434D-8ACF-BD341CFCE8EB}"/>
              </a:ext>
            </a:extLst>
          </p:cNvPr>
          <p:cNvPicPr>
            <a:picLocks noChangeAspect="1"/>
          </p:cNvPicPr>
          <p:nvPr/>
        </p:nvPicPr>
        <p:blipFill>
          <a:blip r:embed="rId3"/>
          <a:stretch>
            <a:fillRect/>
          </a:stretch>
        </p:blipFill>
        <p:spPr>
          <a:xfrm>
            <a:off x="9607138" y="6305507"/>
            <a:ext cx="2436553" cy="228272"/>
          </a:xfrm>
          <a:prstGeom prst="rect">
            <a:avLst/>
          </a:prstGeom>
        </p:spPr>
      </p:pic>
      <p:sp>
        <p:nvSpPr>
          <p:cNvPr id="4" name="Rectángulo 3">
            <a:extLst>
              <a:ext uri="{FF2B5EF4-FFF2-40B4-BE49-F238E27FC236}">
                <a16:creationId xmlns:a16="http://schemas.microsoft.com/office/drawing/2014/main" id="{F29CA4D3-F333-40CF-BAFB-7787A3548290}"/>
              </a:ext>
            </a:extLst>
          </p:cNvPr>
          <p:cNvSpPr/>
          <p:nvPr/>
        </p:nvSpPr>
        <p:spPr>
          <a:xfrm>
            <a:off x="5565568" y="2505670"/>
            <a:ext cx="6092825" cy="3693319"/>
          </a:xfrm>
          <a:prstGeom prst="rect">
            <a:avLst/>
          </a:prstGeom>
        </p:spPr>
        <p:txBody>
          <a:bodyPr>
            <a:spAutoFit/>
          </a:bodyPr>
          <a:lstStyle/>
          <a:p>
            <a:r>
              <a:rPr lang="es-MX" dirty="0"/>
              <a:t>Los receptores tipo </a:t>
            </a:r>
            <a:r>
              <a:rPr lang="es-MX" dirty="0" err="1"/>
              <a:t>Toll</a:t>
            </a:r>
            <a:r>
              <a:rPr lang="es-MX" dirty="0"/>
              <a:t> (TLR) son receptores cruciales de reconocimiento de patrones (PRR) involucrados en la identificación de patrones moleculares asociados a patógenos (</a:t>
            </a:r>
            <a:r>
              <a:rPr lang="es-MX" dirty="0" err="1"/>
              <a:t>PAMPs</a:t>
            </a:r>
            <a:r>
              <a:rPr lang="es-MX" dirty="0"/>
              <a:t>).</a:t>
            </a:r>
          </a:p>
          <a:p>
            <a:endParaRPr lang="es-MX" dirty="0"/>
          </a:p>
          <a:p>
            <a:r>
              <a:rPr lang="es-MX" dirty="0"/>
              <a:t>También se ha demostrado que están involucrados en el reconocimiento de la patones moleculares asociados a peligros/daño (</a:t>
            </a:r>
            <a:r>
              <a:rPr lang="es-MX" dirty="0" err="1"/>
              <a:t>DAMPs</a:t>
            </a:r>
            <a:r>
              <a:rPr lang="es-MX" dirty="0"/>
              <a:t>)</a:t>
            </a:r>
          </a:p>
          <a:p>
            <a:endParaRPr lang="es-MX" dirty="0"/>
          </a:p>
          <a:p>
            <a:r>
              <a:rPr lang="es-MX" dirty="0"/>
              <a:t>La hiperactivación, vinculada a la detección de </a:t>
            </a:r>
            <a:r>
              <a:rPr lang="es-MX" dirty="0" err="1"/>
              <a:t>lDAMPs</a:t>
            </a:r>
            <a:r>
              <a:rPr lang="es-MX" dirty="0"/>
              <a:t> del sistema TLR puede llevar a una situación patológica, de ahí la importancia de su regulación.</a:t>
            </a:r>
          </a:p>
          <a:p>
            <a:endParaRPr lang="es-MX" dirty="0"/>
          </a:p>
        </p:txBody>
      </p:sp>
      <p:pic>
        <p:nvPicPr>
          <p:cNvPr id="5" name="Imagen 4">
            <a:extLst>
              <a:ext uri="{FF2B5EF4-FFF2-40B4-BE49-F238E27FC236}">
                <a16:creationId xmlns:a16="http://schemas.microsoft.com/office/drawing/2014/main" id="{FAA0375C-ED89-4A1E-A8C0-D56D4C43E479}"/>
              </a:ext>
            </a:extLst>
          </p:cNvPr>
          <p:cNvPicPr>
            <a:picLocks noChangeAspect="1"/>
          </p:cNvPicPr>
          <p:nvPr/>
        </p:nvPicPr>
        <p:blipFill>
          <a:blip r:embed="rId4"/>
          <a:stretch>
            <a:fillRect/>
          </a:stretch>
        </p:blipFill>
        <p:spPr>
          <a:xfrm>
            <a:off x="1021731" y="1470292"/>
            <a:ext cx="3600301" cy="4921379"/>
          </a:xfrm>
          <a:prstGeom prst="rect">
            <a:avLst/>
          </a:prstGeom>
        </p:spPr>
      </p:pic>
    </p:spTree>
    <p:extLst>
      <p:ext uri="{BB962C8B-B14F-4D97-AF65-F5344CB8AC3E}">
        <p14:creationId xmlns:p14="http://schemas.microsoft.com/office/powerpoint/2010/main" val="179810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9CDFF52-B87B-4493-B8FB-E4463544FC86}"/>
              </a:ext>
            </a:extLst>
          </p:cNvPr>
          <p:cNvPicPr>
            <a:picLocks noChangeAspect="1"/>
          </p:cNvPicPr>
          <p:nvPr/>
        </p:nvPicPr>
        <p:blipFill>
          <a:blip r:embed="rId2"/>
          <a:stretch>
            <a:fillRect/>
          </a:stretch>
        </p:blipFill>
        <p:spPr>
          <a:xfrm>
            <a:off x="0" y="139526"/>
            <a:ext cx="9868495" cy="946889"/>
          </a:xfrm>
          <a:prstGeom prst="rect">
            <a:avLst/>
          </a:prstGeom>
        </p:spPr>
      </p:pic>
      <p:pic>
        <p:nvPicPr>
          <p:cNvPr id="3" name="Imagen 2">
            <a:extLst>
              <a:ext uri="{FF2B5EF4-FFF2-40B4-BE49-F238E27FC236}">
                <a16:creationId xmlns:a16="http://schemas.microsoft.com/office/drawing/2014/main" id="{3F870B81-2DEC-41E7-8CE2-E1143DC76581}"/>
              </a:ext>
            </a:extLst>
          </p:cNvPr>
          <p:cNvPicPr>
            <a:picLocks noChangeAspect="1"/>
          </p:cNvPicPr>
          <p:nvPr/>
        </p:nvPicPr>
        <p:blipFill>
          <a:blip r:embed="rId3"/>
          <a:stretch>
            <a:fillRect/>
          </a:stretch>
        </p:blipFill>
        <p:spPr>
          <a:xfrm>
            <a:off x="8523288" y="6294234"/>
            <a:ext cx="3667125" cy="190500"/>
          </a:xfrm>
          <a:prstGeom prst="rect">
            <a:avLst/>
          </a:prstGeom>
        </p:spPr>
      </p:pic>
      <p:pic>
        <p:nvPicPr>
          <p:cNvPr id="4" name="Imagen 3">
            <a:extLst>
              <a:ext uri="{FF2B5EF4-FFF2-40B4-BE49-F238E27FC236}">
                <a16:creationId xmlns:a16="http://schemas.microsoft.com/office/drawing/2014/main" id="{1FA1A423-B05E-42C2-98E7-7533A2C5AD46}"/>
              </a:ext>
            </a:extLst>
          </p:cNvPr>
          <p:cNvPicPr>
            <a:picLocks noChangeAspect="1"/>
          </p:cNvPicPr>
          <p:nvPr/>
        </p:nvPicPr>
        <p:blipFill>
          <a:blip r:embed="rId4"/>
          <a:stretch>
            <a:fillRect/>
          </a:stretch>
        </p:blipFill>
        <p:spPr>
          <a:xfrm>
            <a:off x="178012" y="1390650"/>
            <a:ext cx="5334000" cy="4076700"/>
          </a:xfrm>
          <a:prstGeom prst="rect">
            <a:avLst/>
          </a:prstGeom>
        </p:spPr>
      </p:pic>
      <p:pic>
        <p:nvPicPr>
          <p:cNvPr id="5" name="Imagen 4">
            <a:extLst>
              <a:ext uri="{FF2B5EF4-FFF2-40B4-BE49-F238E27FC236}">
                <a16:creationId xmlns:a16="http://schemas.microsoft.com/office/drawing/2014/main" id="{47B7A00C-893D-493D-AAAB-6B929368BB5A}"/>
              </a:ext>
            </a:extLst>
          </p:cNvPr>
          <p:cNvPicPr>
            <a:picLocks noChangeAspect="1"/>
          </p:cNvPicPr>
          <p:nvPr/>
        </p:nvPicPr>
        <p:blipFill>
          <a:blip r:embed="rId5"/>
          <a:stretch>
            <a:fillRect/>
          </a:stretch>
        </p:blipFill>
        <p:spPr>
          <a:xfrm>
            <a:off x="5927725" y="1457325"/>
            <a:ext cx="5191125" cy="4010025"/>
          </a:xfrm>
          <a:prstGeom prst="rect">
            <a:avLst/>
          </a:prstGeom>
        </p:spPr>
      </p:pic>
      <p:sp>
        <p:nvSpPr>
          <p:cNvPr id="6" name="Rectángulo 5">
            <a:extLst>
              <a:ext uri="{FF2B5EF4-FFF2-40B4-BE49-F238E27FC236}">
                <a16:creationId xmlns:a16="http://schemas.microsoft.com/office/drawing/2014/main" id="{E4624C99-2458-440B-A5FB-ADF544A6C703}"/>
              </a:ext>
            </a:extLst>
          </p:cNvPr>
          <p:cNvSpPr/>
          <p:nvPr/>
        </p:nvSpPr>
        <p:spPr>
          <a:xfrm>
            <a:off x="2465599" y="5586239"/>
            <a:ext cx="6092825" cy="923330"/>
          </a:xfrm>
          <a:prstGeom prst="rect">
            <a:avLst/>
          </a:prstGeom>
        </p:spPr>
        <p:txBody>
          <a:bodyPr>
            <a:spAutoFit/>
          </a:bodyPr>
          <a:lstStyle/>
          <a:p>
            <a:r>
              <a:rPr lang="en-US" dirty="0">
                <a:latin typeface="Symbol" panose="05050102010706020507" pitchFamily="18" charset="2"/>
              </a:rPr>
              <a:t>a</a:t>
            </a:r>
            <a:r>
              <a:rPr lang="en-US" dirty="0"/>
              <a:t>-synuclein directly activates microglia inciting the production of proinflammatory molecules and altering the expression of Toll-like receptors (TLRs)</a:t>
            </a:r>
            <a:endParaRPr lang="es-MX" dirty="0"/>
          </a:p>
        </p:txBody>
      </p:sp>
    </p:spTree>
    <p:extLst>
      <p:ext uri="{BB962C8B-B14F-4D97-AF65-F5344CB8AC3E}">
        <p14:creationId xmlns:p14="http://schemas.microsoft.com/office/powerpoint/2010/main" val="363363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B6BA28F-57D1-40FF-B80D-92ACAC261521}"/>
              </a:ext>
            </a:extLst>
          </p:cNvPr>
          <p:cNvPicPr>
            <a:picLocks noChangeAspect="1"/>
          </p:cNvPicPr>
          <p:nvPr/>
        </p:nvPicPr>
        <p:blipFill>
          <a:blip r:embed="rId2"/>
          <a:stretch>
            <a:fillRect/>
          </a:stretch>
        </p:blipFill>
        <p:spPr>
          <a:xfrm>
            <a:off x="473898" y="725370"/>
            <a:ext cx="4825497" cy="615148"/>
          </a:xfrm>
          <a:prstGeom prst="rect">
            <a:avLst/>
          </a:prstGeom>
        </p:spPr>
      </p:pic>
      <p:pic>
        <p:nvPicPr>
          <p:cNvPr id="3" name="Imagen 2">
            <a:extLst>
              <a:ext uri="{FF2B5EF4-FFF2-40B4-BE49-F238E27FC236}">
                <a16:creationId xmlns:a16="http://schemas.microsoft.com/office/drawing/2014/main" id="{2DA9FAEA-31B2-4F8B-B1EC-DE45197BBB0D}"/>
              </a:ext>
            </a:extLst>
          </p:cNvPr>
          <p:cNvPicPr>
            <a:picLocks noChangeAspect="1"/>
          </p:cNvPicPr>
          <p:nvPr/>
        </p:nvPicPr>
        <p:blipFill>
          <a:blip r:embed="rId3"/>
          <a:stretch>
            <a:fillRect/>
          </a:stretch>
        </p:blipFill>
        <p:spPr>
          <a:xfrm>
            <a:off x="1162194" y="6305783"/>
            <a:ext cx="3219450" cy="180975"/>
          </a:xfrm>
          <a:prstGeom prst="rect">
            <a:avLst/>
          </a:prstGeom>
        </p:spPr>
      </p:pic>
      <p:pic>
        <p:nvPicPr>
          <p:cNvPr id="4" name="Imagen 3">
            <a:extLst>
              <a:ext uri="{FF2B5EF4-FFF2-40B4-BE49-F238E27FC236}">
                <a16:creationId xmlns:a16="http://schemas.microsoft.com/office/drawing/2014/main" id="{F0F8DC6E-9FF4-473D-BD5B-5AC30E3A7042}"/>
              </a:ext>
            </a:extLst>
          </p:cNvPr>
          <p:cNvPicPr>
            <a:picLocks noChangeAspect="1"/>
          </p:cNvPicPr>
          <p:nvPr/>
        </p:nvPicPr>
        <p:blipFill>
          <a:blip r:embed="rId4"/>
          <a:stretch>
            <a:fillRect/>
          </a:stretch>
        </p:blipFill>
        <p:spPr>
          <a:xfrm>
            <a:off x="473898" y="1737461"/>
            <a:ext cx="4596043" cy="4568322"/>
          </a:xfrm>
          <a:prstGeom prst="rect">
            <a:avLst/>
          </a:prstGeom>
        </p:spPr>
      </p:pic>
      <p:pic>
        <p:nvPicPr>
          <p:cNvPr id="5" name="Imagen 4">
            <a:extLst>
              <a:ext uri="{FF2B5EF4-FFF2-40B4-BE49-F238E27FC236}">
                <a16:creationId xmlns:a16="http://schemas.microsoft.com/office/drawing/2014/main" id="{35B7A74B-1553-48E9-877B-622B8DD917B7}"/>
              </a:ext>
            </a:extLst>
          </p:cNvPr>
          <p:cNvPicPr>
            <a:picLocks noChangeAspect="1"/>
          </p:cNvPicPr>
          <p:nvPr/>
        </p:nvPicPr>
        <p:blipFill>
          <a:blip r:embed="rId5"/>
          <a:stretch>
            <a:fillRect/>
          </a:stretch>
        </p:blipFill>
        <p:spPr>
          <a:xfrm>
            <a:off x="5050925" y="1818942"/>
            <a:ext cx="7010970" cy="3622190"/>
          </a:xfrm>
          <a:prstGeom prst="rect">
            <a:avLst/>
          </a:prstGeom>
        </p:spPr>
      </p:pic>
      <p:pic>
        <p:nvPicPr>
          <p:cNvPr id="6" name="Imagen 5">
            <a:extLst>
              <a:ext uri="{FF2B5EF4-FFF2-40B4-BE49-F238E27FC236}">
                <a16:creationId xmlns:a16="http://schemas.microsoft.com/office/drawing/2014/main" id="{0E1523E5-B225-4AAB-9184-C962E575F924}"/>
              </a:ext>
            </a:extLst>
          </p:cNvPr>
          <p:cNvPicPr>
            <a:picLocks noChangeAspect="1"/>
          </p:cNvPicPr>
          <p:nvPr/>
        </p:nvPicPr>
        <p:blipFill>
          <a:blip r:embed="rId6"/>
          <a:stretch>
            <a:fillRect/>
          </a:stretch>
        </p:blipFill>
        <p:spPr>
          <a:xfrm>
            <a:off x="6387510" y="575894"/>
            <a:ext cx="4066128" cy="615148"/>
          </a:xfrm>
          <a:prstGeom prst="rect">
            <a:avLst/>
          </a:prstGeom>
        </p:spPr>
      </p:pic>
      <p:pic>
        <p:nvPicPr>
          <p:cNvPr id="7" name="Imagen 6">
            <a:extLst>
              <a:ext uri="{FF2B5EF4-FFF2-40B4-BE49-F238E27FC236}">
                <a16:creationId xmlns:a16="http://schemas.microsoft.com/office/drawing/2014/main" id="{1DE81BC9-9B5F-43D2-8EA7-5877D627F05E}"/>
              </a:ext>
            </a:extLst>
          </p:cNvPr>
          <p:cNvPicPr>
            <a:picLocks noChangeAspect="1"/>
          </p:cNvPicPr>
          <p:nvPr/>
        </p:nvPicPr>
        <p:blipFill>
          <a:blip r:embed="rId7"/>
          <a:stretch>
            <a:fillRect/>
          </a:stretch>
        </p:blipFill>
        <p:spPr>
          <a:xfrm>
            <a:off x="9974379" y="5654476"/>
            <a:ext cx="1838325" cy="171450"/>
          </a:xfrm>
          <a:prstGeom prst="rect">
            <a:avLst/>
          </a:prstGeom>
        </p:spPr>
      </p:pic>
      <p:sp>
        <p:nvSpPr>
          <p:cNvPr id="8" name="Rectángulo 7">
            <a:extLst>
              <a:ext uri="{FF2B5EF4-FFF2-40B4-BE49-F238E27FC236}">
                <a16:creationId xmlns:a16="http://schemas.microsoft.com/office/drawing/2014/main" id="{29F42D70-7D00-45AF-964D-20EE48953740}"/>
              </a:ext>
            </a:extLst>
          </p:cNvPr>
          <p:cNvSpPr/>
          <p:nvPr/>
        </p:nvSpPr>
        <p:spPr bwMode="auto">
          <a:xfrm>
            <a:off x="2666912" y="5302683"/>
            <a:ext cx="737191" cy="374353"/>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9" name="Rectángulo 8">
            <a:extLst>
              <a:ext uri="{FF2B5EF4-FFF2-40B4-BE49-F238E27FC236}">
                <a16:creationId xmlns:a16="http://schemas.microsoft.com/office/drawing/2014/main" id="{7AEC2D80-053E-470C-A54A-BCB0A8CA70D1}"/>
              </a:ext>
            </a:extLst>
          </p:cNvPr>
          <p:cNvSpPr/>
          <p:nvPr/>
        </p:nvSpPr>
        <p:spPr bwMode="auto">
          <a:xfrm>
            <a:off x="10085042" y="4928330"/>
            <a:ext cx="1023560" cy="512802"/>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10" name="Rectángulo 9">
            <a:extLst>
              <a:ext uri="{FF2B5EF4-FFF2-40B4-BE49-F238E27FC236}">
                <a16:creationId xmlns:a16="http://schemas.microsoft.com/office/drawing/2014/main" id="{DCD52A26-6832-48ED-9F6B-A443DB6CF097}"/>
              </a:ext>
            </a:extLst>
          </p:cNvPr>
          <p:cNvSpPr/>
          <p:nvPr/>
        </p:nvSpPr>
        <p:spPr bwMode="auto">
          <a:xfrm>
            <a:off x="9646969" y="3766242"/>
            <a:ext cx="438074" cy="297437"/>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11" name="Rectángulo 10">
            <a:extLst>
              <a:ext uri="{FF2B5EF4-FFF2-40B4-BE49-F238E27FC236}">
                <a16:creationId xmlns:a16="http://schemas.microsoft.com/office/drawing/2014/main" id="{134561BE-8F30-457F-8A63-15DA224C7B08}"/>
              </a:ext>
            </a:extLst>
          </p:cNvPr>
          <p:cNvSpPr/>
          <p:nvPr/>
        </p:nvSpPr>
        <p:spPr bwMode="auto">
          <a:xfrm>
            <a:off x="7608595" y="2766203"/>
            <a:ext cx="737191" cy="374353"/>
          </a:xfrm>
          <a:prstGeom prst="rect">
            <a:avLst/>
          </a:prstGeom>
          <a:solidFill>
            <a:srgbClr val="C00000">
              <a:alpha val="19000"/>
            </a:srgbClr>
          </a:solidFill>
          <a:ln w="12700">
            <a:noFill/>
            <a:round/>
            <a:headEnd/>
            <a:tailEnd/>
          </a:ln>
        </p:spPr>
        <p:txBody>
          <a:bodyPr rtlCol="0" anchor="ctr"/>
          <a:lstStyle/>
          <a:p>
            <a:pPr algn="ctr"/>
            <a:endParaRPr lang="es-MX" dirty="0"/>
          </a:p>
        </p:txBody>
      </p:sp>
    </p:spTree>
    <p:extLst>
      <p:ext uri="{BB962C8B-B14F-4D97-AF65-F5344CB8AC3E}">
        <p14:creationId xmlns:p14="http://schemas.microsoft.com/office/powerpoint/2010/main" val="86492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FC37A40-71E8-4D4B-B350-B00E42E32171}"/>
              </a:ext>
            </a:extLst>
          </p:cNvPr>
          <p:cNvPicPr>
            <a:picLocks noChangeAspect="1"/>
          </p:cNvPicPr>
          <p:nvPr/>
        </p:nvPicPr>
        <p:blipFill>
          <a:blip r:embed="rId3"/>
          <a:stretch>
            <a:fillRect/>
          </a:stretch>
        </p:blipFill>
        <p:spPr>
          <a:xfrm>
            <a:off x="5077039" y="843677"/>
            <a:ext cx="5537200" cy="1752600"/>
          </a:xfrm>
          <a:prstGeom prst="rect">
            <a:avLst/>
          </a:prstGeom>
        </p:spPr>
      </p:pic>
      <p:pic>
        <p:nvPicPr>
          <p:cNvPr id="5" name="Imagen 4">
            <a:extLst>
              <a:ext uri="{FF2B5EF4-FFF2-40B4-BE49-F238E27FC236}">
                <a16:creationId xmlns:a16="http://schemas.microsoft.com/office/drawing/2014/main" id="{10EEA5BB-3030-9A4B-9CB6-CED1925923D2}"/>
              </a:ext>
            </a:extLst>
          </p:cNvPr>
          <p:cNvPicPr>
            <a:picLocks noChangeAspect="1"/>
          </p:cNvPicPr>
          <p:nvPr/>
        </p:nvPicPr>
        <p:blipFill>
          <a:blip r:embed="rId4">
            <a:alphaModFix amt="32000"/>
          </a:blip>
          <a:stretch>
            <a:fillRect/>
          </a:stretch>
        </p:blipFill>
        <p:spPr>
          <a:xfrm>
            <a:off x="1890494" y="418970"/>
            <a:ext cx="2565069" cy="6020060"/>
          </a:xfrm>
          <a:prstGeom prst="rect">
            <a:avLst/>
          </a:prstGeom>
        </p:spPr>
      </p:pic>
      <p:sp>
        <p:nvSpPr>
          <p:cNvPr id="3" name="Rectángulo 2">
            <a:extLst>
              <a:ext uri="{FF2B5EF4-FFF2-40B4-BE49-F238E27FC236}">
                <a16:creationId xmlns:a16="http://schemas.microsoft.com/office/drawing/2014/main" id="{EE790B59-54AB-5C4D-ACC0-7DDF9DFCDD84}"/>
              </a:ext>
            </a:extLst>
          </p:cNvPr>
          <p:cNvSpPr/>
          <p:nvPr/>
        </p:nvSpPr>
        <p:spPr>
          <a:xfrm>
            <a:off x="601683" y="1582340"/>
            <a:ext cx="4706587" cy="3970318"/>
          </a:xfrm>
          <a:prstGeom prst="rect">
            <a:avLst/>
          </a:prstGeom>
        </p:spPr>
        <p:txBody>
          <a:bodyPr wrap="square">
            <a:spAutoFit/>
          </a:bodyPr>
          <a:lstStyle/>
          <a:p>
            <a:pPr>
              <a:buFont typeface="Arial" panose="020B0604020202020204" pitchFamily="34" charset="0"/>
              <a:buChar char="•"/>
            </a:pPr>
            <a:r>
              <a:rPr lang="es-MX" dirty="0"/>
              <a:t>SNCA 4q22.1</a:t>
            </a:r>
          </a:p>
          <a:p>
            <a:pPr>
              <a:buFont typeface="Arial" panose="020B0604020202020204" pitchFamily="34" charset="0"/>
              <a:buChar char="•"/>
            </a:pPr>
            <a:r>
              <a:rPr lang="es-MX" dirty="0"/>
              <a:t>Proteína citosólica.</a:t>
            </a:r>
          </a:p>
          <a:p>
            <a:pPr>
              <a:buFont typeface="Arial" panose="020B0604020202020204" pitchFamily="34" charset="0"/>
              <a:buChar char="•"/>
            </a:pPr>
            <a:r>
              <a:rPr lang="es-MX" dirty="0"/>
              <a:t>Peso: 14 kDa.</a:t>
            </a:r>
          </a:p>
          <a:p>
            <a:pPr>
              <a:buFont typeface="Arial" panose="020B0604020202020204" pitchFamily="34" charset="0"/>
              <a:buChar char="•"/>
            </a:pPr>
            <a:r>
              <a:rPr lang="es-MX" dirty="0"/>
              <a:t>Longitud: 140 aminoácidos.</a:t>
            </a:r>
          </a:p>
          <a:p>
            <a:pPr>
              <a:buFont typeface="Arial" panose="020B0604020202020204" pitchFamily="34" charset="0"/>
              <a:buChar char="•"/>
            </a:pPr>
            <a:r>
              <a:rPr lang="es-MX" dirty="0"/>
              <a:t>Composición:</a:t>
            </a:r>
          </a:p>
          <a:p>
            <a:pPr marL="742950" lvl="1" indent="-285750">
              <a:buFont typeface="Arial" panose="020B0604020202020204" pitchFamily="34" charset="0"/>
              <a:buChar char="•"/>
            </a:pPr>
            <a:r>
              <a:rPr lang="es-MX" dirty="0"/>
              <a:t>N terminal anfipático rico en lisina. (Modula la interacción con membranas y la conformación).</a:t>
            </a:r>
          </a:p>
          <a:p>
            <a:pPr marL="742950" lvl="1" indent="-285750">
              <a:buFont typeface="Arial" panose="020B0604020202020204" pitchFamily="34" charset="0"/>
              <a:buChar char="•"/>
            </a:pPr>
            <a:r>
              <a:rPr lang="es-MX" dirty="0"/>
              <a:t>Centro hidrofóbico, NAC (</a:t>
            </a:r>
            <a:r>
              <a:rPr lang="es-MX" i="1" dirty="0"/>
              <a:t>Non-amyloid-</a:t>
            </a:r>
            <a:r>
              <a:rPr lang="el-GR" i="1" dirty="0"/>
              <a:t>β </a:t>
            </a:r>
            <a:r>
              <a:rPr lang="es-MX" i="1" dirty="0"/>
              <a:t>component</a:t>
            </a:r>
            <a:r>
              <a:rPr lang="es-MX" dirty="0"/>
              <a:t> de las placas de amiloide en la EA). (Crucial para la agregación).</a:t>
            </a:r>
          </a:p>
          <a:p>
            <a:pPr marL="742950" lvl="1" indent="-285750">
              <a:buFont typeface="Arial" panose="020B0604020202020204" pitchFamily="34" charset="0"/>
              <a:buChar char="•"/>
            </a:pPr>
            <a:r>
              <a:rPr lang="es-MX" dirty="0"/>
              <a:t>C terminal ácido. (Interacción con metales, moelculas pequeñas y proteínas).</a:t>
            </a:r>
            <a:endParaRPr lang="es-MX" dirty="0">
              <a:effectLst/>
            </a:endParaRPr>
          </a:p>
        </p:txBody>
      </p:sp>
      <p:sp>
        <p:nvSpPr>
          <p:cNvPr id="4" name="CuadroTexto 3">
            <a:extLst>
              <a:ext uri="{FF2B5EF4-FFF2-40B4-BE49-F238E27FC236}">
                <a16:creationId xmlns:a16="http://schemas.microsoft.com/office/drawing/2014/main" id="{2B1560AA-7ED1-4743-9F21-AF1029A9F0F3}"/>
              </a:ext>
            </a:extLst>
          </p:cNvPr>
          <p:cNvSpPr txBox="1"/>
          <p:nvPr/>
        </p:nvSpPr>
        <p:spPr>
          <a:xfrm>
            <a:off x="1706089" y="843677"/>
            <a:ext cx="1466940" cy="461665"/>
          </a:xfrm>
          <a:prstGeom prst="rect">
            <a:avLst/>
          </a:prstGeom>
          <a:noFill/>
        </p:spPr>
        <p:txBody>
          <a:bodyPr wrap="none" rtlCol="0">
            <a:spAutoFit/>
          </a:bodyPr>
          <a:lstStyle/>
          <a:p>
            <a:r>
              <a:rPr lang="es-MX" sz="2400" dirty="0"/>
              <a:t>Estructura</a:t>
            </a:r>
          </a:p>
        </p:txBody>
      </p:sp>
      <p:sp>
        <p:nvSpPr>
          <p:cNvPr id="7" name="Rectángulo 6">
            <a:extLst>
              <a:ext uri="{FF2B5EF4-FFF2-40B4-BE49-F238E27FC236}">
                <a16:creationId xmlns:a16="http://schemas.microsoft.com/office/drawing/2014/main" id="{AA1441B0-645A-BD44-BA7B-5C3C77D2F748}"/>
              </a:ext>
            </a:extLst>
          </p:cNvPr>
          <p:cNvSpPr/>
          <p:nvPr/>
        </p:nvSpPr>
        <p:spPr>
          <a:xfrm>
            <a:off x="5661364" y="2505670"/>
            <a:ext cx="6092825" cy="923330"/>
          </a:xfrm>
          <a:prstGeom prst="rect">
            <a:avLst/>
          </a:prstGeom>
        </p:spPr>
        <p:txBody>
          <a:bodyPr>
            <a:spAutoFit/>
          </a:bodyPr>
          <a:lstStyle/>
          <a:p>
            <a:pPr>
              <a:buFont typeface="Arial" panose="020B0604020202020204" pitchFamily="34" charset="0"/>
              <a:buChar char="•"/>
            </a:pPr>
            <a:r>
              <a:rPr lang="es-MX" dirty="0">
                <a:latin typeface="+mj-lt"/>
              </a:rPr>
              <a:t>Localización en las terminales pre-sinápticas.</a:t>
            </a:r>
          </a:p>
          <a:p>
            <a:pPr>
              <a:buFont typeface="Arial" panose="020B0604020202020204" pitchFamily="34" charset="0"/>
              <a:buChar char="•"/>
            </a:pPr>
            <a:r>
              <a:rPr lang="es-MX" dirty="0">
                <a:latin typeface="+mj-lt"/>
              </a:rPr>
              <a:t>Asociación con el “pool” distal de reserva de vesículas sinápticas.</a:t>
            </a:r>
            <a:endParaRPr lang="es-MX" dirty="0">
              <a:effectLst/>
              <a:latin typeface="+mj-lt"/>
            </a:endParaRPr>
          </a:p>
        </p:txBody>
      </p:sp>
      <p:pic>
        <p:nvPicPr>
          <p:cNvPr id="8" name="Imagen 7">
            <a:extLst>
              <a:ext uri="{FF2B5EF4-FFF2-40B4-BE49-F238E27FC236}">
                <a16:creationId xmlns:a16="http://schemas.microsoft.com/office/drawing/2014/main" id="{323DD9ED-6FF6-C84A-867B-D5CF985DFD59}"/>
              </a:ext>
            </a:extLst>
          </p:cNvPr>
          <p:cNvPicPr>
            <a:picLocks noChangeAspect="1"/>
          </p:cNvPicPr>
          <p:nvPr/>
        </p:nvPicPr>
        <p:blipFill>
          <a:blip r:embed="rId5"/>
          <a:stretch>
            <a:fillRect/>
          </a:stretch>
        </p:blipFill>
        <p:spPr>
          <a:xfrm>
            <a:off x="6882144" y="3278660"/>
            <a:ext cx="4251333" cy="3004869"/>
          </a:xfrm>
          <a:prstGeom prst="rect">
            <a:avLst/>
          </a:prstGeom>
        </p:spPr>
      </p:pic>
    </p:spTree>
    <p:extLst>
      <p:ext uri="{BB962C8B-B14F-4D97-AF65-F5344CB8AC3E}">
        <p14:creationId xmlns:p14="http://schemas.microsoft.com/office/powerpoint/2010/main" val="246594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EBE5B95-E6FC-47CA-A31F-07A10468C223}"/>
              </a:ext>
            </a:extLst>
          </p:cNvPr>
          <p:cNvPicPr>
            <a:picLocks noChangeAspect="1"/>
          </p:cNvPicPr>
          <p:nvPr/>
        </p:nvPicPr>
        <p:blipFill>
          <a:blip r:embed="rId2"/>
          <a:stretch>
            <a:fillRect/>
          </a:stretch>
        </p:blipFill>
        <p:spPr>
          <a:xfrm>
            <a:off x="113459" y="75163"/>
            <a:ext cx="4467225" cy="895350"/>
          </a:xfrm>
          <a:prstGeom prst="rect">
            <a:avLst/>
          </a:prstGeom>
        </p:spPr>
      </p:pic>
      <p:pic>
        <p:nvPicPr>
          <p:cNvPr id="4" name="Imagen 3">
            <a:extLst>
              <a:ext uri="{FF2B5EF4-FFF2-40B4-BE49-F238E27FC236}">
                <a16:creationId xmlns:a16="http://schemas.microsoft.com/office/drawing/2014/main" id="{ECD4977F-BF67-4E28-B9CE-5657868C2CDD}"/>
              </a:ext>
            </a:extLst>
          </p:cNvPr>
          <p:cNvPicPr>
            <a:picLocks noChangeAspect="1"/>
          </p:cNvPicPr>
          <p:nvPr/>
        </p:nvPicPr>
        <p:blipFill>
          <a:blip r:embed="rId3"/>
          <a:stretch>
            <a:fillRect/>
          </a:stretch>
        </p:blipFill>
        <p:spPr>
          <a:xfrm>
            <a:off x="9837738" y="6334738"/>
            <a:ext cx="2352675" cy="200025"/>
          </a:xfrm>
          <a:prstGeom prst="rect">
            <a:avLst/>
          </a:prstGeom>
        </p:spPr>
      </p:pic>
      <p:pic>
        <p:nvPicPr>
          <p:cNvPr id="5" name="Imagen 4">
            <a:extLst>
              <a:ext uri="{FF2B5EF4-FFF2-40B4-BE49-F238E27FC236}">
                <a16:creationId xmlns:a16="http://schemas.microsoft.com/office/drawing/2014/main" id="{68496CAB-F38D-4FE8-A24C-7974679B203F}"/>
              </a:ext>
            </a:extLst>
          </p:cNvPr>
          <p:cNvPicPr>
            <a:picLocks noChangeAspect="1"/>
          </p:cNvPicPr>
          <p:nvPr/>
        </p:nvPicPr>
        <p:blipFill>
          <a:blip r:embed="rId4"/>
          <a:stretch>
            <a:fillRect/>
          </a:stretch>
        </p:blipFill>
        <p:spPr>
          <a:xfrm>
            <a:off x="204100" y="1054728"/>
            <a:ext cx="4376584" cy="5422380"/>
          </a:xfrm>
          <a:prstGeom prst="rect">
            <a:avLst/>
          </a:prstGeom>
        </p:spPr>
      </p:pic>
      <p:pic>
        <p:nvPicPr>
          <p:cNvPr id="6" name="Imagen 5">
            <a:extLst>
              <a:ext uri="{FF2B5EF4-FFF2-40B4-BE49-F238E27FC236}">
                <a16:creationId xmlns:a16="http://schemas.microsoft.com/office/drawing/2014/main" id="{AC24994F-1859-4104-AA2D-107599C0761B}"/>
              </a:ext>
            </a:extLst>
          </p:cNvPr>
          <p:cNvPicPr>
            <a:picLocks noChangeAspect="1"/>
          </p:cNvPicPr>
          <p:nvPr/>
        </p:nvPicPr>
        <p:blipFill>
          <a:blip r:embed="rId5"/>
          <a:stretch>
            <a:fillRect/>
          </a:stretch>
        </p:blipFill>
        <p:spPr>
          <a:xfrm>
            <a:off x="4580684" y="323237"/>
            <a:ext cx="5867400" cy="6210300"/>
          </a:xfrm>
          <a:prstGeom prst="rect">
            <a:avLst/>
          </a:prstGeom>
        </p:spPr>
      </p:pic>
    </p:spTree>
    <p:extLst>
      <p:ext uri="{BB962C8B-B14F-4D97-AF65-F5344CB8AC3E}">
        <p14:creationId xmlns:p14="http://schemas.microsoft.com/office/powerpoint/2010/main" val="257733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212D9E2-9EED-486E-A0B8-F94146E1AB72}"/>
              </a:ext>
            </a:extLst>
          </p:cNvPr>
          <p:cNvPicPr>
            <a:picLocks noChangeAspect="1"/>
          </p:cNvPicPr>
          <p:nvPr/>
        </p:nvPicPr>
        <p:blipFill>
          <a:blip r:embed="rId2"/>
          <a:stretch>
            <a:fillRect/>
          </a:stretch>
        </p:blipFill>
        <p:spPr>
          <a:xfrm>
            <a:off x="132132" y="107793"/>
            <a:ext cx="7617634" cy="1310712"/>
          </a:xfrm>
          <a:prstGeom prst="rect">
            <a:avLst/>
          </a:prstGeom>
        </p:spPr>
      </p:pic>
      <p:pic>
        <p:nvPicPr>
          <p:cNvPr id="3" name="Imagen 2">
            <a:extLst>
              <a:ext uri="{FF2B5EF4-FFF2-40B4-BE49-F238E27FC236}">
                <a16:creationId xmlns:a16="http://schemas.microsoft.com/office/drawing/2014/main" id="{65D66515-5367-45FF-A9F6-758D27528D88}"/>
              </a:ext>
            </a:extLst>
          </p:cNvPr>
          <p:cNvPicPr>
            <a:picLocks noChangeAspect="1"/>
          </p:cNvPicPr>
          <p:nvPr/>
        </p:nvPicPr>
        <p:blipFill>
          <a:blip r:embed="rId3"/>
          <a:stretch>
            <a:fillRect/>
          </a:stretch>
        </p:blipFill>
        <p:spPr>
          <a:xfrm>
            <a:off x="220168" y="1418505"/>
            <a:ext cx="5573348" cy="2403978"/>
          </a:xfrm>
          <a:prstGeom prst="rect">
            <a:avLst/>
          </a:prstGeom>
        </p:spPr>
      </p:pic>
      <p:pic>
        <p:nvPicPr>
          <p:cNvPr id="4" name="Imagen 3">
            <a:extLst>
              <a:ext uri="{FF2B5EF4-FFF2-40B4-BE49-F238E27FC236}">
                <a16:creationId xmlns:a16="http://schemas.microsoft.com/office/drawing/2014/main" id="{AB9A85DF-3D2A-4908-A7B4-16F661816C49}"/>
              </a:ext>
            </a:extLst>
          </p:cNvPr>
          <p:cNvPicPr>
            <a:picLocks noChangeAspect="1"/>
          </p:cNvPicPr>
          <p:nvPr/>
        </p:nvPicPr>
        <p:blipFill>
          <a:blip r:embed="rId4"/>
          <a:stretch>
            <a:fillRect/>
          </a:stretch>
        </p:blipFill>
        <p:spPr>
          <a:xfrm>
            <a:off x="5890619" y="1434571"/>
            <a:ext cx="6079626" cy="2403978"/>
          </a:xfrm>
          <a:prstGeom prst="rect">
            <a:avLst/>
          </a:prstGeom>
        </p:spPr>
      </p:pic>
      <p:pic>
        <p:nvPicPr>
          <p:cNvPr id="5" name="Imagen 4">
            <a:extLst>
              <a:ext uri="{FF2B5EF4-FFF2-40B4-BE49-F238E27FC236}">
                <a16:creationId xmlns:a16="http://schemas.microsoft.com/office/drawing/2014/main" id="{25BD34A2-AEEF-48B3-A107-72223CD22FB9}"/>
              </a:ext>
            </a:extLst>
          </p:cNvPr>
          <p:cNvPicPr>
            <a:picLocks noChangeAspect="1"/>
          </p:cNvPicPr>
          <p:nvPr/>
        </p:nvPicPr>
        <p:blipFill>
          <a:blip r:embed="rId5"/>
          <a:stretch>
            <a:fillRect/>
          </a:stretch>
        </p:blipFill>
        <p:spPr>
          <a:xfrm>
            <a:off x="3189703" y="4053124"/>
            <a:ext cx="5573347" cy="2296176"/>
          </a:xfrm>
          <a:prstGeom prst="rect">
            <a:avLst/>
          </a:prstGeom>
        </p:spPr>
      </p:pic>
      <p:pic>
        <p:nvPicPr>
          <p:cNvPr id="6" name="Imagen 5">
            <a:extLst>
              <a:ext uri="{FF2B5EF4-FFF2-40B4-BE49-F238E27FC236}">
                <a16:creationId xmlns:a16="http://schemas.microsoft.com/office/drawing/2014/main" id="{1DF84161-2D41-4F9E-8A59-7B31D0ACF837}"/>
              </a:ext>
            </a:extLst>
          </p:cNvPr>
          <p:cNvPicPr>
            <a:picLocks noChangeAspect="1"/>
          </p:cNvPicPr>
          <p:nvPr/>
        </p:nvPicPr>
        <p:blipFill>
          <a:blip r:embed="rId6"/>
          <a:stretch>
            <a:fillRect/>
          </a:stretch>
        </p:blipFill>
        <p:spPr>
          <a:xfrm>
            <a:off x="9922598" y="6124819"/>
            <a:ext cx="2209592" cy="385566"/>
          </a:xfrm>
          <a:prstGeom prst="rect">
            <a:avLst/>
          </a:prstGeom>
        </p:spPr>
      </p:pic>
      <p:sp>
        <p:nvSpPr>
          <p:cNvPr id="7" name="Rectángulo 6">
            <a:extLst>
              <a:ext uri="{FF2B5EF4-FFF2-40B4-BE49-F238E27FC236}">
                <a16:creationId xmlns:a16="http://schemas.microsoft.com/office/drawing/2014/main" id="{9BBE87D7-C95E-444C-90FB-1FB7669767CA}"/>
              </a:ext>
            </a:extLst>
          </p:cNvPr>
          <p:cNvSpPr/>
          <p:nvPr/>
        </p:nvSpPr>
        <p:spPr bwMode="auto">
          <a:xfrm>
            <a:off x="1777860" y="1354040"/>
            <a:ext cx="1506500" cy="359572"/>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8" name="Rectángulo 7">
            <a:extLst>
              <a:ext uri="{FF2B5EF4-FFF2-40B4-BE49-F238E27FC236}">
                <a16:creationId xmlns:a16="http://schemas.microsoft.com/office/drawing/2014/main" id="{951116A4-D010-4B39-AAEE-F17D47867F17}"/>
              </a:ext>
            </a:extLst>
          </p:cNvPr>
          <p:cNvSpPr/>
          <p:nvPr/>
        </p:nvSpPr>
        <p:spPr bwMode="auto">
          <a:xfrm>
            <a:off x="7497844" y="1289574"/>
            <a:ext cx="1506500" cy="359572"/>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9" name="Rectángulo 8">
            <a:extLst>
              <a:ext uri="{FF2B5EF4-FFF2-40B4-BE49-F238E27FC236}">
                <a16:creationId xmlns:a16="http://schemas.microsoft.com/office/drawing/2014/main" id="{68CF38F3-7233-4652-81AF-602F5057C4DE}"/>
              </a:ext>
            </a:extLst>
          </p:cNvPr>
          <p:cNvSpPr/>
          <p:nvPr/>
        </p:nvSpPr>
        <p:spPr bwMode="auto">
          <a:xfrm>
            <a:off x="4589155" y="3890546"/>
            <a:ext cx="1506500" cy="359572"/>
          </a:xfrm>
          <a:prstGeom prst="rect">
            <a:avLst/>
          </a:prstGeom>
          <a:solidFill>
            <a:srgbClr val="C00000">
              <a:alpha val="19000"/>
            </a:srgbClr>
          </a:solidFill>
          <a:ln w="12700">
            <a:noFill/>
            <a:round/>
            <a:headEnd/>
            <a:tailEnd/>
          </a:ln>
        </p:spPr>
        <p:txBody>
          <a:bodyPr rtlCol="0" anchor="ctr"/>
          <a:lstStyle/>
          <a:p>
            <a:pPr algn="ctr"/>
            <a:endParaRPr lang="es-MX" dirty="0"/>
          </a:p>
        </p:txBody>
      </p:sp>
    </p:spTree>
    <p:extLst>
      <p:ext uri="{BB962C8B-B14F-4D97-AF65-F5344CB8AC3E}">
        <p14:creationId xmlns:p14="http://schemas.microsoft.com/office/powerpoint/2010/main" val="115980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70863F6-0CC7-488D-A7B7-4B8265D5FA55}"/>
              </a:ext>
            </a:extLst>
          </p:cNvPr>
          <p:cNvPicPr>
            <a:picLocks noChangeAspect="1"/>
          </p:cNvPicPr>
          <p:nvPr/>
        </p:nvPicPr>
        <p:blipFill>
          <a:blip r:embed="rId2"/>
          <a:stretch>
            <a:fillRect/>
          </a:stretch>
        </p:blipFill>
        <p:spPr>
          <a:xfrm>
            <a:off x="-1" y="956591"/>
            <a:ext cx="12190413" cy="4944817"/>
          </a:xfrm>
          <a:prstGeom prst="rect">
            <a:avLst/>
          </a:prstGeom>
        </p:spPr>
      </p:pic>
    </p:spTree>
    <p:extLst>
      <p:ext uri="{BB962C8B-B14F-4D97-AF65-F5344CB8AC3E}">
        <p14:creationId xmlns:p14="http://schemas.microsoft.com/office/powerpoint/2010/main" val="884704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0EFD23D-6638-4DFA-BFB0-F68401F72E24}"/>
              </a:ext>
            </a:extLst>
          </p:cNvPr>
          <p:cNvSpPr/>
          <p:nvPr/>
        </p:nvSpPr>
        <p:spPr>
          <a:xfrm>
            <a:off x="164549" y="5366253"/>
            <a:ext cx="6743245" cy="923330"/>
          </a:xfrm>
          <a:prstGeom prst="rect">
            <a:avLst/>
          </a:prstGeom>
        </p:spPr>
        <p:txBody>
          <a:bodyPr wrap="square">
            <a:spAutoFit/>
          </a:bodyPr>
          <a:lstStyle/>
          <a:p>
            <a:r>
              <a:rPr lang="en-US" dirty="0"/>
              <a:t>Los </a:t>
            </a:r>
            <a:r>
              <a:rPr lang="en-US" dirty="0" err="1"/>
              <a:t>pacientes</a:t>
            </a:r>
            <a:r>
              <a:rPr lang="en-US" dirty="0"/>
              <a:t> con RBD </a:t>
            </a:r>
            <a:r>
              <a:rPr lang="en-US" dirty="0" err="1"/>
              <a:t>idiopático</a:t>
            </a:r>
            <a:r>
              <a:rPr lang="en-US" dirty="0"/>
              <a:t> </a:t>
            </a:r>
            <a:r>
              <a:rPr lang="en-US" dirty="0" err="1"/>
              <a:t>muestran</a:t>
            </a:r>
            <a:r>
              <a:rPr lang="en-US" dirty="0"/>
              <a:t> </a:t>
            </a:r>
            <a:r>
              <a:rPr lang="en-US" dirty="0" err="1"/>
              <a:t>incremento</a:t>
            </a:r>
            <a:r>
              <a:rPr lang="en-US" dirty="0"/>
              <a:t> </a:t>
            </a:r>
            <a:r>
              <a:rPr lang="en-US" dirty="0" err="1"/>
              <a:t>en</a:t>
            </a:r>
            <a:r>
              <a:rPr lang="en-US" dirty="0"/>
              <a:t> la </a:t>
            </a:r>
            <a:r>
              <a:rPr lang="en-US" dirty="0" err="1"/>
              <a:t>activación</a:t>
            </a:r>
            <a:r>
              <a:rPr lang="en-US" dirty="0"/>
              <a:t> de la microglia </a:t>
            </a:r>
            <a:r>
              <a:rPr lang="en-US" dirty="0" err="1"/>
              <a:t>en</a:t>
            </a:r>
            <a:r>
              <a:rPr lang="en-US" dirty="0"/>
              <a:t> </a:t>
            </a:r>
            <a:r>
              <a:rPr lang="en-US" dirty="0" err="1"/>
              <a:t>sustancia</a:t>
            </a:r>
            <a:r>
              <a:rPr lang="en-US" dirty="0"/>
              <a:t> </a:t>
            </a:r>
            <a:r>
              <a:rPr lang="en-US" dirty="0" err="1"/>
              <a:t>nigra</a:t>
            </a:r>
            <a:r>
              <a:rPr lang="en-US" dirty="0"/>
              <a:t> por PET junto con </a:t>
            </a:r>
            <a:r>
              <a:rPr lang="en-US" dirty="0" err="1"/>
              <a:t>reducción</a:t>
            </a:r>
            <a:r>
              <a:rPr lang="en-US" dirty="0"/>
              <a:t> de la </a:t>
            </a:r>
            <a:r>
              <a:rPr lang="en-US" dirty="0" err="1"/>
              <a:t>función</a:t>
            </a:r>
            <a:r>
              <a:rPr lang="en-US" dirty="0"/>
              <a:t> </a:t>
            </a:r>
            <a:r>
              <a:rPr lang="en-US" dirty="0" err="1"/>
              <a:t>dopaminérgica</a:t>
            </a:r>
            <a:r>
              <a:rPr lang="en-US" dirty="0"/>
              <a:t> </a:t>
            </a:r>
            <a:r>
              <a:rPr lang="en-US" dirty="0" err="1"/>
              <a:t>en</a:t>
            </a:r>
            <a:r>
              <a:rPr lang="en-US" dirty="0"/>
              <a:t> putamen </a:t>
            </a:r>
          </a:p>
        </p:txBody>
      </p:sp>
      <p:pic>
        <p:nvPicPr>
          <p:cNvPr id="3" name="Imagen 2">
            <a:extLst>
              <a:ext uri="{FF2B5EF4-FFF2-40B4-BE49-F238E27FC236}">
                <a16:creationId xmlns:a16="http://schemas.microsoft.com/office/drawing/2014/main" id="{20D563C1-6D99-4E16-BD1E-1ED5D894B6CE}"/>
              </a:ext>
            </a:extLst>
          </p:cNvPr>
          <p:cNvPicPr>
            <a:picLocks noChangeAspect="1"/>
          </p:cNvPicPr>
          <p:nvPr/>
        </p:nvPicPr>
        <p:blipFill>
          <a:blip r:embed="rId2"/>
          <a:stretch>
            <a:fillRect/>
          </a:stretch>
        </p:blipFill>
        <p:spPr>
          <a:xfrm>
            <a:off x="0" y="123984"/>
            <a:ext cx="7468130" cy="1686710"/>
          </a:xfrm>
          <a:prstGeom prst="rect">
            <a:avLst/>
          </a:prstGeom>
        </p:spPr>
      </p:pic>
      <p:pic>
        <p:nvPicPr>
          <p:cNvPr id="4" name="Imagen 3">
            <a:extLst>
              <a:ext uri="{FF2B5EF4-FFF2-40B4-BE49-F238E27FC236}">
                <a16:creationId xmlns:a16="http://schemas.microsoft.com/office/drawing/2014/main" id="{7E4FE64A-03D9-4999-BECC-24CDC6EF87C5}"/>
              </a:ext>
            </a:extLst>
          </p:cNvPr>
          <p:cNvPicPr>
            <a:picLocks noChangeAspect="1"/>
          </p:cNvPicPr>
          <p:nvPr/>
        </p:nvPicPr>
        <p:blipFill>
          <a:blip r:embed="rId3"/>
          <a:stretch>
            <a:fillRect/>
          </a:stretch>
        </p:blipFill>
        <p:spPr>
          <a:xfrm>
            <a:off x="10293790" y="6273725"/>
            <a:ext cx="1838869" cy="264685"/>
          </a:xfrm>
          <a:prstGeom prst="rect">
            <a:avLst/>
          </a:prstGeom>
        </p:spPr>
      </p:pic>
      <p:pic>
        <p:nvPicPr>
          <p:cNvPr id="5" name="Imagen 4">
            <a:extLst>
              <a:ext uri="{FF2B5EF4-FFF2-40B4-BE49-F238E27FC236}">
                <a16:creationId xmlns:a16="http://schemas.microsoft.com/office/drawing/2014/main" id="{27D7AD1A-3B56-4614-95C7-C7D746074A13}"/>
              </a:ext>
            </a:extLst>
          </p:cNvPr>
          <p:cNvPicPr>
            <a:picLocks noChangeAspect="1"/>
          </p:cNvPicPr>
          <p:nvPr/>
        </p:nvPicPr>
        <p:blipFill>
          <a:blip r:embed="rId4"/>
          <a:stretch>
            <a:fillRect/>
          </a:stretch>
        </p:blipFill>
        <p:spPr>
          <a:xfrm>
            <a:off x="63374" y="2124641"/>
            <a:ext cx="6919485" cy="3097007"/>
          </a:xfrm>
          <a:prstGeom prst="rect">
            <a:avLst/>
          </a:prstGeom>
        </p:spPr>
      </p:pic>
      <p:pic>
        <p:nvPicPr>
          <p:cNvPr id="6" name="Imagen 5">
            <a:extLst>
              <a:ext uri="{FF2B5EF4-FFF2-40B4-BE49-F238E27FC236}">
                <a16:creationId xmlns:a16="http://schemas.microsoft.com/office/drawing/2014/main" id="{E3036FE8-A862-42B9-9919-785CD06141CD}"/>
              </a:ext>
            </a:extLst>
          </p:cNvPr>
          <p:cNvPicPr>
            <a:picLocks noChangeAspect="1"/>
          </p:cNvPicPr>
          <p:nvPr/>
        </p:nvPicPr>
        <p:blipFill>
          <a:blip r:embed="rId5"/>
          <a:stretch>
            <a:fillRect/>
          </a:stretch>
        </p:blipFill>
        <p:spPr>
          <a:xfrm>
            <a:off x="7804087" y="1452781"/>
            <a:ext cx="3790908" cy="4629281"/>
          </a:xfrm>
          <a:prstGeom prst="rect">
            <a:avLst/>
          </a:prstGeom>
        </p:spPr>
      </p:pic>
    </p:spTree>
    <p:extLst>
      <p:ext uri="{BB962C8B-B14F-4D97-AF65-F5344CB8AC3E}">
        <p14:creationId xmlns:p14="http://schemas.microsoft.com/office/powerpoint/2010/main" val="324812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B541D7A-ABA2-42AB-BEF8-826ABD8432F5}"/>
              </a:ext>
            </a:extLst>
          </p:cNvPr>
          <p:cNvPicPr>
            <a:picLocks noChangeAspect="1"/>
          </p:cNvPicPr>
          <p:nvPr/>
        </p:nvPicPr>
        <p:blipFill>
          <a:blip r:embed="rId2"/>
          <a:stretch>
            <a:fillRect/>
          </a:stretch>
        </p:blipFill>
        <p:spPr>
          <a:xfrm>
            <a:off x="9411400" y="6208390"/>
            <a:ext cx="2603121" cy="333496"/>
          </a:xfrm>
          <a:prstGeom prst="rect">
            <a:avLst/>
          </a:prstGeom>
        </p:spPr>
      </p:pic>
      <p:grpSp>
        <p:nvGrpSpPr>
          <p:cNvPr id="15" name="Grupo 14">
            <a:extLst>
              <a:ext uri="{FF2B5EF4-FFF2-40B4-BE49-F238E27FC236}">
                <a16:creationId xmlns:a16="http://schemas.microsoft.com/office/drawing/2014/main" id="{AEA87E0B-2C04-5E40-A50A-BEE40FA7F268}"/>
              </a:ext>
            </a:extLst>
          </p:cNvPr>
          <p:cNvGrpSpPr/>
          <p:nvPr/>
        </p:nvGrpSpPr>
        <p:grpSpPr>
          <a:xfrm>
            <a:off x="789709" y="151858"/>
            <a:ext cx="8742218" cy="6390028"/>
            <a:chOff x="175892" y="155968"/>
            <a:chExt cx="6638043" cy="6390028"/>
          </a:xfrm>
        </p:grpSpPr>
        <p:pic>
          <p:nvPicPr>
            <p:cNvPr id="2" name="Imagen 1">
              <a:extLst>
                <a:ext uri="{FF2B5EF4-FFF2-40B4-BE49-F238E27FC236}">
                  <a16:creationId xmlns:a16="http://schemas.microsoft.com/office/drawing/2014/main" id="{0F8E6B7F-0FBC-469C-963C-87A9A17898BF}"/>
                </a:ext>
              </a:extLst>
            </p:cNvPr>
            <p:cNvPicPr>
              <a:picLocks noChangeAspect="1"/>
            </p:cNvPicPr>
            <p:nvPr/>
          </p:nvPicPr>
          <p:blipFill>
            <a:blip r:embed="rId3"/>
            <a:stretch>
              <a:fillRect/>
            </a:stretch>
          </p:blipFill>
          <p:spPr>
            <a:xfrm>
              <a:off x="175892" y="155968"/>
              <a:ext cx="6638043" cy="6390028"/>
            </a:xfrm>
            <a:prstGeom prst="rect">
              <a:avLst/>
            </a:prstGeom>
          </p:spPr>
        </p:pic>
        <p:grpSp>
          <p:nvGrpSpPr>
            <p:cNvPr id="14" name="Grupo 13">
              <a:extLst>
                <a:ext uri="{FF2B5EF4-FFF2-40B4-BE49-F238E27FC236}">
                  <a16:creationId xmlns:a16="http://schemas.microsoft.com/office/drawing/2014/main" id="{E4D2C7A2-79F0-1748-AEFB-A581580012F6}"/>
                </a:ext>
              </a:extLst>
            </p:cNvPr>
            <p:cNvGrpSpPr/>
            <p:nvPr/>
          </p:nvGrpSpPr>
          <p:grpSpPr>
            <a:xfrm>
              <a:off x="559806" y="190124"/>
              <a:ext cx="5822132" cy="4218913"/>
              <a:chOff x="559806" y="190124"/>
              <a:chExt cx="5822132" cy="4218913"/>
            </a:xfrm>
          </p:grpSpPr>
          <p:sp>
            <p:nvSpPr>
              <p:cNvPr id="4" name="Rectángulo 3">
                <a:extLst>
                  <a:ext uri="{FF2B5EF4-FFF2-40B4-BE49-F238E27FC236}">
                    <a16:creationId xmlns:a16="http://schemas.microsoft.com/office/drawing/2014/main" id="{7A00221C-DCEA-4844-ACA4-B0886ED7DAE9}"/>
                  </a:ext>
                </a:extLst>
              </p:cNvPr>
              <p:cNvSpPr/>
              <p:nvPr/>
            </p:nvSpPr>
            <p:spPr bwMode="auto">
              <a:xfrm>
                <a:off x="660903" y="190124"/>
                <a:ext cx="905346" cy="841970"/>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5" name="Rectángulo 4">
                <a:extLst>
                  <a:ext uri="{FF2B5EF4-FFF2-40B4-BE49-F238E27FC236}">
                    <a16:creationId xmlns:a16="http://schemas.microsoft.com/office/drawing/2014/main" id="{B786D768-C546-4112-9AE9-6C7ACD1E6C1A}"/>
                  </a:ext>
                </a:extLst>
              </p:cNvPr>
              <p:cNvSpPr/>
              <p:nvPr/>
            </p:nvSpPr>
            <p:spPr bwMode="auto">
              <a:xfrm>
                <a:off x="1809184" y="190124"/>
                <a:ext cx="905346" cy="841970"/>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6" name="Rectángulo 5">
                <a:extLst>
                  <a:ext uri="{FF2B5EF4-FFF2-40B4-BE49-F238E27FC236}">
                    <a16:creationId xmlns:a16="http://schemas.microsoft.com/office/drawing/2014/main" id="{390940C1-706E-4B09-9580-1733786BC006}"/>
                  </a:ext>
                </a:extLst>
              </p:cNvPr>
              <p:cNvSpPr/>
              <p:nvPr/>
            </p:nvSpPr>
            <p:spPr bwMode="auto">
              <a:xfrm>
                <a:off x="3058563" y="190124"/>
                <a:ext cx="905346" cy="841970"/>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7" name="Rectángulo 6">
                <a:extLst>
                  <a:ext uri="{FF2B5EF4-FFF2-40B4-BE49-F238E27FC236}">
                    <a16:creationId xmlns:a16="http://schemas.microsoft.com/office/drawing/2014/main" id="{A0752C67-D218-4065-BD0C-022E542EE7C6}"/>
                  </a:ext>
                </a:extLst>
              </p:cNvPr>
              <p:cNvSpPr/>
              <p:nvPr/>
            </p:nvSpPr>
            <p:spPr bwMode="auto">
              <a:xfrm>
                <a:off x="4235512" y="190124"/>
                <a:ext cx="905346" cy="841970"/>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8" name="Rectángulo 7">
                <a:extLst>
                  <a:ext uri="{FF2B5EF4-FFF2-40B4-BE49-F238E27FC236}">
                    <a16:creationId xmlns:a16="http://schemas.microsoft.com/office/drawing/2014/main" id="{3050A11B-8762-41A9-BDC6-9BD4D3AC2678}"/>
                  </a:ext>
                </a:extLst>
              </p:cNvPr>
              <p:cNvSpPr/>
              <p:nvPr/>
            </p:nvSpPr>
            <p:spPr bwMode="auto">
              <a:xfrm>
                <a:off x="5476592" y="190124"/>
                <a:ext cx="905346" cy="841970"/>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9" name="Rectángulo 8">
                <a:extLst>
                  <a:ext uri="{FF2B5EF4-FFF2-40B4-BE49-F238E27FC236}">
                    <a16:creationId xmlns:a16="http://schemas.microsoft.com/office/drawing/2014/main" id="{7E1D2F81-F150-45C6-BFB2-0084BE53584F}"/>
                  </a:ext>
                </a:extLst>
              </p:cNvPr>
              <p:cNvSpPr/>
              <p:nvPr/>
            </p:nvSpPr>
            <p:spPr bwMode="auto">
              <a:xfrm>
                <a:off x="559806" y="3103831"/>
                <a:ext cx="905346" cy="841970"/>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10" name="Rectángulo 9">
                <a:extLst>
                  <a:ext uri="{FF2B5EF4-FFF2-40B4-BE49-F238E27FC236}">
                    <a16:creationId xmlns:a16="http://schemas.microsoft.com/office/drawing/2014/main" id="{B344952D-8B01-428A-B723-78DDC3272F97}"/>
                  </a:ext>
                </a:extLst>
              </p:cNvPr>
              <p:cNvSpPr/>
              <p:nvPr/>
            </p:nvSpPr>
            <p:spPr bwMode="auto">
              <a:xfrm>
                <a:off x="5476592" y="3103831"/>
                <a:ext cx="905346" cy="841970"/>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11" name="Rectángulo 10">
                <a:extLst>
                  <a:ext uri="{FF2B5EF4-FFF2-40B4-BE49-F238E27FC236}">
                    <a16:creationId xmlns:a16="http://schemas.microsoft.com/office/drawing/2014/main" id="{2A790DE8-DED0-4D03-BF34-3E933F1C14FC}"/>
                  </a:ext>
                </a:extLst>
              </p:cNvPr>
              <p:cNvSpPr/>
              <p:nvPr/>
            </p:nvSpPr>
            <p:spPr bwMode="auto">
              <a:xfrm>
                <a:off x="1913731" y="3692306"/>
                <a:ext cx="905346" cy="716731"/>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12" name="Rectángulo 11">
                <a:extLst>
                  <a:ext uri="{FF2B5EF4-FFF2-40B4-BE49-F238E27FC236}">
                    <a16:creationId xmlns:a16="http://schemas.microsoft.com/office/drawing/2014/main" id="{00F27FF2-DCA4-433A-A603-D21F77940AF9}"/>
                  </a:ext>
                </a:extLst>
              </p:cNvPr>
              <p:cNvSpPr/>
              <p:nvPr/>
            </p:nvSpPr>
            <p:spPr bwMode="auto">
              <a:xfrm>
                <a:off x="3058563" y="3692305"/>
                <a:ext cx="905346" cy="716731"/>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13" name="Rectángulo 12">
                <a:extLst>
                  <a:ext uri="{FF2B5EF4-FFF2-40B4-BE49-F238E27FC236}">
                    <a16:creationId xmlns:a16="http://schemas.microsoft.com/office/drawing/2014/main" id="{7320BB5B-1594-45EC-B503-041EDF019D67}"/>
                  </a:ext>
                </a:extLst>
              </p:cNvPr>
              <p:cNvSpPr/>
              <p:nvPr/>
            </p:nvSpPr>
            <p:spPr bwMode="auto">
              <a:xfrm>
                <a:off x="4267577" y="3692304"/>
                <a:ext cx="905346" cy="716731"/>
              </a:xfrm>
              <a:prstGeom prst="rect">
                <a:avLst/>
              </a:prstGeom>
              <a:solidFill>
                <a:srgbClr val="C00000">
                  <a:alpha val="19000"/>
                </a:srgbClr>
              </a:solidFill>
              <a:ln w="12700">
                <a:noFill/>
                <a:round/>
                <a:headEnd/>
                <a:tailEnd/>
              </a:ln>
            </p:spPr>
            <p:txBody>
              <a:bodyPr rtlCol="0" anchor="ctr"/>
              <a:lstStyle/>
              <a:p>
                <a:pPr algn="ctr"/>
                <a:endParaRPr lang="es-MX" dirty="0"/>
              </a:p>
            </p:txBody>
          </p:sp>
        </p:grpSp>
      </p:grpSp>
    </p:spTree>
    <p:extLst>
      <p:ext uri="{BB962C8B-B14F-4D97-AF65-F5344CB8AC3E}">
        <p14:creationId xmlns:p14="http://schemas.microsoft.com/office/powerpoint/2010/main" val="81147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423A656-92A7-4DB9-9EDF-97BB08CA461A}"/>
              </a:ext>
            </a:extLst>
          </p:cNvPr>
          <p:cNvPicPr>
            <a:picLocks noChangeAspect="1"/>
          </p:cNvPicPr>
          <p:nvPr/>
        </p:nvPicPr>
        <p:blipFill>
          <a:blip r:embed="rId2"/>
          <a:stretch>
            <a:fillRect/>
          </a:stretch>
        </p:blipFill>
        <p:spPr>
          <a:xfrm>
            <a:off x="113969" y="326568"/>
            <a:ext cx="10373922" cy="6010581"/>
          </a:xfrm>
          <a:prstGeom prst="rect">
            <a:avLst/>
          </a:prstGeom>
        </p:spPr>
      </p:pic>
      <p:pic>
        <p:nvPicPr>
          <p:cNvPr id="3" name="Imagen 2">
            <a:extLst>
              <a:ext uri="{FF2B5EF4-FFF2-40B4-BE49-F238E27FC236}">
                <a16:creationId xmlns:a16="http://schemas.microsoft.com/office/drawing/2014/main" id="{F5A92DC1-6D69-4F9E-AA7D-0AAE0057ED7D}"/>
              </a:ext>
            </a:extLst>
          </p:cNvPr>
          <p:cNvPicPr>
            <a:picLocks noChangeAspect="1"/>
          </p:cNvPicPr>
          <p:nvPr/>
        </p:nvPicPr>
        <p:blipFill>
          <a:blip r:embed="rId3"/>
          <a:stretch>
            <a:fillRect/>
          </a:stretch>
        </p:blipFill>
        <p:spPr>
          <a:xfrm>
            <a:off x="9609138" y="6160938"/>
            <a:ext cx="2581275" cy="352425"/>
          </a:xfrm>
          <a:prstGeom prst="rect">
            <a:avLst/>
          </a:prstGeom>
        </p:spPr>
      </p:pic>
      <p:grpSp>
        <p:nvGrpSpPr>
          <p:cNvPr id="8" name="Grupo 7">
            <a:extLst>
              <a:ext uri="{FF2B5EF4-FFF2-40B4-BE49-F238E27FC236}">
                <a16:creationId xmlns:a16="http://schemas.microsoft.com/office/drawing/2014/main" id="{346BC367-861B-924C-9C5C-F34A7EF4789A}"/>
              </a:ext>
            </a:extLst>
          </p:cNvPr>
          <p:cNvGrpSpPr/>
          <p:nvPr/>
        </p:nvGrpSpPr>
        <p:grpSpPr>
          <a:xfrm>
            <a:off x="224804" y="1222237"/>
            <a:ext cx="1991923" cy="4413526"/>
            <a:chOff x="224804" y="1222237"/>
            <a:chExt cx="1473366" cy="4413526"/>
          </a:xfrm>
        </p:grpSpPr>
        <p:sp>
          <p:nvSpPr>
            <p:cNvPr id="4" name="Rectángulo 3">
              <a:extLst>
                <a:ext uri="{FF2B5EF4-FFF2-40B4-BE49-F238E27FC236}">
                  <a16:creationId xmlns:a16="http://schemas.microsoft.com/office/drawing/2014/main" id="{A89570D2-EAA7-406A-85BE-4F5461501FC5}"/>
                </a:ext>
              </a:extLst>
            </p:cNvPr>
            <p:cNvSpPr/>
            <p:nvPr/>
          </p:nvSpPr>
          <p:spPr bwMode="auto">
            <a:xfrm>
              <a:off x="224806" y="1222237"/>
              <a:ext cx="1473364" cy="716731"/>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5" name="Rectángulo 4">
              <a:extLst>
                <a:ext uri="{FF2B5EF4-FFF2-40B4-BE49-F238E27FC236}">
                  <a16:creationId xmlns:a16="http://schemas.microsoft.com/office/drawing/2014/main" id="{94310CB7-200A-43A4-B8E5-AB6E58AB6F10}"/>
                </a:ext>
              </a:extLst>
            </p:cNvPr>
            <p:cNvSpPr/>
            <p:nvPr/>
          </p:nvSpPr>
          <p:spPr bwMode="auto">
            <a:xfrm>
              <a:off x="224805" y="2973494"/>
              <a:ext cx="1473365" cy="716731"/>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6" name="Rectángulo 5">
              <a:extLst>
                <a:ext uri="{FF2B5EF4-FFF2-40B4-BE49-F238E27FC236}">
                  <a16:creationId xmlns:a16="http://schemas.microsoft.com/office/drawing/2014/main" id="{01DAC967-1A4F-4868-A84B-5A76D4B75371}"/>
                </a:ext>
              </a:extLst>
            </p:cNvPr>
            <p:cNvSpPr/>
            <p:nvPr/>
          </p:nvSpPr>
          <p:spPr bwMode="auto">
            <a:xfrm>
              <a:off x="224806" y="4919032"/>
              <a:ext cx="1473364" cy="716731"/>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7" name="Rectángulo 6">
              <a:extLst>
                <a:ext uri="{FF2B5EF4-FFF2-40B4-BE49-F238E27FC236}">
                  <a16:creationId xmlns:a16="http://schemas.microsoft.com/office/drawing/2014/main" id="{86663ED8-D9F4-4DA1-B96A-6D71B3632C03}"/>
                </a:ext>
              </a:extLst>
            </p:cNvPr>
            <p:cNvSpPr/>
            <p:nvPr/>
          </p:nvSpPr>
          <p:spPr bwMode="auto">
            <a:xfrm>
              <a:off x="224804" y="4455626"/>
              <a:ext cx="1473363" cy="221623"/>
            </a:xfrm>
            <a:prstGeom prst="rect">
              <a:avLst/>
            </a:prstGeom>
            <a:solidFill>
              <a:srgbClr val="C00000">
                <a:alpha val="19000"/>
              </a:srgbClr>
            </a:solidFill>
            <a:ln w="12700">
              <a:noFill/>
              <a:round/>
              <a:headEnd/>
              <a:tailEnd/>
            </a:ln>
          </p:spPr>
          <p:txBody>
            <a:bodyPr rtlCol="0" anchor="ctr"/>
            <a:lstStyle/>
            <a:p>
              <a:pPr algn="ctr"/>
              <a:endParaRPr lang="es-MX" dirty="0"/>
            </a:p>
          </p:txBody>
        </p:sp>
      </p:grpSp>
    </p:spTree>
    <p:extLst>
      <p:ext uri="{BB962C8B-B14F-4D97-AF65-F5344CB8AC3E}">
        <p14:creationId xmlns:p14="http://schemas.microsoft.com/office/powerpoint/2010/main" val="92009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F2A9A8-ABCF-466C-A671-9F33A623420A}"/>
              </a:ext>
            </a:extLst>
          </p:cNvPr>
          <p:cNvPicPr>
            <a:picLocks noChangeAspect="1"/>
          </p:cNvPicPr>
          <p:nvPr/>
        </p:nvPicPr>
        <p:blipFill>
          <a:blip r:embed="rId2"/>
          <a:stretch>
            <a:fillRect/>
          </a:stretch>
        </p:blipFill>
        <p:spPr>
          <a:xfrm>
            <a:off x="152313" y="193847"/>
            <a:ext cx="7286625" cy="1038225"/>
          </a:xfrm>
          <a:prstGeom prst="rect">
            <a:avLst/>
          </a:prstGeom>
        </p:spPr>
      </p:pic>
      <p:pic>
        <p:nvPicPr>
          <p:cNvPr id="4" name="Imagen 3">
            <a:extLst>
              <a:ext uri="{FF2B5EF4-FFF2-40B4-BE49-F238E27FC236}">
                <a16:creationId xmlns:a16="http://schemas.microsoft.com/office/drawing/2014/main" id="{0DB025F9-1B7C-4D73-91B4-35E9D081F842}"/>
              </a:ext>
            </a:extLst>
          </p:cNvPr>
          <p:cNvPicPr>
            <a:picLocks noChangeAspect="1"/>
          </p:cNvPicPr>
          <p:nvPr/>
        </p:nvPicPr>
        <p:blipFill>
          <a:blip r:embed="rId3"/>
          <a:stretch>
            <a:fillRect/>
          </a:stretch>
        </p:blipFill>
        <p:spPr>
          <a:xfrm>
            <a:off x="9940572" y="6275654"/>
            <a:ext cx="2055270" cy="223841"/>
          </a:xfrm>
          <a:prstGeom prst="rect">
            <a:avLst/>
          </a:prstGeom>
        </p:spPr>
      </p:pic>
      <p:pic>
        <p:nvPicPr>
          <p:cNvPr id="5" name="Imagen 4">
            <a:extLst>
              <a:ext uri="{FF2B5EF4-FFF2-40B4-BE49-F238E27FC236}">
                <a16:creationId xmlns:a16="http://schemas.microsoft.com/office/drawing/2014/main" id="{9F325B15-8347-43DD-BDB0-424A486BF6B2}"/>
              </a:ext>
            </a:extLst>
          </p:cNvPr>
          <p:cNvPicPr>
            <a:picLocks noChangeAspect="1"/>
          </p:cNvPicPr>
          <p:nvPr/>
        </p:nvPicPr>
        <p:blipFill>
          <a:blip r:embed="rId4"/>
          <a:stretch>
            <a:fillRect/>
          </a:stretch>
        </p:blipFill>
        <p:spPr>
          <a:xfrm>
            <a:off x="4118667" y="1778534"/>
            <a:ext cx="7877175" cy="4133850"/>
          </a:xfrm>
          <a:prstGeom prst="rect">
            <a:avLst/>
          </a:prstGeom>
        </p:spPr>
      </p:pic>
      <p:pic>
        <p:nvPicPr>
          <p:cNvPr id="7" name="Imagen 6">
            <a:extLst>
              <a:ext uri="{FF2B5EF4-FFF2-40B4-BE49-F238E27FC236}">
                <a16:creationId xmlns:a16="http://schemas.microsoft.com/office/drawing/2014/main" id="{306F98D4-ED07-4F61-955D-FE24D7699F83}"/>
              </a:ext>
            </a:extLst>
          </p:cNvPr>
          <p:cNvPicPr>
            <a:picLocks noChangeAspect="1"/>
          </p:cNvPicPr>
          <p:nvPr/>
        </p:nvPicPr>
        <p:blipFill>
          <a:blip r:embed="rId5"/>
          <a:stretch>
            <a:fillRect/>
          </a:stretch>
        </p:blipFill>
        <p:spPr>
          <a:xfrm>
            <a:off x="0" y="2170426"/>
            <a:ext cx="4371975" cy="3114675"/>
          </a:xfrm>
          <a:prstGeom prst="rect">
            <a:avLst/>
          </a:prstGeom>
        </p:spPr>
      </p:pic>
    </p:spTree>
    <p:extLst>
      <p:ext uri="{BB962C8B-B14F-4D97-AF65-F5344CB8AC3E}">
        <p14:creationId xmlns:p14="http://schemas.microsoft.com/office/powerpoint/2010/main" val="3517348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045753-BAF6-40BF-B0DE-A3C128C05241}"/>
              </a:ext>
            </a:extLst>
          </p:cNvPr>
          <p:cNvPicPr>
            <a:picLocks noChangeAspect="1"/>
          </p:cNvPicPr>
          <p:nvPr/>
        </p:nvPicPr>
        <p:blipFill>
          <a:blip r:embed="rId2"/>
          <a:stretch>
            <a:fillRect/>
          </a:stretch>
        </p:blipFill>
        <p:spPr>
          <a:xfrm>
            <a:off x="1935421" y="1639211"/>
            <a:ext cx="7661252" cy="3070349"/>
          </a:xfrm>
          <a:prstGeom prst="rect">
            <a:avLst/>
          </a:prstGeom>
        </p:spPr>
      </p:pic>
      <p:pic>
        <p:nvPicPr>
          <p:cNvPr id="4" name="Imagen 3">
            <a:extLst>
              <a:ext uri="{FF2B5EF4-FFF2-40B4-BE49-F238E27FC236}">
                <a16:creationId xmlns:a16="http://schemas.microsoft.com/office/drawing/2014/main" id="{EE7FBC0C-3F8E-4A63-A8EC-935000B23BFA}"/>
              </a:ext>
            </a:extLst>
          </p:cNvPr>
          <p:cNvPicPr>
            <a:picLocks noChangeAspect="1"/>
          </p:cNvPicPr>
          <p:nvPr/>
        </p:nvPicPr>
        <p:blipFill>
          <a:blip r:embed="rId3"/>
          <a:stretch>
            <a:fillRect/>
          </a:stretch>
        </p:blipFill>
        <p:spPr>
          <a:xfrm>
            <a:off x="0" y="6244682"/>
            <a:ext cx="12190413" cy="289601"/>
          </a:xfrm>
          <a:prstGeom prst="rect">
            <a:avLst/>
          </a:prstGeom>
        </p:spPr>
      </p:pic>
    </p:spTree>
    <p:extLst>
      <p:ext uri="{BB962C8B-B14F-4D97-AF65-F5344CB8AC3E}">
        <p14:creationId xmlns:p14="http://schemas.microsoft.com/office/powerpoint/2010/main" val="16482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8E0D4CB-5B1E-4071-9E14-6A6DF5CB325E}"/>
              </a:ext>
            </a:extLst>
          </p:cNvPr>
          <p:cNvPicPr>
            <a:picLocks noChangeAspect="1"/>
          </p:cNvPicPr>
          <p:nvPr/>
        </p:nvPicPr>
        <p:blipFill>
          <a:blip r:embed="rId2"/>
          <a:stretch>
            <a:fillRect/>
          </a:stretch>
        </p:blipFill>
        <p:spPr>
          <a:xfrm>
            <a:off x="1161301" y="1841485"/>
            <a:ext cx="9658495" cy="1587515"/>
          </a:xfrm>
          <a:prstGeom prst="rect">
            <a:avLst/>
          </a:prstGeom>
        </p:spPr>
      </p:pic>
      <p:pic>
        <p:nvPicPr>
          <p:cNvPr id="3" name="Imagen 2">
            <a:extLst>
              <a:ext uri="{FF2B5EF4-FFF2-40B4-BE49-F238E27FC236}">
                <a16:creationId xmlns:a16="http://schemas.microsoft.com/office/drawing/2014/main" id="{0D395BD3-4056-4B73-9827-64DB8FC0CF23}"/>
              </a:ext>
            </a:extLst>
          </p:cNvPr>
          <p:cNvPicPr>
            <a:picLocks noChangeAspect="1"/>
          </p:cNvPicPr>
          <p:nvPr/>
        </p:nvPicPr>
        <p:blipFill>
          <a:blip r:embed="rId3"/>
          <a:stretch>
            <a:fillRect/>
          </a:stretch>
        </p:blipFill>
        <p:spPr>
          <a:xfrm>
            <a:off x="8085836" y="3725453"/>
            <a:ext cx="2971800" cy="276225"/>
          </a:xfrm>
          <a:prstGeom prst="rect">
            <a:avLst/>
          </a:prstGeom>
        </p:spPr>
      </p:pic>
    </p:spTree>
    <p:extLst>
      <p:ext uri="{BB962C8B-B14F-4D97-AF65-F5344CB8AC3E}">
        <p14:creationId xmlns:p14="http://schemas.microsoft.com/office/powerpoint/2010/main" val="2493196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6F95B46-B973-45B6-94F7-CEB611E4554D}"/>
              </a:ext>
            </a:extLst>
          </p:cNvPr>
          <p:cNvPicPr>
            <a:picLocks noChangeAspect="1"/>
          </p:cNvPicPr>
          <p:nvPr/>
        </p:nvPicPr>
        <p:blipFill>
          <a:blip r:embed="rId3"/>
          <a:stretch>
            <a:fillRect/>
          </a:stretch>
        </p:blipFill>
        <p:spPr>
          <a:xfrm>
            <a:off x="99589" y="1"/>
            <a:ext cx="7758820" cy="1379480"/>
          </a:xfrm>
          <a:prstGeom prst="rect">
            <a:avLst/>
          </a:prstGeom>
        </p:spPr>
      </p:pic>
      <p:pic>
        <p:nvPicPr>
          <p:cNvPr id="4" name="Imagen 3">
            <a:extLst>
              <a:ext uri="{FF2B5EF4-FFF2-40B4-BE49-F238E27FC236}">
                <a16:creationId xmlns:a16="http://schemas.microsoft.com/office/drawing/2014/main" id="{1D731A59-3931-4DDC-A0D3-73D0A3A3DEA8}"/>
              </a:ext>
            </a:extLst>
          </p:cNvPr>
          <p:cNvPicPr>
            <a:picLocks noChangeAspect="1"/>
          </p:cNvPicPr>
          <p:nvPr/>
        </p:nvPicPr>
        <p:blipFill>
          <a:blip r:embed="rId4"/>
          <a:stretch>
            <a:fillRect/>
          </a:stretch>
        </p:blipFill>
        <p:spPr>
          <a:xfrm>
            <a:off x="2045356" y="1500229"/>
            <a:ext cx="8099700" cy="4776746"/>
          </a:xfrm>
          <a:prstGeom prst="rect">
            <a:avLst/>
          </a:prstGeom>
        </p:spPr>
      </p:pic>
      <p:pic>
        <p:nvPicPr>
          <p:cNvPr id="3" name="Imagen 2">
            <a:extLst>
              <a:ext uri="{FF2B5EF4-FFF2-40B4-BE49-F238E27FC236}">
                <a16:creationId xmlns:a16="http://schemas.microsoft.com/office/drawing/2014/main" id="{710B8643-FD2E-41E4-A92E-4FF4635E651E}"/>
              </a:ext>
            </a:extLst>
          </p:cNvPr>
          <p:cNvPicPr>
            <a:picLocks noChangeAspect="1"/>
          </p:cNvPicPr>
          <p:nvPr/>
        </p:nvPicPr>
        <p:blipFill>
          <a:blip r:embed="rId5"/>
          <a:stretch>
            <a:fillRect/>
          </a:stretch>
        </p:blipFill>
        <p:spPr>
          <a:xfrm>
            <a:off x="9587621" y="6142295"/>
            <a:ext cx="2512259" cy="391384"/>
          </a:xfrm>
          <a:prstGeom prst="rect">
            <a:avLst/>
          </a:prstGeom>
        </p:spPr>
      </p:pic>
      <p:sp>
        <p:nvSpPr>
          <p:cNvPr id="5" name="Rectángulo 4">
            <a:extLst>
              <a:ext uri="{FF2B5EF4-FFF2-40B4-BE49-F238E27FC236}">
                <a16:creationId xmlns:a16="http://schemas.microsoft.com/office/drawing/2014/main" id="{D936223D-B6DF-4141-9615-7FCD3D2706D8}"/>
              </a:ext>
            </a:extLst>
          </p:cNvPr>
          <p:cNvSpPr/>
          <p:nvPr/>
        </p:nvSpPr>
        <p:spPr bwMode="auto">
          <a:xfrm>
            <a:off x="3675707" y="3051018"/>
            <a:ext cx="4354717" cy="271603"/>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6" name="Rectángulo 5">
            <a:extLst>
              <a:ext uri="{FF2B5EF4-FFF2-40B4-BE49-F238E27FC236}">
                <a16:creationId xmlns:a16="http://schemas.microsoft.com/office/drawing/2014/main" id="{F009DE9B-C995-4013-AB52-166F570269FA}"/>
              </a:ext>
            </a:extLst>
          </p:cNvPr>
          <p:cNvSpPr/>
          <p:nvPr/>
        </p:nvSpPr>
        <p:spPr bwMode="auto">
          <a:xfrm>
            <a:off x="3675707" y="3888602"/>
            <a:ext cx="4354717" cy="601917"/>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7" name="Rectángulo 6">
            <a:extLst>
              <a:ext uri="{FF2B5EF4-FFF2-40B4-BE49-F238E27FC236}">
                <a16:creationId xmlns:a16="http://schemas.microsoft.com/office/drawing/2014/main" id="{DAD95527-E71F-4FB7-81B4-E5E37EE7B03E}"/>
              </a:ext>
            </a:extLst>
          </p:cNvPr>
          <p:cNvSpPr/>
          <p:nvPr/>
        </p:nvSpPr>
        <p:spPr bwMode="auto">
          <a:xfrm>
            <a:off x="3675707" y="5056500"/>
            <a:ext cx="4354717" cy="301271"/>
          </a:xfrm>
          <a:prstGeom prst="rect">
            <a:avLst/>
          </a:prstGeom>
          <a:solidFill>
            <a:srgbClr val="C00000">
              <a:alpha val="19000"/>
            </a:srgbClr>
          </a:solidFill>
          <a:ln w="12700">
            <a:noFill/>
            <a:round/>
            <a:headEnd/>
            <a:tailEnd/>
          </a:ln>
        </p:spPr>
        <p:txBody>
          <a:bodyPr rtlCol="0" anchor="ctr"/>
          <a:lstStyle/>
          <a:p>
            <a:pPr algn="ctr"/>
            <a:endParaRPr lang="es-MX" dirty="0"/>
          </a:p>
        </p:txBody>
      </p:sp>
    </p:spTree>
    <p:extLst>
      <p:ext uri="{BB962C8B-B14F-4D97-AF65-F5344CB8AC3E}">
        <p14:creationId xmlns:p14="http://schemas.microsoft.com/office/powerpoint/2010/main" val="46083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5126349-096A-184A-AD33-6A84B1C80554}"/>
              </a:ext>
            </a:extLst>
          </p:cNvPr>
          <p:cNvSpPr/>
          <p:nvPr/>
        </p:nvSpPr>
        <p:spPr>
          <a:xfrm>
            <a:off x="841777" y="3172644"/>
            <a:ext cx="6092825" cy="2492990"/>
          </a:xfrm>
          <a:prstGeom prst="rect">
            <a:avLst/>
          </a:prstGeom>
        </p:spPr>
        <p:txBody>
          <a:bodyPr>
            <a:spAutoFit/>
          </a:bodyPr>
          <a:lstStyle/>
          <a:p>
            <a:endParaRPr lang="es-MX" dirty="0">
              <a:solidFill>
                <a:srgbClr val="1C1D1E"/>
              </a:solidFill>
              <a:latin typeface="Open Sans"/>
            </a:endParaRPr>
          </a:p>
          <a:p>
            <a:r>
              <a:rPr lang="es-MX" sz="2000" dirty="0">
                <a:solidFill>
                  <a:srgbClr val="1C1D1E"/>
                </a:solidFill>
              </a:rPr>
              <a:t>Alfa-Sinucleína es una proteína pequeña intracelular identificada inicialmente por Maroteaux in 1988 obteniendo su nombre de ‘syn’ por sinapsis y  ‘nuclein’ por núcleo.</a:t>
            </a:r>
          </a:p>
          <a:p>
            <a:r>
              <a:rPr lang="es-MX" sz="2000" dirty="0">
                <a:solidFill>
                  <a:srgbClr val="1C1D1E"/>
                </a:solidFill>
              </a:rPr>
              <a:t>En 1997 fue identificada como el principal componente de los cuerpos y neuritas de Lewy (Spillantini </a:t>
            </a:r>
            <a:r>
              <a:rPr lang="es-MX" sz="2000" i="1" dirty="0">
                <a:solidFill>
                  <a:srgbClr val="1C1D1E"/>
                </a:solidFill>
              </a:rPr>
              <a:t>et al</a:t>
            </a:r>
            <a:r>
              <a:rPr lang="es-MX" sz="2000" dirty="0">
                <a:solidFill>
                  <a:srgbClr val="1C1D1E"/>
                </a:solidFill>
              </a:rPr>
              <a:t>. </a:t>
            </a:r>
            <a:r>
              <a:rPr lang="es-MX" sz="2000" b="1" u="sng" dirty="0">
                <a:solidFill>
                  <a:srgbClr val="000000"/>
                </a:solidFill>
                <a:hlinkClick r:id="rId2"/>
              </a:rPr>
              <a:t>1997</a:t>
            </a:r>
            <a:r>
              <a:rPr lang="es-MX" sz="2000" dirty="0">
                <a:solidFill>
                  <a:srgbClr val="1C1D1E"/>
                </a:solidFill>
              </a:rPr>
              <a:t>), </a:t>
            </a:r>
          </a:p>
          <a:p>
            <a:endParaRPr lang="es-MX" dirty="0">
              <a:solidFill>
                <a:srgbClr val="1C1D1E"/>
              </a:solidFill>
              <a:latin typeface="Open Sans"/>
            </a:endParaRPr>
          </a:p>
        </p:txBody>
      </p:sp>
      <p:pic>
        <p:nvPicPr>
          <p:cNvPr id="3" name="Imagen 2">
            <a:extLst>
              <a:ext uri="{FF2B5EF4-FFF2-40B4-BE49-F238E27FC236}">
                <a16:creationId xmlns:a16="http://schemas.microsoft.com/office/drawing/2014/main" id="{BDB96065-5C42-0947-88CD-9229D1C9ADDE}"/>
              </a:ext>
            </a:extLst>
          </p:cNvPr>
          <p:cNvPicPr>
            <a:picLocks noChangeAspect="1"/>
          </p:cNvPicPr>
          <p:nvPr/>
        </p:nvPicPr>
        <p:blipFill>
          <a:blip r:embed="rId3"/>
          <a:stretch>
            <a:fillRect/>
          </a:stretch>
        </p:blipFill>
        <p:spPr>
          <a:xfrm>
            <a:off x="6412819" y="172188"/>
            <a:ext cx="3733800" cy="889000"/>
          </a:xfrm>
          <a:prstGeom prst="rect">
            <a:avLst/>
          </a:prstGeom>
        </p:spPr>
      </p:pic>
      <p:pic>
        <p:nvPicPr>
          <p:cNvPr id="4" name="Imagen 3">
            <a:extLst>
              <a:ext uri="{FF2B5EF4-FFF2-40B4-BE49-F238E27FC236}">
                <a16:creationId xmlns:a16="http://schemas.microsoft.com/office/drawing/2014/main" id="{D883525B-1179-374A-A6DD-1251DB364F1F}"/>
              </a:ext>
            </a:extLst>
          </p:cNvPr>
          <p:cNvPicPr>
            <a:picLocks noChangeAspect="1"/>
          </p:cNvPicPr>
          <p:nvPr/>
        </p:nvPicPr>
        <p:blipFill>
          <a:blip r:embed="rId4"/>
          <a:stretch>
            <a:fillRect/>
          </a:stretch>
        </p:blipFill>
        <p:spPr>
          <a:xfrm>
            <a:off x="7386556" y="1255258"/>
            <a:ext cx="2594459" cy="2367208"/>
          </a:xfrm>
          <a:prstGeom prst="rect">
            <a:avLst/>
          </a:prstGeom>
        </p:spPr>
      </p:pic>
      <p:sp>
        <p:nvSpPr>
          <p:cNvPr id="5" name="Rectángulo 4">
            <a:extLst>
              <a:ext uri="{FF2B5EF4-FFF2-40B4-BE49-F238E27FC236}">
                <a16:creationId xmlns:a16="http://schemas.microsoft.com/office/drawing/2014/main" id="{EF3CD1A7-199D-FF4C-9E68-ED7A5C5E1EBA}"/>
              </a:ext>
            </a:extLst>
          </p:cNvPr>
          <p:cNvSpPr/>
          <p:nvPr/>
        </p:nvSpPr>
        <p:spPr>
          <a:xfrm>
            <a:off x="7217167" y="3622466"/>
            <a:ext cx="6092825" cy="646331"/>
          </a:xfrm>
          <a:prstGeom prst="rect">
            <a:avLst/>
          </a:prstGeom>
        </p:spPr>
        <p:txBody>
          <a:bodyPr>
            <a:spAutoFit/>
          </a:bodyPr>
          <a:lstStyle/>
          <a:p>
            <a:pPr>
              <a:buFont typeface="Arial" panose="020B0604020202020204" pitchFamily="34" charset="0"/>
              <a:buChar char="•"/>
            </a:pPr>
            <a:r>
              <a:rPr lang="es-MX" dirty="0"/>
              <a:t>Sinucleína de 140 aa. “Perfectina” Alfa.</a:t>
            </a:r>
          </a:p>
          <a:p>
            <a:pPr>
              <a:buFont typeface="Arial" panose="020B0604020202020204" pitchFamily="34" charset="0"/>
              <a:buChar char="•"/>
            </a:pPr>
            <a:r>
              <a:rPr lang="es-MX" dirty="0"/>
              <a:t>Sinucleína de 134 aa. “Imperfectina”. Beta.</a:t>
            </a:r>
            <a:endParaRPr lang="es-MX" dirty="0">
              <a:effectLst/>
            </a:endParaRPr>
          </a:p>
        </p:txBody>
      </p:sp>
      <p:pic>
        <p:nvPicPr>
          <p:cNvPr id="6" name="Imagen 5">
            <a:extLst>
              <a:ext uri="{FF2B5EF4-FFF2-40B4-BE49-F238E27FC236}">
                <a16:creationId xmlns:a16="http://schemas.microsoft.com/office/drawing/2014/main" id="{E47B3629-69DE-D449-A103-769143849E15}"/>
              </a:ext>
            </a:extLst>
          </p:cNvPr>
          <p:cNvPicPr>
            <a:picLocks noChangeAspect="1"/>
          </p:cNvPicPr>
          <p:nvPr/>
        </p:nvPicPr>
        <p:blipFill>
          <a:blip r:embed="rId5"/>
          <a:stretch>
            <a:fillRect/>
          </a:stretch>
        </p:blipFill>
        <p:spPr>
          <a:xfrm>
            <a:off x="601349" y="172188"/>
            <a:ext cx="4620008" cy="3261182"/>
          </a:xfrm>
          <a:prstGeom prst="rect">
            <a:avLst/>
          </a:prstGeom>
        </p:spPr>
      </p:pic>
    </p:spTree>
    <p:extLst>
      <p:ext uri="{BB962C8B-B14F-4D97-AF65-F5344CB8AC3E}">
        <p14:creationId xmlns:p14="http://schemas.microsoft.com/office/powerpoint/2010/main" val="100773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BFE49B4-F845-4293-B98C-0907F8D00187}"/>
              </a:ext>
            </a:extLst>
          </p:cNvPr>
          <p:cNvPicPr>
            <a:picLocks noChangeAspect="1"/>
          </p:cNvPicPr>
          <p:nvPr/>
        </p:nvPicPr>
        <p:blipFill>
          <a:blip r:embed="rId2"/>
          <a:stretch>
            <a:fillRect/>
          </a:stretch>
        </p:blipFill>
        <p:spPr>
          <a:xfrm>
            <a:off x="742275" y="1358020"/>
            <a:ext cx="10705862" cy="4544839"/>
          </a:xfrm>
          <a:prstGeom prst="rect">
            <a:avLst/>
          </a:prstGeom>
        </p:spPr>
      </p:pic>
      <p:pic>
        <p:nvPicPr>
          <p:cNvPr id="4" name="Imagen 3">
            <a:extLst>
              <a:ext uri="{FF2B5EF4-FFF2-40B4-BE49-F238E27FC236}">
                <a16:creationId xmlns:a16="http://schemas.microsoft.com/office/drawing/2014/main" id="{4A71A502-1F42-48AE-A816-0007EE2A236F}"/>
              </a:ext>
            </a:extLst>
          </p:cNvPr>
          <p:cNvPicPr>
            <a:picLocks noChangeAspect="1"/>
          </p:cNvPicPr>
          <p:nvPr/>
        </p:nvPicPr>
        <p:blipFill>
          <a:blip r:embed="rId3"/>
          <a:stretch>
            <a:fillRect/>
          </a:stretch>
        </p:blipFill>
        <p:spPr>
          <a:xfrm>
            <a:off x="9587621" y="6142295"/>
            <a:ext cx="2512259" cy="391384"/>
          </a:xfrm>
          <a:prstGeom prst="rect">
            <a:avLst/>
          </a:prstGeom>
        </p:spPr>
      </p:pic>
      <p:sp>
        <p:nvSpPr>
          <p:cNvPr id="5" name="Rectángulo 4">
            <a:extLst>
              <a:ext uri="{FF2B5EF4-FFF2-40B4-BE49-F238E27FC236}">
                <a16:creationId xmlns:a16="http://schemas.microsoft.com/office/drawing/2014/main" id="{766AB468-589C-4CF5-93A5-F1CC262817A8}"/>
              </a:ext>
            </a:extLst>
          </p:cNvPr>
          <p:cNvSpPr/>
          <p:nvPr/>
        </p:nvSpPr>
        <p:spPr bwMode="auto">
          <a:xfrm>
            <a:off x="2842788" y="3965418"/>
            <a:ext cx="5595042" cy="860079"/>
          </a:xfrm>
          <a:prstGeom prst="rect">
            <a:avLst/>
          </a:prstGeom>
          <a:solidFill>
            <a:srgbClr val="C00000">
              <a:alpha val="19000"/>
            </a:srgbClr>
          </a:solidFill>
          <a:ln w="12700">
            <a:noFill/>
            <a:round/>
            <a:headEnd/>
            <a:tailEnd/>
          </a:ln>
        </p:spPr>
        <p:txBody>
          <a:bodyPr rtlCol="0" anchor="ctr"/>
          <a:lstStyle/>
          <a:p>
            <a:pPr algn="ctr"/>
            <a:endParaRPr lang="es-MX" dirty="0"/>
          </a:p>
        </p:txBody>
      </p:sp>
    </p:spTree>
    <p:extLst>
      <p:ext uri="{BB962C8B-B14F-4D97-AF65-F5344CB8AC3E}">
        <p14:creationId xmlns:p14="http://schemas.microsoft.com/office/powerpoint/2010/main" val="52314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F04ECE6-6F61-428D-9417-87BBB7C8ED82}"/>
              </a:ext>
            </a:extLst>
          </p:cNvPr>
          <p:cNvPicPr>
            <a:picLocks noChangeAspect="1"/>
          </p:cNvPicPr>
          <p:nvPr/>
        </p:nvPicPr>
        <p:blipFill>
          <a:blip r:embed="rId2"/>
          <a:stretch>
            <a:fillRect/>
          </a:stretch>
        </p:blipFill>
        <p:spPr>
          <a:xfrm>
            <a:off x="208229" y="15844"/>
            <a:ext cx="10393379" cy="1914366"/>
          </a:xfrm>
          <a:prstGeom prst="rect">
            <a:avLst/>
          </a:prstGeom>
        </p:spPr>
      </p:pic>
      <p:pic>
        <p:nvPicPr>
          <p:cNvPr id="3" name="Imagen 2">
            <a:extLst>
              <a:ext uri="{FF2B5EF4-FFF2-40B4-BE49-F238E27FC236}">
                <a16:creationId xmlns:a16="http://schemas.microsoft.com/office/drawing/2014/main" id="{3496BB92-0CA4-43E7-A7C3-BBE1535601D2}"/>
              </a:ext>
            </a:extLst>
          </p:cNvPr>
          <p:cNvPicPr>
            <a:picLocks noChangeAspect="1"/>
          </p:cNvPicPr>
          <p:nvPr/>
        </p:nvPicPr>
        <p:blipFill>
          <a:blip r:embed="rId3"/>
          <a:stretch>
            <a:fillRect/>
          </a:stretch>
        </p:blipFill>
        <p:spPr>
          <a:xfrm>
            <a:off x="9313863" y="6173238"/>
            <a:ext cx="2876550" cy="323850"/>
          </a:xfrm>
          <a:prstGeom prst="rect">
            <a:avLst/>
          </a:prstGeom>
        </p:spPr>
      </p:pic>
      <p:pic>
        <p:nvPicPr>
          <p:cNvPr id="4" name="Imagen 3">
            <a:extLst>
              <a:ext uri="{FF2B5EF4-FFF2-40B4-BE49-F238E27FC236}">
                <a16:creationId xmlns:a16="http://schemas.microsoft.com/office/drawing/2014/main" id="{C63491C3-1981-4050-9DC2-53705C3B5A1C}"/>
              </a:ext>
            </a:extLst>
          </p:cNvPr>
          <p:cNvPicPr>
            <a:picLocks noChangeAspect="1"/>
          </p:cNvPicPr>
          <p:nvPr/>
        </p:nvPicPr>
        <p:blipFill>
          <a:blip r:embed="rId4"/>
          <a:stretch>
            <a:fillRect/>
          </a:stretch>
        </p:blipFill>
        <p:spPr>
          <a:xfrm>
            <a:off x="208229" y="2258463"/>
            <a:ext cx="8686800" cy="4076700"/>
          </a:xfrm>
          <a:prstGeom prst="rect">
            <a:avLst/>
          </a:prstGeom>
        </p:spPr>
      </p:pic>
      <p:sp>
        <p:nvSpPr>
          <p:cNvPr id="5" name="Rectángulo 4">
            <a:extLst>
              <a:ext uri="{FF2B5EF4-FFF2-40B4-BE49-F238E27FC236}">
                <a16:creationId xmlns:a16="http://schemas.microsoft.com/office/drawing/2014/main" id="{21428471-CCD3-4275-B94B-2768014D29F4}"/>
              </a:ext>
            </a:extLst>
          </p:cNvPr>
          <p:cNvSpPr/>
          <p:nvPr/>
        </p:nvSpPr>
        <p:spPr>
          <a:xfrm>
            <a:off x="8265815" y="3507845"/>
            <a:ext cx="3241140" cy="1754326"/>
          </a:xfrm>
          <a:prstGeom prst="rect">
            <a:avLst/>
          </a:prstGeom>
        </p:spPr>
        <p:txBody>
          <a:bodyPr wrap="square">
            <a:spAutoFit/>
          </a:bodyPr>
          <a:lstStyle/>
          <a:p>
            <a:r>
              <a:rPr lang="en-US" dirty="0"/>
              <a:t>This study demonstrates that </a:t>
            </a:r>
            <a:r>
              <a:rPr lang="en-US" b="1" dirty="0"/>
              <a:t>serum </a:t>
            </a:r>
            <a:r>
              <a:rPr lang="en-US" b="1" dirty="0">
                <a:latin typeface="Symbol" panose="05050102010706020507" pitchFamily="18" charset="2"/>
              </a:rPr>
              <a:t>a</a:t>
            </a:r>
            <a:r>
              <a:rPr lang="en-US" b="1" dirty="0"/>
              <a:t>-synuclein can be safely modulated in a dose-dependent </a:t>
            </a:r>
            <a:r>
              <a:rPr lang="en-US" dirty="0"/>
              <a:t>manner after single intravenous infusions of an anti–</a:t>
            </a:r>
            <a:r>
              <a:rPr lang="en-US" dirty="0">
                <a:latin typeface="Symbol" panose="05050102010706020507" pitchFamily="18" charset="2"/>
              </a:rPr>
              <a:t>a</a:t>
            </a:r>
            <a:r>
              <a:rPr lang="en-US" dirty="0"/>
              <a:t>-synuclein antibody.</a:t>
            </a:r>
            <a:endParaRPr lang="es-MX" dirty="0"/>
          </a:p>
        </p:txBody>
      </p:sp>
    </p:spTree>
    <p:extLst>
      <p:ext uri="{BB962C8B-B14F-4D97-AF65-F5344CB8AC3E}">
        <p14:creationId xmlns:p14="http://schemas.microsoft.com/office/powerpoint/2010/main" val="357997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0E91977-F7A6-4448-AD27-86563FEFF56E}"/>
              </a:ext>
            </a:extLst>
          </p:cNvPr>
          <p:cNvPicPr>
            <a:picLocks noChangeAspect="1"/>
          </p:cNvPicPr>
          <p:nvPr/>
        </p:nvPicPr>
        <p:blipFill>
          <a:blip r:embed="rId2"/>
          <a:stretch>
            <a:fillRect/>
          </a:stretch>
        </p:blipFill>
        <p:spPr>
          <a:xfrm>
            <a:off x="63374" y="0"/>
            <a:ext cx="8338242" cy="1756024"/>
          </a:xfrm>
          <a:prstGeom prst="rect">
            <a:avLst/>
          </a:prstGeom>
        </p:spPr>
      </p:pic>
      <p:pic>
        <p:nvPicPr>
          <p:cNvPr id="3" name="Imagen 2">
            <a:extLst>
              <a:ext uri="{FF2B5EF4-FFF2-40B4-BE49-F238E27FC236}">
                <a16:creationId xmlns:a16="http://schemas.microsoft.com/office/drawing/2014/main" id="{A612E7A4-ED9E-4064-BFF5-EC0E02BFC9C6}"/>
              </a:ext>
            </a:extLst>
          </p:cNvPr>
          <p:cNvPicPr>
            <a:picLocks noChangeAspect="1"/>
          </p:cNvPicPr>
          <p:nvPr/>
        </p:nvPicPr>
        <p:blipFill>
          <a:blip r:embed="rId3"/>
          <a:stretch>
            <a:fillRect/>
          </a:stretch>
        </p:blipFill>
        <p:spPr>
          <a:xfrm>
            <a:off x="8959309" y="6340892"/>
            <a:ext cx="3231104" cy="178821"/>
          </a:xfrm>
          <a:prstGeom prst="rect">
            <a:avLst/>
          </a:prstGeom>
        </p:spPr>
      </p:pic>
      <p:sp>
        <p:nvSpPr>
          <p:cNvPr id="4" name="Rectángulo 3">
            <a:extLst>
              <a:ext uri="{FF2B5EF4-FFF2-40B4-BE49-F238E27FC236}">
                <a16:creationId xmlns:a16="http://schemas.microsoft.com/office/drawing/2014/main" id="{5042764A-CA57-48CB-ADCB-1B9FCE512B91}"/>
              </a:ext>
            </a:extLst>
          </p:cNvPr>
          <p:cNvSpPr/>
          <p:nvPr/>
        </p:nvSpPr>
        <p:spPr>
          <a:xfrm>
            <a:off x="8046338" y="2768059"/>
            <a:ext cx="3989403" cy="2585323"/>
          </a:xfrm>
          <a:prstGeom prst="rect">
            <a:avLst/>
          </a:prstGeom>
        </p:spPr>
        <p:txBody>
          <a:bodyPr wrap="square">
            <a:spAutoFit/>
          </a:bodyPr>
          <a:lstStyle/>
          <a:p>
            <a:r>
              <a:rPr lang="en-US" dirty="0"/>
              <a:t>Single and multiple doses of PRX002 were generally </a:t>
            </a:r>
            <a:r>
              <a:rPr lang="en-US" b="1" dirty="0"/>
              <a:t>safe and well tolerated </a:t>
            </a:r>
            <a:r>
              <a:rPr lang="en-US" dirty="0"/>
              <a:t>and resulted in robust </a:t>
            </a:r>
            <a:r>
              <a:rPr lang="en-US" b="1" dirty="0"/>
              <a:t>binding of peripheral α-synuclein and dose-dependent increases of PRX002 in cerebrospinal fluid</a:t>
            </a:r>
            <a:r>
              <a:rPr lang="en-US" dirty="0"/>
              <a:t>, reaching cerebrospinal fluid concentrations that</a:t>
            </a:r>
          </a:p>
          <a:p>
            <a:r>
              <a:rPr lang="en-US" dirty="0"/>
              <a:t>may be expected to engage extracellular aggregated α-synuclein in the brain.</a:t>
            </a:r>
            <a:endParaRPr lang="es-MX" dirty="0"/>
          </a:p>
        </p:txBody>
      </p:sp>
      <p:pic>
        <p:nvPicPr>
          <p:cNvPr id="5" name="Imagen 4">
            <a:extLst>
              <a:ext uri="{FF2B5EF4-FFF2-40B4-BE49-F238E27FC236}">
                <a16:creationId xmlns:a16="http://schemas.microsoft.com/office/drawing/2014/main" id="{20E57D2C-0A5E-49F7-80BB-0A17710CD836}"/>
              </a:ext>
            </a:extLst>
          </p:cNvPr>
          <p:cNvPicPr>
            <a:picLocks noChangeAspect="1"/>
          </p:cNvPicPr>
          <p:nvPr/>
        </p:nvPicPr>
        <p:blipFill>
          <a:blip r:embed="rId4"/>
          <a:stretch>
            <a:fillRect/>
          </a:stretch>
        </p:blipFill>
        <p:spPr>
          <a:xfrm>
            <a:off x="215854" y="2012135"/>
            <a:ext cx="7307576" cy="4376432"/>
          </a:xfrm>
          <a:prstGeom prst="rect">
            <a:avLst/>
          </a:prstGeom>
        </p:spPr>
      </p:pic>
    </p:spTree>
    <p:extLst>
      <p:ext uri="{BB962C8B-B14F-4D97-AF65-F5344CB8AC3E}">
        <p14:creationId xmlns:p14="http://schemas.microsoft.com/office/powerpoint/2010/main" val="239824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05E2384-F3C4-400E-9994-D414EEC5BF29}"/>
              </a:ext>
            </a:extLst>
          </p:cNvPr>
          <p:cNvPicPr>
            <a:picLocks noChangeAspect="1"/>
          </p:cNvPicPr>
          <p:nvPr/>
        </p:nvPicPr>
        <p:blipFill>
          <a:blip r:embed="rId2"/>
          <a:stretch>
            <a:fillRect/>
          </a:stretch>
        </p:blipFill>
        <p:spPr>
          <a:xfrm>
            <a:off x="1946496" y="72428"/>
            <a:ext cx="7125078" cy="1459878"/>
          </a:xfrm>
          <a:prstGeom prst="rect">
            <a:avLst/>
          </a:prstGeom>
        </p:spPr>
      </p:pic>
      <p:pic>
        <p:nvPicPr>
          <p:cNvPr id="3" name="Imagen 2">
            <a:extLst>
              <a:ext uri="{FF2B5EF4-FFF2-40B4-BE49-F238E27FC236}">
                <a16:creationId xmlns:a16="http://schemas.microsoft.com/office/drawing/2014/main" id="{809FA551-2F93-4A83-83A6-7CDBF162804B}"/>
              </a:ext>
            </a:extLst>
          </p:cNvPr>
          <p:cNvPicPr>
            <a:picLocks noChangeAspect="1"/>
          </p:cNvPicPr>
          <p:nvPr/>
        </p:nvPicPr>
        <p:blipFill>
          <a:blip r:embed="rId3"/>
          <a:stretch>
            <a:fillRect/>
          </a:stretch>
        </p:blipFill>
        <p:spPr>
          <a:xfrm>
            <a:off x="10249804" y="6331390"/>
            <a:ext cx="1866900" cy="152400"/>
          </a:xfrm>
          <a:prstGeom prst="rect">
            <a:avLst/>
          </a:prstGeom>
        </p:spPr>
      </p:pic>
      <p:pic>
        <p:nvPicPr>
          <p:cNvPr id="4" name="Imagen 3">
            <a:extLst>
              <a:ext uri="{FF2B5EF4-FFF2-40B4-BE49-F238E27FC236}">
                <a16:creationId xmlns:a16="http://schemas.microsoft.com/office/drawing/2014/main" id="{C75F0B38-8DA3-4683-9987-7D55E25430AA}"/>
              </a:ext>
            </a:extLst>
          </p:cNvPr>
          <p:cNvPicPr>
            <a:picLocks noChangeAspect="1"/>
          </p:cNvPicPr>
          <p:nvPr/>
        </p:nvPicPr>
        <p:blipFill>
          <a:blip r:embed="rId4"/>
          <a:stretch>
            <a:fillRect/>
          </a:stretch>
        </p:blipFill>
        <p:spPr>
          <a:xfrm>
            <a:off x="212682" y="1644713"/>
            <a:ext cx="3855339" cy="4839077"/>
          </a:xfrm>
          <a:prstGeom prst="rect">
            <a:avLst/>
          </a:prstGeom>
        </p:spPr>
      </p:pic>
      <p:sp>
        <p:nvSpPr>
          <p:cNvPr id="5" name="Rectángulo 4">
            <a:extLst>
              <a:ext uri="{FF2B5EF4-FFF2-40B4-BE49-F238E27FC236}">
                <a16:creationId xmlns:a16="http://schemas.microsoft.com/office/drawing/2014/main" id="{2F78B03D-36AD-4EAD-8218-E811A403AE2A}"/>
              </a:ext>
            </a:extLst>
          </p:cNvPr>
          <p:cNvSpPr/>
          <p:nvPr/>
        </p:nvSpPr>
        <p:spPr>
          <a:xfrm>
            <a:off x="5664452" y="3413777"/>
            <a:ext cx="5770075" cy="2585323"/>
          </a:xfrm>
          <a:prstGeom prst="rect">
            <a:avLst/>
          </a:prstGeom>
        </p:spPr>
        <p:txBody>
          <a:bodyPr wrap="square">
            <a:spAutoFit/>
          </a:bodyPr>
          <a:lstStyle/>
          <a:p>
            <a:r>
              <a:rPr lang="en-US" dirty="0"/>
              <a:t>BIIB054 is a human-derived monoclonal antibody targeting α-syn that was generated from a library of memory B cells.</a:t>
            </a:r>
          </a:p>
          <a:p>
            <a:endParaRPr lang="en-US" dirty="0"/>
          </a:p>
          <a:p>
            <a:r>
              <a:rPr lang="en-US" dirty="0"/>
              <a:t>BIIB054 has a≥800-fold greater apparent affinity for pathologic aggregatedα-syn than for the more abundant physiological monomeric protein.</a:t>
            </a:r>
          </a:p>
          <a:p>
            <a:endParaRPr lang="en-US" dirty="0"/>
          </a:p>
          <a:p>
            <a:r>
              <a:rPr lang="en-US" dirty="0"/>
              <a:t>The presence of BIIB054/α-synuclein complexes in plasma was confirmed.</a:t>
            </a:r>
            <a:endParaRPr lang="es-MX" dirty="0"/>
          </a:p>
        </p:txBody>
      </p:sp>
      <p:pic>
        <p:nvPicPr>
          <p:cNvPr id="1026" name="Picture 2" descr="Resultado de imagen para BIIB054 SPARK Trial">
            <a:extLst>
              <a:ext uri="{FF2B5EF4-FFF2-40B4-BE49-F238E27FC236}">
                <a16:creationId xmlns:a16="http://schemas.microsoft.com/office/drawing/2014/main" id="{EFB81ED8-B048-47B8-AC19-2A3250AD25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9810" y="2039301"/>
            <a:ext cx="3579994" cy="116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73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6B50CDC-099D-4B53-996D-68737E32323C}"/>
              </a:ext>
            </a:extLst>
          </p:cNvPr>
          <p:cNvPicPr>
            <a:picLocks noChangeAspect="1"/>
          </p:cNvPicPr>
          <p:nvPr/>
        </p:nvPicPr>
        <p:blipFill>
          <a:blip r:embed="rId2"/>
          <a:stretch>
            <a:fillRect/>
          </a:stretch>
        </p:blipFill>
        <p:spPr>
          <a:xfrm>
            <a:off x="5880065" y="2118511"/>
            <a:ext cx="6164117" cy="1806873"/>
          </a:xfrm>
          <a:prstGeom prst="rect">
            <a:avLst/>
          </a:prstGeom>
        </p:spPr>
      </p:pic>
      <p:sp>
        <p:nvSpPr>
          <p:cNvPr id="3" name="Rectángulo 2">
            <a:extLst>
              <a:ext uri="{FF2B5EF4-FFF2-40B4-BE49-F238E27FC236}">
                <a16:creationId xmlns:a16="http://schemas.microsoft.com/office/drawing/2014/main" id="{247BAD70-A584-419E-9DAB-43FE2969C70A}"/>
              </a:ext>
            </a:extLst>
          </p:cNvPr>
          <p:cNvSpPr/>
          <p:nvPr/>
        </p:nvSpPr>
        <p:spPr>
          <a:xfrm>
            <a:off x="6796135" y="4536282"/>
            <a:ext cx="4683659" cy="646331"/>
          </a:xfrm>
          <a:prstGeom prst="rect">
            <a:avLst/>
          </a:prstGeom>
        </p:spPr>
        <p:txBody>
          <a:bodyPr wrap="square">
            <a:spAutoFit/>
          </a:bodyPr>
          <a:lstStyle/>
          <a:p>
            <a:r>
              <a:rPr lang="en-US" b="1" dirty="0"/>
              <a:t>There was no significant signal in terms of safety and tolerability.</a:t>
            </a:r>
            <a:endParaRPr lang="es-MX" b="1" dirty="0"/>
          </a:p>
        </p:txBody>
      </p:sp>
      <p:grpSp>
        <p:nvGrpSpPr>
          <p:cNvPr id="6" name="Grupo 5">
            <a:extLst>
              <a:ext uri="{FF2B5EF4-FFF2-40B4-BE49-F238E27FC236}">
                <a16:creationId xmlns:a16="http://schemas.microsoft.com/office/drawing/2014/main" id="{92C08B8B-04A1-4CC8-B201-51318E9E5AD2}"/>
              </a:ext>
            </a:extLst>
          </p:cNvPr>
          <p:cNvGrpSpPr/>
          <p:nvPr/>
        </p:nvGrpSpPr>
        <p:grpSpPr>
          <a:xfrm>
            <a:off x="368435" y="1656385"/>
            <a:ext cx="5511630" cy="3897916"/>
            <a:chOff x="263926" y="977375"/>
            <a:chExt cx="5511630" cy="3897916"/>
          </a:xfrm>
        </p:grpSpPr>
        <p:pic>
          <p:nvPicPr>
            <p:cNvPr id="4" name="Imagen 3">
              <a:extLst>
                <a:ext uri="{FF2B5EF4-FFF2-40B4-BE49-F238E27FC236}">
                  <a16:creationId xmlns:a16="http://schemas.microsoft.com/office/drawing/2014/main" id="{47480318-867A-475C-A147-9532420C5EEF}"/>
                </a:ext>
              </a:extLst>
            </p:cNvPr>
            <p:cNvPicPr>
              <a:picLocks noChangeAspect="1"/>
            </p:cNvPicPr>
            <p:nvPr/>
          </p:nvPicPr>
          <p:blipFill>
            <a:blip r:embed="rId3"/>
            <a:stretch>
              <a:fillRect/>
            </a:stretch>
          </p:blipFill>
          <p:spPr>
            <a:xfrm>
              <a:off x="263926" y="977375"/>
              <a:ext cx="5511630" cy="3558907"/>
            </a:xfrm>
            <a:prstGeom prst="rect">
              <a:avLst/>
            </a:prstGeom>
          </p:spPr>
        </p:pic>
        <p:pic>
          <p:nvPicPr>
            <p:cNvPr id="5" name="Imagen 4">
              <a:extLst>
                <a:ext uri="{FF2B5EF4-FFF2-40B4-BE49-F238E27FC236}">
                  <a16:creationId xmlns:a16="http://schemas.microsoft.com/office/drawing/2014/main" id="{CE6B0B9B-D3F9-42E8-8AE6-1C59FCAF99CD}"/>
                </a:ext>
              </a:extLst>
            </p:cNvPr>
            <p:cNvPicPr>
              <a:picLocks noChangeAspect="1"/>
            </p:cNvPicPr>
            <p:nvPr/>
          </p:nvPicPr>
          <p:blipFill>
            <a:blip r:embed="rId4"/>
            <a:stretch>
              <a:fillRect/>
            </a:stretch>
          </p:blipFill>
          <p:spPr>
            <a:xfrm>
              <a:off x="828991" y="4665741"/>
              <a:ext cx="4381500" cy="209550"/>
            </a:xfrm>
            <a:prstGeom prst="rect">
              <a:avLst/>
            </a:prstGeom>
          </p:spPr>
        </p:pic>
      </p:grpSp>
      <p:sp>
        <p:nvSpPr>
          <p:cNvPr id="7" name="CuadroTexto 6">
            <a:extLst>
              <a:ext uri="{FF2B5EF4-FFF2-40B4-BE49-F238E27FC236}">
                <a16:creationId xmlns:a16="http://schemas.microsoft.com/office/drawing/2014/main" id="{208831C5-13CF-E042-AACD-5A1667BDB3CA}"/>
              </a:ext>
            </a:extLst>
          </p:cNvPr>
          <p:cNvSpPr txBox="1"/>
          <p:nvPr/>
        </p:nvSpPr>
        <p:spPr>
          <a:xfrm>
            <a:off x="368435" y="596348"/>
            <a:ext cx="6439070" cy="461665"/>
          </a:xfrm>
          <a:prstGeom prst="rect">
            <a:avLst/>
          </a:prstGeom>
          <a:noFill/>
        </p:spPr>
        <p:txBody>
          <a:bodyPr wrap="none" rtlCol="0">
            <a:spAutoFit/>
          </a:bodyPr>
          <a:lstStyle/>
          <a:p>
            <a:r>
              <a:rPr lang="es-MX" sz="2400" dirty="0"/>
              <a:t>Active Immunization: AFFITOPE PD01A and PD03A</a:t>
            </a:r>
          </a:p>
        </p:txBody>
      </p:sp>
    </p:spTree>
    <p:extLst>
      <p:ext uri="{BB962C8B-B14F-4D97-AF65-F5344CB8AC3E}">
        <p14:creationId xmlns:p14="http://schemas.microsoft.com/office/powerpoint/2010/main" val="63134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F85BF57-DEB6-44FC-8BAD-5738F1D53861}"/>
              </a:ext>
            </a:extLst>
          </p:cNvPr>
          <p:cNvPicPr>
            <a:picLocks noChangeAspect="1"/>
          </p:cNvPicPr>
          <p:nvPr/>
        </p:nvPicPr>
        <p:blipFill>
          <a:blip r:embed="rId2"/>
          <a:stretch>
            <a:fillRect/>
          </a:stretch>
        </p:blipFill>
        <p:spPr>
          <a:xfrm>
            <a:off x="111525" y="0"/>
            <a:ext cx="8020050" cy="923925"/>
          </a:xfrm>
          <a:prstGeom prst="rect">
            <a:avLst/>
          </a:prstGeom>
        </p:spPr>
      </p:pic>
      <p:pic>
        <p:nvPicPr>
          <p:cNvPr id="3" name="Imagen 2">
            <a:extLst>
              <a:ext uri="{FF2B5EF4-FFF2-40B4-BE49-F238E27FC236}">
                <a16:creationId xmlns:a16="http://schemas.microsoft.com/office/drawing/2014/main" id="{004D6489-BF7D-4C81-B3CA-9F85C0CEF0CB}"/>
              </a:ext>
            </a:extLst>
          </p:cNvPr>
          <p:cNvPicPr>
            <a:picLocks noChangeAspect="1"/>
          </p:cNvPicPr>
          <p:nvPr/>
        </p:nvPicPr>
        <p:blipFill>
          <a:blip r:embed="rId3"/>
          <a:stretch>
            <a:fillRect/>
          </a:stretch>
        </p:blipFill>
        <p:spPr>
          <a:xfrm>
            <a:off x="10560874" y="6279473"/>
            <a:ext cx="1552575" cy="238125"/>
          </a:xfrm>
          <a:prstGeom prst="rect">
            <a:avLst/>
          </a:prstGeom>
        </p:spPr>
      </p:pic>
      <p:pic>
        <p:nvPicPr>
          <p:cNvPr id="4" name="Imagen 3">
            <a:extLst>
              <a:ext uri="{FF2B5EF4-FFF2-40B4-BE49-F238E27FC236}">
                <a16:creationId xmlns:a16="http://schemas.microsoft.com/office/drawing/2014/main" id="{2124CD9D-CA18-4D69-927D-CA67EDFA0FD2}"/>
              </a:ext>
            </a:extLst>
          </p:cNvPr>
          <p:cNvPicPr>
            <a:picLocks noChangeAspect="1"/>
          </p:cNvPicPr>
          <p:nvPr/>
        </p:nvPicPr>
        <p:blipFill>
          <a:blip r:embed="rId4"/>
          <a:stretch>
            <a:fillRect/>
          </a:stretch>
        </p:blipFill>
        <p:spPr>
          <a:xfrm>
            <a:off x="1095469" y="1426786"/>
            <a:ext cx="9804904" cy="4430507"/>
          </a:xfrm>
          <a:prstGeom prst="rect">
            <a:avLst/>
          </a:prstGeom>
        </p:spPr>
      </p:pic>
      <p:sp>
        <p:nvSpPr>
          <p:cNvPr id="5" name="Rectángulo 4">
            <a:extLst>
              <a:ext uri="{FF2B5EF4-FFF2-40B4-BE49-F238E27FC236}">
                <a16:creationId xmlns:a16="http://schemas.microsoft.com/office/drawing/2014/main" id="{BF8BD42C-493A-4CFA-93DD-1D4B6B2951AE}"/>
              </a:ext>
            </a:extLst>
          </p:cNvPr>
          <p:cNvSpPr/>
          <p:nvPr/>
        </p:nvSpPr>
        <p:spPr bwMode="auto">
          <a:xfrm>
            <a:off x="1013987" y="2128413"/>
            <a:ext cx="2046083" cy="860079"/>
          </a:xfrm>
          <a:prstGeom prst="rect">
            <a:avLst/>
          </a:prstGeom>
          <a:solidFill>
            <a:srgbClr val="C00000">
              <a:alpha val="19000"/>
            </a:srgbClr>
          </a:solidFill>
          <a:ln w="12700">
            <a:noFill/>
            <a:round/>
            <a:headEnd/>
            <a:tailEnd/>
          </a:ln>
        </p:spPr>
        <p:txBody>
          <a:bodyPr rtlCol="0" anchor="ctr"/>
          <a:lstStyle/>
          <a:p>
            <a:pPr algn="ctr"/>
            <a:endParaRPr lang="es-MX" dirty="0"/>
          </a:p>
        </p:txBody>
      </p:sp>
    </p:spTree>
    <p:extLst>
      <p:ext uri="{BB962C8B-B14F-4D97-AF65-F5344CB8AC3E}">
        <p14:creationId xmlns:p14="http://schemas.microsoft.com/office/powerpoint/2010/main" val="239409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D7E5ABF-7797-43E1-BEEF-E19C168BDF4C}"/>
              </a:ext>
            </a:extLst>
          </p:cNvPr>
          <p:cNvPicPr>
            <a:picLocks noChangeAspect="1"/>
          </p:cNvPicPr>
          <p:nvPr/>
        </p:nvPicPr>
        <p:blipFill>
          <a:blip r:embed="rId2"/>
          <a:stretch>
            <a:fillRect/>
          </a:stretch>
        </p:blipFill>
        <p:spPr>
          <a:xfrm>
            <a:off x="10560874" y="6279473"/>
            <a:ext cx="1552575" cy="238125"/>
          </a:xfrm>
          <a:prstGeom prst="rect">
            <a:avLst/>
          </a:prstGeom>
        </p:spPr>
      </p:pic>
      <p:pic>
        <p:nvPicPr>
          <p:cNvPr id="3" name="Imagen 2">
            <a:extLst>
              <a:ext uri="{FF2B5EF4-FFF2-40B4-BE49-F238E27FC236}">
                <a16:creationId xmlns:a16="http://schemas.microsoft.com/office/drawing/2014/main" id="{9DDC7620-9745-45D8-A120-26098C8AF6CB}"/>
              </a:ext>
            </a:extLst>
          </p:cNvPr>
          <p:cNvPicPr>
            <a:picLocks noChangeAspect="1"/>
          </p:cNvPicPr>
          <p:nvPr/>
        </p:nvPicPr>
        <p:blipFill>
          <a:blip r:embed="rId3"/>
          <a:stretch>
            <a:fillRect/>
          </a:stretch>
        </p:blipFill>
        <p:spPr>
          <a:xfrm>
            <a:off x="1006872" y="539529"/>
            <a:ext cx="9780339" cy="5398696"/>
          </a:xfrm>
          <a:prstGeom prst="rect">
            <a:avLst/>
          </a:prstGeom>
        </p:spPr>
      </p:pic>
      <p:sp>
        <p:nvSpPr>
          <p:cNvPr id="4" name="Rectángulo 3">
            <a:extLst>
              <a:ext uri="{FF2B5EF4-FFF2-40B4-BE49-F238E27FC236}">
                <a16:creationId xmlns:a16="http://schemas.microsoft.com/office/drawing/2014/main" id="{4F8B3565-429C-4BFC-BDAE-97F0449961F2}"/>
              </a:ext>
            </a:extLst>
          </p:cNvPr>
          <p:cNvSpPr/>
          <p:nvPr/>
        </p:nvSpPr>
        <p:spPr bwMode="auto">
          <a:xfrm>
            <a:off x="715223" y="489735"/>
            <a:ext cx="2046083" cy="860079"/>
          </a:xfrm>
          <a:prstGeom prst="rect">
            <a:avLst/>
          </a:prstGeom>
          <a:solidFill>
            <a:srgbClr val="C00000">
              <a:alpha val="19000"/>
            </a:srgbClr>
          </a:solidFill>
          <a:ln w="12700">
            <a:noFill/>
            <a:round/>
            <a:headEnd/>
            <a:tailEnd/>
          </a:ln>
        </p:spPr>
        <p:txBody>
          <a:bodyPr rtlCol="0" anchor="ctr"/>
          <a:lstStyle/>
          <a:p>
            <a:pPr algn="ctr"/>
            <a:endParaRPr lang="es-MX" dirty="0"/>
          </a:p>
        </p:txBody>
      </p:sp>
    </p:spTree>
    <p:extLst>
      <p:ext uri="{BB962C8B-B14F-4D97-AF65-F5344CB8AC3E}">
        <p14:creationId xmlns:p14="http://schemas.microsoft.com/office/powerpoint/2010/main" val="22593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AA7412A-7519-43CB-8934-512E058BCAB9}"/>
              </a:ext>
            </a:extLst>
          </p:cNvPr>
          <p:cNvPicPr>
            <a:picLocks noChangeAspect="1"/>
          </p:cNvPicPr>
          <p:nvPr/>
        </p:nvPicPr>
        <p:blipFill>
          <a:blip r:embed="rId2"/>
          <a:stretch>
            <a:fillRect/>
          </a:stretch>
        </p:blipFill>
        <p:spPr>
          <a:xfrm>
            <a:off x="0" y="691603"/>
            <a:ext cx="10357165" cy="5474794"/>
          </a:xfrm>
          <a:prstGeom prst="rect">
            <a:avLst/>
          </a:prstGeom>
        </p:spPr>
      </p:pic>
      <p:sp>
        <p:nvSpPr>
          <p:cNvPr id="3" name="Rectángulo 2">
            <a:extLst>
              <a:ext uri="{FF2B5EF4-FFF2-40B4-BE49-F238E27FC236}">
                <a16:creationId xmlns:a16="http://schemas.microsoft.com/office/drawing/2014/main" id="{C4799CC5-D2F5-49B7-A849-4EEFC57C703B}"/>
              </a:ext>
            </a:extLst>
          </p:cNvPr>
          <p:cNvSpPr/>
          <p:nvPr/>
        </p:nvSpPr>
        <p:spPr bwMode="auto">
          <a:xfrm>
            <a:off x="135801" y="1431296"/>
            <a:ext cx="2046083" cy="860079"/>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4" name="Rectángulo 3">
            <a:extLst>
              <a:ext uri="{FF2B5EF4-FFF2-40B4-BE49-F238E27FC236}">
                <a16:creationId xmlns:a16="http://schemas.microsoft.com/office/drawing/2014/main" id="{7805EFDE-D5D6-439D-B352-BBD671FD4051}"/>
              </a:ext>
            </a:extLst>
          </p:cNvPr>
          <p:cNvSpPr/>
          <p:nvPr/>
        </p:nvSpPr>
        <p:spPr bwMode="auto">
          <a:xfrm>
            <a:off x="135801" y="4996664"/>
            <a:ext cx="2046083" cy="860079"/>
          </a:xfrm>
          <a:prstGeom prst="rect">
            <a:avLst/>
          </a:prstGeom>
          <a:solidFill>
            <a:srgbClr val="C00000">
              <a:alpha val="19000"/>
            </a:srgbClr>
          </a:solidFill>
          <a:ln w="12700">
            <a:noFill/>
            <a:round/>
            <a:headEnd/>
            <a:tailEnd/>
          </a:ln>
        </p:spPr>
        <p:txBody>
          <a:bodyPr rtlCol="0" anchor="ctr"/>
          <a:lstStyle/>
          <a:p>
            <a:pPr algn="ctr"/>
            <a:endParaRPr lang="es-MX" dirty="0"/>
          </a:p>
        </p:txBody>
      </p:sp>
    </p:spTree>
    <p:extLst>
      <p:ext uri="{BB962C8B-B14F-4D97-AF65-F5344CB8AC3E}">
        <p14:creationId xmlns:p14="http://schemas.microsoft.com/office/powerpoint/2010/main" val="375082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FE8FBBA-D3B0-2843-AF35-C91C2868AFAC}"/>
              </a:ext>
            </a:extLst>
          </p:cNvPr>
          <p:cNvSpPr/>
          <p:nvPr/>
        </p:nvSpPr>
        <p:spPr>
          <a:xfrm>
            <a:off x="780674" y="1502356"/>
            <a:ext cx="10376452" cy="4524315"/>
          </a:xfrm>
          <a:prstGeom prst="rect">
            <a:avLst/>
          </a:prstGeom>
        </p:spPr>
        <p:txBody>
          <a:bodyPr wrap="square">
            <a:spAutoFit/>
          </a:bodyPr>
          <a:lstStyle/>
          <a:p>
            <a:pPr marL="342900" indent="-342900">
              <a:buAutoNum type="arabicPeriod"/>
            </a:pPr>
            <a:r>
              <a:rPr lang="es-MX" dirty="0">
                <a:latin typeface="Helvetica" pitchFamily="2" charset="0"/>
              </a:rPr>
              <a:t>La respuesta inmune observada en los pacientes con Enfermedad de Parkinson, ha adquirido un papel mas relevante a través del tiempo, dejando  la posibilidad de que esta sea una de las causas y no consecuencia de la muerte neuronal</a:t>
            </a:r>
          </a:p>
          <a:p>
            <a:pPr marL="342900" indent="-342900">
              <a:buAutoNum type="arabicPeriod"/>
            </a:pPr>
            <a:endParaRPr lang="es-MX" dirty="0">
              <a:latin typeface="Helvetica" pitchFamily="2" charset="0"/>
            </a:endParaRPr>
          </a:p>
          <a:p>
            <a:r>
              <a:rPr lang="es-MX" dirty="0">
                <a:latin typeface="Helvetica" pitchFamily="2" charset="0"/>
              </a:rPr>
              <a:t>2. La patología de alfa sinuclñeína inicia en la periferia a tavés del sistema nervioso entérico.</a:t>
            </a:r>
          </a:p>
          <a:p>
            <a:endParaRPr lang="es-MX" dirty="0">
              <a:latin typeface="Helvetica" pitchFamily="2" charset="0"/>
            </a:endParaRPr>
          </a:p>
          <a:p>
            <a:r>
              <a:rPr lang="es-MX" dirty="0">
                <a:latin typeface="Helvetica" pitchFamily="2" charset="0"/>
              </a:rPr>
              <a:t>3. La inflamación sostenida afecta la barrera hemato encefñalica  aumentando su permeabilidad.</a:t>
            </a:r>
          </a:p>
          <a:p>
            <a:r>
              <a:rPr lang="es-MX" dirty="0">
                <a:latin typeface="Helvetica" pitchFamily="2" charset="0"/>
              </a:rPr>
              <a:t> </a:t>
            </a:r>
          </a:p>
          <a:p>
            <a:r>
              <a:rPr lang="es-MX" dirty="0">
                <a:latin typeface="Helvetica" pitchFamily="2" charset="0"/>
              </a:rPr>
              <a:t>4. La acumulación y la propagación de alfa sinucleína, la microgliosis y la presentación de antígeno pueden ayudar a reclutar y atraer células T específicas. </a:t>
            </a:r>
          </a:p>
          <a:p>
            <a:endParaRPr lang="es-MX" dirty="0">
              <a:latin typeface="Helvetica" pitchFamily="2" charset="0"/>
            </a:endParaRPr>
          </a:p>
          <a:p>
            <a:r>
              <a:rPr lang="es-MX" dirty="0">
                <a:latin typeface="Helvetica" pitchFamily="2" charset="0"/>
              </a:rPr>
              <a:t>5. CD4+ y CD8+ pueden reconocer péptidos específicos ligados al CMH-II en la microglia y CMH-I en las neuronas dopaminérgicas.</a:t>
            </a:r>
          </a:p>
          <a:p>
            <a:endParaRPr lang="es-MX" dirty="0">
              <a:latin typeface="Helvetica" pitchFamily="2" charset="0"/>
            </a:endParaRPr>
          </a:p>
          <a:p>
            <a:r>
              <a:rPr lang="es-MX" dirty="0">
                <a:latin typeface="Helvetica" pitchFamily="2" charset="0"/>
              </a:rPr>
              <a:t>6. Nuevos biomarcadores, herramientas diagnósticas y tratamientos de acuerdo a esta hipótesis se estan desarrollando.</a:t>
            </a:r>
            <a:endParaRPr lang="es-MX" dirty="0">
              <a:effectLst/>
              <a:latin typeface="Helvetica" pitchFamily="2" charset="0"/>
            </a:endParaRPr>
          </a:p>
        </p:txBody>
      </p:sp>
      <p:sp>
        <p:nvSpPr>
          <p:cNvPr id="3" name="Título 2">
            <a:extLst>
              <a:ext uri="{FF2B5EF4-FFF2-40B4-BE49-F238E27FC236}">
                <a16:creationId xmlns:a16="http://schemas.microsoft.com/office/drawing/2014/main" id="{F5931B3D-FD89-4541-8CE3-B410215AD0E4}"/>
              </a:ext>
            </a:extLst>
          </p:cNvPr>
          <p:cNvSpPr>
            <a:spLocks noGrp="1"/>
          </p:cNvSpPr>
          <p:nvPr>
            <p:ph type="title"/>
          </p:nvPr>
        </p:nvSpPr>
        <p:spPr/>
        <p:txBody>
          <a:bodyPr/>
          <a:lstStyle/>
          <a:p>
            <a:r>
              <a:rPr lang="es-MX" dirty="0"/>
              <a:t>Conclusiones</a:t>
            </a:r>
          </a:p>
        </p:txBody>
      </p:sp>
      <p:sp>
        <p:nvSpPr>
          <p:cNvPr id="4" name="Marcador de texto 3">
            <a:extLst>
              <a:ext uri="{FF2B5EF4-FFF2-40B4-BE49-F238E27FC236}">
                <a16:creationId xmlns:a16="http://schemas.microsoft.com/office/drawing/2014/main" id="{8689584A-8DD5-0940-9817-74A6ADDCD2EE}"/>
              </a:ext>
            </a:extLst>
          </p:cNvPr>
          <p:cNvSpPr>
            <a:spLocks noGrp="1"/>
          </p:cNvSpPr>
          <p:nvPr>
            <p:ph type="body" sz="quarter" idx="13"/>
          </p:nvPr>
        </p:nvSpPr>
        <p:spPr/>
        <p:txBody>
          <a:bodyPr/>
          <a:lstStyle/>
          <a:p>
            <a:endParaRPr lang="es-MX"/>
          </a:p>
        </p:txBody>
      </p:sp>
    </p:spTree>
    <p:extLst>
      <p:ext uri="{BB962C8B-B14F-4D97-AF65-F5344CB8AC3E}">
        <p14:creationId xmlns:p14="http://schemas.microsoft.com/office/powerpoint/2010/main" val="231249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5528204" y="5707136"/>
            <a:ext cx="6063949" cy="1150417"/>
          </a:xfrm>
          <a:prstGeom prst="rect">
            <a:avLst/>
          </a:prstGeom>
        </p:spPr>
        <p:txBody>
          <a:bodyPr spcFirstLastPara="1" vert="horz" wrap="square" lIns="121884" tIns="121884" rIns="121884" bIns="121884" rtlCol="0" anchor="b" anchorCtr="0">
            <a:noAutofit/>
          </a:bodyPr>
          <a:lstStyle/>
          <a:p>
            <a:pPr algn="ctr"/>
            <a:r>
              <a:rPr lang="en" dirty="0"/>
              <a:t>Gracias!</a:t>
            </a:r>
            <a:br>
              <a:rPr lang="en" dirty="0"/>
            </a:br>
            <a:r>
              <a:rPr lang="en" dirty="0" err="1">
                <a:solidFill>
                  <a:srgbClr val="950618"/>
                </a:solidFill>
              </a:rPr>
              <a:t>mrodriguez@innn.edu.mx</a:t>
            </a:r>
            <a:endParaRPr dirty="0">
              <a:solidFill>
                <a:srgbClr val="950618"/>
              </a:solidFill>
            </a:endParaRPr>
          </a:p>
        </p:txBody>
      </p:sp>
      <p:sp>
        <p:nvSpPr>
          <p:cNvPr id="123" name="Google Shape;123;p22"/>
          <p:cNvSpPr txBox="1">
            <a:spLocks noGrp="1"/>
          </p:cNvSpPr>
          <p:nvPr>
            <p:ph type="body" idx="1"/>
          </p:nvPr>
        </p:nvSpPr>
        <p:spPr>
          <a:xfrm>
            <a:off x="1" y="447"/>
            <a:ext cx="4313530" cy="6857107"/>
          </a:xfrm>
          <a:prstGeom prst="rect">
            <a:avLst/>
          </a:prstGeom>
        </p:spPr>
        <p:txBody>
          <a:bodyPr spcFirstLastPara="1" vert="horz" wrap="square" lIns="121884" tIns="121884" rIns="121884" bIns="121884" numCol="2" rtlCol="0" anchor="t" anchorCtr="0">
            <a:noAutofit/>
          </a:bodyPr>
          <a:lstStyle/>
          <a:p>
            <a:pPr marL="0" indent="0">
              <a:buNone/>
            </a:pPr>
            <a:r>
              <a:rPr lang="es-ES" u="sng" dirty="0">
                <a:solidFill>
                  <a:schemeClr val="tx1"/>
                </a:solidFill>
              </a:rPr>
              <a:t>Profesores adjuntos</a:t>
            </a:r>
          </a:p>
          <a:p>
            <a:pPr marL="0" indent="0">
              <a:buNone/>
            </a:pPr>
            <a:r>
              <a:rPr lang="es-ES" dirty="0" err="1">
                <a:solidFill>
                  <a:schemeClr val="tx1"/>
                </a:solidFill>
              </a:rPr>
              <a:t>Amin</a:t>
            </a:r>
            <a:r>
              <a:rPr lang="es-ES" dirty="0">
                <a:solidFill>
                  <a:schemeClr val="tx1"/>
                </a:solidFill>
              </a:rPr>
              <a:t> Cervantes </a:t>
            </a:r>
          </a:p>
          <a:p>
            <a:pPr marL="0" indent="0">
              <a:buNone/>
            </a:pPr>
            <a:r>
              <a:rPr lang="es-ES" dirty="0">
                <a:solidFill>
                  <a:schemeClr val="tx1"/>
                </a:solidFill>
              </a:rPr>
              <a:t>Christian Pérez </a:t>
            </a:r>
          </a:p>
          <a:p>
            <a:pPr marL="0" indent="0">
              <a:buNone/>
            </a:pPr>
            <a:r>
              <a:rPr lang="es-ES" dirty="0">
                <a:solidFill>
                  <a:schemeClr val="tx1"/>
                </a:solidFill>
              </a:rPr>
              <a:t> </a:t>
            </a:r>
            <a:endParaRPr lang="es-MX" dirty="0">
              <a:solidFill>
                <a:schemeClr val="tx1"/>
              </a:solidFill>
            </a:endParaRPr>
          </a:p>
          <a:p>
            <a:pPr marL="0" indent="0">
              <a:buNone/>
            </a:pPr>
            <a:r>
              <a:rPr lang="es-MX" u="sng" dirty="0">
                <a:solidFill>
                  <a:schemeClr val="tx1"/>
                </a:solidFill>
              </a:rPr>
              <a:t>Alta Especialidad EP</a:t>
            </a:r>
          </a:p>
          <a:p>
            <a:pPr marL="0" indent="0">
              <a:buNone/>
            </a:pPr>
            <a:r>
              <a:rPr lang="es-MX" dirty="0">
                <a:solidFill>
                  <a:schemeClr val="tx1"/>
                </a:solidFill>
              </a:rPr>
              <a:t>Arturo Abundes </a:t>
            </a:r>
          </a:p>
          <a:p>
            <a:pPr marL="0" indent="0">
              <a:buNone/>
            </a:pPr>
            <a:r>
              <a:rPr lang="es-MX" dirty="0">
                <a:solidFill>
                  <a:schemeClr val="tx1"/>
                </a:solidFill>
              </a:rPr>
              <a:t>Omar Cárdenas</a:t>
            </a:r>
          </a:p>
          <a:p>
            <a:pPr marL="0" indent="0">
              <a:buNone/>
            </a:pPr>
            <a:r>
              <a:rPr lang="es-MX" dirty="0">
                <a:solidFill>
                  <a:schemeClr val="tx1"/>
                </a:solidFill>
              </a:rPr>
              <a:t>Emmanuel Escobar</a:t>
            </a:r>
          </a:p>
          <a:p>
            <a:pPr marL="0" indent="0">
              <a:buNone/>
            </a:pPr>
            <a:r>
              <a:rPr lang="es-MX" dirty="0">
                <a:solidFill>
                  <a:schemeClr val="tx1"/>
                </a:solidFill>
              </a:rPr>
              <a:t>Fanny Herrera</a:t>
            </a:r>
          </a:p>
          <a:p>
            <a:pPr marL="0" indent="0">
              <a:buNone/>
            </a:pPr>
            <a:endParaRPr lang="es-MX" dirty="0">
              <a:solidFill>
                <a:schemeClr val="tx1"/>
              </a:solidFill>
            </a:endParaRPr>
          </a:p>
          <a:p>
            <a:pPr marL="0" indent="0">
              <a:buNone/>
            </a:pPr>
            <a:r>
              <a:rPr lang="es-MX" u="sng" dirty="0">
                <a:solidFill>
                  <a:schemeClr val="tx1"/>
                </a:solidFill>
              </a:rPr>
              <a:t>MPSS</a:t>
            </a:r>
          </a:p>
          <a:p>
            <a:pPr marL="0" indent="0">
              <a:buNone/>
            </a:pPr>
            <a:r>
              <a:rPr lang="es-MX" dirty="0">
                <a:solidFill>
                  <a:schemeClr val="tx1"/>
                </a:solidFill>
              </a:rPr>
              <a:t>Ángel Alcocer</a:t>
            </a:r>
          </a:p>
          <a:p>
            <a:pPr marL="0" indent="0">
              <a:buNone/>
            </a:pPr>
            <a:r>
              <a:rPr lang="es-MX" dirty="0">
                <a:solidFill>
                  <a:schemeClr val="tx1"/>
                </a:solidFill>
              </a:rPr>
              <a:t>Israel González</a:t>
            </a:r>
          </a:p>
          <a:p>
            <a:pPr marL="0" indent="0">
              <a:buNone/>
            </a:pPr>
            <a:r>
              <a:rPr lang="es-MX" dirty="0">
                <a:solidFill>
                  <a:schemeClr val="tx1"/>
                </a:solidFill>
              </a:rPr>
              <a:t>Susana López</a:t>
            </a:r>
          </a:p>
          <a:p>
            <a:pPr marL="0" indent="0">
              <a:buNone/>
            </a:pPr>
            <a:r>
              <a:rPr lang="es-MX" dirty="0">
                <a:solidFill>
                  <a:schemeClr val="tx1"/>
                </a:solidFill>
              </a:rPr>
              <a:t>Cynthia Sarabia</a:t>
            </a:r>
          </a:p>
          <a:p>
            <a:pPr marL="0" indent="0">
              <a:buNone/>
            </a:pPr>
            <a:endParaRPr lang="es-MX" dirty="0">
              <a:solidFill>
                <a:schemeClr val="tx1"/>
              </a:solidFill>
            </a:endParaRPr>
          </a:p>
          <a:p>
            <a:pPr marL="0" indent="0">
              <a:buNone/>
            </a:pPr>
            <a:r>
              <a:rPr lang="es-MX" u="sng" dirty="0">
                <a:solidFill>
                  <a:schemeClr val="tx1"/>
                </a:solidFill>
              </a:rPr>
              <a:t>Neurocirugía</a:t>
            </a:r>
          </a:p>
          <a:p>
            <a:pPr marL="0" indent="0">
              <a:buNone/>
            </a:pPr>
            <a:r>
              <a:rPr lang="es-MX" dirty="0">
                <a:solidFill>
                  <a:schemeClr val="tx1"/>
                </a:solidFill>
              </a:rPr>
              <a:t>Alfonso Arellano</a:t>
            </a:r>
          </a:p>
          <a:p>
            <a:pPr marL="0" indent="0">
              <a:buNone/>
            </a:pPr>
            <a:endParaRPr lang="es-MX" dirty="0">
              <a:solidFill>
                <a:schemeClr val="tx1"/>
              </a:solidFill>
            </a:endParaRPr>
          </a:p>
          <a:p>
            <a:pPr marL="0" indent="0">
              <a:buNone/>
            </a:pPr>
            <a:r>
              <a:rPr lang="es-MX" u="sng" dirty="0">
                <a:solidFill>
                  <a:schemeClr val="tx1"/>
                </a:solidFill>
              </a:rPr>
              <a:t>Alta Especialidad NQx </a:t>
            </a:r>
            <a:r>
              <a:rPr lang="es-MX" dirty="0">
                <a:solidFill>
                  <a:schemeClr val="tx1"/>
                </a:solidFill>
              </a:rPr>
              <a:t>Alberto Serrano</a:t>
            </a:r>
            <a:endParaRPr lang="es-MX" u="sng" dirty="0">
              <a:solidFill>
                <a:schemeClr val="tx1"/>
              </a:solidFill>
            </a:endParaRPr>
          </a:p>
          <a:p>
            <a:pPr marL="0" indent="0">
              <a:buNone/>
            </a:pPr>
            <a:endParaRPr lang="es-MX" u="sng" dirty="0">
              <a:solidFill>
                <a:schemeClr val="tx1"/>
              </a:solidFill>
            </a:endParaRPr>
          </a:p>
          <a:p>
            <a:pPr marL="0" indent="0">
              <a:buNone/>
            </a:pPr>
            <a:endParaRPr lang="es-MX" u="sng" dirty="0">
              <a:solidFill>
                <a:schemeClr val="tx1"/>
              </a:solidFill>
            </a:endParaRPr>
          </a:p>
          <a:p>
            <a:pPr marL="0" indent="0">
              <a:buNone/>
            </a:pPr>
            <a:endParaRPr lang="es-MX" u="sng" dirty="0">
              <a:solidFill>
                <a:schemeClr val="tx1"/>
              </a:solidFill>
            </a:endParaRPr>
          </a:p>
          <a:p>
            <a:pPr marL="0" indent="0">
              <a:buNone/>
            </a:pPr>
            <a:r>
              <a:rPr lang="es-MX" u="sng" dirty="0">
                <a:solidFill>
                  <a:schemeClr val="tx1"/>
                </a:solidFill>
              </a:rPr>
              <a:t>Neuropsiquiatría</a:t>
            </a:r>
          </a:p>
          <a:p>
            <a:pPr marL="0" indent="0">
              <a:buNone/>
            </a:pPr>
            <a:r>
              <a:rPr lang="es-MX" dirty="0">
                <a:solidFill>
                  <a:schemeClr val="tx1"/>
                </a:solidFill>
              </a:rPr>
              <a:t>Leo Baylis</a:t>
            </a:r>
          </a:p>
          <a:p>
            <a:pPr marL="0" indent="0">
              <a:buNone/>
            </a:pPr>
            <a:r>
              <a:rPr lang="es-MX" dirty="0">
                <a:solidFill>
                  <a:schemeClr val="tx1"/>
                </a:solidFill>
              </a:rPr>
              <a:t>Ángel Ruíz Chow</a:t>
            </a:r>
          </a:p>
          <a:p>
            <a:pPr marL="0" indent="0">
              <a:buNone/>
            </a:pPr>
            <a:endParaRPr lang="es-MX" dirty="0">
              <a:solidFill>
                <a:schemeClr val="tx1"/>
              </a:solidFill>
            </a:endParaRPr>
          </a:p>
          <a:p>
            <a:pPr marL="0" indent="0">
              <a:buNone/>
            </a:pPr>
            <a:r>
              <a:rPr lang="es-MX" u="sng" dirty="0">
                <a:solidFill>
                  <a:schemeClr val="tx1"/>
                </a:solidFill>
              </a:rPr>
              <a:t>Neuropsicología</a:t>
            </a:r>
          </a:p>
          <a:p>
            <a:pPr marL="0" indent="0">
              <a:buNone/>
            </a:pPr>
            <a:r>
              <a:rPr lang="es-MX" dirty="0">
                <a:solidFill>
                  <a:schemeClr val="tx1"/>
                </a:solidFill>
              </a:rPr>
              <a:t>Mireya Chávez</a:t>
            </a:r>
          </a:p>
          <a:p>
            <a:pPr marL="0" indent="0">
              <a:buNone/>
            </a:pPr>
            <a:r>
              <a:rPr lang="es-MX" dirty="0">
                <a:solidFill>
                  <a:schemeClr val="tx1"/>
                </a:solidFill>
              </a:rPr>
              <a:t>Yaneth Rodríguez</a:t>
            </a:r>
          </a:p>
          <a:p>
            <a:pPr marL="0" indent="0">
              <a:buNone/>
            </a:pPr>
            <a:r>
              <a:rPr lang="es-MX" dirty="0">
                <a:solidFill>
                  <a:schemeClr val="tx1"/>
                </a:solidFill>
              </a:rPr>
              <a:t>Rodolfo Solis</a:t>
            </a:r>
          </a:p>
          <a:p>
            <a:pPr marL="0" indent="0">
              <a:buNone/>
            </a:pPr>
            <a:endParaRPr lang="es-MX" dirty="0">
              <a:solidFill>
                <a:schemeClr val="tx1"/>
              </a:solidFill>
            </a:endParaRPr>
          </a:p>
          <a:p>
            <a:pPr marL="0" indent="0">
              <a:buNone/>
            </a:pPr>
            <a:r>
              <a:rPr lang="es-MX" u="sng" dirty="0">
                <a:solidFill>
                  <a:schemeClr val="tx1"/>
                </a:solidFill>
              </a:rPr>
              <a:t>Genética</a:t>
            </a:r>
          </a:p>
          <a:p>
            <a:pPr marL="0" indent="0">
              <a:buNone/>
            </a:pPr>
            <a:r>
              <a:rPr lang="es-MX" dirty="0">
                <a:solidFill>
                  <a:schemeClr val="tx1"/>
                </a:solidFill>
              </a:rPr>
              <a:t>David Dávila</a:t>
            </a:r>
          </a:p>
          <a:p>
            <a:pPr marL="0" indent="0">
              <a:buNone/>
            </a:pPr>
            <a:r>
              <a:rPr lang="es-MX" dirty="0">
                <a:solidFill>
                  <a:schemeClr val="tx1"/>
                </a:solidFill>
              </a:rPr>
              <a:t>Nancy Monroy</a:t>
            </a:r>
          </a:p>
          <a:p>
            <a:pPr marL="0" indent="0">
              <a:buNone/>
            </a:pPr>
            <a:endParaRPr lang="es-MX" dirty="0">
              <a:solidFill>
                <a:schemeClr val="tx1"/>
              </a:solidFill>
            </a:endParaRPr>
          </a:p>
          <a:p>
            <a:pPr marL="0" indent="0">
              <a:buNone/>
            </a:pPr>
            <a:r>
              <a:rPr lang="es-MX" u="sng" dirty="0">
                <a:solidFill>
                  <a:schemeClr val="tx1"/>
                </a:solidFill>
              </a:rPr>
              <a:t>Medicina Nuclear</a:t>
            </a:r>
          </a:p>
          <a:p>
            <a:pPr marL="0" indent="0">
              <a:buNone/>
            </a:pPr>
            <a:r>
              <a:rPr lang="es-MX" dirty="0">
                <a:solidFill>
                  <a:schemeClr val="tx1"/>
                </a:solidFill>
              </a:rPr>
              <a:t>Iván Díaz M</a:t>
            </a:r>
          </a:p>
          <a:p>
            <a:pPr marL="0" indent="0">
              <a:buNone/>
            </a:pPr>
            <a:endParaRPr lang="es-MX" dirty="0">
              <a:solidFill>
                <a:schemeClr val="tx1"/>
              </a:solidFill>
            </a:endParaRPr>
          </a:p>
          <a:p>
            <a:pPr marL="0" indent="0">
              <a:buNone/>
            </a:pPr>
            <a:r>
              <a:rPr lang="es-MX" u="sng" dirty="0">
                <a:solidFill>
                  <a:schemeClr val="tx1"/>
                </a:solidFill>
              </a:rPr>
              <a:t>Coordinadora Estudios</a:t>
            </a:r>
          </a:p>
          <a:p>
            <a:pPr marL="0" indent="0">
              <a:buNone/>
            </a:pPr>
            <a:r>
              <a:rPr lang="es-MX" dirty="0">
                <a:solidFill>
                  <a:schemeClr val="tx1"/>
                </a:solidFill>
              </a:rPr>
              <a:t>Vanessa González</a:t>
            </a:r>
          </a:p>
          <a:p>
            <a:pPr marL="0" indent="0">
              <a:buNone/>
            </a:pPr>
            <a:endParaRPr lang="es-MX" sz="1867" dirty="0">
              <a:solidFill>
                <a:schemeClr val="tx1"/>
              </a:solidFill>
            </a:endParaRPr>
          </a:p>
          <a:p>
            <a:pPr marL="0" indent="0">
              <a:buNone/>
            </a:pPr>
            <a:endParaRPr sz="1867" dirty="0"/>
          </a:p>
        </p:txBody>
      </p:sp>
      <p:pic>
        <p:nvPicPr>
          <p:cNvPr id="3" name="Imagen 2" descr="Imagen que contiene exterior, persona, árbol, suelo&#10;&#10;Descripción generada automáticamente">
            <a:extLst>
              <a:ext uri="{FF2B5EF4-FFF2-40B4-BE49-F238E27FC236}">
                <a16:creationId xmlns:a16="http://schemas.microsoft.com/office/drawing/2014/main" id="{4D67C43A-1E30-DB44-9D9C-D6F6CE9A2D12}"/>
              </a:ext>
            </a:extLst>
          </p:cNvPr>
          <p:cNvPicPr>
            <a:picLocks noChangeAspect="1"/>
          </p:cNvPicPr>
          <p:nvPr/>
        </p:nvPicPr>
        <p:blipFill rotWithShape="1">
          <a:blip r:embed="rId3"/>
          <a:srcRect l="19540" r="19513"/>
          <a:stretch/>
        </p:blipFill>
        <p:spPr>
          <a:xfrm>
            <a:off x="4878205" y="152827"/>
            <a:ext cx="6963856" cy="5554310"/>
          </a:xfrm>
          <a:prstGeom prst="rect">
            <a:avLst/>
          </a:prstGeom>
        </p:spPr>
      </p:pic>
    </p:spTree>
    <p:extLst>
      <p:ext uri="{BB962C8B-B14F-4D97-AF65-F5344CB8AC3E}">
        <p14:creationId xmlns:p14="http://schemas.microsoft.com/office/powerpoint/2010/main" val="7423044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168BC0-18B3-4650-8B41-19BDC7C07617}"/>
              </a:ext>
            </a:extLst>
          </p:cNvPr>
          <p:cNvPicPr>
            <a:picLocks noChangeAspect="1"/>
          </p:cNvPicPr>
          <p:nvPr/>
        </p:nvPicPr>
        <p:blipFill>
          <a:blip r:embed="rId3"/>
          <a:stretch>
            <a:fillRect/>
          </a:stretch>
        </p:blipFill>
        <p:spPr>
          <a:xfrm>
            <a:off x="0" y="212976"/>
            <a:ext cx="10654757" cy="4387253"/>
          </a:xfrm>
          <a:prstGeom prst="rect">
            <a:avLst/>
          </a:prstGeom>
        </p:spPr>
      </p:pic>
      <p:pic>
        <p:nvPicPr>
          <p:cNvPr id="3" name="Imagen 2">
            <a:extLst>
              <a:ext uri="{FF2B5EF4-FFF2-40B4-BE49-F238E27FC236}">
                <a16:creationId xmlns:a16="http://schemas.microsoft.com/office/drawing/2014/main" id="{5C105535-5C47-48AB-88B2-4896DBDDA715}"/>
              </a:ext>
            </a:extLst>
          </p:cNvPr>
          <p:cNvPicPr>
            <a:picLocks noChangeAspect="1"/>
          </p:cNvPicPr>
          <p:nvPr/>
        </p:nvPicPr>
        <p:blipFill>
          <a:blip r:embed="rId4"/>
          <a:stretch>
            <a:fillRect/>
          </a:stretch>
        </p:blipFill>
        <p:spPr>
          <a:xfrm>
            <a:off x="8476341" y="6346479"/>
            <a:ext cx="3606648" cy="159190"/>
          </a:xfrm>
          <a:prstGeom prst="rect">
            <a:avLst/>
          </a:prstGeom>
        </p:spPr>
      </p:pic>
      <p:pic>
        <p:nvPicPr>
          <p:cNvPr id="4" name="Imagen 3">
            <a:extLst>
              <a:ext uri="{FF2B5EF4-FFF2-40B4-BE49-F238E27FC236}">
                <a16:creationId xmlns:a16="http://schemas.microsoft.com/office/drawing/2014/main" id="{4E6A636B-278C-4646-9F0E-41BC4951B2C9}"/>
              </a:ext>
            </a:extLst>
          </p:cNvPr>
          <p:cNvPicPr>
            <a:picLocks noChangeAspect="1"/>
          </p:cNvPicPr>
          <p:nvPr/>
        </p:nvPicPr>
        <p:blipFill>
          <a:blip r:embed="rId5"/>
          <a:stretch>
            <a:fillRect/>
          </a:stretch>
        </p:blipFill>
        <p:spPr>
          <a:xfrm>
            <a:off x="2279378" y="3673569"/>
            <a:ext cx="6096000" cy="2832100"/>
          </a:xfrm>
          <a:prstGeom prst="rect">
            <a:avLst/>
          </a:prstGeom>
        </p:spPr>
      </p:pic>
    </p:spTree>
    <p:extLst>
      <p:ext uri="{BB962C8B-B14F-4D97-AF65-F5344CB8AC3E}">
        <p14:creationId xmlns:p14="http://schemas.microsoft.com/office/powerpoint/2010/main" val="277668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59B0A5AF-BAB1-314D-95EB-B38AF98BDF42}"/>
              </a:ext>
            </a:extLst>
          </p:cNvPr>
          <p:cNvSpPr txBox="1">
            <a:spLocks noChangeArrowheads="1"/>
          </p:cNvSpPr>
          <p:nvPr/>
        </p:nvSpPr>
        <p:spPr bwMode="auto">
          <a:xfrm>
            <a:off x="2783682" y="152400"/>
            <a:ext cx="7199313" cy="2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s-MX" sz="1100"/>
              <a:t>Structure, function and toxicity of alpha‐synuclein: the Bermuda triangle in synucleinopathies</a:t>
            </a:r>
          </a:p>
        </p:txBody>
      </p:sp>
      <p:sp>
        <p:nvSpPr>
          <p:cNvPr id="3074" name="AutoShape 2">
            <a:extLst>
              <a:ext uri="{FF2B5EF4-FFF2-40B4-BE49-F238E27FC236}">
                <a16:creationId xmlns:a16="http://schemas.microsoft.com/office/drawing/2014/main" id="{376EF1E3-2C87-B74D-BF16-17180C6738D3}"/>
              </a:ext>
            </a:extLst>
          </p:cNvPr>
          <p:cNvSpPr>
            <a:spLocks noChangeAspect="1" noChangeArrowheads="1"/>
          </p:cNvSpPr>
          <p:nvPr/>
        </p:nvSpPr>
        <p:spPr bwMode="auto">
          <a:xfrm>
            <a:off x="6449219" y="152400"/>
            <a:ext cx="3670300"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3075" name="Text Box 3">
            <a:extLst>
              <a:ext uri="{FF2B5EF4-FFF2-40B4-BE49-F238E27FC236}">
                <a16:creationId xmlns:a16="http://schemas.microsoft.com/office/drawing/2014/main" id="{14367FC7-F317-2C4C-A9E9-49DA5C3D9113}"/>
              </a:ext>
            </a:extLst>
          </p:cNvPr>
          <p:cNvSpPr txBox="1">
            <a:spLocks noChangeArrowheads="1"/>
          </p:cNvSpPr>
          <p:nvPr/>
        </p:nvSpPr>
        <p:spPr bwMode="auto">
          <a:xfrm>
            <a:off x="1883569" y="5940426"/>
            <a:ext cx="86407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s-MX" sz="800" b="1">
                <a:solidFill>
                  <a:srgbClr val="0054A6"/>
                </a:solidFill>
              </a:rPr>
              <a:t>Journal of Neurochemistry, Volume: 139, Issue: S1, Pages: 240-255, First published: 18 July 2015, DOI: (10.1111/jnc.13249) </a:t>
            </a:r>
          </a:p>
        </p:txBody>
      </p:sp>
      <p:pic>
        <p:nvPicPr>
          <p:cNvPr id="3076" name="Picture 4">
            <a:extLst>
              <a:ext uri="{FF2B5EF4-FFF2-40B4-BE49-F238E27FC236}">
                <a16:creationId xmlns:a16="http://schemas.microsoft.com/office/drawing/2014/main" id="{02599BB5-CC85-AD4C-9876-90E64FD49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765" y="704849"/>
            <a:ext cx="6688931" cy="4716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15537659"/>
      </p:ext>
    </p:extLst>
  </p:cSld>
  <p:clrMapOvr>
    <a:masterClrMapping/>
  </p:clrMapOvr>
  <p:transition>
    <p:wipe dir="r"/>
  </p:transition>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71B18C-5DBE-4B6D-B504-164635109EA6}"/>
              </a:ext>
            </a:extLst>
          </p:cNvPr>
          <p:cNvPicPr>
            <a:picLocks noChangeAspect="1"/>
          </p:cNvPicPr>
          <p:nvPr/>
        </p:nvPicPr>
        <p:blipFill>
          <a:blip r:embed="rId2"/>
          <a:stretch>
            <a:fillRect/>
          </a:stretch>
        </p:blipFill>
        <p:spPr>
          <a:xfrm>
            <a:off x="1550504" y="1267485"/>
            <a:ext cx="8693426" cy="5094909"/>
          </a:xfrm>
          <a:prstGeom prst="rect">
            <a:avLst/>
          </a:prstGeom>
        </p:spPr>
      </p:pic>
      <p:pic>
        <p:nvPicPr>
          <p:cNvPr id="3" name="Imagen 2">
            <a:extLst>
              <a:ext uri="{FF2B5EF4-FFF2-40B4-BE49-F238E27FC236}">
                <a16:creationId xmlns:a16="http://schemas.microsoft.com/office/drawing/2014/main" id="{BD7189DF-ADA4-4C2C-B078-D653C37E767C}"/>
              </a:ext>
            </a:extLst>
          </p:cNvPr>
          <p:cNvPicPr>
            <a:picLocks noChangeAspect="1"/>
          </p:cNvPicPr>
          <p:nvPr/>
        </p:nvPicPr>
        <p:blipFill>
          <a:blip r:embed="rId3"/>
          <a:stretch>
            <a:fillRect/>
          </a:stretch>
        </p:blipFill>
        <p:spPr>
          <a:xfrm>
            <a:off x="267273" y="132453"/>
            <a:ext cx="8222861" cy="1135032"/>
          </a:xfrm>
          <a:prstGeom prst="rect">
            <a:avLst/>
          </a:prstGeom>
        </p:spPr>
      </p:pic>
      <p:pic>
        <p:nvPicPr>
          <p:cNvPr id="4" name="Imagen 3">
            <a:extLst>
              <a:ext uri="{FF2B5EF4-FFF2-40B4-BE49-F238E27FC236}">
                <a16:creationId xmlns:a16="http://schemas.microsoft.com/office/drawing/2014/main" id="{9BC582F3-924C-4703-8538-09DF55A446AF}"/>
              </a:ext>
            </a:extLst>
          </p:cNvPr>
          <p:cNvPicPr>
            <a:picLocks noChangeAspect="1"/>
          </p:cNvPicPr>
          <p:nvPr/>
        </p:nvPicPr>
        <p:blipFill>
          <a:blip r:embed="rId4"/>
          <a:stretch>
            <a:fillRect/>
          </a:stretch>
        </p:blipFill>
        <p:spPr>
          <a:xfrm>
            <a:off x="9641941" y="6299818"/>
            <a:ext cx="2548472" cy="168693"/>
          </a:xfrm>
          <a:prstGeom prst="rect">
            <a:avLst/>
          </a:prstGeom>
        </p:spPr>
      </p:pic>
    </p:spTree>
    <p:extLst>
      <p:ext uri="{BB962C8B-B14F-4D97-AF65-F5344CB8AC3E}">
        <p14:creationId xmlns:p14="http://schemas.microsoft.com/office/powerpoint/2010/main" val="143595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363D70-3388-4A28-95BA-8C1EAC5F610E}"/>
              </a:ext>
            </a:extLst>
          </p:cNvPr>
          <p:cNvPicPr>
            <a:picLocks noChangeAspect="1"/>
          </p:cNvPicPr>
          <p:nvPr/>
        </p:nvPicPr>
        <p:blipFill>
          <a:blip r:embed="rId2"/>
          <a:stretch>
            <a:fillRect/>
          </a:stretch>
        </p:blipFill>
        <p:spPr>
          <a:xfrm>
            <a:off x="458632" y="200272"/>
            <a:ext cx="7734300" cy="781050"/>
          </a:xfrm>
          <a:prstGeom prst="rect">
            <a:avLst/>
          </a:prstGeom>
        </p:spPr>
      </p:pic>
      <p:pic>
        <p:nvPicPr>
          <p:cNvPr id="4" name="Imagen 3">
            <a:extLst>
              <a:ext uri="{FF2B5EF4-FFF2-40B4-BE49-F238E27FC236}">
                <a16:creationId xmlns:a16="http://schemas.microsoft.com/office/drawing/2014/main" id="{D836B9D6-BAA6-4FC6-9E8F-C912D0255A85}"/>
              </a:ext>
            </a:extLst>
          </p:cNvPr>
          <p:cNvPicPr>
            <a:picLocks noChangeAspect="1"/>
          </p:cNvPicPr>
          <p:nvPr/>
        </p:nvPicPr>
        <p:blipFill>
          <a:blip r:embed="rId3"/>
          <a:stretch>
            <a:fillRect/>
          </a:stretch>
        </p:blipFill>
        <p:spPr>
          <a:xfrm>
            <a:off x="1718035" y="1100137"/>
            <a:ext cx="8411616" cy="5228604"/>
          </a:xfrm>
          <a:prstGeom prst="rect">
            <a:avLst/>
          </a:prstGeom>
        </p:spPr>
      </p:pic>
      <p:pic>
        <p:nvPicPr>
          <p:cNvPr id="3" name="Imagen 2">
            <a:extLst>
              <a:ext uri="{FF2B5EF4-FFF2-40B4-BE49-F238E27FC236}">
                <a16:creationId xmlns:a16="http://schemas.microsoft.com/office/drawing/2014/main" id="{6532AB5D-9D00-4FC8-8EAB-D81933647EE7}"/>
              </a:ext>
            </a:extLst>
          </p:cNvPr>
          <p:cNvPicPr>
            <a:picLocks noChangeAspect="1"/>
          </p:cNvPicPr>
          <p:nvPr/>
        </p:nvPicPr>
        <p:blipFill>
          <a:blip r:embed="rId4"/>
          <a:stretch>
            <a:fillRect/>
          </a:stretch>
        </p:blipFill>
        <p:spPr>
          <a:xfrm>
            <a:off x="9047163" y="6181104"/>
            <a:ext cx="3143250" cy="295275"/>
          </a:xfrm>
          <a:prstGeom prst="rect">
            <a:avLst/>
          </a:prstGeom>
        </p:spPr>
      </p:pic>
      <p:sp>
        <p:nvSpPr>
          <p:cNvPr id="5" name="Rectángulo 4">
            <a:extLst>
              <a:ext uri="{FF2B5EF4-FFF2-40B4-BE49-F238E27FC236}">
                <a16:creationId xmlns:a16="http://schemas.microsoft.com/office/drawing/2014/main" id="{7FDD38CF-CFB1-4F62-8AA8-9E779E0C4472}"/>
              </a:ext>
            </a:extLst>
          </p:cNvPr>
          <p:cNvSpPr/>
          <p:nvPr/>
        </p:nvSpPr>
        <p:spPr>
          <a:xfrm flipH="1">
            <a:off x="9831977" y="3391273"/>
            <a:ext cx="2102723" cy="646331"/>
          </a:xfrm>
          <a:prstGeom prst="rect">
            <a:avLst/>
          </a:prstGeom>
        </p:spPr>
        <p:txBody>
          <a:bodyPr wrap="square">
            <a:spAutoFit/>
          </a:bodyPr>
          <a:lstStyle/>
          <a:p>
            <a:r>
              <a:rPr lang="es-MX" dirty="0" err="1"/>
              <a:t>Damage-Associated</a:t>
            </a:r>
            <a:r>
              <a:rPr lang="es-MX" dirty="0"/>
              <a:t> Molecular </a:t>
            </a:r>
            <a:r>
              <a:rPr lang="es-MX" dirty="0" err="1"/>
              <a:t>Patterns</a:t>
            </a:r>
            <a:endParaRPr lang="es-MX" dirty="0"/>
          </a:p>
        </p:txBody>
      </p:sp>
    </p:spTree>
    <p:extLst>
      <p:ext uri="{BB962C8B-B14F-4D97-AF65-F5344CB8AC3E}">
        <p14:creationId xmlns:p14="http://schemas.microsoft.com/office/powerpoint/2010/main" val="114143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95DAE1-30F9-4BC4-AE64-0EBF67254234}"/>
              </a:ext>
            </a:extLst>
          </p:cNvPr>
          <p:cNvPicPr>
            <a:picLocks noChangeAspect="1"/>
          </p:cNvPicPr>
          <p:nvPr/>
        </p:nvPicPr>
        <p:blipFill>
          <a:blip r:embed="rId2"/>
          <a:stretch>
            <a:fillRect/>
          </a:stretch>
        </p:blipFill>
        <p:spPr>
          <a:xfrm>
            <a:off x="1242218" y="962025"/>
            <a:ext cx="9705975" cy="4933950"/>
          </a:xfrm>
          <a:prstGeom prst="rect">
            <a:avLst/>
          </a:prstGeom>
        </p:spPr>
      </p:pic>
      <p:pic>
        <p:nvPicPr>
          <p:cNvPr id="3" name="Imagen 2">
            <a:extLst>
              <a:ext uri="{FF2B5EF4-FFF2-40B4-BE49-F238E27FC236}">
                <a16:creationId xmlns:a16="http://schemas.microsoft.com/office/drawing/2014/main" id="{F78629AB-FAC5-4328-8F18-A42E72569CE8}"/>
              </a:ext>
            </a:extLst>
          </p:cNvPr>
          <p:cNvPicPr>
            <a:picLocks noChangeAspect="1"/>
          </p:cNvPicPr>
          <p:nvPr/>
        </p:nvPicPr>
        <p:blipFill>
          <a:blip r:embed="rId3"/>
          <a:stretch>
            <a:fillRect/>
          </a:stretch>
        </p:blipFill>
        <p:spPr>
          <a:xfrm>
            <a:off x="8904659" y="6244808"/>
            <a:ext cx="3143250" cy="295275"/>
          </a:xfrm>
          <a:prstGeom prst="rect">
            <a:avLst/>
          </a:prstGeom>
        </p:spPr>
      </p:pic>
    </p:spTree>
    <p:extLst>
      <p:ext uri="{BB962C8B-B14F-4D97-AF65-F5344CB8AC3E}">
        <p14:creationId xmlns:p14="http://schemas.microsoft.com/office/powerpoint/2010/main" val="2143539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619C3F6-0B86-4A36-A2F9-52D7D3409746}"/>
              </a:ext>
            </a:extLst>
          </p:cNvPr>
          <p:cNvPicPr>
            <a:picLocks noChangeAspect="1"/>
          </p:cNvPicPr>
          <p:nvPr/>
        </p:nvPicPr>
        <p:blipFill>
          <a:blip r:embed="rId3"/>
          <a:stretch>
            <a:fillRect/>
          </a:stretch>
        </p:blipFill>
        <p:spPr>
          <a:xfrm>
            <a:off x="614063" y="274183"/>
            <a:ext cx="5913038" cy="652092"/>
          </a:xfrm>
          <a:prstGeom prst="rect">
            <a:avLst/>
          </a:prstGeom>
        </p:spPr>
      </p:pic>
      <p:pic>
        <p:nvPicPr>
          <p:cNvPr id="3" name="Imagen 2">
            <a:extLst>
              <a:ext uri="{FF2B5EF4-FFF2-40B4-BE49-F238E27FC236}">
                <a16:creationId xmlns:a16="http://schemas.microsoft.com/office/drawing/2014/main" id="{5C941EC3-9EC5-4C24-BAA6-F308816C50BE}"/>
              </a:ext>
            </a:extLst>
          </p:cNvPr>
          <p:cNvPicPr>
            <a:picLocks noChangeAspect="1"/>
          </p:cNvPicPr>
          <p:nvPr/>
        </p:nvPicPr>
        <p:blipFill>
          <a:blip r:embed="rId4"/>
          <a:stretch>
            <a:fillRect/>
          </a:stretch>
        </p:blipFill>
        <p:spPr>
          <a:xfrm>
            <a:off x="10589274" y="6333445"/>
            <a:ext cx="1485900" cy="200025"/>
          </a:xfrm>
          <a:prstGeom prst="rect">
            <a:avLst/>
          </a:prstGeom>
        </p:spPr>
      </p:pic>
      <p:pic>
        <p:nvPicPr>
          <p:cNvPr id="4" name="Imagen 3">
            <a:extLst>
              <a:ext uri="{FF2B5EF4-FFF2-40B4-BE49-F238E27FC236}">
                <a16:creationId xmlns:a16="http://schemas.microsoft.com/office/drawing/2014/main" id="{6D11C4D7-5053-4675-9B02-8EF90CC9D3C3}"/>
              </a:ext>
            </a:extLst>
          </p:cNvPr>
          <p:cNvPicPr>
            <a:picLocks noChangeAspect="1"/>
          </p:cNvPicPr>
          <p:nvPr/>
        </p:nvPicPr>
        <p:blipFill>
          <a:blip r:embed="rId5"/>
          <a:stretch>
            <a:fillRect/>
          </a:stretch>
        </p:blipFill>
        <p:spPr>
          <a:xfrm>
            <a:off x="1568666" y="1513795"/>
            <a:ext cx="8886825" cy="4819650"/>
          </a:xfrm>
          <a:prstGeom prst="rect">
            <a:avLst/>
          </a:prstGeom>
        </p:spPr>
      </p:pic>
      <p:sp>
        <p:nvSpPr>
          <p:cNvPr id="5" name="Rectángulo 4">
            <a:extLst>
              <a:ext uri="{FF2B5EF4-FFF2-40B4-BE49-F238E27FC236}">
                <a16:creationId xmlns:a16="http://schemas.microsoft.com/office/drawing/2014/main" id="{01D343BD-22F4-4E39-8D80-F7D7D32FA4BC}"/>
              </a:ext>
            </a:extLst>
          </p:cNvPr>
          <p:cNvSpPr/>
          <p:nvPr/>
        </p:nvSpPr>
        <p:spPr bwMode="auto">
          <a:xfrm>
            <a:off x="2905340" y="2351314"/>
            <a:ext cx="905346" cy="473954"/>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6" name="Rectángulo 5">
            <a:extLst>
              <a:ext uri="{FF2B5EF4-FFF2-40B4-BE49-F238E27FC236}">
                <a16:creationId xmlns:a16="http://schemas.microsoft.com/office/drawing/2014/main" id="{4330FFAC-0892-4253-AD9B-7D78ED79C86E}"/>
              </a:ext>
            </a:extLst>
          </p:cNvPr>
          <p:cNvSpPr/>
          <p:nvPr/>
        </p:nvSpPr>
        <p:spPr bwMode="auto">
          <a:xfrm>
            <a:off x="6216576" y="4534395"/>
            <a:ext cx="905346" cy="473954"/>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7" name="Rectángulo 6">
            <a:extLst>
              <a:ext uri="{FF2B5EF4-FFF2-40B4-BE49-F238E27FC236}">
                <a16:creationId xmlns:a16="http://schemas.microsoft.com/office/drawing/2014/main" id="{8D5519DB-8D61-45DA-A2DC-C8A55FA3B12D}"/>
              </a:ext>
            </a:extLst>
          </p:cNvPr>
          <p:cNvSpPr/>
          <p:nvPr/>
        </p:nvSpPr>
        <p:spPr bwMode="auto">
          <a:xfrm>
            <a:off x="3117909" y="4060441"/>
            <a:ext cx="905346" cy="321554"/>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8" name="Rectángulo 7">
            <a:extLst>
              <a:ext uri="{FF2B5EF4-FFF2-40B4-BE49-F238E27FC236}">
                <a16:creationId xmlns:a16="http://schemas.microsoft.com/office/drawing/2014/main" id="{976D0BDA-F62E-4065-96F0-E4681850CE01}"/>
              </a:ext>
            </a:extLst>
          </p:cNvPr>
          <p:cNvSpPr/>
          <p:nvPr/>
        </p:nvSpPr>
        <p:spPr bwMode="auto">
          <a:xfrm>
            <a:off x="7545426" y="4060441"/>
            <a:ext cx="905346" cy="321554"/>
          </a:xfrm>
          <a:prstGeom prst="rect">
            <a:avLst/>
          </a:prstGeom>
          <a:solidFill>
            <a:srgbClr val="C00000">
              <a:alpha val="19000"/>
            </a:srgbClr>
          </a:solidFill>
          <a:ln w="12700">
            <a:noFill/>
            <a:round/>
            <a:headEnd/>
            <a:tailEnd/>
          </a:ln>
        </p:spPr>
        <p:txBody>
          <a:bodyPr rtlCol="0" anchor="ctr"/>
          <a:lstStyle/>
          <a:p>
            <a:pPr algn="ctr"/>
            <a:endParaRPr lang="es-MX" dirty="0"/>
          </a:p>
        </p:txBody>
      </p:sp>
      <p:sp>
        <p:nvSpPr>
          <p:cNvPr id="9" name="Rectángulo 8">
            <a:extLst>
              <a:ext uri="{FF2B5EF4-FFF2-40B4-BE49-F238E27FC236}">
                <a16:creationId xmlns:a16="http://schemas.microsoft.com/office/drawing/2014/main" id="{B817403F-65B3-4374-A5E8-1EF3E3838744}"/>
              </a:ext>
            </a:extLst>
          </p:cNvPr>
          <p:cNvSpPr/>
          <p:nvPr/>
        </p:nvSpPr>
        <p:spPr bwMode="auto">
          <a:xfrm>
            <a:off x="5795158" y="6033226"/>
            <a:ext cx="2398816" cy="300219"/>
          </a:xfrm>
          <a:prstGeom prst="rect">
            <a:avLst/>
          </a:prstGeom>
          <a:solidFill>
            <a:srgbClr val="C00000">
              <a:alpha val="19000"/>
            </a:srgbClr>
          </a:solidFill>
          <a:ln w="12700">
            <a:noFill/>
            <a:round/>
            <a:headEnd/>
            <a:tailEnd/>
          </a:ln>
        </p:spPr>
        <p:txBody>
          <a:bodyPr rtlCol="0" anchor="ctr"/>
          <a:lstStyle/>
          <a:p>
            <a:pPr algn="ctr"/>
            <a:endParaRPr lang="es-MX" dirty="0"/>
          </a:p>
        </p:txBody>
      </p:sp>
    </p:spTree>
    <p:extLst>
      <p:ext uri="{BB962C8B-B14F-4D97-AF65-F5344CB8AC3E}">
        <p14:creationId xmlns:p14="http://schemas.microsoft.com/office/powerpoint/2010/main" val="332683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PresentationLoad">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a:noFill/>
          <a:round/>
          <a:headEnd/>
          <a:tailEnd/>
        </a:ln>
      </a:spPr>
      <a:bodyPr rtlCol="0" anchor="ctr"/>
      <a:lstStyle>
        <a:defPPr algn="ctr">
          <a:defRPr dirty="0"/>
        </a:defPPr>
      </a:lstStyle>
    </a:sp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2259</TotalTime>
  <Words>1942</Words>
  <Application>Microsoft Macintosh PowerPoint</Application>
  <PresentationFormat>Personalizado</PresentationFormat>
  <Paragraphs>126</Paragraphs>
  <Slides>39</Slides>
  <Notes>8</Notes>
  <HiddenSlides>7</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39</vt:i4>
      </vt:variant>
    </vt:vector>
  </HeadingPairs>
  <TitlesOfParts>
    <vt:vector size="46" baseType="lpstr">
      <vt:lpstr>Arial</vt:lpstr>
      <vt:lpstr>Calibri</vt:lpstr>
      <vt:lpstr>Helvetica</vt:lpstr>
      <vt:lpstr>Open Sans</vt:lpstr>
      <vt:lpstr>Symbol</vt:lpstr>
      <vt:lpstr>Wingdings</vt:lpstr>
      <vt:lpstr>PresentationLoad</vt:lpstr>
      <vt:lpstr>Alfa-sinucleína y neuroinflamación en la enfermedad de Parkinson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Gracias! mrodriguez@innn.edu.mx</vt:lpstr>
    </vt:vector>
  </TitlesOfParts>
  <Company>Inscale GmbH</Company>
  <LinksUpToDate>false</LinksUpToDate>
  <SharedDoc>false</SharedDoc>
  <HyperlinkBase>www.presentationload.com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DT0110_Clinic</dc:title>
  <dc:creator>Amin Cervantes</dc:creator>
  <dc:description>Professional PowerPoint templates for download</dc:description>
  <cp:lastModifiedBy>Mayela Rodriguez Violante</cp:lastModifiedBy>
  <cp:revision>1372</cp:revision>
  <dcterms:created xsi:type="dcterms:W3CDTF">2010-05-21T10:35:54Z</dcterms:created>
  <dcterms:modified xsi:type="dcterms:W3CDTF">2019-07-03T16:59:43Z</dcterms:modified>
</cp:coreProperties>
</file>