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70" r:id="rId4"/>
    <p:sldId id="271" r:id="rId5"/>
    <p:sldId id="264" r:id="rId6"/>
    <p:sldId id="259" r:id="rId7"/>
    <p:sldId id="258" r:id="rId8"/>
    <p:sldId id="280" r:id="rId9"/>
    <p:sldId id="272" r:id="rId10"/>
    <p:sldId id="273" r:id="rId11"/>
    <p:sldId id="263" r:id="rId12"/>
    <p:sldId id="282" r:id="rId13"/>
    <p:sldId id="275" r:id="rId14"/>
    <p:sldId id="281" r:id="rId1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75"/>
    <p:restoredTop sz="93973"/>
  </p:normalViewPr>
  <p:slideViewPr>
    <p:cSldViewPr snapToGrid="0" snapToObjects="1">
      <p:cViewPr varScale="1">
        <p:scale>
          <a:sx n="75" d="100"/>
          <a:sy n="75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EF3FD-36DA-F74E-A0E9-B3D135D734F3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D4099-0C35-6C47-9E95-34BDAC10A39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131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CB5C4D5-EF74-2D4C-9026-6D4C3C917EC5}" type="slidenum">
              <a:rPr lang="es-ES" sz="1200">
                <a:latin typeface="Arial" charset="0"/>
              </a:rPr>
              <a:pPr eaLnBrk="1" hangingPunct="1"/>
              <a:t>1</a:t>
            </a:fld>
            <a:endParaRPr lang="es-ES" sz="120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940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defRPr/>
            </a:pPr>
            <a:fld id="{CD1AD1D9-7EB6-3C4B-B713-D8F58073E05A}" type="slidenum">
              <a:rPr lang="es-ES" sz="1200" smtClean="0">
                <a:solidFill>
                  <a:schemeClr val="tx1"/>
                </a:solidFill>
              </a:rPr>
              <a:pPr algn="r" eaLnBrk="1" hangingPunct="1">
                <a:defRPr/>
              </a:pPr>
              <a:t>6</a:t>
            </a:fld>
            <a:endParaRPr lang="es-ES" sz="1200" smtClean="0">
              <a:solidFill>
                <a:schemeClr val="tx1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eaLnBrk="1" hangingPunct="1"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4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AB31AC9-BDE1-614D-963E-ABFA2B307D0C}" type="slidenum">
              <a:rPr lang="es-ES" sz="1200">
                <a:latin typeface="Arial" charset="0"/>
                <a:cs typeface="Arial" charset="0"/>
              </a:rPr>
              <a:pPr eaLnBrk="1" hangingPunct="1"/>
              <a:t>14</a:t>
            </a:fld>
            <a:endParaRPr lang="es-E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5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897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99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922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8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548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67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559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12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266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026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44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997A8-3BB9-EB49-ACA5-AD7AB33F1067}" type="datetimeFigureOut">
              <a:rPr lang="es-ES_tradnl" smtClean="0"/>
              <a:t>8/8/18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82420-284F-F345-8317-B78B33ADD71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227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g"/><Relationship Id="rId1" Type="http://schemas.microsoft.com/office/2007/relationships/media" Target="file://localhost/Users/macstore/Desktop/Power%20Point/video%20consultorios%20elite.avi" TargetMode="External"/><Relationship Id="rId2" Type="http://schemas.openxmlformats.org/officeDocument/2006/relationships/video" Target="file://localhost/Users/macstore/Desktop/Power%20Point/video%20consultorios%20elite.av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video consultorios elite.avi" descr="/Users/macstore/Desktop/Power Point/video consultorios elite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500438"/>
            <a:ext cx="38877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6553" y="-1041637"/>
            <a:ext cx="9144001" cy="27082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sz="3200" dirty="0">
                <a:solidFill>
                  <a:schemeClr val="hlink"/>
                </a:solidFill>
                <a:latin typeface="Tahoma" charset="0"/>
              </a:rPr>
              <a:t/>
            </a:r>
            <a:br>
              <a:rPr lang="es-MX" sz="3200" dirty="0">
                <a:solidFill>
                  <a:schemeClr val="hlink"/>
                </a:solidFill>
                <a:latin typeface="Tahoma" charset="0"/>
              </a:rPr>
            </a:br>
            <a:r>
              <a:rPr lang="es-MX" sz="3200" dirty="0">
                <a:solidFill>
                  <a:schemeClr val="hlink"/>
                </a:solidFill>
                <a:latin typeface="Tahoma" charset="0"/>
              </a:rPr>
              <a:t/>
            </a:r>
            <a:br>
              <a:rPr lang="es-MX" sz="3200" dirty="0">
                <a:solidFill>
                  <a:schemeClr val="hlink"/>
                </a:solidFill>
                <a:latin typeface="Tahoma" charset="0"/>
              </a:rPr>
            </a:br>
            <a:r>
              <a:rPr lang="es-MX" sz="3200" dirty="0">
                <a:solidFill>
                  <a:schemeClr val="hlink"/>
                </a:solidFill>
                <a:latin typeface="Tahoma" charset="0"/>
              </a:rPr>
              <a:t/>
            </a:r>
            <a:br>
              <a:rPr lang="es-MX" sz="3200" dirty="0">
                <a:solidFill>
                  <a:schemeClr val="hlink"/>
                </a:solidFill>
                <a:latin typeface="Tahoma" charset="0"/>
              </a:rPr>
            </a:br>
            <a:r>
              <a:rPr lang="es-MX" sz="3200" dirty="0">
                <a:solidFill>
                  <a:schemeClr val="hlink"/>
                </a:solidFill>
                <a:latin typeface="Tahoma" charset="0"/>
              </a:rPr>
              <a:t/>
            </a:r>
            <a:br>
              <a:rPr lang="es-MX" sz="3200" dirty="0">
                <a:solidFill>
                  <a:schemeClr val="hlink"/>
                </a:solidFill>
                <a:latin typeface="Tahoma" charset="0"/>
              </a:rPr>
            </a:br>
            <a:r>
              <a:rPr lang="es-MX" sz="2800" dirty="0">
                <a:solidFill>
                  <a:srgbClr val="FF0000"/>
                </a:solidFill>
                <a:latin typeface="Tahoma" charset="0"/>
              </a:rPr>
              <a:t>Academia Nacional de Medicina de M</a:t>
            </a:r>
            <a:r>
              <a:rPr lang="es-ES" sz="2800" dirty="0" err="1">
                <a:solidFill>
                  <a:srgbClr val="FF0000"/>
                </a:solidFill>
                <a:latin typeface="Tahoma" charset="0"/>
              </a:rPr>
              <a:t>éxico</a:t>
            </a:r>
            <a:r>
              <a:rPr lang="es-MX" sz="2800" dirty="0">
                <a:solidFill>
                  <a:srgbClr val="FF0000"/>
                </a:solidFill>
                <a:latin typeface="Tahoma" charset="0"/>
              </a:rPr>
              <a:t/>
            </a:r>
            <a:br>
              <a:rPr lang="es-MX" sz="2800" dirty="0">
                <a:solidFill>
                  <a:srgbClr val="FF0000"/>
                </a:solidFill>
                <a:latin typeface="Tahoma" charset="0"/>
              </a:rPr>
            </a:br>
            <a:r>
              <a:rPr lang="es-MX" sz="2800" dirty="0">
                <a:solidFill>
                  <a:srgbClr val="0000FF"/>
                </a:solidFill>
                <a:latin typeface="Tahoma" charset="0"/>
              </a:rPr>
              <a:t>Acceso Global a los Tratamientos de Reproducci</a:t>
            </a:r>
            <a:r>
              <a:rPr lang="es-ES" sz="2800" dirty="0" err="1">
                <a:solidFill>
                  <a:srgbClr val="0000FF"/>
                </a:solidFill>
                <a:latin typeface="Tahoma" charset="0"/>
              </a:rPr>
              <a:t>ón</a:t>
            </a:r>
            <a:r>
              <a:rPr lang="es-ES" sz="2800" dirty="0">
                <a:solidFill>
                  <a:srgbClr val="0000FF"/>
                </a:solidFill>
                <a:latin typeface="Tahoma" charset="0"/>
              </a:rPr>
              <a:t> Asistida</a:t>
            </a:r>
            <a:r>
              <a:rPr lang="es-MX" sz="2800" dirty="0">
                <a:solidFill>
                  <a:srgbClr val="0000FF"/>
                </a:solidFill>
                <a:latin typeface="Tahoma" charset="0"/>
              </a:rPr>
              <a:t>      </a:t>
            </a:r>
            <a:r>
              <a:rPr lang="es-MX" sz="2800" dirty="0">
                <a:solidFill>
                  <a:schemeClr val="hlink"/>
                </a:solidFill>
                <a:latin typeface="Tahoma" charset="0"/>
              </a:rPr>
              <a:t/>
            </a:r>
            <a:br>
              <a:rPr lang="es-MX" sz="2800" dirty="0">
                <a:solidFill>
                  <a:schemeClr val="hlink"/>
                </a:solidFill>
                <a:latin typeface="Tahoma" charset="0"/>
              </a:rPr>
            </a:br>
            <a:r>
              <a:rPr lang="es-MX" sz="3100" dirty="0" smtClean="0">
                <a:solidFill>
                  <a:srgbClr val="FF0000"/>
                </a:solidFill>
                <a:latin typeface="Calibri" charset="0"/>
              </a:rPr>
              <a:t>¿ Qu</a:t>
            </a:r>
            <a:r>
              <a:rPr lang="es-ES" sz="3100" dirty="0" smtClean="0">
                <a:solidFill>
                  <a:srgbClr val="FF0000"/>
                </a:solidFill>
                <a:latin typeface="Calibri" charset="0"/>
              </a:rPr>
              <a:t>é pasa en México ? </a:t>
            </a:r>
            <a:r>
              <a:rPr lang="es-MX" sz="3100" dirty="0">
                <a:solidFill>
                  <a:srgbClr val="FF0000"/>
                </a:solidFill>
                <a:latin typeface="Tahoma" charset="0"/>
              </a:rPr>
              <a:t/>
            </a:r>
            <a:br>
              <a:rPr lang="es-MX" sz="3100" dirty="0">
                <a:solidFill>
                  <a:srgbClr val="FF0000"/>
                </a:solidFill>
                <a:latin typeface="Tahoma" charset="0"/>
              </a:rPr>
            </a:br>
            <a:r>
              <a:rPr lang="es-MX" sz="2800" dirty="0">
                <a:solidFill>
                  <a:srgbClr val="0000FF"/>
                </a:solidFill>
                <a:latin typeface="Tahoma" charset="0"/>
              </a:rPr>
              <a:t>Cd. De M</a:t>
            </a:r>
            <a:r>
              <a:rPr lang="es-ES" sz="2800" dirty="0" err="1">
                <a:solidFill>
                  <a:srgbClr val="0000FF"/>
                </a:solidFill>
                <a:latin typeface="Tahoma" charset="0"/>
              </a:rPr>
              <a:t>éxico</a:t>
            </a:r>
            <a:r>
              <a:rPr lang="es-ES" sz="2800" dirty="0">
                <a:solidFill>
                  <a:srgbClr val="0000FF"/>
                </a:solidFill>
                <a:latin typeface="Tahoma" charset="0"/>
              </a:rPr>
              <a:t>, 8 de Agosto de 2018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708275"/>
            <a:ext cx="9144000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s-MX" sz="2800" dirty="0">
                <a:solidFill>
                  <a:srgbClr val="FF0000"/>
                </a:solidFill>
                <a:latin typeface="Tahoma" charset="0"/>
              </a:rPr>
              <a:t>Dr Efraín Pérez Peña</a:t>
            </a:r>
          </a:p>
          <a:p>
            <a:pPr eaLnBrk="1" hangingPunct="1">
              <a:buFont typeface="Wingdings" charset="0"/>
              <a:buNone/>
            </a:pPr>
            <a:endParaRPr lang="es-MX" sz="2800" dirty="0">
              <a:solidFill>
                <a:schemeClr val="hlink"/>
              </a:solidFill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s-MX" sz="2800" dirty="0">
                <a:solidFill>
                  <a:schemeClr val="hlink"/>
                </a:solidFill>
                <a:latin typeface="Tahoma" charset="0"/>
              </a:rPr>
              <a:t>Instituto Vida                                         Guadalajara</a:t>
            </a:r>
          </a:p>
          <a:p>
            <a:pPr eaLnBrk="1" hangingPunct="1">
              <a:buFont typeface="Wingdings" charset="0"/>
              <a:buNone/>
            </a:pPr>
            <a:endParaRPr lang="es-ES" sz="2800" dirty="0">
              <a:solidFill>
                <a:schemeClr val="hlink"/>
              </a:solidFill>
              <a:latin typeface="Tahoma" charset="0"/>
            </a:endParaRPr>
          </a:p>
        </p:txBody>
      </p:sp>
      <p:pic>
        <p:nvPicPr>
          <p:cNvPr id="8197" name="Picture 5" descr="LogoVida_fondoBlan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>
            <a:fillRect/>
          </a:stretch>
        </p:blipFill>
        <p:spPr bwMode="auto">
          <a:xfrm>
            <a:off x="1524001" y="4581526"/>
            <a:ext cx="29511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Logotipo CMPDH"/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4797426"/>
            <a:ext cx="2703513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703388" y="6453188"/>
            <a:ext cx="45720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800" b="1" dirty="0"/>
              <a:t>Mérida                         Cd de Mèxico                    Tijuana               </a:t>
            </a:r>
            <a:endParaRPr lang="es-ES" sz="800" b="1" dirty="0"/>
          </a:p>
          <a:p>
            <a:pPr>
              <a:spcBef>
                <a:spcPct val="50000"/>
              </a:spcBef>
            </a:pPr>
            <a:endParaRPr lang="es-ES" sz="800" dirty="0"/>
          </a:p>
        </p:txBody>
      </p:sp>
      <p:pic>
        <p:nvPicPr>
          <p:cNvPr id="2" name="video consultorios elite.avi" descr="/Users/macstore/Desktop/Power Point/video consultorios elite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3716338"/>
            <a:ext cx="36957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unname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89" y="10065"/>
            <a:ext cx="2361659" cy="23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66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195" grpId="0"/>
      <p:bldP spid="819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7667" y="147637"/>
            <a:ext cx="10515600" cy="1325563"/>
          </a:xfrm>
        </p:spPr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</a:rPr>
              <a:t>Acceso a RA en M</a:t>
            </a:r>
            <a:r>
              <a:rPr lang="es-ES" dirty="0" err="1" smtClean="0">
                <a:solidFill>
                  <a:srgbClr val="0070C0"/>
                </a:solidFill>
              </a:rPr>
              <a:t>éxico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73200"/>
            <a:ext cx="11734800" cy="5384799"/>
          </a:xfrm>
        </p:spPr>
        <p:txBody>
          <a:bodyPr>
            <a:normAutofit/>
          </a:bodyPr>
          <a:lstStyle/>
          <a:p>
            <a:r>
              <a:rPr lang="es-ES_tradnl" sz="3400" dirty="0" smtClean="0">
                <a:solidFill>
                  <a:srgbClr val="FF0000"/>
                </a:solidFill>
              </a:rPr>
              <a:t>Muy bajo</a:t>
            </a:r>
          </a:p>
          <a:p>
            <a:r>
              <a:rPr lang="es-ES_tradnl" sz="3400" dirty="0" smtClean="0"/>
              <a:t> No cobertura </a:t>
            </a:r>
            <a:r>
              <a:rPr lang="es-ES_tradnl" sz="3400" dirty="0" err="1" smtClean="0"/>
              <a:t>econ</a:t>
            </a:r>
            <a:r>
              <a:rPr lang="es-ES" sz="3400" dirty="0" smtClean="0"/>
              <a:t>ómica </a:t>
            </a:r>
            <a:endParaRPr lang="es-ES_tradnl" sz="3400" dirty="0" smtClean="0"/>
          </a:p>
          <a:p>
            <a:r>
              <a:rPr lang="es-ES_tradnl" sz="3400" dirty="0"/>
              <a:t>F</a:t>
            </a:r>
            <a:r>
              <a:rPr lang="es-ES_tradnl" sz="3400" dirty="0" smtClean="0"/>
              <a:t>actores: Pol</a:t>
            </a:r>
            <a:r>
              <a:rPr lang="es-ES" sz="3400" dirty="0" err="1" smtClean="0"/>
              <a:t>íticos</a:t>
            </a:r>
            <a:r>
              <a:rPr lang="es-ES" sz="3400" dirty="0" smtClean="0"/>
              <a:t>, culturales, religiosos y éticos</a:t>
            </a:r>
          </a:p>
          <a:p>
            <a:r>
              <a:rPr lang="es-ES" sz="3400" dirty="0" smtClean="0"/>
              <a:t>Planificación Familiar en México</a:t>
            </a:r>
          </a:p>
          <a:p>
            <a:r>
              <a:rPr lang="es-ES" sz="3400" dirty="0" smtClean="0"/>
              <a:t>Comparación: Europa, USA, Japón,  China, India, África, </a:t>
            </a:r>
            <a:r>
              <a:rPr lang="es-ES" sz="3400" dirty="0" err="1" smtClean="0"/>
              <a:t>Lat</a:t>
            </a:r>
            <a:r>
              <a:rPr lang="es-ES" sz="3400" dirty="0" smtClean="0"/>
              <a:t> Am</a:t>
            </a:r>
          </a:p>
          <a:p>
            <a:r>
              <a:rPr lang="es-ES" sz="3400" dirty="0" smtClean="0"/>
              <a:t>Experiencia en </a:t>
            </a:r>
            <a:r>
              <a:rPr lang="es-ES" sz="3400" dirty="0" err="1" smtClean="0"/>
              <a:t>Lat</a:t>
            </a:r>
            <a:r>
              <a:rPr lang="es-ES" sz="3400" dirty="0" smtClean="0"/>
              <a:t> Am: Brasil, Argentina, Chile</a:t>
            </a:r>
          </a:p>
          <a:p>
            <a:r>
              <a:rPr lang="es-ES" sz="3400" dirty="0" err="1" smtClean="0"/>
              <a:t>Subregistro</a:t>
            </a:r>
            <a:r>
              <a:rPr lang="es-ES" sz="3400" dirty="0" smtClean="0"/>
              <a:t> en el mundo. </a:t>
            </a:r>
            <a:r>
              <a:rPr lang="es-ES" sz="3400" dirty="0" smtClean="0"/>
              <a:t>??? ICMART</a:t>
            </a:r>
            <a:endParaRPr lang="es-ES" sz="3400" dirty="0" smtClean="0"/>
          </a:p>
          <a:p>
            <a:endParaRPr lang="es-ES" sz="3400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375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725057" y="0"/>
            <a:ext cx="10515600" cy="1325563"/>
          </a:xfrm>
        </p:spPr>
        <p:txBody>
          <a:bodyPr/>
          <a:lstStyle/>
          <a:p>
            <a:r>
              <a:rPr lang="es-ES_tradnl" dirty="0" smtClean="0"/>
              <a:t> </a:t>
            </a:r>
            <a:r>
              <a:rPr lang="es-ES_tradnl" dirty="0" smtClean="0">
                <a:solidFill>
                  <a:srgbClr val="0070C0"/>
                </a:solidFill>
              </a:rPr>
              <a:t>Acceso a RA en el mundo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1202266"/>
            <a:ext cx="12192000" cy="5655733"/>
          </a:xfrm>
        </p:spPr>
        <p:txBody>
          <a:bodyPr>
            <a:normAutofit fontScale="92500" lnSpcReduction="10000"/>
          </a:bodyPr>
          <a:lstStyle/>
          <a:p>
            <a:r>
              <a:rPr lang="es-ES_tradnl" sz="3500" dirty="0" err="1"/>
              <a:t>Faddy</a:t>
            </a:r>
            <a:r>
              <a:rPr lang="es-ES_tradnl" sz="3500" dirty="0"/>
              <a:t> MJ, </a:t>
            </a:r>
            <a:r>
              <a:rPr lang="es-ES_tradnl" sz="3500" dirty="0" err="1"/>
              <a:t>Gosden</a:t>
            </a:r>
            <a:r>
              <a:rPr lang="es-ES_tradnl" sz="3500" dirty="0"/>
              <a:t> MD, </a:t>
            </a:r>
            <a:r>
              <a:rPr lang="es-ES_tradnl" sz="3500" dirty="0" err="1"/>
              <a:t>Gosden</a:t>
            </a:r>
            <a:r>
              <a:rPr lang="es-ES_tradnl" sz="3500" dirty="0"/>
              <a:t> RG. A </a:t>
            </a:r>
            <a:r>
              <a:rPr lang="es-ES_tradnl" sz="3500" dirty="0" err="1"/>
              <a:t>demographic</a:t>
            </a:r>
            <a:r>
              <a:rPr lang="es-ES_tradnl" sz="3500" dirty="0"/>
              <a:t> </a:t>
            </a:r>
            <a:r>
              <a:rPr lang="es-ES_tradnl" sz="3500" dirty="0" err="1"/>
              <a:t>projection</a:t>
            </a:r>
            <a:r>
              <a:rPr lang="es-ES_tradnl" sz="3500" dirty="0"/>
              <a:t> of </a:t>
            </a:r>
            <a:r>
              <a:rPr lang="es-ES_tradnl" sz="3500" dirty="0" err="1"/>
              <a:t>assisted</a:t>
            </a:r>
            <a:r>
              <a:rPr lang="es-ES_tradnl" sz="3500" dirty="0"/>
              <a:t> </a:t>
            </a:r>
            <a:r>
              <a:rPr lang="es-ES_tradnl" sz="3500" dirty="0" err="1"/>
              <a:t>reproductive</a:t>
            </a:r>
            <a:r>
              <a:rPr lang="es-ES_tradnl" sz="3500" dirty="0"/>
              <a:t> </a:t>
            </a:r>
            <a:r>
              <a:rPr lang="es-ES_tradnl" sz="3500" dirty="0" err="1"/>
              <a:t>technologies</a:t>
            </a:r>
            <a:r>
              <a:rPr lang="es-ES_tradnl" sz="3500" dirty="0"/>
              <a:t> to </a:t>
            </a:r>
            <a:r>
              <a:rPr lang="es-ES_tradnl" sz="3500" dirty="0" err="1"/>
              <a:t>world</a:t>
            </a:r>
            <a:r>
              <a:rPr lang="es-ES_tradnl" sz="3500" dirty="0"/>
              <a:t> </a:t>
            </a:r>
            <a:r>
              <a:rPr lang="es-ES_tradnl" sz="3500" dirty="0" err="1"/>
              <a:t>population</a:t>
            </a:r>
            <a:r>
              <a:rPr lang="es-ES_tradnl" sz="3500" dirty="0"/>
              <a:t> </a:t>
            </a:r>
            <a:r>
              <a:rPr lang="es-ES_tradnl" sz="3500" dirty="0" err="1"/>
              <a:t>growth</a:t>
            </a:r>
            <a:r>
              <a:rPr lang="es-ES_tradnl" sz="3500" dirty="0"/>
              <a:t>. RBM Online </a:t>
            </a:r>
            <a:r>
              <a:rPr lang="es-ES_tradnl" sz="3500" dirty="0">
                <a:solidFill>
                  <a:srgbClr val="FF0000"/>
                </a:solidFill>
              </a:rPr>
              <a:t>2018</a:t>
            </a:r>
            <a:r>
              <a:rPr lang="es-ES_tradnl" sz="3500" dirty="0"/>
              <a:t>; 36_ 455-458 (</a:t>
            </a:r>
            <a:r>
              <a:rPr lang="es-ES_tradnl" sz="3500" dirty="0" err="1"/>
              <a:t>Apr</a:t>
            </a:r>
            <a:r>
              <a:rPr lang="es-ES_tradnl" sz="3500" dirty="0"/>
              <a:t>)</a:t>
            </a:r>
            <a:br>
              <a:rPr lang="es-ES_tradnl" sz="3500" dirty="0"/>
            </a:br>
            <a:r>
              <a:rPr lang="es-ES_tradnl" sz="3500" dirty="0" err="1">
                <a:solidFill>
                  <a:srgbClr val="FF0000"/>
                </a:solidFill>
              </a:rPr>
              <a:t>Act</a:t>
            </a:r>
            <a:r>
              <a:rPr lang="es-ES_tradnl" sz="3500" dirty="0">
                <a:solidFill>
                  <a:srgbClr val="FF0000"/>
                </a:solidFill>
              </a:rPr>
              <a:t> (40 años) 0.1% para 2100 3.5%</a:t>
            </a:r>
          </a:p>
          <a:p>
            <a:r>
              <a:rPr lang="es-ES_tradnl" sz="3500" dirty="0" err="1"/>
              <a:t>Levine</a:t>
            </a:r>
            <a:r>
              <a:rPr lang="es-ES_tradnl" sz="3500" dirty="0"/>
              <a:t> H. Et al. Temporal </a:t>
            </a:r>
            <a:r>
              <a:rPr lang="es-ES_tradnl" sz="3500" dirty="0" err="1"/>
              <a:t>trends</a:t>
            </a:r>
            <a:r>
              <a:rPr lang="es-ES_tradnl" sz="3500" dirty="0"/>
              <a:t> in </a:t>
            </a:r>
            <a:r>
              <a:rPr lang="es-ES_tradnl" sz="3500" dirty="0" err="1"/>
              <a:t>sperm</a:t>
            </a:r>
            <a:r>
              <a:rPr lang="es-ES_tradnl" sz="3500" dirty="0"/>
              <a:t> </a:t>
            </a:r>
            <a:r>
              <a:rPr lang="es-ES_tradnl" sz="3500" dirty="0" err="1"/>
              <a:t>count</a:t>
            </a:r>
            <a:r>
              <a:rPr lang="es-ES_tradnl" sz="3500" dirty="0"/>
              <a:t>: a </a:t>
            </a:r>
            <a:r>
              <a:rPr lang="es-ES_tradnl" sz="3500" dirty="0" err="1"/>
              <a:t>systematic</a:t>
            </a:r>
            <a:r>
              <a:rPr lang="es-ES_tradnl" sz="3500" dirty="0"/>
              <a:t> </a:t>
            </a:r>
            <a:r>
              <a:rPr lang="es-ES_tradnl" sz="3500" dirty="0" err="1"/>
              <a:t>review</a:t>
            </a:r>
            <a:r>
              <a:rPr lang="es-ES_tradnl" sz="3500" dirty="0"/>
              <a:t> and meta-</a:t>
            </a:r>
            <a:r>
              <a:rPr lang="es-ES_tradnl" sz="3500" dirty="0" err="1"/>
              <a:t>regression</a:t>
            </a:r>
            <a:r>
              <a:rPr lang="es-ES_tradnl" sz="3500" dirty="0"/>
              <a:t> </a:t>
            </a:r>
            <a:r>
              <a:rPr lang="es-ES_tradnl" sz="3500" dirty="0" err="1"/>
              <a:t>analysis</a:t>
            </a:r>
            <a:r>
              <a:rPr lang="es-ES_tradnl" sz="3500" dirty="0"/>
              <a:t>. </a:t>
            </a:r>
            <a:r>
              <a:rPr lang="es-ES_tradnl" sz="3500" dirty="0" err="1"/>
              <a:t>Hum</a:t>
            </a:r>
            <a:r>
              <a:rPr lang="es-ES_tradnl" sz="3500" dirty="0"/>
              <a:t> </a:t>
            </a:r>
            <a:r>
              <a:rPr lang="es-ES_tradnl" sz="3500" dirty="0" err="1"/>
              <a:t>Reprod</a:t>
            </a:r>
            <a:r>
              <a:rPr lang="es-ES_tradnl" sz="3500" dirty="0"/>
              <a:t> </a:t>
            </a:r>
            <a:r>
              <a:rPr lang="es-ES_tradnl" sz="3500" dirty="0" err="1"/>
              <a:t>Update</a:t>
            </a:r>
            <a:r>
              <a:rPr lang="es-ES_tradnl" sz="3500" dirty="0"/>
              <a:t> </a:t>
            </a:r>
            <a:r>
              <a:rPr lang="es-ES_tradnl" sz="3500" dirty="0">
                <a:solidFill>
                  <a:srgbClr val="FF0000"/>
                </a:solidFill>
              </a:rPr>
              <a:t>2017</a:t>
            </a:r>
            <a:r>
              <a:rPr lang="es-ES_tradnl" sz="3500" dirty="0"/>
              <a:t>; 23: 646-659.                                                                       Entre 1973-2011 </a:t>
            </a:r>
            <a:r>
              <a:rPr lang="es-ES_tradnl" sz="3500" dirty="0">
                <a:solidFill>
                  <a:srgbClr val="FF0000"/>
                </a:solidFill>
              </a:rPr>
              <a:t>Declive en cuentas </a:t>
            </a:r>
            <a:r>
              <a:rPr lang="es-ES_tradnl" sz="3500" dirty="0" err="1">
                <a:solidFill>
                  <a:srgbClr val="FF0000"/>
                </a:solidFill>
              </a:rPr>
              <a:t>esperm</a:t>
            </a:r>
            <a:r>
              <a:rPr lang="es-ES" sz="3500" dirty="0">
                <a:solidFill>
                  <a:srgbClr val="FF0000"/>
                </a:solidFill>
              </a:rPr>
              <a:t>áticas entre 50-60</a:t>
            </a:r>
            <a:r>
              <a:rPr lang="es-ES" sz="3500" dirty="0" smtClean="0">
                <a:solidFill>
                  <a:srgbClr val="FF0000"/>
                </a:solidFill>
              </a:rPr>
              <a:t>%</a:t>
            </a:r>
          </a:p>
          <a:p>
            <a:r>
              <a:rPr lang="es-ES" sz="3500" dirty="0" err="1" smtClean="0"/>
              <a:t>Adamson</a:t>
            </a:r>
            <a:r>
              <a:rPr lang="es-ES" sz="3500" dirty="0" smtClean="0"/>
              <a:t> GD. Global and </a:t>
            </a:r>
            <a:r>
              <a:rPr lang="es-ES" sz="3500" dirty="0" err="1"/>
              <a:t>s</a:t>
            </a:r>
            <a:r>
              <a:rPr lang="es-ES" sz="3500" dirty="0" err="1" smtClean="0"/>
              <a:t>ocieconomic</a:t>
            </a:r>
            <a:r>
              <a:rPr lang="es-ES" sz="3500" dirty="0" smtClean="0"/>
              <a:t> </a:t>
            </a:r>
            <a:r>
              <a:rPr lang="es-ES" sz="3500" dirty="0" err="1" smtClean="0"/>
              <a:t>factors</a:t>
            </a:r>
            <a:r>
              <a:rPr lang="es-ES" sz="3500" dirty="0" smtClean="0"/>
              <a:t> </a:t>
            </a:r>
            <a:r>
              <a:rPr lang="es-ES" sz="3500" dirty="0" err="1" smtClean="0"/>
              <a:t>that</a:t>
            </a:r>
            <a:r>
              <a:rPr lang="es-ES" sz="3500" dirty="0" smtClean="0"/>
              <a:t> </a:t>
            </a:r>
            <a:r>
              <a:rPr lang="es-ES" sz="3500" dirty="0" err="1" smtClean="0"/>
              <a:t>influence</a:t>
            </a:r>
            <a:r>
              <a:rPr lang="es-ES" sz="3500" dirty="0" smtClean="0"/>
              <a:t> </a:t>
            </a:r>
            <a:r>
              <a:rPr lang="es-ES" sz="3500" dirty="0" err="1" smtClean="0"/>
              <a:t>access</a:t>
            </a:r>
            <a:r>
              <a:rPr lang="es-ES" sz="3500" dirty="0" smtClean="0"/>
              <a:t> to ART: </a:t>
            </a:r>
            <a:r>
              <a:rPr lang="es-ES" sz="3500" dirty="0" err="1" smtClean="0"/>
              <a:t>Women´s</a:t>
            </a:r>
            <a:r>
              <a:rPr lang="es-ES" sz="3500" dirty="0" smtClean="0"/>
              <a:t>  </a:t>
            </a:r>
            <a:r>
              <a:rPr lang="es-ES" sz="3500" dirty="0" err="1" smtClean="0"/>
              <a:t>Health</a:t>
            </a:r>
            <a:r>
              <a:rPr lang="es-ES" sz="3500" dirty="0" smtClean="0"/>
              <a:t> 2009; 5:351-358</a:t>
            </a:r>
          </a:p>
          <a:p>
            <a:r>
              <a:rPr lang="es-ES" sz="3500" dirty="0" err="1" smtClean="0"/>
              <a:t>Adamson</a:t>
            </a:r>
            <a:r>
              <a:rPr lang="es-ES" sz="3500" dirty="0" smtClean="0"/>
              <a:t> GD et al.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numbers</a:t>
            </a:r>
            <a:r>
              <a:rPr lang="es-ES" sz="3500" dirty="0" smtClean="0"/>
              <a:t> of </a:t>
            </a:r>
            <a:r>
              <a:rPr lang="es-ES" sz="3500" dirty="0" err="1" smtClean="0"/>
              <a:t>babies</a:t>
            </a:r>
            <a:r>
              <a:rPr lang="es-ES" sz="3500" dirty="0" smtClean="0"/>
              <a:t> </a:t>
            </a:r>
            <a:r>
              <a:rPr lang="es-ES" sz="3500" dirty="0" err="1" smtClean="0"/>
              <a:t>born</a:t>
            </a:r>
            <a:r>
              <a:rPr lang="es-ES" sz="3500" dirty="0" smtClean="0"/>
              <a:t> </a:t>
            </a:r>
            <a:r>
              <a:rPr lang="es-ES" sz="3500" dirty="0" err="1" smtClean="0"/>
              <a:t>globally</a:t>
            </a:r>
            <a:r>
              <a:rPr lang="es-ES" sz="3500" dirty="0" smtClean="0"/>
              <a:t> </a:t>
            </a:r>
            <a:r>
              <a:rPr lang="es-ES" sz="3500" dirty="0" err="1" smtClean="0"/>
              <a:t>after</a:t>
            </a:r>
            <a:r>
              <a:rPr lang="es-ES" sz="3500" dirty="0" smtClean="0"/>
              <a:t> </a:t>
            </a:r>
            <a:r>
              <a:rPr lang="es-ES" sz="3500" dirty="0" err="1" smtClean="0"/>
              <a:t>treatment</a:t>
            </a:r>
            <a:r>
              <a:rPr lang="es-ES" sz="3500" dirty="0" smtClean="0"/>
              <a:t> </a:t>
            </a:r>
            <a:r>
              <a:rPr lang="es-ES" sz="3500" dirty="0" err="1" smtClean="0"/>
              <a:t>with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ART. </a:t>
            </a:r>
            <a:r>
              <a:rPr lang="es-ES" sz="3500" dirty="0" err="1" smtClean="0"/>
              <a:t>Fertil</a:t>
            </a:r>
            <a:r>
              <a:rPr lang="es-ES" sz="3500" dirty="0" smtClean="0"/>
              <a:t> </a:t>
            </a:r>
            <a:r>
              <a:rPr lang="es-ES" sz="3500" dirty="0" err="1" smtClean="0"/>
              <a:t>Steril</a:t>
            </a:r>
            <a:r>
              <a:rPr lang="es-ES" sz="3500" dirty="0" smtClean="0"/>
              <a:t> 2013; 100: S42.</a:t>
            </a:r>
            <a:r>
              <a:rPr lang="es-ES_tradnl" sz="3500" dirty="0"/>
              <a:t/>
            </a:r>
            <a:br>
              <a:rPr lang="es-ES_tradnl" sz="3500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573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crochips DNA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at_muj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25" y="121266"/>
            <a:ext cx="4702168" cy="3674679"/>
          </a:xfrm>
          <a:prstGeom prst="rect">
            <a:avLst/>
          </a:prstGeom>
          <a:noFill/>
        </p:spPr>
      </p:pic>
      <p:pic>
        <p:nvPicPr>
          <p:cNvPr id="4" name="Picture 4" descr="Time - Babies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69" y="3311097"/>
            <a:ext cx="2675466" cy="354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401734" y="4165600"/>
            <a:ext cx="462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3200" dirty="0" err="1" smtClean="0"/>
              <a:t>Educaci</a:t>
            </a:r>
            <a:r>
              <a:rPr lang="es-ES" sz="3200" dirty="0" smtClean="0"/>
              <a:t>ón</a:t>
            </a:r>
          </a:p>
          <a:p>
            <a:pPr marL="285750" indent="-285750">
              <a:buFont typeface="Arial" charset="0"/>
              <a:buChar char="•"/>
            </a:pPr>
            <a:r>
              <a:rPr lang="es-ES" sz="3200" dirty="0" smtClean="0"/>
              <a:t>Prevención</a:t>
            </a:r>
          </a:p>
          <a:p>
            <a:pPr marL="285750" indent="-285750">
              <a:buFont typeface="Arial" charset="0"/>
              <a:buChar char="•"/>
            </a:pPr>
            <a:r>
              <a:rPr lang="es-ES" sz="3200" dirty="0" smtClean="0"/>
              <a:t>Cambio en paradigmas</a:t>
            </a:r>
            <a:endParaRPr lang="es-ES_tradnl" sz="3200" dirty="0"/>
          </a:p>
        </p:txBody>
      </p:sp>
      <p:pic>
        <p:nvPicPr>
          <p:cNvPr id="8" name="Picture 5" descr="sra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284" y="172769"/>
            <a:ext cx="2077250" cy="30500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0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8514" y="5894"/>
            <a:ext cx="10515600" cy="1325563"/>
          </a:xfrm>
        </p:spPr>
        <p:txBody>
          <a:bodyPr/>
          <a:lstStyle/>
          <a:p>
            <a:r>
              <a:rPr lang="es-ES_tradnl" dirty="0" smtClean="0"/>
              <a:t> </a:t>
            </a:r>
            <a:r>
              <a:rPr lang="es-ES_tradnl" dirty="0" smtClean="0">
                <a:solidFill>
                  <a:srgbClr val="0070C0"/>
                </a:solidFill>
              </a:rPr>
              <a:t>Soluciones Propuestas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50710"/>
            <a:ext cx="12192000" cy="4351338"/>
          </a:xfrm>
        </p:spPr>
        <p:txBody>
          <a:bodyPr>
            <a:noAutofit/>
          </a:bodyPr>
          <a:lstStyle/>
          <a:p>
            <a:r>
              <a:rPr lang="es-ES_tradnl" sz="3200" dirty="0" err="1" smtClean="0"/>
              <a:t>Reconoc</a:t>
            </a:r>
            <a:r>
              <a:rPr lang="es-ES_tradnl" sz="3200" dirty="0" smtClean="0"/>
              <a:t> de la infertilidad como </a:t>
            </a:r>
            <a:r>
              <a:rPr lang="es-ES_tradnl" sz="3200" dirty="0" smtClean="0">
                <a:solidFill>
                  <a:srgbClr val="FF0000"/>
                </a:solidFill>
              </a:rPr>
              <a:t>problema de salud </a:t>
            </a:r>
            <a:r>
              <a:rPr lang="es-ES_tradnl" sz="3200" dirty="0" smtClean="0"/>
              <a:t>(OMS)</a:t>
            </a:r>
          </a:p>
          <a:p>
            <a:r>
              <a:rPr lang="es-ES_tradnl" sz="3200" dirty="0" smtClean="0"/>
              <a:t>Integrar su manejo en programas de </a:t>
            </a:r>
            <a:r>
              <a:rPr lang="es-ES_tradnl" sz="3200" dirty="0" err="1" smtClean="0">
                <a:solidFill>
                  <a:srgbClr val="FF0000"/>
                </a:solidFill>
              </a:rPr>
              <a:t>planificaci</a:t>
            </a:r>
            <a:r>
              <a:rPr lang="es-ES" sz="3200" dirty="0" err="1" smtClean="0">
                <a:solidFill>
                  <a:srgbClr val="FF0000"/>
                </a:solidFill>
              </a:rPr>
              <a:t>ón</a:t>
            </a:r>
            <a:r>
              <a:rPr lang="es-ES" sz="3200" dirty="0" smtClean="0">
                <a:solidFill>
                  <a:srgbClr val="FF0000"/>
                </a:solidFill>
              </a:rPr>
              <a:t> familiar</a:t>
            </a:r>
            <a:r>
              <a:rPr lang="es-ES" sz="3200" dirty="0" smtClean="0"/>
              <a:t>.</a:t>
            </a:r>
          </a:p>
          <a:p>
            <a:r>
              <a:rPr lang="es-ES" sz="3200" dirty="0" smtClean="0"/>
              <a:t>Enfatizar en </a:t>
            </a:r>
            <a:r>
              <a:rPr lang="es-ES" sz="3200" dirty="0" smtClean="0">
                <a:solidFill>
                  <a:srgbClr val="FF0000"/>
                </a:solidFill>
              </a:rPr>
              <a:t>prevención</a:t>
            </a:r>
            <a:r>
              <a:rPr lang="es-ES" sz="3200" dirty="0" smtClean="0"/>
              <a:t> (obesidad, adicciones, endocrinopatías,  </a:t>
            </a:r>
            <a:r>
              <a:rPr lang="es-ES" sz="3200" dirty="0" err="1" smtClean="0"/>
              <a:t>enferm</a:t>
            </a:r>
            <a:r>
              <a:rPr lang="es-ES" sz="3200" dirty="0" smtClean="0"/>
              <a:t> de </a:t>
            </a:r>
            <a:r>
              <a:rPr lang="es-ES" sz="3200" dirty="0" err="1" smtClean="0"/>
              <a:t>transm</a:t>
            </a:r>
            <a:r>
              <a:rPr lang="es-ES" sz="3200" dirty="0" smtClean="0"/>
              <a:t> sex, anticoncepción, estilos de vida saludables, etc.</a:t>
            </a:r>
          </a:p>
          <a:p>
            <a:r>
              <a:rPr lang="es-ES" sz="3200" dirty="0" smtClean="0"/>
              <a:t>Dedicar </a:t>
            </a:r>
            <a:r>
              <a:rPr lang="es-ES" sz="3200" dirty="0" smtClean="0">
                <a:solidFill>
                  <a:srgbClr val="FF0000"/>
                </a:solidFill>
              </a:rPr>
              <a:t>recursos en hospitales </a:t>
            </a:r>
            <a:r>
              <a:rPr lang="es-ES" sz="3200" dirty="0" smtClean="0"/>
              <a:t> </a:t>
            </a:r>
            <a:r>
              <a:rPr lang="es-ES" sz="3200" dirty="0" smtClean="0"/>
              <a:t>para </a:t>
            </a:r>
            <a:r>
              <a:rPr lang="es-ES" sz="3200" dirty="0" err="1" smtClean="0"/>
              <a:t>endosc</a:t>
            </a:r>
            <a:r>
              <a:rPr lang="es-ES" sz="3200" dirty="0" smtClean="0"/>
              <a:t> </a:t>
            </a:r>
            <a:r>
              <a:rPr lang="es-ES" sz="3200" dirty="0" err="1" smtClean="0"/>
              <a:t>qx</a:t>
            </a:r>
            <a:r>
              <a:rPr lang="es-ES" sz="3200" dirty="0" smtClean="0"/>
              <a:t>, microcirugía, </a:t>
            </a:r>
            <a:r>
              <a:rPr lang="es-ES" sz="3200" dirty="0" err="1" smtClean="0"/>
              <a:t>tx</a:t>
            </a:r>
            <a:r>
              <a:rPr lang="es-ES" sz="3200" dirty="0" smtClean="0"/>
              <a:t> médico de endocrinopatías y </a:t>
            </a:r>
            <a:r>
              <a:rPr lang="es-ES" sz="3200" dirty="0" smtClean="0"/>
              <a:t> convenios con centros de RA </a:t>
            </a:r>
            <a:endParaRPr lang="es-ES" sz="3200" dirty="0" smtClean="0"/>
          </a:p>
          <a:p>
            <a:r>
              <a:rPr lang="es-ES" sz="3200" dirty="0" smtClean="0">
                <a:solidFill>
                  <a:srgbClr val="FF0000"/>
                </a:solidFill>
              </a:rPr>
              <a:t>Difundir</a:t>
            </a:r>
            <a:r>
              <a:rPr lang="es-ES" sz="3200" dirty="0" smtClean="0"/>
              <a:t> alcances, </a:t>
            </a:r>
            <a:r>
              <a:rPr lang="es-ES" sz="3200" dirty="0" err="1" smtClean="0"/>
              <a:t>limit</a:t>
            </a:r>
            <a:r>
              <a:rPr lang="es-ES" sz="3200" dirty="0" smtClean="0"/>
              <a:t>, indicaciones, pronóstico de RA en casos </a:t>
            </a:r>
            <a:r>
              <a:rPr lang="es-ES" sz="3200" dirty="0" err="1" smtClean="0"/>
              <a:t>indiv</a:t>
            </a:r>
            <a:endParaRPr lang="es-ES" sz="3200" dirty="0" smtClean="0"/>
          </a:p>
          <a:p>
            <a:r>
              <a:rPr lang="es-ES_tradnl" sz="3200" dirty="0" smtClean="0"/>
              <a:t> Promover programas para personas de </a:t>
            </a:r>
            <a:r>
              <a:rPr lang="es-ES_tradnl" sz="3200" dirty="0" smtClean="0">
                <a:solidFill>
                  <a:srgbClr val="FF0000"/>
                </a:solidFill>
              </a:rPr>
              <a:t>escasos recursos</a:t>
            </a:r>
          </a:p>
          <a:p>
            <a:r>
              <a:rPr lang="es-ES_tradnl" sz="3200" dirty="0" smtClean="0"/>
              <a:t>Promover cobertura por </a:t>
            </a:r>
            <a:r>
              <a:rPr lang="es-ES_tradnl" sz="3200" dirty="0" smtClean="0">
                <a:solidFill>
                  <a:srgbClr val="FF0000"/>
                </a:solidFill>
              </a:rPr>
              <a:t>aseguradoras</a:t>
            </a:r>
            <a:r>
              <a:rPr lang="es-ES_tradnl" sz="3200" dirty="0" smtClean="0"/>
              <a:t> de servicios m</a:t>
            </a:r>
            <a:r>
              <a:rPr lang="es-ES" sz="3200" dirty="0" err="1" smtClean="0"/>
              <a:t>édicos</a:t>
            </a:r>
            <a:endParaRPr lang="es-ES" sz="3200" dirty="0" smtClean="0"/>
          </a:p>
          <a:p>
            <a:r>
              <a:rPr lang="es-ES" sz="3200" dirty="0" smtClean="0"/>
              <a:t>Área de oportunidad para la </a:t>
            </a:r>
            <a:r>
              <a:rPr lang="es-ES" sz="3200" dirty="0" smtClean="0">
                <a:solidFill>
                  <a:srgbClr val="FF0000"/>
                </a:solidFill>
              </a:rPr>
              <a:t>ANM</a:t>
            </a:r>
            <a:endParaRPr lang="es-ES_trad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3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mama_hijo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7140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4" descr="LogoVida_fondoBlanco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5717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2514600" y="1447800"/>
            <a:ext cx="533400" cy="228600"/>
          </a:xfrm>
          <a:prstGeom prst="rect">
            <a:avLst/>
          </a:prstGeom>
          <a:noFill/>
          <a:ln w="12700">
            <a:solidFill>
              <a:srgbClr val="FB1D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>
              <a:cs typeface="Arial" charset="0"/>
            </a:endParaRP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1510680" y="1725290"/>
            <a:ext cx="372122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>
                <a:solidFill>
                  <a:srgbClr val="0000FF"/>
                </a:solidFill>
                <a:cs typeface="Arial" charset="0"/>
              </a:rPr>
              <a:t>DIRECTORES.</a:t>
            </a:r>
            <a:endParaRPr lang="es-ES_tradnl" sz="1400" b="1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>
                <a:cs typeface="Arial" charset="0"/>
              </a:rPr>
              <a:t>Dr. Antonio M Gutiérrez G. </a:t>
            </a:r>
            <a:r>
              <a:rPr lang="es-ES_tradnl" sz="1400" b="1" dirty="0" err="1">
                <a:cs typeface="Arial" charset="0"/>
              </a:rPr>
              <a:t>Dir</a:t>
            </a:r>
            <a:r>
              <a:rPr lang="es-ES_tradnl" sz="1400" b="1" dirty="0">
                <a:cs typeface="Arial" charset="0"/>
              </a:rPr>
              <a:t> </a:t>
            </a:r>
            <a:r>
              <a:rPr lang="es-ES_tradnl" sz="1400" b="1" dirty="0" err="1">
                <a:cs typeface="Arial" charset="0"/>
              </a:rPr>
              <a:t>Gral</a:t>
            </a:r>
            <a:r>
              <a:rPr lang="es-ES_tradnl" sz="1400" b="1" dirty="0">
                <a:cs typeface="Arial" charset="0"/>
              </a:rPr>
              <a:t>, León)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>
                <a:cs typeface="Arial" charset="0"/>
              </a:rPr>
              <a:t>Dr Efraín Pérez Peña (Guadalajara)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>
                <a:cs typeface="Arial" charset="0"/>
              </a:rPr>
              <a:t>Dr. Arturo Garza Morales (Matamoros)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>
                <a:cs typeface="Arial" charset="0"/>
              </a:rPr>
              <a:t>Dr. Álvaro Pérez </a:t>
            </a:r>
            <a:r>
              <a:rPr lang="es-ES_tradnl" sz="1400" b="1" dirty="0" err="1">
                <a:cs typeface="Arial" charset="0"/>
              </a:rPr>
              <a:t>May</a:t>
            </a:r>
            <a:r>
              <a:rPr lang="es-ES_tradnl" sz="1400" b="1" dirty="0">
                <a:cs typeface="Arial" charset="0"/>
              </a:rPr>
              <a:t> ( Mérida)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>
                <a:cs typeface="Arial" charset="0"/>
              </a:rPr>
              <a:t>Dr. Alfredo Arroyo (Cd. De México)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 err="1">
                <a:cs typeface="Arial" charset="0"/>
              </a:rPr>
              <a:t>Dra</a:t>
            </a:r>
            <a:r>
              <a:rPr lang="es-ES_tradnl" sz="1400" b="1" dirty="0">
                <a:cs typeface="Arial" charset="0"/>
              </a:rPr>
              <a:t> Isabela Martínez R (Tijuana)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 err="1">
                <a:cs typeface="Arial" charset="0"/>
              </a:rPr>
              <a:t>Dr</a:t>
            </a:r>
            <a:r>
              <a:rPr lang="es-ES_tradnl" sz="1400" b="1" dirty="0">
                <a:cs typeface="Arial" charset="0"/>
              </a:rPr>
              <a:t> Rodrigo </a:t>
            </a:r>
            <a:r>
              <a:rPr lang="es-ES_tradnl" sz="1400" b="1" dirty="0" err="1">
                <a:cs typeface="Arial" charset="0"/>
              </a:rPr>
              <a:t>Chavarr</a:t>
            </a:r>
            <a:r>
              <a:rPr lang="es-ES" sz="1400" b="1" dirty="0" err="1">
                <a:cs typeface="Arial" charset="0"/>
              </a:rPr>
              <a:t>ía</a:t>
            </a:r>
            <a:r>
              <a:rPr lang="es-ES" sz="1400" b="1" dirty="0">
                <a:cs typeface="Arial" charset="0"/>
              </a:rPr>
              <a:t> N ( </a:t>
            </a:r>
            <a:r>
              <a:rPr lang="es-ES" sz="1400" b="1" dirty="0" smtClean="0">
                <a:cs typeface="Arial" charset="0"/>
              </a:rPr>
              <a:t>Querétaro)</a:t>
            </a:r>
            <a:endParaRPr lang="es-ES_tradnl" sz="1400" b="1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endParaRPr lang="es-ES_tradnl" sz="1400" b="1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endParaRPr lang="es-ES_tradnl" sz="1400" b="1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endParaRPr lang="es-ES_tradnl" sz="1400" b="1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endParaRPr lang="es-ES_tradnl" sz="1400" b="1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>
                <a:cs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  <a:buFont typeface="Wingdings" charset="0"/>
              <a:buChar char="v"/>
            </a:pPr>
            <a:endParaRPr lang="es-ES_tradnl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7573963" y="2992438"/>
            <a:ext cx="3059112" cy="3789362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>
              <a:cs typeface="Arial" charset="0"/>
            </a:endParaRPr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7410451" y="1928813"/>
            <a:ext cx="331152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solidFill>
                  <a:srgbClr val="0000FF"/>
                </a:solidFill>
                <a:cs typeface="Arial" charset="0"/>
              </a:rPr>
              <a:t>GENETISTA: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Dra. Rebeca Aubert</a:t>
            </a:r>
            <a:endParaRPr lang="es-ES_tradnl" sz="1300" b="1">
              <a:solidFill>
                <a:srgbClr val="0000FF"/>
              </a:solidFill>
              <a:cs typeface="Arial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solidFill>
                  <a:srgbClr val="0000FF"/>
                </a:solidFill>
                <a:cs typeface="Arial" charset="0"/>
              </a:rPr>
              <a:t>INTERNISTA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Dra Laura Madrigal</a:t>
            </a:r>
            <a:r>
              <a:rPr lang="es-ES_tradnl" sz="1300" b="1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solidFill>
                  <a:srgbClr val="0000FF"/>
                </a:solidFill>
                <a:cs typeface="Arial" charset="0"/>
              </a:rPr>
              <a:t>NUTRIÓLOGA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Lic Tere Valencia</a:t>
            </a:r>
            <a:endParaRPr lang="es-ES_tradnl" sz="1300" b="1">
              <a:solidFill>
                <a:srgbClr val="0000FF"/>
              </a:solidFill>
              <a:cs typeface="Arial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solidFill>
                  <a:srgbClr val="0000FF"/>
                </a:solidFill>
                <a:cs typeface="Arial" charset="0"/>
              </a:rPr>
              <a:t>ADMINISTRACIÓN: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Lic Alma Corres Zincúnegui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María de la Luz Mariscal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solidFill>
                  <a:srgbClr val="0000FF"/>
                </a:solidFill>
                <a:cs typeface="Arial" charset="0"/>
              </a:rPr>
              <a:t>RELACIONES PÚBLICAS: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Susana Hernández Nava</a:t>
            </a:r>
            <a:endParaRPr lang="es-ES_tradnl" sz="1300" b="1">
              <a:solidFill>
                <a:srgbClr val="7030A0"/>
              </a:solidFill>
              <a:cs typeface="Arial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solidFill>
                  <a:srgbClr val="0000FF"/>
                </a:solidFill>
                <a:cs typeface="Arial" charset="0"/>
              </a:rPr>
              <a:t>ENFERMERÍA QUIRÚRGICA:</a:t>
            </a:r>
            <a:endParaRPr lang="es-ES_tradnl" sz="1300" b="1">
              <a:cs typeface="Arial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Alicia Ramírez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Angélica Martínez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Janette Uribe  </a:t>
            </a:r>
            <a:endParaRPr lang="es-ES_tradnl" sz="1300" b="1">
              <a:solidFill>
                <a:srgbClr val="7030A0"/>
              </a:solidFill>
              <a:cs typeface="Arial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solidFill>
                  <a:srgbClr val="0000FF"/>
                </a:solidFill>
                <a:cs typeface="Arial" charset="0"/>
              </a:rPr>
              <a:t>RECEPCIÓN Y ENFERMERÍA: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Angelina Orozco Arellano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Lorena Ibarra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Claudia Pedroza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Marisol Gómez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Evangelina Martínez Pasillas.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300" b="1">
                <a:cs typeface="Arial" charset="0"/>
              </a:rPr>
              <a:t>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  <a:buFont typeface="Wingdings" charset="0"/>
              <a:buChar char="v"/>
            </a:pPr>
            <a:endParaRPr lang="es-ES_tradnl" sz="1300" b="1">
              <a:cs typeface="Arial" charset="0"/>
            </a:endParaRPr>
          </a:p>
        </p:txBody>
      </p:sp>
      <p:sp>
        <p:nvSpPr>
          <p:cNvPr id="68616" name="Rectangle 9"/>
          <p:cNvSpPr>
            <a:spLocks noChangeArrowheads="1"/>
          </p:cNvSpPr>
          <p:nvPr/>
        </p:nvSpPr>
        <p:spPr bwMode="auto">
          <a:xfrm>
            <a:off x="1524000" y="4149726"/>
            <a:ext cx="29162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Tahoma" pitchFamily="34" charset="0"/>
              <a:cs typeface="Arial" charset="0"/>
            </a:endParaRPr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8342751" y="125414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1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EMBRIÓLOGOS.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1400" b="1" dirty="0">
                <a:solidFill>
                  <a:schemeClr val="bg1"/>
                </a:solidFill>
                <a:cs typeface="Arial" charset="0"/>
              </a:rPr>
              <a:t>Biol. Antonio V. </a:t>
            </a:r>
            <a:r>
              <a:rPr lang="es-ES_tradnl" sz="1400" b="1" dirty="0" smtClean="0">
                <a:solidFill>
                  <a:schemeClr val="bg1"/>
                </a:solidFill>
                <a:cs typeface="Arial" charset="0"/>
              </a:rPr>
              <a:t>Pascual</a:t>
            </a:r>
            <a:endParaRPr lang="es-ES_tradnl" sz="1400" b="1" dirty="0">
              <a:solidFill>
                <a:schemeClr val="bg1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1400" b="1" dirty="0">
                <a:solidFill>
                  <a:schemeClr val="bg1"/>
                </a:solidFill>
                <a:cs typeface="Arial" charset="0"/>
              </a:rPr>
              <a:t>Biol. Erika Marisol </a:t>
            </a:r>
            <a:r>
              <a:rPr lang="es-ES_tradnl" sz="1400" b="1" dirty="0" smtClean="0">
                <a:solidFill>
                  <a:schemeClr val="bg1"/>
                </a:solidFill>
                <a:cs typeface="Arial" charset="0"/>
              </a:rPr>
              <a:t>García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1400" b="1" dirty="0" smtClean="0">
                <a:solidFill>
                  <a:schemeClr val="bg1"/>
                </a:solidFill>
                <a:cs typeface="Arial" charset="0"/>
              </a:rPr>
              <a:t>Biol. Mariana V</a:t>
            </a:r>
            <a:r>
              <a:rPr lang="es-ES" sz="1400" b="1" dirty="0" err="1" smtClean="0">
                <a:solidFill>
                  <a:schemeClr val="bg1"/>
                </a:solidFill>
                <a:cs typeface="Arial" charset="0"/>
              </a:rPr>
              <a:t>ázquez</a:t>
            </a:r>
            <a:r>
              <a:rPr lang="es-ES" sz="1400" b="1" dirty="0" smtClean="0">
                <a:solidFill>
                  <a:schemeClr val="bg1"/>
                </a:solidFill>
                <a:cs typeface="Arial" charset="0"/>
              </a:rPr>
              <a:t> Rodarte</a:t>
            </a:r>
            <a:r>
              <a:rPr lang="es-ES_tradnl" sz="1400" b="1" dirty="0" smtClean="0">
                <a:solidFill>
                  <a:schemeClr val="bg1"/>
                </a:solidFill>
                <a:cs typeface="Arial" charset="0"/>
              </a:rPr>
              <a:t>  </a:t>
            </a:r>
            <a:endParaRPr lang="es-ES_tradnl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3737" name="Rectangle 11"/>
          <p:cNvSpPr>
            <a:spLocks noChangeArrowheads="1"/>
          </p:cNvSpPr>
          <p:nvPr/>
        </p:nvSpPr>
        <p:spPr bwMode="auto">
          <a:xfrm>
            <a:off x="1524000" y="3558006"/>
            <a:ext cx="3851920" cy="235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>
                <a:solidFill>
                  <a:srgbClr val="0000FF"/>
                </a:solidFill>
                <a:cs typeface="Arial" charset="0"/>
              </a:rPr>
              <a:t>STAFF MÉDICO</a:t>
            </a:r>
            <a:endParaRPr lang="es-ES_tradnl" sz="1400" b="1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>
                <a:cs typeface="Arial" charset="0"/>
              </a:rPr>
              <a:t>Dr</a:t>
            </a:r>
            <a:r>
              <a:rPr lang="es-ES_tradnl" sz="1400" b="1" dirty="0" smtClean="0">
                <a:cs typeface="Arial" charset="0"/>
              </a:rPr>
              <a:t>. Ernesto </a:t>
            </a:r>
            <a:r>
              <a:rPr lang="es-ES_tradnl" sz="1400" b="1" dirty="0">
                <a:cs typeface="Arial" charset="0"/>
              </a:rPr>
              <a:t>Pérez </a:t>
            </a:r>
            <a:r>
              <a:rPr lang="es-ES_tradnl" sz="1400" b="1" dirty="0" smtClean="0">
                <a:cs typeface="Arial" charset="0"/>
              </a:rPr>
              <a:t>Luna.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 smtClean="0">
                <a:cs typeface="Arial" charset="0"/>
              </a:rPr>
              <a:t>Dra. </a:t>
            </a:r>
            <a:r>
              <a:rPr lang="es-ES_tradnl" sz="1400" b="1" dirty="0" err="1" smtClean="0">
                <a:cs typeface="Arial" charset="0"/>
              </a:rPr>
              <a:t>Kahiry</a:t>
            </a:r>
            <a:r>
              <a:rPr lang="es-ES_tradnl" sz="1400" b="1" dirty="0" smtClean="0">
                <a:cs typeface="Arial" charset="0"/>
              </a:rPr>
              <a:t> Ledezma.</a:t>
            </a:r>
            <a:endParaRPr lang="es-ES_tradnl" sz="1400" b="1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 err="1">
                <a:cs typeface="Arial" charset="0"/>
              </a:rPr>
              <a:t>Dr</a:t>
            </a:r>
            <a:r>
              <a:rPr lang="es-ES_tradnl" sz="1400" b="1" dirty="0">
                <a:cs typeface="Arial" charset="0"/>
              </a:rPr>
              <a:t> </a:t>
            </a:r>
            <a:r>
              <a:rPr lang="es-ES_tradnl" sz="1400" b="1" dirty="0" smtClean="0">
                <a:cs typeface="Arial" charset="0"/>
              </a:rPr>
              <a:t>Rodolfo Aceves.</a:t>
            </a:r>
            <a:endParaRPr lang="es-ES_tradnl" sz="1400" b="1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_tradnl" sz="1400" b="1" dirty="0">
                <a:cs typeface="Arial" charset="0"/>
              </a:rPr>
              <a:t>Dra. Beatriz </a:t>
            </a:r>
            <a:r>
              <a:rPr lang="es-ES_tradnl" sz="1400" b="1" dirty="0" err="1">
                <a:cs typeface="Arial" charset="0"/>
              </a:rPr>
              <a:t>Hern</a:t>
            </a:r>
            <a:r>
              <a:rPr lang="es-ES" sz="1400" b="1" dirty="0" err="1" smtClean="0">
                <a:cs typeface="Arial" charset="0"/>
              </a:rPr>
              <a:t>ández</a:t>
            </a:r>
            <a:endParaRPr lang="es-ES" sz="1400" b="1" dirty="0" smtClean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60000"/>
            </a:pPr>
            <a:r>
              <a:rPr lang="es-ES" sz="1400" b="1" dirty="0" smtClean="0">
                <a:cs typeface="Arial" charset="0"/>
              </a:rPr>
              <a:t>Dra. Nelly I. Martínez Galindo</a:t>
            </a:r>
            <a:endParaRPr lang="es-ES_tradnl" sz="1400" b="1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kumimoji="1" lang="es-ES_tradnl" sz="1400" b="1" dirty="0">
                <a:solidFill>
                  <a:srgbClr val="0000FF"/>
                </a:solidFill>
                <a:cs typeface="Arial" charset="0"/>
              </a:rPr>
              <a:t>ANDRÓLOGO.  </a:t>
            </a:r>
            <a:r>
              <a:rPr kumimoji="1" lang="es-ES_tradnl" sz="1400" b="1" dirty="0">
                <a:cs typeface="Arial" charset="0"/>
              </a:rPr>
              <a:t>Dr. Juan </a:t>
            </a:r>
            <a:r>
              <a:rPr kumimoji="1" lang="es-ES_tradnl" sz="1400" b="1" dirty="0" err="1">
                <a:cs typeface="Arial" charset="0"/>
              </a:rPr>
              <a:t>Fco</a:t>
            </a:r>
            <a:r>
              <a:rPr kumimoji="1" lang="es-ES_tradnl" sz="1400" b="1" dirty="0">
                <a:cs typeface="Arial" charset="0"/>
              </a:rPr>
              <a:t>. Lizárraga S</a:t>
            </a:r>
            <a:endParaRPr kumimoji="1" lang="es-ES_tradnl" sz="1400" b="1" dirty="0">
              <a:solidFill>
                <a:schemeClr val="bg1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kumimoji="1" lang="es-ES_tradnl" sz="1400" b="1" dirty="0">
                <a:solidFill>
                  <a:srgbClr val="0000FF"/>
                </a:solidFill>
                <a:cs typeface="Arial" charset="0"/>
              </a:rPr>
              <a:t>PSICÓLOGA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1400" b="1" dirty="0" err="1">
                <a:cs typeface="Arial" charset="0"/>
              </a:rPr>
              <a:t>Dra</a:t>
            </a:r>
            <a:r>
              <a:rPr lang="es-ES_tradnl" sz="1400" b="1" dirty="0">
                <a:cs typeface="Arial" charset="0"/>
              </a:rPr>
              <a:t> Lucía Perea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4845076" y="2757488"/>
            <a:ext cx="4059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www.institutovida.com</a:t>
            </a:r>
            <a:endParaRPr lang="es-E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73739" name="Rectangle 13"/>
          <p:cNvSpPr>
            <a:spLocks noChangeArrowheads="1"/>
          </p:cNvSpPr>
          <p:nvPr/>
        </p:nvSpPr>
        <p:spPr bwMode="auto">
          <a:xfrm>
            <a:off x="12498388" y="1371601"/>
            <a:ext cx="3960812" cy="576263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>
              <a:cs typeface="Arial" charset="0"/>
            </a:endParaRPr>
          </a:p>
        </p:txBody>
      </p:sp>
      <p:sp>
        <p:nvSpPr>
          <p:cNvPr id="73740" name="12 CuadroTexto"/>
          <p:cNvSpPr txBox="1">
            <a:spLocks noChangeArrowheads="1"/>
          </p:cNvSpPr>
          <p:nvPr/>
        </p:nvSpPr>
        <p:spPr bwMode="auto">
          <a:xfrm>
            <a:off x="1738314" y="1571625"/>
            <a:ext cx="2928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 dirty="0"/>
              <a:t>Mérid      CDMX       Tijuana      Quer</a:t>
            </a:r>
            <a:r>
              <a:rPr lang="es-ES" sz="800" b="1" dirty="0" err="1"/>
              <a:t>étaro</a:t>
            </a:r>
            <a:endParaRPr lang="en-US" sz="800" b="1" dirty="0"/>
          </a:p>
        </p:txBody>
      </p:sp>
      <p:sp>
        <p:nvSpPr>
          <p:cNvPr id="73741" name="Rectángulo 1"/>
          <p:cNvSpPr>
            <a:spLocks noChangeArrowheads="1"/>
          </p:cNvSpPr>
          <p:nvPr/>
        </p:nvSpPr>
        <p:spPr bwMode="auto">
          <a:xfrm>
            <a:off x="8472488" y="1225550"/>
            <a:ext cx="457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1300" b="1" dirty="0">
                <a:solidFill>
                  <a:srgbClr val="0000FF"/>
                </a:solidFill>
                <a:cs typeface="Arial" charset="0"/>
              </a:rPr>
              <a:t>       </a:t>
            </a:r>
            <a:r>
              <a:rPr lang="es-ES_tradnl" sz="1300" b="1" dirty="0">
                <a:solidFill>
                  <a:schemeClr val="bg1"/>
                </a:solidFill>
                <a:cs typeface="Arial" charset="0"/>
              </a:rPr>
              <a:t>ANES</a:t>
            </a:r>
            <a:r>
              <a:rPr lang="es-ES_tradnl" sz="1300" b="1" dirty="0">
                <a:solidFill>
                  <a:srgbClr val="FFFFFF"/>
                </a:solidFill>
                <a:cs typeface="Arial" charset="0"/>
              </a:rPr>
              <a:t>TESIÓLOGOS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1300" b="1" dirty="0">
                <a:solidFill>
                  <a:schemeClr val="bg1"/>
                </a:solidFill>
                <a:cs typeface="Arial" charset="0"/>
              </a:rPr>
              <a:t>Dr José Luis Figueroa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1300" b="1" dirty="0">
                <a:cs typeface="Arial" charset="0"/>
              </a:rPr>
              <a:t>Guillermo Leñero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endParaRPr lang="es-ES_tradnl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58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              </a:t>
            </a:r>
            <a:r>
              <a:rPr lang="es-ES_tradnl" dirty="0" smtClean="0">
                <a:solidFill>
                  <a:srgbClr val="0070C0"/>
                </a:solidFill>
              </a:rPr>
              <a:t>Acceso a TRA en M</a:t>
            </a:r>
            <a:r>
              <a:rPr lang="es-ES" dirty="0" err="1" smtClean="0">
                <a:solidFill>
                  <a:srgbClr val="0070C0"/>
                </a:solidFill>
              </a:rPr>
              <a:t>éxico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rgbClr val="FF0000"/>
                </a:solidFill>
              </a:rPr>
              <a:t>&gt; 130 </a:t>
            </a:r>
            <a:r>
              <a:rPr lang="es-ES_tradnl" sz="3200" dirty="0" smtClean="0"/>
              <a:t>centros en la </a:t>
            </a:r>
            <a:r>
              <a:rPr lang="es-ES_tradnl" sz="3200" dirty="0" err="1" smtClean="0"/>
              <a:t>rep</a:t>
            </a:r>
            <a:r>
              <a:rPr lang="es-ES" sz="3200" dirty="0" err="1" smtClean="0"/>
              <a:t>ública</a:t>
            </a:r>
            <a:r>
              <a:rPr lang="es-ES" sz="3200" dirty="0" smtClean="0"/>
              <a:t>.   </a:t>
            </a:r>
            <a:r>
              <a:rPr lang="es-ES" sz="3200" dirty="0" smtClean="0">
                <a:solidFill>
                  <a:srgbClr val="FF0000"/>
                </a:solidFill>
              </a:rPr>
              <a:t>110</a:t>
            </a:r>
            <a:r>
              <a:rPr lang="es-ES" sz="3200" dirty="0" smtClean="0"/>
              <a:t> registrados en CENATRA</a:t>
            </a:r>
          </a:p>
          <a:p>
            <a:r>
              <a:rPr lang="es-ES" sz="3200" dirty="0" smtClean="0">
                <a:solidFill>
                  <a:srgbClr val="FF0000"/>
                </a:solidFill>
              </a:rPr>
              <a:t>40</a:t>
            </a:r>
            <a:r>
              <a:rPr lang="es-ES" sz="3200" dirty="0" smtClean="0"/>
              <a:t> acreditados por Red LARA (</a:t>
            </a:r>
            <a:r>
              <a:rPr lang="es-ES" sz="3200" dirty="0" smtClean="0">
                <a:solidFill>
                  <a:srgbClr val="FF0000"/>
                </a:solidFill>
              </a:rPr>
              <a:t>30.7%</a:t>
            </a:r>
            <a:r>
              <a:rPr lang="es-ES" sz="3200" dirty="0" smtClean="0"/>
              <a:t>)</a:t>
            </a:r>
          </a:p>
          <a:p>
            <a:r>
              <a:rPr lang="es-ES" sz="3200" dirty="0" err="1" smtClean="0">
                <a:solidFill>
                  <a:srgbClr val="FF0000"/>
                </a:solidFill>
              </a:rPr>
              <a:t>Subregistro</a:t>
            </a:r>
            <a:r>
              <a:rPr lang="es-ES" sz="3200" dirty="0" smtClean="0"/>
              <a:t> de centros, de ciclos, de </a:t>
            </a:r>
            <a:r>
              <a:rPr lang="es-ES" sz="3200" dirty="0" err="1" smtClean="0"/>
              <a:t>RNs</a:t>
            </a:r>
            <a:r>
              <a:rPr lang="es-ES" sz="3200" dirty="0" smtClean="0"/>
              <a:t>, </a:t>
            </a:r>
            <a:r>
              <a:rPr lang="es-ES" sz="3200" dirty="0" err="1" smtClean="0"/>
              <a:t>complic</a:t>
            </a:r>
            <a:r>
              <a:rPr lang="es-ES" sz="3200" dirty="0" smtClean="0"/>
              <a:t>, etc.</a:t>
            </a:r>
          </a:p>
          <a:p>
            <a:r>
              <a:rPr lang="es-ES" sz="3200" dirty="0" smtClean="0">
                <a:solidFill>
                  <a:srgbClr val="FF0000"/>
                </a:solidFill>
              </a:rPr>
              <a:t>Concentración</a:t>
            </a:r>
            <a:r>
              <a:rPr lang="es-ES" sz="3200" dirty="0" smtClean="0"/>
              <a:t> mayor en áreas metropolitanas</a:t>
            </a:r>
          </a:p>
          <a:p>
            <a:r>
              <a:rPr lang="es-ES" sz="3200" dirty="0" smtClean="0">
                <a:solidFill>
                  <a:srgbClr val="FF0000"/>
                </a:solidFill>
              </a:rPr>
              <a:t>Cobertura </a:t>
            </a:r>
            <a:r>
              <a:rPr lang="es-ES" sz="3200" dirty="0" err="1" smtClean="0"/>
              <a:t>instit</a:t>
            </a:r>
            <a:r>
              <a:rPr lang="es-ES" sz="3200" dirty="0" smtClean="0"/>
              <a:t>  limitada e irregular. Ocas </a:t>
            </a:r>
            <a:r>
              <a:rPr lang="es-ES" sz="3200" dirty="0" err="1" smtClean="0"/>
              <a:t>subrog</a:t>
            </a:r>
            <a:endParaRPr lang="es-ES" sz="3200" dirty="0" smtClean="0"/>
          </a:p>
          <a:p>
            <a:r>
              <a:rPr lang="es-ES" sz="3200" dirty="0" smtClean="0">
                <a:solidFill>
                  <a:srgbClr val="FF0000"/>
                </a:solidFill>
              </a:rPr>
              <a:t>9</a:t>
            </a:r>
            <a:r>
              <a:rPr lang="es-ES" sz="3200" dirty="0" smtClean="0"/>
              <a:t> centros con aval de UNAM. </a:t>
            </a:r>
            <a:r>
              <a:rPr lang="es-ES" sz="3200" dirty="0" smtClean="0">
                <a:solidFill>
                  <a:srgbClr val="FF0000"/>
                </a:solidFill>
              </a:rPr>
              <a:t>278</a:t>
            </a:r>
            <a:r>
              <a:rPr lang="es-ES" sz="3200" dirty="0" smtClean="0"/>
              <a:t> </a:t>
            </a:r>
            <a:r>
              <a:rPr lang="es-ES" sz="3200" dirty="0" err="1" smtClean="0"/>
              <a:t>esp</a:t>
            </a:r>
            <a:r>
              <a:rPr lang="es-ES" sz="3200" dirty="0" smtClean="0"/>
              <a:t> </a:t>
            </a:r>
            <a:r>
              <a:rPr lang="es-ES" sz="3200" dirty="0" err="1" smtClean="0"/>
              <a:t>cert</a:t>
            </a:r>
            <a:r>
              <a:rPr lang="es-ES" sz="3200" dirty="0" smtClean="0"/>
              <a:t> BRH CMGO. </a:t>
            </a:r>
            <a:r>
              <a:rPr lang="es-ES" sz="3200" dirty="0" smtClean="0">
                <a:solidFill>
                  <a:srgbClr val="FF0000"/>
                </a:solidFill>
              </a:rPr>
              <a:t>10 270 </a:t>
            </a:r>
            <a:r>
              <a:rPr lang="es-ES" sz="3200" dirty="0" smtClean="0"/>
              <a:t>GO</a:t>
            </a:r>
          </a:p>
          <a:p>
            <a:r>
              <a:rPr lang="es-ES" sz="3200" dirty="0" smtClean="0">
                <a:solidFill>
                  <a:srgbClr val="FF0000"/>
                </a:solidFill>
              </a:rPr>
              <a:t>Gran discrepancia </a:t>
            </a:r>
            <a:r>
              <a:rPr lang="es-ES" sz="3200" dirty="0" smtClean="0"/>
              <a:t>en centros. Personal, instalaciones, servicios, resultados, complicaciones, controles de calidad, registro, </a:t>
            </a:r>
            <a:r>
              <a:rPr lang="es-ES" sz="3200" dirty="0" err="1" smtClean="0"/>
              <a:t>distrib</a:t>
            </a:r>
            <a:r>
              <a:rPr lang="es-ES" sz="3200" dirty="0"/>
              <a:t>,</a:t>
            </a:r>
            <a:r>
              <a:rPr lang="es-ES" sz="3200" dirty="0" smtClean="0"/>
              <a:t> etc.</a:t>
            </a:r>
          </a:p>
          <a:p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5373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rgbClr val="0070C0"/>
                </a:solidFill>
              </a:rPr>
              <a:t>Distribución</a:t>
            </a:r>
            <a:r>
              <a:rPr lang="es-ES" dirty="0" smtClean="0">
                <a:solidFill>
                  <a:srgbClr val="0070C0"/>
                </a:solidFill>
              </a:rPr>
              <a:t> de Centros de Reproducción </a:t>
            </a:r>
            <a:r>
              <a:rPr lang="es-ES" dirty="0" smtClean="0">
                <a:solidFill>
                  <a:srgbClr val="0070C0"/>
                </a:solidFill>
              </a:rPr>
              <a:t>en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>
                <a:solidFill>
                  <a:srgbClr val="0070C0"/>
                </a:solidFill>
              </a:rPr>
              <a:t>16 á</a:t>
            </a:r>
            <a:r>
              <a:rPr lang="es-ES" dirty="0" smtClean="0">
                <a:solidFill>
                  <a:srgbClr val="0070C0"/>
                </a:solidFill>
              </a:rPr>
              <a:t>reas </a:t>
            </a:r>
            <a:r>
              <a:rPr lang="es-ES" dirty="0" smtClean="0">
                <a:solidFill>
                  <a:srgbClr val="0070C0"/>
                </a:solidFill>
              </a:rPr>
              <a:t>metropolitanas en México</a:t>
            </a:r>
            <a:endParaRPr lang="es-ES_tradnl" dirty="0">
              <a:solidFill>
                <a:srgbClr val="0070C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85501"/>
              </p:ext>
            </p:extLst>
          </p:nvPr>
        </p:nvGraphicFramePr>
        <p:xfrm>
          <a:off x="1608667" y="1690688"/>
          <a:ext cx="9381066" cy="477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90533"/>
                <a:gridCol w="4690533"/>
              </a:tblGrid>
              <a:tr h="59690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 M</a:t>
                      </a:r>
                      <a:r>
                        <a:rPr lang="es-ES" sz="3200" dirty="0" err="1" smtClean="0"/>
                        <a:t>éxico</a:t>
                      </a:r>
                      <a:r>
                        <a:rPr lang="es-ES" sz="3200" baseline="0" dirty="0" smtClean="0"/>
                        <a:t>                   31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Hermosillo             6</a:t>
                      </a:r>
                      <a:endParaRPr lang="es-ES_tradnl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Guadalajara            19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Villahermosa</a:t>
                      </a:r>
                      <a:r>
                        <a:rPr lang="es-ES_tradnl" sz="3200" baseline="0" dirty="0" smtClean="0"/>
                        <a:t>         5</a:t>
                      </a:r>
                      <a:endParaRPr lang="es-ES_tradnl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Monterrey                 8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Cuernavaca           5</a:t>
                      </a:r>
                      <a:endParaRPr lang="es-ES_tradnl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Le</a:t>
                      </a:r>
                      <a:r>
                        <a:rPr lang="es-ES" sz="3200" dirty="0" err="1" smtClean="0"/>
                        <a:t>ón</a:t>
                      </a:r>
                      <a:r>
                        <a:rPr lang="es-ES" sz="3200" dirty="0" smtClean="0"/>
                        <a:t>                           8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M</a:t>
                      </a:r>
                      <a:r>
                        <a:rPr lang="es-ES" sz="3200" dirty="0" err="1" smtClean="0"/>
                        <a:t>érida</a:t>
                      </a:r>
                      <a:r>
                        <a:rPr lang="es-ES" sz="3200" dirty="0" smtClean="0"/>
                        <a:t>                   4</a:t>
                      </a:r>
                      <a:endParaRPr lang="es-ES_tradnl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Veracruz                    8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err="1" smtClean="0"/>
                        <a:t>Canc</a:t>
                      </a:r>
                      <a:r>
                        <a:rPr lang="es-ES" sz="3200" dirty="0" err="1" smtClean="0"/>
                        <a:t>ún</a:t>
                      </a:r>
                      <a:r>
                        <a:rPr lang="es-ES" sz="3200" dirty="0" smtClean="0"/>
                        <a:t>                  4</a:t>
                      </a:r>
                      <a:endParaRPr lang="es-ES_tradnl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s-ES_tradnl" sz="3200" dirty="0" err="1" smtClean="0"/>
                        <a:t>Quer</a:t>
                      </a:r>
                      <a:r>
                        <a:rPr lang="es-ES" sz="3200" dirty="0" err="1" smtClean="0"/>
                        <a:t>étaro</a:t>
                      </a:r>
                      <a:r>
                        <a:rPr lang="es-ES" sz="3200" dirty="0" smtClean="0"/>
                        <a:t>                 7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Tampico                3</a:t>
                      </a:r>
                      <a:endParaRPr lang="es-ES_tradnl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Puebla                       6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Torre</a:t>
                      </a:r>
                      <a:r>
                        <a:rPr lang="es-ES" sz="3200" dirty="0" err="1" smtClean="0"/>
                        <a:t>ón</a:t>
                      </a:r>
                      <a:r>
                        <a:rPr lang="es-ES" sz="3200" dirty="0" smtClean="0"/>
                        <a:t>                 3</a:t>
                      </a:r>
                      <a:endParaRPr lang="es-ES_tradnl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Tijuana                      6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Mexicali</a:t>
                      </a:r>
                      <a:r>
                        <a:rPr lang="es-ES_tradnl" sz="3200" baseline="0" dirty="0" smtClean="0"/>
                        <a:t>                3</a:t>
                      </a:r>
                      <a:endParaRPr lang="es-ES_tradnl" sz="3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1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5467" y="0"/>
            <a:ext cx="12327467" cy="1325563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Tahoma" charset="0"/>
              </a:rPr>
              <a:t>  </a:t>
            </a:r>
            <a:r>
              <a:rPr lang="es-ES" sz="4000" dirty="0" smtClean="0">
                <a:solidFill>
                  <a:srgbClr val="0070C0"/>
                </a:solidFill>
                <a:latin typeface="Tahoma" charset="0"/>
              </a:rPr>
              <a:t>25 c</a:t>
            </a:r>
            <a:r>
              <a:rPr lang="es-ES" sz="4000" dirty="0" smtClean="0">
                <a:solidFill>
                  <a:srgbClr val="0070C0"/>
                </a:solidFill>
                <a:latin typeface="Tahoma" charset="0"/>
              </a:rPr>
              <a:t>iudades </a:t>
            </a:r>
            <a:r>
              <a:rPr lang="es-ES" sz="4000" dirty="0" smtClean="0">
                <a:solidFill>
                  <a:srgbClr val="0070C0"/>
                </a:solidFill>
                <a:latin typeface="Tahoma" charset="0"/>
              </a:rPr>
              <a:t>en México con uno o dos centros de RA</a:t>
            </a:r>
            <a:endParaRPr lang="es-ES_tradnl" sz="40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23727"/>
              </p:ext>
            </p:extLst>
          </p:nvPr>
        </p:nvGraphicFramePr>
        <p:xfrm>
          <a:off x="1" y="1388531"/>
          <a:ext cx="12192000" cy="585623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64000"/>
                <a:gridCol w="4064000"/>
                <a:gridCol w="4064000"/>
              </a:tblGrid>
              <a:tr h="558109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Acapulco                    2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Matamoros               1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Total</a:t>
                      </a:r>
                      <a:r>
                        <a:rPr lang="es-ES_tradnl" sz="2800" baseline="0" dirty="0" smtClean="0"/>
                        <a:t>     110. </a:t>
                      </a:r>
                      <a:r>
                        <a:rPr lang="es-ES_tradnl" sz="2800" baseline="0" dirty="0" err="1" smtClean="0"/>
                        <a:t>Prob</a:t>
                      </a:r>
                      <a:r>
                        <a:rPr lang="es-ES_tradnl" sz="2800" baseline="0" dirty="0" smtClean="0"/>
                        <a:t>  &gt; 130</a:t>
                      </a:r>
                      <a:endParaRPr lang="es-ES_tradnl" sz="2800" dirty="0" smtClean="0"/>
                    </a:p>
                    <a:p>
                      <a:endParaRPr lang="es-ES_tradnl" sz="2800" dirty="0"/>
                    </a:p>
                  </a:txBody>
                  <a:tcPr/>
                </a:tc>
              </a:tr>
              <a:tr h="558109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Aguascalientes          2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err="1" smtClean="0"/>
                        <a:t>Mazatl</a:t>
                      </a:r>
                      <a:r>
                        <a:rPr lang="es-ES" sz="2800" dirty="0" err="1" smtClean="0"/>
                        <a:t>án</a:t>
                      </a:r>
                      <a:r>
                        <a:rPr lang="es-ES" sz="2800" dirty="0" smtClean="0"/>
                        <a:t>                   2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Saltillo              1</a:t>
                      </a:r>
                      <a:endParaRPr lang="es-ES_tradnl" sz="2800" dirty="0"/>
                    </a:p>
                  </a:txBody>
                  <a:tcPr/>
                </a:tc>
              </a:tr>
              <a:tr h="558109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Cabo</a:t>
                      </a:r>
                      <a:r>
                        <a:rPr lang="es-ES_tradnl" sz="2800" baseline="0" dirty="0" smtClean="0"/>
                        <a:t> SL                      1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Mochis 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S L P                  2</a:t>
                      </a:r>
                      <a:endParaRPr lang="es-ES_tradnl" sz="2800" dirty="0"/>
                    </a:p>
                  </a:txBody>
                  <a:tcPr/>
                </a:tc>
              </a:tr>
              <a:tr h="558109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Campeche                 1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Morelia    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Tepic                 1</a:t>
                      </a:r>
                      <a:endParaRPr lang="es-ES_tradnl" sz="2800" dirty="0"/>
                    </a:p>
                  </a:txBody>
                  <a:tcPr/>
                </a:tc>
              </a:tr>
              <a:tr h="558109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Celaya                        2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Oaxaca     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Toluca               1</a:t>
                      </a:r>
                      <a:endParaRPr lang="es-ES_tradnl" sz="2800" dirty="0"/>
                    </a:p>
                  </a:txBody>
                  <a:tcPr/>
                </a:tc>
              </a:tr>
              <a:tr h="558109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Cd. Ju</a:t>
                      </a:r>
                      <a:r>
                        <a:rPr lang="es-ES" sz="2800" dirty="0" err="1" smtClean="0"/>
                        <a:t>árez</a:t>
                      </a:r>
                      <a:r>
                        <a:rPr lang="es-ES" sz="2800" dirty="0" smtClean="0"/>
                        <a:t>                  1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smtClean="0"/>
                        <a:t>Piedras</a:t>
                      </a:r>
                      <a:r>
                        <a:rPr lang="es-ES_tradnl" sz="2800" baseline="0" smtClean="0"/>
                        <a:t> Negras        1</a:t>
                      </a:r>
                      <a:endParaRPr lang="es-ES_tradnl" sz="2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Torre</a:t>
                      </a:r>
                      <a:r>
                        <a:rPr lang="es-ES" sz="2800" dirty="0" smtClean="0"/>
                        <a:t>ón            1</a:t>
                      </a:r>
                      <a:endParaRPr lang="es-ES_tradnl" sz="2800" dirty="0"/>
                    </a:p>
                  </a:txBody>
                  <a:tcPr/>
                </a:tc>
              </a:tr>
              <a:tr h="558109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Colima</a:t>
                      </a:r>
                      <a:r>
                        <a:rPr lang="es-ES_tradnl" sz="2800" baseline="0" dirty="0" smtClean="0"/>
                        <a:t>                        1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Puerto Vallarta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Villahermosa   1</a:t>
                      </a:r>
                      <a:endParaRPr lang="es-ES_tradnl" sz="2800" dirty="0"/>
                    </a:p>
                  </a:txBody>
                  <a:tcPr/>
                </a:tc>
              </a:tr>
              <a:tr h="558109">
                <a:tc>
                  <a:txBody>
                    <a:bodyPr/>
                    <a:lstStyle/>
                    <a:p>
                      <a:r>
                        <a:rPr lang="es-ES_tradnl" sz="2800" dirty="0" err="1" smtClean="0"/>
                        <a:t>Culiac</a:t>
                      </a:r>
                      <a:r>
                        <a:rPr lang="es-ES" sz="2800" dirty="0" err="1" smtClean="0"/>
                        <a:t>án</a:t>
                      </a:r>
                      <a:r>
                        <a:rPr lang="es-ES" sz="2800" dirty="0" smtClean="0"/>
                        <a:t>                     2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Punta</a:t>
                      </a:r>
                      <a:r>
                        <a:rPr lang="es-ES_tradnl" sz="2800" baseline="0" dirty="0" smtClean="0"/>
                        <a:t>  Mita             1</a:t>
                      </a:r>
                      <a:endParaRPr lang="es-ES_tradnl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Zacatecas</a:t>
                      </a:r>
                      <a:r>
                        <a:rPr lang="es-ES_tradnl" sz="2800" baseline="0" dirty="0" smtClean="0"/>
                        <a:t>         1</a:t>
                      </a:r>
                      <a:endParaRPr lang="es-ES_tradnl" sz="2800" dirty="0"/>
                    </a:p>
                  </a:txBody>
                  <a:tcPr/>
                </a:tc>
              </a:tr>
              <a:tr h="1004596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Ensenada                   1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Reynosa                   1</a:t>
                      </a:r>
                    </a:p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0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s-ES_tradnl" dirty="0" smtClean="0"/>
              <a:t>    </a:t>
            </a:r>
            <a:r>
              <a:rPr lang="es-ES_tradnl" dirty="0" smtClean="0">
                <a:solidFill>
                  <a:srgbClr val="0070C0"/>
                </a:solidFill>
              </a:rPr>
              <a:t>Red Latinoamericana de </a:t>
            </a:r>
            <a:r>
              <a:rPr lang="es-ES_tradnl" dirty="0" err="1" smtClean="0">
                <a:solidFill>
                  <a:srgbClr val="0070C0"/>
                </a:solidFill>
              </a:rPr>
              <a:t>Reproducci</a:t>
            </a:r>
            <a:r>
              <a:rPr lang="es-ES" dirty="0" smtClean="0">
                <a:solidFill>
                  <a:srgbClr val="0070C0"/>
                </a:solidFill>
              </a:rPr>
              <a:t>ón Asistida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6657" y="1143001"/>
            <a:ext cx="9890276" cy="4525963"/>
          </a:xfrm>
        </p:spPr>
        <p:txBody>
          <a:bodyPr>
            <a:noAutofit/>
          </a:bodyPr>
          <a:lstStyle/>
          <a:p>
            <a:r>
              <a:rPr lang="es-ES_tradnl" sz="3600" dirty="0" smtClean="0"/>
              <a:t>Inicio </a:t>
            </a:r>
            <a:r>
              <a:rPr lang="es-ES_tradnl" sz="3600" dirty="0" smtClean="0">
                <a:solidFill>
                  <a:srgbClr val="FF0000"/>
                </a:solidFill>
              </a:rPr>
              <a:t>1995</a:t>
            </a:r>
            <a:r>
              <a:rPr lang="es-ES_tradnl" sz="3600" dirty="0" smtClean="0"/>
              <a:t> con </a:t>
            </a:r>
            <a:r>
              <a:rPr lang="es-ES_tradnl" sz="3600" dirty="0" smtClean="0">
                <a:solidFill>
                  <a:srgbClr val="FF0000"/>
                </a:solidFill>
              </a:rPr>
              <a:t>50</a:t>
            </a:r>
            <a:r>
              <a:rPr lang="es-ES_tradnl" sz="3600" dirty="0" smtClean="0"/>
              <a:t> centros. </a:t>
            </a:r>
          </a:p>
          <a:p>
            <a:r>
              <a:rPr lang="es-ES_tradnl" sz="3600" dirty="0" smtClean="0"/>
              <a:t>2018 </a:t>
            </a:r>
            <a:r>
              <a:rPr lang="es-ES_tradnl" sz="3600" dirty="0" smtClean="0">
                <a:solidFill>
                  <a:srgbClr val="FF0000"/>
                </a:solidFill>
              </a:rPr>
              <a:t>195</a:t>
            </a:r>
            <a:r>
              <a:rPr lang="es-ES_tradnl" sz="3600" dirty="0" smtClean="0"/>
              <a:t> centros, 16 </a:t>
            </a:r>
            <a:r>
              <a:rPr lang="es-ES_tradnl" sz="3600" dirty="0" err="1" smtClean="0"/>
              <a:t>pa</a:t>
            </a:r>
            <a:r>
              <a:rPr lang="es-ES" sz="3600" dirty="0" err="1" smtClean="0"/>
              <a:t>íses</a:t>
            </a:r>
            <a:endParaRPr lang="es-ES_tradnl" sz="3600" dirty="0" smtClean="0"/>
          </a:p>
          <a:p>
            <a:r>
              <a:rPr lang="es-ES_tradnl" sz="3600" dirty="0" smtClean="0"/>
              <a:t>M</a:t>
            </a:r>
            <a:r>
              <a:rPr lang="es-ES" sz="3600" dirty="0" err="1" smtClean="0"/>
              <a:t>éxico</a:t>
            </a:r>
            <a:r>
              <a:rPr lang="es-ES" sz="3600" dirty="0" smtClean="0"/>
              <a:t>:  </a:t>
            </a:r>
            <a:r>
              <a:rPr lang="es-ES" sz="3600" dirty="0" smtClean="0">
                <a:solidFill>
                  <a:srgbClr val="FF0000"/>
                </a:solidFill>
              </a:rPr>
              <a:t>40 </a:t>
            </a:r>
            <a:r>
              <a:rPr lang="es-ES" sz="3600" dirty="0" smtClean="0"/>
              <a:t>centros acreditados</a:t>
            </a:r>
          </a:p>
          <a:p>
            <a:r>
              <a:rPr lang="es-ES" sz="3600" dirty="0" smtClean="0"/>
              <a:t>Brasil:     </a:t>
            </a:r>
            <a:r>
              <a:rPr lang="es-ES" sz="3600" dirty="0" smtClean="0">
                <a:solidFill>
                  <a:srgbClr val="FF0000"/>
                </a:solidFill>
              </a:rPr>
              <a:t>68</a:t>
            </a:r>
            <a:r>
              <a:rPr lang="es-ES" sz="3600" dirty="0" smtClean="0"/>
              <a:t> centros    Argentina: </a:t>
            </a:r>
            <a:r>
              <a:rPr lang="es-ES" sz="3600" dirty="0" smtClean="0">
                <a:solidFill>
                  <a:srgbClr val="FF0000"/>
                </a:solidFill>
              </a:rPr>
              <a:t>29</a:t>
            </a:r>
          </a:p>
          <a:p>
            <a:r>
              <a:rPr lang="es-ES" sz="3600" dirty="0" smtClean="0"/>
              <a:t> Ciclos </a:t>
            </a:r>
            <a:r>
              <a:rPr lang="es-ES" sz="3600" dirty="0" smtClean="0">
                <a:solidFill>
                  <a:srgbClr val="FF0000"/>
                </a:solidFill>
              </a:rPr>
              <a:t>2014</a:t>
            </a:r>
            <a:r>
              <a:rPr lang="es-ES" sz="3600" dirty="0" smtClean="0"/>
              <a:t> ( </a:t>
            </a:r>
            <a:r>
              <a:rPr lang="es-ES" sz="3600" dirty="0" smtClean="0">
                <a:solidFill>
                  <a:srgbClr val="FF0000"/>
                </a:solidFill>
              </a:rPr>
              <a:t>159 </a:t>
            </a:r>
            <a:r>
              <a:rPr lang="es-ES" sz="3600" dirty="0" smtClean="0"/>
              <a:t>centros, México </a:t>
            </a:r>
            <a:r>
              <a:rPr lang="es-ES" sz="3600" dirty="0" smtClean="0">
                <a:solidFill>
                  <a:srgbClr val="FF0000"/>
                </a:solidFill>
              </a:rPr>
              <a:t>35</a:t>
            </a:r>
            <a:r>
              <a:rPr lang="es-ES" sz="3600" dirty="0" smtClean="0"/>
              <a:t>): </a:t>
            </a:r>
            <a:r>
              <a:rPr lang="es-ES" sz="3600" dirty="0" smtClean="0">
                <a:solidFill>
                  <a:srgbClr val="FF0000"/>
                </a:solidFill>
              </a:rPr>
              <a:t>162 448 </a:t>
            </a:r>
            <a:r>
              <a:rPr lang="es-ES" sz="3600" dirty="0" err="1" smtClean="0"/>
              <a:t>RNs</a:t>
            </a:r>
            <a:r>
              <a:rPr lang="es-ES" sz="3600" dirty="0" smtClean="0"/>
              <a:t>, Brasil </a:t>
            </a:r>
            <a:r>
              <a:rPr lang="es-ES" sz="3600" dirty="0" smtClean="0">
                <a:solidFill>
                  <a:srgbClr val="FF0000"/>
                </a:solidFill>
              </a:rPr>
              <a:t>70 193 </a:t>
            </a:r>
            <a:r>
              <a:rPr lang="es-ES" sz="3600" dirty="0" smtClean="0"/>
              <a:t>(</a:t>
            </a:r>
            <a:r>
              <a:rPr lang="es-ES" sz="3600" dirty="0" smtClean="0">
                <a:solidFill>
                  <a:srgbClr val="FF0000"/>
                </a:solidFill>
              </a:rPr>
              <a:t>43.2%</a:t>
            </a:r>
            <a:r>
              <a:rPr lang="es-ES" sz="3600" dirty="0" smtClean="0"/>
              <a:t>) Argentina  </a:t>
            </a:r>
            <a:r>
              <a:rPr lang="es-ES" sz="3600" dirty="0" smtClean="0">
                <a:solidFill>
                  <a:srgbClr val="FF0000"/>
                </a:solidFill>
              </a:rPr>
              <a:t>32 211 </a:t>
            </a:r>
            <a:r>
              <a:rPr lang="es-ES" sz="3600" dirty="0" smtClean="0"/>
              <a:t>(</a:t>
            </a:r>
            <a:r>
              <a:rPr lang="es-ES" sz="3600" dirty="0" smtClean="0">
                <a:solidFill>
                  <a:srgbClr val="FF0000"/>
                </a:solidFill>
              </a:rPr>
              <a:t>19.8%</a:t>
            </a:r>
            <a:r>
              <a:rPr lang="es-ES" sz="3600" dirty="0" smtClean="0"/>
              <a:t>) México 23 916 (</a:t>
            </a:r>
            <a:r>
              <a:rPr lang="es-ES" sz="3600" dirty="0" smtClean="0">
                <a:solidFill>
                  <a:srgbClr val="FF0000"/>
                </a:solidFill>
              </a:rPr>
              <a:t>14.7%</a:t>
            </a:r>
            <a:r>
              <a:rPr lang="es-ES" sz="3600" dirty="0" smtClean="0"/>
              <a:t>)</a:t>
            </a:r>
          </a:p>
          <a:p>
            <a:r>
              <a:rPr lang="es-ES" sz="3600" dirty="0" err="1" smtClean="0"/>
              <a:t>Pobl</a:t>
            </a:r>
            <a:r>
              <a:rPr lang="es-ES" sz="3600" dirty="0" smtClean="0"/>
              <a:t> Brasil </a:t>
            </a:r>
            <a:r>
              <a:rPr lang="es-ES" sz="3600" dirty="0" smtClean="0">
                <a:solidFill>
                  <a:srgbClr val="FF0000"/>
                </a:solidFill>
              </a:rPr>
              <a:t>207.6 millones</a:t>
            </a:r>
            <a:r>
              <a:rPr lang="es-ES" sz="3600" dirty="0" smtClean="0"/>
              <a:t>, México </a:t>
            </a:r>
            <a:r>
              <a:rPr lang="es-ES" sz="3600" dirty="0" smtClean="0">
                <a:solidFill>
                  <a:srgbClr val="FF0000"/>
                </a:solidFill>
              </a:rPr>
              <a:t>127.5</a:t>
            </a:r>
            <a:r>
              <a:rPr lang="es-ES" sz="3600" dirty="0" smtClean="0"/>
              <a:t>, </a:t>
            </a:r>
            <a:r>
              <a:rPr lang="es-ES" sz="3600" dirty="0" err="1" smtClean="0"/>
              <a:t>Arg</a:t>
            </a:r>
            <a:r>
              <a:rPr lang="es-ES" sz="3600" dirty="0" smtClean="0"/>
              <a:t> </a:t>
            </a:r>
            <a:r>
              <a:rPr lang="es-ES" sz="3600" dirty="0" smtClean="0">
                <a:solidFill>
                  <a:srgbClr val="FF0000"/>
                </a:solidFill>
              </a:rPr>
              <a:t>43.6</a:t>
            </a:r>
            <a:r>
              <a:rPr lang="es-ES" sz="3600" dirty="0" smtClean="0"/>
              <a:t>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0395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2832101" y="714376"/>
            <a:ext cx="1692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defTabSz="912813" eaLnBrk="0" hangingPunct="0"/>
            <a:endParaRPr lang="es-ES_tradnl" sz="2400">
              <a:solidFill>
                <a:schemeClr val="bg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854701" y="512763"/>
            <a:ext cx="18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6" rIns="90478" bIns="44446" anchor="ctr">
            <a:spAutoFit/>
          </a:bodyPr>
          <a:lstStyle/>
          <a:p>
            <a:pPr defTabSz="914145" eaLnBrk="0" hangingPunct="0">
              <a:lnSpc>
                <a:spcPct val="85000"/>
              </a:lnSpc>
              <a:spcBef>
                <a:spcPct val="30000"/>
              </a:spcBef>
              <a:defRPr/>
            </a:pPr>
            <a:endParaRPr lang="en-AU" sz="2300" b="1" i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34819" name="Rectangle 118"/>
          <p:cNvSpPr>
            <a:spLocks noGrp="1" noChangeArrowheads="1"/>
          </p:cNvSpPr>
          <p:nvPr>
            <p:ph type="title" idx="4294967295"/>
          </p:nvPr>
        </p:nvSpPr>
        <p:spPr>
          <a:xfrm>
            <a:off x="3192463" y="-26988"/>
            <a:ext cx="7872412" cy="1511301"/>
          </a:xfrm>
        </p:spPr>
        <p:txBody>
          <a:bodyPr vert="horz" lIns="91430" tIns="45716" rIns="91430" bIns="45716" rtlCol="0" anchor="ctr">
            <a:normAutofit/>
          </a:bodyPr>
          <a:lstStyle/>
          <a:p>
            <a:pPr eaLnBrk="1" hangingPunct="1"/>
            <a:r>
              <a:rPr lang="es-ES" sz="3900" dirty="0">
                <a:solidFill>
                  <a:srgbClr val="000000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Número de niños nacidos por país </a:t>
            </a:r>
            <a:br>
              <a:rPr lang="es-ES" sz="3900" dirty="0">
                <a:solidFill>
                  <a:srgbClr val="000000"/>
                </a:solidFill>
                <a:latin typeface="Calibri" charset="0"/>
                <a:ea typeface="ヒラギノ角ゴ ProN W3" charset="0"/>
                <a:cs typeface="ヒラギノ角ゴ ProN W3" charset="0"/>
              </a:rPr>
            </a:br>
            <a:r>
              <a:rPr lang="es-ES" sz="3900" dirty="0" smtClean="0">
                <a:solidFill>
                  <a:srgbClr val="000000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Registro LA (Red LARA), </a:t>
            </a:r>
            <a:r>
              <a:rPr lang="es-ES" sz="3900" dirty="0">
                <a:solidFill>
                  <a:srgbClr val="000000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1990-2014</a:t>
            </a:r>
          </a:p>
        </p:txBody>
      </p:sp>
      <p:sp>
        <p:nvSpPr>
          <p:cNvPr id="34820" name="Freeform 5"/>
          <p:cNvSpPr>
            <a:spLocks/>
          </p:cNvSpPr>
          <p:nvPr/>
        </p:nvSpPr>
        <p:spPr bwMode="auto">
          <a:xfrm>
            <a:off x="5078414" y="3609976"/>
            <a:ext cx="790575" cy="873125"/>
          </a:xfrm>
          <a:custGeom>
            <a:avLst/>
            <a:gdLst>
              <a:gd name="T0" fmla="*/ 2147483647 w 1059"/>
              <a:gd name="T1" fmla="*/ 2147483647 h 1476"/>
              <a:gd name="T2" fmla="*/ 2147483647 w 1059"/>
              <a:gd name="T3" fmla="*/ 2147483647 h 1476"/>
              <a:gd name="T4" fmla="*/ 2147483647 w 1059"/>
              <a:gd name="T5" fmla="*/ 2147483647 h 1476"/>
              <a:gd name="T6" fmla="*/ 2147483647 w 1059"/>
              <a:gd name="T7" fmla="*/ 2147483647 h 1476"/>
              <a:gd name="T8" fmla="*/ 2147483647 w 1059"/>
              <a:gd name="T9" fmla="*/ 2147483647 h 1476"/>
              <a:gd name="T10" fmla="*/ 2147483647 w 1059"/>
              <a:gd name="T11" fmla="*/ 2147483647 h 1476"/>
              <a:gd name="T12" fmla="*/ 2147483647 w 1059"/>
              <a:gd name="T13" fmla="*/ 2147483647 h 1476"/>
              <a:gd name="T14" fmla="*/ 2147483647 w 1059"/>
              <a:gd name="T15" fmla="*/ 2147483647 h 1476"/>
              <a:gd name="T16" fmla="*/ 2147483647 w 1059"/>
              <a:gd name="T17" fmla="*/ 2147483647 h 1476"/>
              <a:gd name="T18" fmla="*/ 2147483647 w 1059"/>
              <a:gd name="T19" fmla="*/ 2147483647 h 1476"/>
              <a:gd name="T20" fmla="*/ 0 w 1059"/>
              <a:gd name="T21" fmla="*/ 2147483647 h 1476"/>
              <a:gd name="T22" fmla="*/ 2147483647 w 1059"/>
              <a:gd name="T23" fmla="*/ 2147483647 h 1476"/>
              <a:gd name="T24" fmla="*/ 2147483647 w 1059"/>
              <a:gd name="T25" fmla="*/ 2147483647 h 1476"/>
              <a:gd name="T26" fmla="*/ 2147483647 w 1059"/>
              <a:gd name="T27" fmla="*/ 2147483647 h 1476"/>
              <a:gd name="T28" fmla="*/ 2147483647 w 1059"/>
              <a:gd name="T29" fmla="*/ 2147483647 h 1476"/>
              <a:gd name="T30" fmla="*/ 2147483647 w 1059"/>
              <a:gd name="T31" fmla="*/ 2147483647 h 1476"/>
              <a:gd name="T32" fmla="*/ 2147483647 w 1059"/>
              <a:gd name="T33" fmla="*/ 2147483647 h 1476"/>
              <a:gd name="T34" fmla="*/ 2147483647 w 1059"/>
              <a:gd name="T35" fmla="*/ 2147483647 h 1476"/>
              <a:gd name="T36" fmla="*/ 2147483647 w 1059"/>
              <a:gd name="T37" fmla="*/ 2147483647 h 1476"/>
              <a:gd name="T38" fmla="*/ 2147483647 w 1059"/>
              <a:gd name="T39" fmla="*/ 2147483647 h 1476"/>
              <a:gd name="T40" fmla="*/ 2147483647 w 1059"/>
              <a:gd name="T41" fmla="*/ 2147483647 h 1476"/>
              <a:gd name="T42" fmla="*/ 2147483647 w 1059"/>
              <a:gd name="T43" fmla="*/ 2147483647 h 1476"/>
              <a:gd name="T44" fmla="*/ 2147483647 w 1059"/>
              <a:gd name="T45" fmla="*/ 2147483647 h 1476"/>
              <a:gd name="T46" fmla="*/ 2147483647 w 1059"/>
              <a:gd name="T47" fmla="*/ 2147483647 h 1476"/>
              <a:gd name="T48" fmla="*/ 2147483647 w 1059"/>
              <a:gd name="T49" fmla="*/ 2147483647 h 1476"/>
              <a:gd name="T50" fmla="*/ 2147483647 w 1059"/>
              <a:gd name="T51" fmla="*/ 2147483647 h 1476"/>
              <a:gd name="T52" fmla="*/ 2147483647 w 1059"/>
              <a:gd name="T53" fmla="*/ 2147483647 h 1476"/>
              <a:gd name="T54" fmla="*/ 2147483647 w 1059"/>
              <a:gd name="T55" fmla="*/ 2147483647 h 1476"/>
              <a:gd name="T56" fmla="*/ 2147483647 w 1059"/>
              <a:gd name="T57" fmla="*/ 2147483647 h 1476"/>
              <a:gd name="T58" fmla="*/ 2147483647 w 1059"/>
              <a:gd name="T59" fmla="*/ 2147483647 h 1476"/>
              <a:gd name="T60" fmla="*/ 2147483647 w 1059"/>
              <a:gd name="T61" fmla="*/ 2147483647 h 1476"/>
              <a:gd name="T62" fmla="*/ 2147483647 w 1059"/>
              <a:gd name="T63" fmla="*/ 2147483647 h 1476"/>
              <a:gd name="T64" fmla="*/ 2147483647 w 1059"/>
              <a:gd name="T65" fmla="*/ 2147483647 h 1476"/>
              <a:gd name="T66" fmla="*/ 2147483647 w 1059"/>
              <a:gd name="T67" fmla="*/ 2147483647 h 1476"/>
              <a:gd name="T68" fmla="*/ 2147483647 w 1059"/>
              <a:gd name="T69" fmla="*/ 2147483647 h 1476"/>
              <a:gd name="T70" fmla="*/ 2147483647 w 1059"/>
              <a:gd name="T71" fmla="*/ 2147483647 h 1476"/>
              <a:gd name="T72" fmla="*/ 2147483647 w 1059"/>
              <a:gd name="T73" fmla="*/ 2147483647 h 1476"/>
              <a:gd name="T74" fmla="*/ 2147483647 w 1059"/>
              <a:gd name="T75" fmla="*/ 2147483647 h 1476"/>
              <a:gd name="T76" fmla="*/ 2147483647 w 1059"/>
              <a:gd name="T77" fmla="*/ 2147483647 h 1476"/>
              <a:gd name="T78" fmla="*/ 2147483647 w 1059"/>
              <a:gd name="T79" fmla="*/ 2147483647 h 1476"/>
              <a:gd name="T80" fmla="*/ 2147483647 w 1059"/>
              <a:gd name="T81" fmla="*/ 2147483647 h 1476"/>
              <a:gd name="T82" fmla="*/ 2147483647 w 1059"/>
              <a:gd name="T83" fmla="*/ 2147483647 h 1476"/>
              <a:gd name="T84" fmla="*/ 2147483647 w 1059"/>
              <a:gd name="T85" fmla="*/ 2147483647 h 1476"/>
              <a:gd name="T86" fmla="*/ 2147483647 w 1059"/>
              <a:gd name="T87" fmla="*/ 2147483647 h 1476"/>
              <a:gd name="T88" fmla="*/ 2147483647 w 1059"/>
              <a:gd name="T89" fmla="*/ 2147483647 h 147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59"/>
              <a:gd name="T136" fmla="*/ 0 h 1476"/>
              <a:gd name="T137" fmla="*/ 1059 w 1059"/>
              <a:gd name="T138" fmla="*/ 1476 h 147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59" h="1476">
                <a:moveTo>
                  <a:pt x="918" y="1476"/>
                </a:moveTo>
                <a:lnTo>
                  <a:pt x="899" y="1442"/>
                </a:lnTo>
                <a:lnTo>
                  <a:pt x="885" y="1423"/>
                </a:lnTo>
                <a:lnTo>
                  <a:pt x="847" y="1388"/>
                </a:lnTo>
                <a:lnTo>
                  <a:pt x="805" y="1360"/>
                </a:lnTo>
                <a:lnTo>
                  <a:pt x="740" y="1326"/>
                </a:lnTo>
                <a:lnTo>
                  <a:pt x="565" y="1246"/>
                </a:lnTo>
                <a:lnTo>
                  <a:pt x="488" y="1197"/>
                </a:lnTo>
                <a:lnTo>
                  <a:pt x="450" y="1153"/>
                </a:lnTo>
                <a:lnTo>
                  <a:pt x="436" y="1126"/>
                </a:lnTo>
                <a:lnTo>
                  <a:pt x="434" y="1103"/>
                </a:lnTo>
                <a:lnTo>
                  <a:pt x="427" y="1081"/>
                </a:lnTo>
                <a:lnTo>
                  <a:pt x="418" y="1071"/>
                </a:lnTo>
                <a:lnTo>
                  <a:pt x="393" y="1051"/>
                </a:lnTo>
                <a:lnTo>
                  <a:pt x="367" y="1012"/>
                </a:lnTo>
                <a:lnTo>
                  <a:pt x="329" y="946"/>
                </a:lnTo>
                <a:lnTo>
                  <a:pt x="316" y="911"/>
                </a:lnTo>
                <a:lnTo>
                  <a:pt x="300" y="863"/>
                </a:lnTo>
                <a:lnTo>
                  <a:pt x="183" y="648"/>
                </a:lnTo>
                <a:lnTo>
                  <a:pt x="147" y="596"/>
                </a:lnTo>
                <a:lnTo>
                  <a:pt x="115" y="547"/>
                </a:lnTo>
                <a:lnTo>
                  <a:pt x="82" y="530"/>
                </a:lnTo>
                <a:lnTo>
                  <a:pt x="65" y="513"/>
                </a:lnTo>
                <a:lnTo>
                  <a:pt x="53" y="495"/>
                </a:lnTo>
                <a:lnTo>
                  <a:pt x="34" y="479"/>
                </a:lnTo>
                <a:lnTo>
                  <a:pt x="22" y="475"/>
                </a:lnTo>
                <a:lnTo>
                  <a:pt x="17" y="462"/>
                </a:lnTo>
                <a:lnTo>
                  <a:pt x="25" y="452"/>
                </a:lnTo>
                <a:lnTo>
                  <a:pt x="32" y="444"/>
                </a:lnTo>
                <a:lnTo>
                  <a:pt x="26" y="415"/>
                </a:lnTo>
                <a:lnTo>
                  <a:pt x="16" y="410"/>
                </a:lnTo>
                <a:lnTo>
                  <a:pt x="3" y="407"/>
                </a:lnTo>
                <a:lnTo>
                  <a:pt x="0" y="394"/>
                </a:lnTo>
                <a:lnTo>
                  <a:pt x="1" y="378"/>
                </a:lnTo>
                <a:lnTo>
                  <a:pt x="16" y="306"/>
                </a:lnTo>
                <a:lnTo>
                  <a:pt x="43" y="270"/>
                </a:lnTo>
                <a:lnTo>
                  <a:pt x="51" y="270"/>
                </a:lnTo>
                <a:lnTo>
                  <a:pt x="75" y="292"/>
                </a:lnTo>
                <a:lnTo>
                  <a:pt x="84" y="327"/>
                </a:lnTo>
                <a:lnTo>
                  <a:pt x="78" y="366"/>
                </a:lnTo>
                <a:lnTo>
                  <a:pt x="82" y="386"/>
                </a:lnTo>
                <a:lnTo>
                  <a:pt x="95" y="393"/>
                </a:lnTo>
                <a:lnTo>
                  <a:pt x="111" y="382"/>
                </a:lnTo>
                <a:lnTo>
                  <a:pt x="130" y="389"/>
                </a:lnTo>
                <a:lnTo>
                  <a:pt x="141" y="404"/>
                </a:lnTo>
                <a:lnTo>
                  <a:pt x="151" y="427"/>
                </a:lnTo>
                <a:lnTo>
                  <a:pt x="169" y="430"/>
                </a:lnTo>
                <a:lnTo>
                  <a:pt x="198" y="414"/>
                </a:lnTo>
                <a:lnTo>
                  <a:pt x="220" y="385"/>
                </a:lnTo>
                <a:lnTo>
                  <a:pt x="234" y="336"/>
                </a:lnTo>
                <a:lnTo>
                  <a:pt x="240" y="284"/>
                </a:lnTo>
                <a:lnTo>
                  <a:pt x="252" y="262"/>
                </a:lnTo>
                <a:lnTo>
                  <a:pt x="268" y="251"/>
                </a:lnTo>
                <a:lnTo>
                  <a:pt x="328" y="226"/>
                </a:lnTo>
                <a:lnTo>
                  <a:pt x="389" y="213"/>
                </a:lnTo>
                <a:lnTo>
                  <a:pt x="407" y="197"/>
                </a:lnTo>
                <a:lnTo>
                  <a:pt x="416" y="169"/>
                </a:lnTo>
                <a:lnTo>
                  <a:pt x="430" y="155"/>
                </a:lnTo>
                <a:lnTo>
                  <a:pt x="456" y="137"/>
                </a:lnTo>
                <a:lnTo>
                  <a:pt x="468" y="113"/>
                </a:lnTo>
                <a:lnTo>
                  <a:pt x="470" y="88"/>
                </a:lnTo>
                <a:lnTo>
                  <a:pt x="460" y="55"/>
                </a:lnTo>
                <a:lnTo>
                  <a:pt x="445" y="26"/>
                </a:lnTo>
                <a:lnTo>
                  <a:pt x="451" y="0"/>
                </a:lnTo>
                <a:lnTo>
                  <a:pt x="528" y="52"/>
                </a:lnTo>
                <a:lnTo>
                  <a:pt x="601" y="82"/>
                </a:lnTo>
                <a:lnTo>
                  <a:pt x="627" y="120"/>
                </a:lnTo>
                <a:lnTo>
                  <a:pt x="644" y="162"/>
                </a:lnTo>
                <a:lnTo>
                  <a:pt x="660" y="179"/>
                </a:lnTo>
                <a:lnTo>
                  <a:pt x="675" y="179"/>
                </a:lnTo>
                <a:lnTo>
                  <a:pt x="703" y="162"/>
                </a:lnTo>
                <a:lnTo>
                  <a:pt x="737" y="167"/>
                </a:lnTo>
                <a:lnTo>
                  <a:pt x="762" y="177"/>
                </a:lnTo>
                <a:lnTo>
                  <a:pt x="777" y="179"/>
                </a:lnTo>
                <a:lnTo>
                  <a:pt x="791" y="177"/>
                </a:lnTo>
                <a:lnTo>
                  <a:pt x="804" y="161"/>
                </a:lnTo>
                <a:lnTo>
                  <a:pt x="829" y="158"/>
                </a:lnTo>
                <a:lnTo>
                  <a:pt x="848" y="159"/>
                </a:lnTo>
                <a:lnTo>
                  <a:pt x="863" y="175"/>
                </a:lnTo>
                <a:lnTo>
                  <a:pt x="888" y="187"/>
                </a:lnTo>
                <a:lnTo>
                  <a:pt x="935" y="190"/>
                </a:lnTo>
                <a:lnTo>
                  <a:pt x="937" y="238"/>
                </a:lnTo>
                <a:lnTo>
                  <a:pt x="924" y="299"/>
                </a:lnTo>
                <a:lnTo>
                  <a:pt x="906" y="323"/>
                </a:lnTo>
                <a:lnTo>
                  <a:pt x="895" y="332"/>
                </a:lnTo>
                <a:lnTo>
                  <a:pt x="882" y="336"/>
                </a:lnTo>
                <a:lnTo>
                  <a:pt x="813" y="334"/>
                </a:lnTo>
                <a:lnTo>
                  <a:pt x="778" y="339"/>
                </a:lnTo>
                <a:lnTo>
                  <a:pt x="747" y="361"/>
                </a:lnTo>
                <a:lnTo>
                  <a:pt x="723" y="383"/>
                </a:lnTo>
                <a:lnTo>
                  <a:pt x="688" y="400"/>
                </a:lnTo>
                <a:lnTo>
                  <a:pt x="675" y="435"/>
                </a:lnTo>
                <a:lnTo>
                  <a:pt x="680" y="484"/>
                </a:lnTo>
                <a:lnTo>
                  <a:pt x="693" y="517"/>
                </a:lnTo>
                <a:lnTo>
                  <a:pt x="687" y="528"/>
                </a:lnTo>
                <a:lnTo>
                  <a:pt x="663" y="536"/>
                </a:lnTo>
                <a:lnTo>
                  <a:pt x="629" y="544"/>
                </a:lnTo>
                <a:lnTo>
                  <a:pt x="613" y="571"/>
                </a:lnTo>
                <a:lnTo>
                  <a:pt x="607" y="615"/>
                </a:lnTo>
                <a:lnTo>
                  <a:pt x="618" y="655"/>
                </a:lnTo>
                <a:lnTo>
                  <a:pt x="639" y="680"/>
                </a:lnTo>
                <a:lnTo>
                  <a:pt x="677" y="688"/>
                </a:lnTo>
                <a:lnTo>
                  <a:pt x="683" y="695"/>
                </a:lnTo>
                <a:lnTo>
                  <a:pt x="668" y="727"/>
                </a:lnTo>
                <a:lnTo>
                  <a:pt x="675" y="751"/>
                </a:lnTo>
                <a:lnTo>
                  <a:pt x="696" y="754"/>
                </a:lnTo>
                <a:lnTo>
                  <a:pt x="729" y="758"/>
                </a:lnTo>
                <a:lnTo>
                  <a:pt x="746" y="798"/>
                </a:lnTo>
                <a:lnTo>
                  <a:pt x="774" y="829"/>
                </a:lnTo>
                <a:lnTo>
                  <a:pt x="818" y="830"/>
                </a:lnTo>
                <a:lnTo>
                  <a:pt x="843" y="797"/>
                </a:lnTo>
                <a:lnTo>
                  <a:pt x="860" y="795"/>
                </a:lnTo>
                <a:lnTo>
                  <a:pt x="872" y="804"/>
                </a:lnTo>
                <a:lnTo>
                  <a:pt x="874" y="837"/>
                </a:lnTo>
                <a:lnTo>
                  <a:pt x="890" y="882"/>
                </a:lnTo>
                <a:lnTo>
                  <a:pt x="915" y="902"/>
                </a:lnTo>
                <a:lnTo>
                  <a:pt x="942" y="890"/>
                </a:lnTo>
                <a:lnTo>
                  <a:pt x="976" y="882"/>
                </a:lnTo>
                <a:lnTo>
                  <a:pt x="1006" y="915"/>
                </a:lnTo>
                <a:lnTo>
                  <a:pt x="1036" y="978"/>
                </a:lnTo>
                <a:lnTo>
                  <a:pt x="1037" y="1010"/>
                </a:lnTo>
                <a:lnTo>
                  <a:pt x="1029" y="1035"/>
                </a:lnTo>
                <a:lnTo>
                  <a:pt x="1014" y="1061"/>
                </a:lnTo>
                <a:lnTo>
                  <a:pt x="1028" y="1115"/>
                </a:lnTo>
                <a:lnTo>
                  <a:pt x="1031" y="1145"/>
                </a:lnTo>
                <a:lnTo>
                  <a:pt x="1010" y="1188"/>
                </a:lnTo>
                <a:lnTo>
                  <a:pt x="1007" y="1221"/>
                </a:lnTo>
                <a:lnTo>
                  <a:pt x="1017" y="1256"/>
                </a:lnTo>
                <a:lnTo>
                  <a:pt x="1030" y="1276"/>
                </a:lnTo>
                <a:lnTo>
                  <a:pt x="1052" y="1304"/>
                </a:lnTo>
                <a:lnTo>
                  <a:pt x="1059" y="1330"/>
                </a:lnTo>
                <a:lnTo>
                  <a:pt x="1055" y="1350"/>
                </a:lnTo>
                <a:lnTo>
                  <a:pt x="1051" y="1355"/>
                </a:lnTo>
                <a:lnTo>
                  <a:pt x="1040" y="1359"/>
                </a:lnTo>
                <a:lnTo>
                  <a:pt x="999" y="1366"/>
                </a:lnTo>
                <a:lnTo>
                  <a:pt x="999" y="1415"/>
                </a:lnTo>
                <a:lnTo>
                  <a:pt x="918" y="14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21" name="Freeform 6"/>
          <p:cNvSpPr>
            <a:spLocks/>
          </p:cNvSpPr>
          <p:nvPr/>
        </p:nvSpPr>
        <p:spPr bwMode="auto">
          <a:xfrm>
            <a:off x="5078414" y="3609976"/>
            <a:ext cx="790575" cy="873125"/>
          </a:xfrm>
          <a:custGeom>
            <a:avLst/>
            <a:gdLst>
              <a:gd name="T0" fmla="*/ 2147483647 w 1059"/>
              <a:gd name="T1" fmla="*/ 2147483647 h 1476"/>
              <a:gd name="T2" fmla="*/ 2147483647 w 1059"/>
              <a:gd name="T3" fmla="*/ 2147483647 h 1476"/>
              <a:gd name="T4" fmla="*/ 2147483647 w 1059"/>
              <a:gd name="T5" fmla="*/ 2147483647 h 1476"/>
              <a:gd name="T6" fmla="*/ 2147483647 w 1059"/>
              <a:gd name="T7" fmla="*/ 2147483647 h 1476"/>
              <a:gd name="T8" fmla="*/ 2147483647 w 1059"/>
              <a:gd name="T9" fmla="*/ 2147483647 h 1476"/>
              <a:gd name="T10" fmla="*/ 2147483647 w 1059"/>
              <a:gd name="T11" fmla="*/ 2147483647 h 1476"/>
              <a:gd name="T12" fmla="*/ 2147483647 w 1059"/>
              <a:gd name="T13" fmla="*/ 2147483647 h 1476"/>
              <a:gd name="T14" fmla="*/ 2147483647 w 1059"/>
              <a:gd name="T15" fmla="*/ 2147483647 h 1476"/>
              <a:gd name="T16" fmla="*/ 2147483647 w 1059"/>
              <a:gd name="T17" fmla="*/ 2147483647 h 1476"/>
              <a:gd name="T18" fmla="*/ 2147483647 w 1059"/>
              <a:gd name="T19" fmla="*/ 2147483647 h 1476"/>
              <a:gd name="T20" fmla="*/ 0 w 1059"/>
              <a:gd name="T21" fmla="*/ 2147483647 h 1476"/>
              <a:gd name="T22" fmla="*/ 2147483647 w 1059"/>
              <a:gd name="T23" fmla="*/ 2147483647 h 1476"/>
              <a:gd name="T24" fmla="*/ 2147483647 w 1059"/>
              <a:gd name="T25" fmla="*/ 2147483647 h 1476"/>
              <a:gd name="T26" fmla="*/ 2147483647 w 1059"/>
              <a:gd name="T27" fmla="*/ 2147483647 h 1476"/>
              <a:gd name="T28" fmla="*/ 2147483647 w 1059"/>
              <a:gd name="T29" fmla="*/ 2147483647 h 1476"/>
              <a:gd name="T30" fmla="*/ 2147483647 w 1059"/>
              <a:gd name="T31" fmla="*/ 2147483647 h 1476"/>
              <a:gd name="T32" fmla="*/ 2147483647 w 1059"/>
              <a:gd name="T33" fmla="*/ 2147483647 h 1476"/>
              <a:gd name="T34" fmla="*/ 2147483647 w 1059"/>
              <a:gd name="T35" fmla="*/ 2147483647 h 1476"/>
              <a:gd name="T36" fmla="*/ 2147483647 w 1059"/>
              <a:gd name="T37" fmla="*/ 2147483647 h 1476"/>
              <a:gd name="T38" fmla="*/ 2147483647 w 1059"/>
              <a:gd name="T39" fmla="*/ 2147483647 h 1476"/>
              <a:gd name="T40" fmla="*/ 2147483647 w 1059"/>
              <a:gd name="T41" fmla="*/ 2147483647 h 1476"/>
              <a:gd name="T42" fmla="*/ 2147483647 w 1059"/>
              <a:gd name="T43" fmla="*/ 2147483647 h 1476"/>
              <a:gd name="T44" fmla="*/ 2147483647 w 1059"/>
              <a:gd name="T45" fmla="*/ 2147483647 h 1476"/>
              <a:gd name="T46" fmla="*/ 2147483647 w 1059"/>
              <a:gd name="T47" fmla="*/ 2147483647 h 1476"/>
              <a:gd name="T48" fmla="*/ 2147483647 w 1059"/>
              <a:gd name="T49" fmla="*/ 2147483647 h 1476"/>
              <a:gd name="T50" fmla="*/ 2147483647 w 1059"/>
              <a:gd name="T51" fmla="*/ 2147483647 h 1476"/>
              <a:gd name="T52" fmla="*/ 2147483647 w 1059"/>
              <a:gd name="T53" fmla="*/ 2147483647 h 1476"/>
              <a:gd name="T54" fmla="*/ 2147483647 w 1059"/>
              <a:gd name="T55" fmla="*/ 2147483647 h 1476"/>
              <a:gd name="T56" fmla="*/ 2147483647 w 1059"/>
              <a:gd name="T57" fmla="*/ 2147483647 h 1476"/>
              <a:gd name="T58" fmla="*/ 2147483647 w 1059"/>
              <a:gd name="T59" fmla="*/ 2147483647 h 1476"/>
              <a:gd name="T60" fmla="*/ 2147483647 w 1059"/>
              <a:gd name="T61" fmla="*/ 2147483647 h 1476"/>
              <a:gd name="T62" fmla="*/ 2147483647 w 1059"/>
              <a:gd name="T63" fmla="*/ 2147483647 h 1476"/>
              <a:gd name="T64" fmla="*/ 2147483647 w 1059"/>
              <a:gd name="T65" fmla="*/ 2147483647 h 1476"/>
              <a:gd name="T66" fmla="*/ 2147483647 w 1059"/>
              <a:gd name="T67" fmla="*/ 2147483647 h 1476"/>
              <a:gd name="T68" fmla="*/ 2147483647 w 1059"/>
              <a:gd name="T69" fmla="*/ 2147483647 h 1476"/>
              <a:gd name="T70" fmla="*/ 2147483647 w 1059"/>
              <a:gd name="T71" fmla="*/ 2147483647 h 1476"/>
              <a:gd name="T72" fmla="*/ 2147483647 w 1059"/>
              <a:gd name="T73" fmla="*/ 2147483647 h 1476"/>
              <a:gd name="T74" fmla="*/ 2147483647 w 1059"/>
              <a:gd name="T75" fmla="*/ 2147483647 h 1476"/>
              <a:gd name="T76" fmla="*/ 2147483647 w 1059"/>
              <a:gd name="T77" fmla="*/ 2147483647 h 1476"/>
              <a:gd name="T78" fmla="*/ 2147483647 w 1059"/>
              <a:gd name="T79" fmla="*/ 2147483647 h 1476"/>
              <a:gd name="T80" fmla="*/ 2147483647 w 1059"/>
              <a:gd name="T81" fmla="*/ 2147483647 h 1476"/>
              <a:gd name="T82" fmla="*/ 2147483647 w 1059"/>
              <a:gd name="T83" fmla="*/ 2147483647 h 1476"/>
              <a:gd name="T84" fmla="*/ 2147483647 w 1059"/>
              <a:gd name="T85" fmla="*/ 2147483647 h 1476"/>
              <a:gd name="T86" fmla="*/ 2147483647 w 1059"/>
              <a:gd name="T87" fmla="*/ 2147483647 h 1476"/>
              <a:gd name="T88" fmla="*/ 2147483647 w 1059"/>
              <a:gd name="T89" fmla="*/ 2147483647 h 147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59"/>
              <a:gd name="T136" fmla="*/ 0 h 1476"/>
              <a:gd name="T137" fmla="*/ 1059 w 1059"/>
              <a:gd name="T138" fmla="*/ 1476 h 147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59" h="1476">
                <a:moveTo>
                  <a:pt x="918" y="1476"/>
                </a:moveTo>
                <a:lnTo>
                  <a:pt x="899" y="1442"/>
                </a:lnTo>
                <a:lnTo>
                  <a:pt x="885" y="1423"/>
                </a:lnTo>
                <a:lnTo>
                  <a:pt x="847" y="1388"/>
                </a:lnTo>
                <a:lnTo>
                  <a:pt x="805" y="1360"/>
                </a:lnTo>
                <a:lnTo>
                  <a:pt x="740" y="1326"/>
                </a:lnTo>
                <a:lnTo>
                  <a:pt x="565" y="1246"/>
                </a:lnTo>
                <a:lnTo>
                  <a:pt x="488" y="1197"/>
                </a:lnTo>
                <a:lnTo>
                  <a:pt x="450" y="1153"/>
                </a:lnTo>
                <a:lnTo>
                  <a:pt x="436" y="1126"/>
                </a:lnTo>
                <a:lnTo>
                  <a:pt x="434" y="1103"/>
                </a:lnTo>
                <a:lnTo>
                  <a:pt x="427" y="1081"/>
                </a:lnTo>
                <a:lnTo>
                  <a:pt x="418" y="1071"/>
                </a:lnTo>
                <a:lnTo>
                  <a:pt x="393" y="1051"/>
                </a:lnTo>
                <a:lnTo>
                  <a:pt x="367" y="1012"/>
                </a:lnTo>
                <a:lnTo>
                  <a:pt x="329" y="946"/>
                </a:lnTo>
                <a:lnTo>
                  <a:pt x="316" y="911"/>
                </a:lnTo>
                <a:lnTo>
                  <a:pt x="300" y="863"/>
                </a:lnTo>
                <a:lnTo>
                  <a:pt x="183" y="648"/>
                </a:lnTo>
                <a:lnTo>
                  <a:pt x="147" y="596"/>
                </a:lnTo>
                <a:lnTo>
                  <a:pt x="115" y="547"/>
                </a:lnTo>
                <a:lnTo>
                  <a:pt x="82" y="530"/>
                </a:lnTo>
                <a:lnTo>
                  <a:pt x="65" y="513"/>
                </a:lnTo>
                <a:lnTo>
                  <a:pt x="53" y="495"/>
                </a:lnTo>
                <a:lnTo>
                  <a:pt x="34" y="479"/>
                </a:lnTo>
                <a:lnTo>
                  <a:pt x="22" y="475"/>
                </a:lnTo>
                <a:lnTo>
                  <a:pt x="17" y="462"/>
                </a:lnTo>
                <a:lnTo>
                  <a:pt x="25" y="452"/>
                </a:lnTo>
                <a:lnTo>
                  <a:pt x="32" y="444"/>
                </a:lnTo>
                <a:lnTo>
                  <a:pt x="26" y="415"/>
                </a:lnTo>
                <a:lnTo>
                  <a:pt x="16" y="410"/>
                </a:lnTo>
                <a:lnTo>
                  <a:pt x="3" y="407"/>
                </a:lnTo>
                <a:lnTo>
                  <a:pt x="0" y="394"/>
                </a:lnTo>
                <a:lnTo>
                  <a:pt x="1" y="378"/>
                </a:lnTo>
                <a:lnTo>
                  <a:pt x="16" y="306"/>
                </a:lnTo>
                <a:lnTo>
                  <a:pt x="43" y="270"/>
                </a:lnTo>
                <a:lnTo>
                  <a:pt x="51" y="270"/>
                </a:lnTo>
                <a:lnTo>
                  <a:pt x="75" y="292"/>
                </a:lnTo>
                <a:lnTo>
                  <a:pt x="84" y="327"/>
                </a:lnTo>
                <a:lnTo>
                  <a:pt x="78" y="366"/>
                </a:lnTo>
                <a:lnTo>
                  <a:pt x="82" y="386"/>
                </a:lnTo>
                <a:lnTo>
                  <a:pt x="95" y="393"/>
                </a:lnTo>
                <a:lnTo>
                  <a:pt x="111" y="382"/>
                </a:lnTo>
                <a:lnTo>
                  <a:pt x="130" y="389"/>
                </a:lnTo>
                <a:lnTo>
                  <a:pt x="141" y="404"/>
                </a:lnTo>
                <a:lnTo>
                  <a:pt x="151" y="427"/>
                </a:lnTo>
                <a:lnTo>
                  <a:pt x="169" y="430"/>
                </a:lnTo>
                <a:lnTo>
                  <a:pt x="198" y="414"/>
                </a:lnTo>
                <a:lnTo>
                  <a:pt x="220" y="385"/>
                </a:lnTo>
                <a:lnTo>
                  <a:pt x="234" y="336"/>
                </a:lnTo>
                <a:lnTo>
                  <a:pt x="240" y="284"/>
                </a:lnTo>
                <a:lnTo>
                  <a:pt x="252" y="262"/>
                </a:lnTo>
                <a:lnTo>
                  <a:pt x="268" y="251"/>
                </a:lnTo>
                <a:lnTo>
                  <a:pt x="328" y="226"/>
                </a:lnTo>
                <a:lnTo>
                  <a:pt x="389" y="213"/>
                </a:lnTo>
                <a:lnTo>
                  <a:pt x="407" y="197"/>
                </a:lnTo>
                <a:lnTo>
                  <a:pt x="416" y="169"/>
                </a:lnTo>
                <a:lnTo>
                  <a:pt x="430" y="155"/>
                </a:lnTo>
                <a:lnTo>
                  <a:pt x="456" y="137"/>
                </a:lnTo>
                <a:lnTo>
                  <a:pt x="468" y="113"/>
                </a:lnTo>
                <a:lnTo>
                  <a:pt x="470" y="88"/>
                </a:lnTo>
                <a:lnTo>
                  <a:pt x="460" y="55"/>
                </a:lnTo>
                <a:lnTo>
                  <a:pt x="445" y="26"/>
                </a:lnTo>
                <a:lnTo>
                  <a:pt x="451" y="0"/>
                </a:lnTo>
                <a:lnTo>
                  <a:pt x="528" y="52"/>
                </a:lnTo>
                <a:lnTo>
                  <a:pt x="601" y="82"/>
                </a:lnTo>
                <a:lnTo>
                  <a:pt x="627" y="120"/>
                </a:lnTo>
                <a:lnTo>
                  <a:pt x="644" y="162"/>
                </a:lnTo>
                <a:lnTo>
                  <a:pt x="660" y="179"/>
                </a:lnTo>
                <a:lnTo>
                  <a:pt x="675" y="179"/>
                </a:lnTo>
                <a:lnTo>
                  <a:pt x="703" y="162"/>
                </a:lnTo>
                <a:lnTo>
                  <a:pt x="737" y="167"/>
                </a:lnTo>
                <a:lnTo>
                  <a:pt x="762" y="177"/>
                </a:lnTo>
                <a:lnTo>
                  <a:pt x="777" y="179"/>
                </a:lnTo>
                <a:lnTo>
                  <a:pt x="791" y="177"/>
                </a:lnTo>
                <a:lnTo>
                  <a:pt x="804" y="161"/>
                </a:lnTo>
                <a:lnTo>
                  <a:pt x="829" y="158"/>
                </a:lnTo>
                <a:lnTo>
                  <a:pt x="848" y="159"/>
                </a:lnTo>
                <a:lnTo>
                  <a:pt x="863" y="175"/>
                </a:lnTo>
                <a:lnTo>
                  <a:pt x="888" y="187"/>
                </a:lnTo>
                <a:lnTo>
                  <a:pt x="935" y="190"/>
                </a:lnTo>
                <a:lnTo>
                  <a:pt x="937" y="238"/>
                </a:lnTo>
                <a:lnTo>
                  <a:pt x="924" y="299"/>
                </a:lnTo>
                <a:lnTo>
                  <a:pt x="906" y="323"/>
                </a:lnTo>
                <a:lnTo>
                  <a:pt x="895" y="332"/>
                </a:lnTo>
                <a:lnTo>
                  <a:pt x="882" y="336"/>
                </a:lnTo>
                <a:lnTo>
                  <a:pt x="813" y="334"/>
                </a:lnTo>
                <a:lnTo>
                  <a:pt x="778" y="339"/>
                </a:lnTo>
                <a:lnTo>
                  <a:pt x="747" y="361"/>
                </a:lnTo>
                <a:lnTo>
                  <a:pt x="723" y="383"/>
                </a:lnTo>
                <a:lnTo>
                  <a:pt x="688" y="400"/>
                </a:lnTo>
                <a:lnTo>
                  <a:pt x="675" y="435"/>
                </a:lnTo>
                <a:lnTo>
                  <a:pt x="680" y="484"/>
                </a:lnTo>
                <a:lnTo>
                  <a:pt x="693" y="517"/>
                </a:lnTo>
                <a:lnTo>
                  <a:pt x="687" y="528"/>
                </a:lnTo>
                <a:lnTo>
                  <a:pt x="663" y="536"/>
                </a:lnTo>
                <a:lnTo>
                  <a:pt x="629" y="544"/>
                </a:lnTo>
                <a:lnTo>
                  <a:pt x="613" y="571"/>
                </a:lnTo>
                <a:lnTo>
                  <a:pt x="607" y="615"/>
                </a:lnTo>
                <a:lnTo>
                  <a:pt x="618" y="655"/>
                </a:lnTo>
                <a:lnTo>
                  <a:pt x="639" y="680"/>
                </a:lnTo>
                <a:lnTo>
                  <a:pt x="677" y="688"/>
                </a:lnTo>
                <a:lnTo>
                  <a:pt x="683" y="695"/>
                </a:lnTo>
                <a:lnTo>
                  <a:pt x="668" y="727"/>
                </a:lnTo>
                <a:lnTo>
                  <a:pt x="675" y="751"/>
                </a:lnTo>
                <a:lnTo>
                  <a:pt x="696" y="754"/>
                </a:lnTo>
                <a:lnTo>
                  <a:pt x="729" y="758"/>
                </a:lnTo>
                <a:lnTo>
                  <a:pt x="746" y="798"/>
                </a:lnTo>
                <a:lnTo>
                  <a:pt x="774" y="829"/>
                </a:lnTo>
                <a:lnTo>
                  <a:pt x="818" y="830"/>
                </a:lnTo>
                <a:lnTo>
                  <a:pt x="843" y="797"/>
                </a:lnTo>
                <a:lnTo>
                  <a:pt x="860" y="795"/>
                </a:lnTo>
                <a:lnTo>
                  <a:pt x="872" y="804"/>
                </a:lnTo>
                <a:lnTo>
                  <a:pt x="874" y="837"/>
                </a:lnTo>
                <a:lnTo>
                  <a:pt x="890" y="882"/>
                </a:lnTo>
                <a:lnTo>
                  <a:pt x="915" y="902"/>
                </a:lnTo>
                <a:lnTo>
                  <a:pt x="942" y="890"/>
                </a:lnTo>
                <a:lnTo>
                  <a:pt x="976" y="882"/>
                </a:lnTo>
                <a:lnTo>
                  <a:pt x="1006" y="915"/>
                </a:lnTo>
                <a:lnTo>
                  <a:pt x="1036" y="978"/>
                </a:lnTo>
                <a:lnTo>
                  <a:pt x="1037" y="1010"/>
                </a:lnTo>
                <a:lnTo>
                  <a:pt x="1029" y="1035"/>
                </a:lnTo>
                <a:lnTo>
                  <a:pt x="1014" y="1061"/>
                </a:lnTo>
                <a:lnTo>
                  <a:pt x="1028" y="1115"/>
                </a:lnTo>
                <a:lnTo>
                  <a:pt x="1031" y="1145"/>
                </a:lnTo>
                <a:lnTo>
                  <a:pt x="1010" y="1188"/>
                </a:lnTo>
                <a:lnTo>
                  <a:pt x="1007" y="1221"/>
                </a:lnTo>
                <a:lnTo>
                  <a:pt x="1017" y="1256"/>
                </a:lnTo>
                <a:lnTo>
                  <a:pt x="1030" y="1276"/>
                </a:lnTo>
                <a:lnTo>
                  <a:pt x="1052" y="1304"/>
                </a:lnTo>
                <a:lnTo>
                  <a:pt x="1059" y="1330"/>
                </a:lnTo>
                <a:lnTo>
                  <a:pt x="1055" y="1350"/>
                </a:lnTo>
                <a:lnTo>
                  <a:pt x="1051" y="1355"/>
                </a:lnTo>
                <a:lnTo>
                  <a:pt x="1040" y="1359"/>
                </a:lnTo>
                <a:lnTo>
                  <a:pt x="999" y="1366"/>
                </a:lnTo>
                <a:lnTo>
                  <a:pt x="999" y="1415"/>
                </a:lnTo>
                <a:lnTo>
                  <a:pt x="918" y="1476"/>
                </a:lnTo>
              </a:path>
            </a:pathLst>
          </a:custGeom>
          <a:noFill/>
          <a:ln w="14288">
            <a:solidFill>
              <a:srgbClr val="5555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5775325" y="6075364"/>
            <a:ext cx="107950" cy="104775"/>
          </a:xfrm>
          <a:custGeom>
            <a:avLst/>
            <a:gdLst>
              <a:gd name="T0" fmla="*/ 2147483647 w 145"/>
              <a:gd name="T1" fmla="*/ 2147483647 h 173"/>
              <a:gd name="T2" fmla="*/ 2147483647 w 145"/>
              <a:gd name="T3" fmla="*/ 2147483647 h 173"/>
              <a:gd name="T4" fmla="*/ 2147483647 w 145"/>
              <a:gd name="T5" fmla="*/ 2147483647 h 173"/>
              <a:gd name="T6" fmla="*/ 2147483647 w 145"/>
              <a:gd name="T7" fmla="*/ 2147483647 h 173"/>
              <a:gd name="T8" fmla="*/ 2147483647 w 145"/>
              <a:gd name="T9" fmla="*/ 2147483647 h 173"/>
              <a:gd name="T10" fmla="*/ 0 w 145"/>
              <a:gd name="T11" fmla="*/ 2147483647 h 173"/>
              <a:gd name="T12" fmla="*/ 2147483647 w 145"/>
              <a:gd name="T13" fmla="*/ 2147483647 h 173"/>
              <a:gd name="T14" fmla="*/ 2147483647 w 145"/>
              <a:gd name="T15" fmla="*/ 2147483647 h 173"/>
              <a:gd name="T16" fmla="*/ 2147483647 w 145"/>
              <a:gd name="T17" fmla="*/ 2147483647 h 173"/>
              <a:gd name="T18" fmla="*/ 2147483647 w 145"/>
              <a:gd name="T19" fmla="*/ 2147483647 h 173"/>
              <a:gd name="T20" fmla="*/ 2147483647 w 145"/>
              <a:gd name="T21" fmla="*/ 2147483647 h 173"/>
              <a:gd name="T22" fmla="*/ 2147483647 w 145"/>
              <a:gd name="T23" fmla="*/ 2147483647 h 173"/>
              <a:gd name="T24" fmla="*/ 2147483647 w 145"/>
              <a:gd name="T25" fmla="*/ 2147483647 h 173"/>
              <a:gd name="T26" fmla="*/ 2147483647 w 145"/>
              <a:gd name="T27" fmla="*/ 2147483647 h 173"/>
              <a:gd name="T28" fmla="*/ 2147483647 w 145"/>
              <a:gd name="T29" fmla="*/ 2147483647 h 173"/>
              <a:gd name="T30" fmla="*/ 2147483647 w 145"/>
              <a:gd name="T31" fmla="*/ 2147483647 h 173"/>
              <a:gd name="T32" fmla="*/ 2147483647 w 145"/>
              <a:gd name="T33" fmla="*/ 2147483647 h 173"/>
              <a:gd name="T34" fmla="*/ 2147483647 w 145"/>
              <a:gd name="T35" fmla="*/ 2147483647 h 173"/>
              <a:gd name="T36" fmla="*/ 2147483647 w 145"/>
              <a:gd name="T37" fmla="*/ 0 h 173"/>
              <a:gd name="T38" fmla="*/ 2147483647 w 145"/>
              <a:gd name="T39" fmla="*/ 0 h 173"/>
              <a:gd name="T40" fmla="*/ 2147483647 w 145"/>
              <a:gd name="T41" fmla="*/ 2147483647 h 173"/>
              <a:gd name="T42" fmla="*/ 2147483647 w 145"/>
              <a:gd name="T43" fmla="*/ 2147483647 h 173"/>
              <a:gd name="T44" fmla="*/ 2147483647 w 145"/>
              <a:gd name="T45" fmla="*/ 2147483647 h 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5"/>
              <a:gd name="T70" fmla="*/ 0 h 173"/>
              <a:gd name="T71" fmla="*/ 145 w 145"/>
              <a:gd name="T72" fmla="*/ 173 h 17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5" h="173">
                <a:moveTo>
                  <a:pt x="141" y="145"/>
                </a:moveTo>
                <a:lnTo>
                  <a:pt x="109" y="166"/>
                </a:lnTo>
                <a:lnTo>
                  <a:pt x="70" y="173"/>
                </a:lnTo>
                <a:lnTo>
                  <a:pt x="21" y="163"/>
                </a:lnTo>
                <a:lnTo>
                  <a:pt x="5" y="153"/>
                </a:lnTo>
                <a:lnTo>
                  <a:pt x="0" y="133"/>
                </a:lnTo>
                <a:lnTo>
                  <a:pt x="7" y="117"/>
                </a:lnTo>
                <a:lnTo>
                  <a:pt x="17" y="106"/>
                </a:lnTo>
                <a:lnTo>
                  <a:pt x="42" y="104"/>
                </a:lnTo>
                <a:lnTo>
                  <a:pt x="68" y="113"/>
                </a:lnTo>
                <a:lnTo>
                  <a:pt x="81" y="108"/>
                </a:lnTo>
                <a:lnTo>
                  <a:pt x="83" y="86"/>
                </a:lnTo>
                <a:lnTo>
                  <a:pt x="65" y="77"/>
                </a:lnTo>
                <a:lnTo>
                  <a:pt x="65" y="69"/>
                </a:lnTo>
                <a:lnTo>
                  <a:pt x="83" y="55"/>
                </a:lnTo>
                <a:lnTo>
                  <a:pt x="59" y="51"/>
                </a:lnTo>
                <a:lnTo>
                  <a:pt x="54" y="36"/>
                </a:lnTo>
                <a:lnTo>
                  <a:pt x="62" y="25"/>
                </a:lnTo>
                <a:lnTo>
                  <a:pt x="109" y="0"/>
                </a:lnTo>
                <a:lnTo>
                  <a:pt x="139" y="1"/>
                </a:lnTo>
                <a:lnTo>
                  <a:pt x="145" y="47"/>
                </a:lnTo>
                <a:lnTo>
                  <a:pt x="145" y="100"/>
                </a:lnTo>
                <a:lnTo>
                  <a:pt x="141" y="1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23" name="Freeform 8"/>
          <p:cNvSpPr>
            <a:spLocks/>
          </p:cNvSpPr>
          <p:nvPr/>
        </p:nvSpPr>
        <p:spPr bwMode="auto">
          <a:xfrm>
            <a:off x="5775325" y="6075364"/>
            <a:ext cx="107950" cy="104775"/>
          </a:xfrm>
          <a:custGeom>
            <a:avLst/>
            <a:gdLst>
              <a:gd name="T0" fmla="*/ 2147483647 w 145"/>
              <a:gd name="T1" fmla="*/ 2147483647 h 173"/>
              <a:gd name="T2" fmla="*/ 2147483647 w 145"/>
              <a:gd name="T3" fmla="*/ 2147483647 h 173"/>
              <a:gd name="T4" fmla="*/ 2147483647 w 145"/>
              <a:gd name="T5" fmla="*/ 2147483647 h 173"/>
              <a:gd name="T6" fmla="*/ 2147483647 w 145"/>
              <a:gd name="T7" fmla="*/ 2147483647 h 173"/>
              <a:gd name="T8" fmla="*/ 2147483647 w 145"/>
              <a:gd name="T9" fmla="*/ 2147483647 h 173"/>
              <a:gd name="T10" fmla="*/ 0 w 145"/>
              <a:gd name="T11" fmla="*/ 2147483647 h 173"/>
              <a:gd name="T12" fmla="*/ 2147483647 w 145"/>
              <a:gd name="T13" fmla="*/ 2147483647 h 173"/>
              <a:gd name="T14" fmla="*/ 2147483647 w 145"/>
              <a:gd name="T15" fmla="*/ 2147483647 h 173"/>
              <a:gd name="T16" fmla="*/ 2147483647 w 145"/>
              <a:gd name="T17" fmla="*/ 2147483647 h 173"/>
              <a:gd name="T18" fmla="*/ 2147483647 w 145"/>
              <a:gd name="T19" fmla="*/ 2147483647 h 173"/>
              <a:gd name="T20" fmla="*/ 2147483647 w 145"/>
              <a:gd name="T21" fmla="*/ 2147483647 h 173"/>
              <a:gd name="T22" fmla="*/ 2147483647 w 145"/>
              <a:gd name="T23" fmla="*/ 2147483647 h 173"/>
              <a:gd name="T24" fmla="*/ 2147483647 w 145"/>
              <a:gd name="T25" fmla="*/ 2147483647 h 173"/>
              <a:gd name="T26" fmla="*/ 2147483647 w 145"/>
              <a:gd name="T27" fmla="*/ 2147483647 h 173"/>
              <a:gd name="T28" fmla="*/ 2147483647 w 145"/>
              <a:gd name="T29" fmla="*/ 2147483647 h 173"/>
              <a:gd name="T30" fmla="*/ 2147483647 w 145"/>
              <a:gd name="T31" fmla="*/ 2147483647 h 173"/>
              <a:gd name="T32" fmla="*/ 2147483647 w 145"/>
              <a:gd name="T33" fmla="*/ 2147483647 h 173"/>
              <a:gd name="T34" fmla="*/ 2147483647 w 145"/>
              <a:gd name="T35" fmla="*/ 2147483647 h 173"/>
              <a:gd name="T36" fmla="*/ 2147483647 w 145"/>
              <a:gd name="T37" fmla="*/ 0 h 173"/>
              <a:gd name="T38" fmla="*/ 2147483647 w 145"/>
              <a:gd name="T39" fmla="*/ 0 h 173"/>
              <a:gd name="T40" fmla="*/ 2147483647 w 145"/>
              <a:gd name="T41" fmla="*/ 2147483647 h 173"/>
              <a:gd name="T42" fmla="*/ 2147483647 w 145"/>
              <a:gd name="T43" fmla="*/ 2147483647 h 173"/>
              <a:gd name="T44" fmla="*/ 2147483647 w 145"/>
              <a:gd name="T45" fmla="*/ 2147483647 h 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5"/>
              <a:gd name="T70" fmla="*/ 0 h 173"/>
              <a:gd name="T71" fmla="*/ 145 w 145"/>
              <a:gd name="T72" fmla="*/ 173 h 17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5" h="173">
                <a:moveTo>
                  <a:pt x="141" y="145"/>
                </a:moveTo>
                <a:lnTo>
                  <a:pt x="109" y="166"/>
                </a:lnTo>
                <a:lnTo>
                  <a:pt x="70" y="173"/>
                </a:lnTo>
                <a:lnTo>
                  <a:pt x="21" y="163"/>
                </a:lnTo>
                <a:lnTo>
                  <a:pt x="5" y="153"/>
                </a:lnTo>
                <a:lnTo>
                  <a:pt x="0" y="133"/>
                </a:lnTo>
                <a:lnTo>
                  <a:pt x="7" y="117"/>
                </a:lnTo>
                <a:lnTo>
                  <a:pt x="17" y="106"/>
                </a:lnTo>
                <a:lnTo>
                  <a:pt x="42" y="104"/>
                </a:lnTo>
                <a:lnTo>
                  <a:pt x="68" y="113"/>
                </a:lnTo>
                <a:lnTo>
                  <a:pt x="81" y="108"/>
                </a:lnTo>
                <a:lnTo>
                  <a:pt x="83" y="86"/>
                </a:lnTo>
                <a:lnTo>
                  <a:pt x="65" y="77"/>
                </a:lnTo>
                <a:lnTo>
                  <a:pt x="65" y="69"/>
                </a:lnTo>
                <a:lnTo>
                  <a:pt x="83" y="55"/>
                </a:lnTo>
                <a:lnTo>
                  <a:pt x="59" y="51"/>
                </a:lnTo>
                <a:lnTo>
                  <a:pt x="54" y="36"/>
                </a:lnTo>
                <a:lnTo>
                  <a:pt x="62" y="25"/>
                </a:lnTo>
                <a:lnTo>
                  <a:pt x="109" y="0"/>
                </a:lnTo>
                <a:lnTo>
                  <a:pt x="139" y="1"/>
                </a:lnTo>
                <a:lnTo>
                  <a:pt x="145" y="47"/>
                </a:lnTo>
                <a:lnTo>
                  <a:pt x="145" y="100"/>
                </a:lnTo>
                <a:lnTo>
                  <a:pt x="141" y="145"/>
                </a:lnTo>
              </a:path>
            </a:pathLst>
          </a:cu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24" name="Freeform 9"/>
          <p:cNvSpPr>
            <a:spLocks/>
          </p:cNvSpPr>
          <p:nvPr/>
        </p:nvSpPr>
        <p:spPr bwMode="auto">
          <a:xfrm>
            <a:off x="5575300" y="5143500"/>
            <a:ext cx="280988" cy="939800"/>
          </a:xfrm>
          <a:custGeom>
            <a:avLst/>
            <a:gdLst>
              <a:gd name="T0" fmla="*/ 2147483647 w 376"/>
              <a:gd name="T1" fmla="*/ 2147483647 h 1588"/>
              <a:gd name="T2" fmla="*/ 2147483647 w 376"/>
              <a:gd name="T3" fmla="*/ 2147483647 h 1588"/>
              <a:gd name="T4" fmla="*/ 2147483647 w 376"/>
              <a:gd name="T5" fmla="*/ 2147483647 h 1588"/>
              <a:gd name="T6" fmla="*/ 2147483647 w 376"/>
              <a:gd name="T7" fmla="*/ 2147483647 h 1588"/>
              <a:gd name="T8" fmla="*/ 2147483647 w 376"/>
              <a:gd name="T9" fmla="*/ 2147483647 h 1588"/>
              <a:gd name="T10" fmla="*/ 2147483647 w 376"/>
              <a:gd name="T11" fmla="*/ 2147483647 h 1588"/>
              <a:gd name="T12" fmla="*/ 2147483647 w 376"/>
              <a:gd name="T13" fmla="*/ 2147483647 h 1588"/>
              <a:gd name="T14" fmla="*/ 2147483647 w 376"/>
              <a:gd name="T15" fmla="*/ 2147483647 h 1588"/>
              <a:gd name="T16" fmla="*/ 2147483647 w 376"/>
              <a:gd name="T17" fmla="*/ 2147483647 h 1588"/>
              <a:gd name="T18" fmla="*/ 2147483647 w 376"/>
              <a:gd name="T19" fmla="*/ 2147483647 h 1588"/>
              <a:gd name="T20" fmla="*/ 2147483647 w 376"/>
              <a:gd name="T21" fmla="*/ 2147483647 h 1588"/>
              <a:gd name="T22" fmla="*/ 2147483647 w 376"/>
              <a:gd name="T23" fmla="*/ 2147483647 h 1588"/>
              <a:gd name="T24" fmla="*/ 2147483647 w 376"/>
              <a:gd name="T25" fmla="*/ 2147483647 h 1588"/>
              <a:gd name="T26" fmla="*/ 2147483647 w 376"/>
              <a:gd name="T27" fmla="*/ 2147483647 h 1588"/>
              <a:gd name="T28" fmla="*/ 2147483647 w 376"/>
              <a:gd name="T29" fmla="*/ 2147483647 h 1588"/>
              <a:gd name="T30" fmla="*/ 2147483647 w 376"/>
              <a:gd name="T31" fmla="*/ 2147483647 h 1588"/>
              <a:gd name="T32" fmla="*/ 2147483647 w 376"/>
              <a:gd name="T33" fmla="*/ 2147483647 h 1588"/>
              <a:gd name="T34" fmla="*/ 2147483647 w 376"/>
              <a:gd name="T35" fmla="*/ 2147483647 h 1588"/>
              <a:gd name="T36" fmla="*/ 2147483647 w 376"/>
              <a:gd name="T37" fmla="*/ 2147483647 h 1588"/>
              <a:gd name="T38" fmla="*/ 2147483647 w 376"/>
              <a:gd name="T39" fmla="*/ 2147483647 h 1588"/>
              <a:gd name="T40" fmla="*/ 2147483647 w 376"/>
              <a:gd name="T41" fmla="*/ 2147483647 h 1588"/>
              <a:gd name="T42" fmla="*/ 2147483647 w 376"/>
              <a:gd name="T43" fmla="*/ 2147483647 h 1588"/>
              <a:gd name="T44" fmla="*/ 2147483647 w 376"/>
              <a:gd name="T45" fmla="*/ 2147483647 h 1588"/>
              <a:gd name="T46" fmla="*/ 2147483647 w 376"/>
              <a:gd name="T47" fmla="*/ 2147483647 h 1588"/>
              <a:gd name="T48" fmla="*/ 2147483647 w 376"/>
              <a:gd name="T49" fmla="*/ 2147483647 h 1588"/>
              <a:gd name="T50" fmla="*/ 2147483647 w 376"/>
              <a:gd name="T51" fmla="*/ 2147483647 h 1588"/>
              <a:gd name="T52" fmla="*/ 2147483647 w 376"/>
              <a:gd name="T53" fmla="*/ 2147483647 h 1588"/>
              <a:gd name="T54" fmla="*/ 2147483647 w 376"/>
              <a:gd name="T55" fmla="*/ 2147483647 h 1588"/>
              <a:gd name="T56" fmla="*/ 2147483647 w 376"/>
              <a:gd name="T57" fmla="*/ 2147483647 h 1588"/>
              <a:gd name="T58" fmla="*/ 2147483647 w 376"/>
              <a:gd name="T59" fmla="*/ 2147483647 h 1588"/>
              <a:gd name="T60" fmla="*/ 2147483647 w 376"/>
              <a:gd name="T61" fmla="*/ 2147483647 h 1588"/>
              <a:gd name="T62" fmla="*/ 2147483647 w 376"/>
              <a:gd name="T63" fmla="*/ 2147483647 h 1588"/>
              <a:gd name="T64" fmla="*/ 2147483647 w 376"/>
              <a:gd name="T65" fmla="*/ 2147483647 h 1588"/>
              <a:gd name="T66" fmla="*/ 2147483647 w 376"/>
              <a:gd name="T67" fmla="*/ 2147483647 h 1588"/>
              <a:gd name="T68" fmla="*/ 2147483647 w 376"/>
              <a:gd name="T69" fmla="*/ 2147483647 h 1588"/>
              <a:gd name="T70" fmla="*/ 2147483647 w 376"/>
              <a:gd name="T71" fmla="*/ 2147483647 h 1588"/>
              <a:gd name="T72" fmla="*/ 2147483647 w 376"/>
              <a:gd name="T73" fmla="*/ 2147483647 h 1588"/>
              <a:gd name="T74" fmla="*/ 0 w 376"/>
              <a:gd name="T75" fmla="*/ 2147483647 h 1588"/>
              <a:gd name="T76" fmla="*/ 2147483647 w 376"/>
              <a:gd name="T77" fmla="*/ 2147483647 h 1588"/>
              <a:gd name="T78" fmla="*/ 2147483647 w 376"/>
              <a:gd name="T79" fmla="*/ 2147483647 h 1588"/>
              <a:gd name="T80" fmla="*/ 2147483647 w 376"/>
              <a:gd name="T81" fmla="*/ 2147483647 h 1588"/>
              <a:gd name="T82" fmla="*/ 2147483647 w 376"/>
              <a:gd name="T83" fmla="*/ 2147483647 h 1588"/>
              <a:gd name="T84" fmla="*/ 2147483647 w 376"/>
              <a:gd name="T85" fmla="*/ 2147483647 h 1588"/>
              <a:gd name="T86" fmla="*/ 2147483647 w 376"/>
              <a:gd name="T87" fmla="*/ 2147483647 h 1588"/>
              <a:gd name="T88" fmla="*/ 2147483647 w 376"/>
              <a:gd name="T89" fmla="*/ 2147483647 h 1588"/>
              <a:gd name="T90" fmla="*/ 2147483647 w 376"/>
              <a:gd name="T91" fmla="*/ 2147483647 h 1588"/>
              <a:gd name="T92" fmla="*/ 2147483647 w 376"/>
              <a:gd name="T93" fmla="*/ 2147483647 h 1588"/>
              <a:gd name="T94" fmla="*/ 2147483647 w 376"/>
              <a:gd name="T95" fmla="*/ 2147483647 h 1588"/>
              <a:gd name="T96" fmla="*/ 2147483647 w 376"/>
              <a:gd name="T97" fmla="*/ 2147483647 h 1588"/>
              <a:gd name="T98" fmla="*/ 2147483647 w 376"/>
              <a:gd name="T99" fmla="*/ 2147483647 h 1588"/>
              <a:gd name="T100" fmla="*/ 2147483647 w 376"/>
              <a:gd name="T101" fmla="*/ 2147483647 h 1588"/>
              <a:gd name="T102" fmla="*/ 2147483647 w 376"/>
              <a:gd name="T103" fmla="*/ 2147483647 h 1588"/>
              <a:gd name="T104" fmla="*/ 2147483647 w 376"/>
              <a:gd name="T105" fmla="*/ 2147483647 h 1588"/>
              <a:gd name="T106" fmla="*/ 2147483647 w 376"/>
              <a:gd name="T107" fmla="*/ 2147483647 h 1588"/>
              <a:gd name="T108" fmla="*/ 2147483647 w 376"/>
              <a:gd name="T109" fmla="*/ 0 h 158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6"/>
              <a:gd name="T166" fmla="*/ 0 h 1588"/>
              <a:gd name="T167" fmla="*/ 376 w 376"/>
              <a:gd name="T168" fmla="*/ 1588 h 158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6" h="1588">
                <a:moveTo>
                  <a:pt x="322" y="0"/>
                </a:moveTo>
                <a:lnTo>
                  <a:pt x="329" y="76"/>
                </a:lnTo>
                <a:lnTo>
                  <a:pt x="353" y="125"/>
                </a:lnTo>
                <a:lnTo>
                  <a:pt x="362" y="143"/>
                </a:lnTo>
                <a:lnTo>
                  <a:pt x="365" y="162"/>
                </a:lnTo>
                <a:lnTo>
                  <a:pt x="360" y="185"/>
                </a:lnTo>
                <a:lnTo>
                  <a:pt x="342" y="217"/>
                </a:lnTo>
                <a:lnTo>
                  <a:pt x="342" y="318"/>
                </a:lnTo>
                <a:lnTo>
                  <a:pt x="308" y="324"/>
                </a:lnTo>
                <a:lnTo>
                  <a:pt x="282" y="341"/>
                </a:lnTo>
                <a:lnTo>
                  <a:pt x="274" y="352"/>
                </a:lnTo>
                <a:lnTo>
                  <a:pt x="270" y="370"/>
                </a:lnTo>
                <a:lnTo>
                  <a:pt x="272" y="384"/>
                </a:lnTo>
                <a:lnTo>
                  <a:pt x="280" y="398"/>
                </a:lnTo>
                <a:lnTo>
                  <a:pt x="300" y="433"/>
                </a:lnTo>
                <a:lnTo>
                  <a:pt x="303" y="472"/>
                </a:lnTo>
                <a:lnTo>
                  <a:pt x="286" y="504"/>
                </a:lnTo>
                <a:lnTo>
                  <a:pt x="258" y="530"/>
                </a:lnTo>
                <a:lnTo>
                  <a:pt x="249" y="558"/>
                </a:lnTo>
                <a:lnTo>
                  <a:pt x="244" y="595"/>
                </a:lnTo>
                <a:lnTo>
                  <a:pt x="250" y="633"/>
                </a:lnTo>
                <a:lnTo>
                  <a:pt x="245" y="677"/>
                </a:lnTo>
                <a:lnTo>
                  <a:pt x="235" y="695"/>
                </a:lnTo>
                <a:lnTo>
                  <a:pt x="220" y="708"/>
                </a:lnTo>
                <a:lnTo>
                  <a:pt x="214" y="723"/>
                </a:lnTo>
                <a:lnTo>
                  <a:pt x="216" y="739"/>
                </a:lnTo>
                <a:lnTo>
                  <a:pt x="232" y="758"/>
                </a:lnTo>
                <a:lnTo>
                  <a:pt x="236" y="774"/>
                </a:lnTo>
                <a:lnTo>
                  <a:pt x="233" y="788"/>
                </a:lnTo>
                <a:lnTo>
                  <a:pt x="220" y="810"/>
                </a:lnTo>
                <a:lnTo>
                  <a:pt x="215" y="841"/>
                </a:lnTo>
                <a:lnTo>
                  <a:pt x="222" y="870"/>
                </a:lnTo>
                <a:lnTo>
                  <a:pt x="234" y="884"/>
                </a:lnTo>
                <a:lnTo>
                  <a:pt x="235" y="918"/>
                </a:lnTo>
                <a:lnTo>
                  <a:pt x="264" y="921"/>
                </a:lnTo>
                <a:lnTo>
                  <a:pt x="280" y="935"/>
                </a:lnTo>
                <a:lnTo>
                  <a:pt x="274" y="963"/>
                </a:lnTo>
                <a:lnTo>
                  <a:pt x="261" y="964"/>
                </a:lnTo>
                <a:lnTo>
                  <a:pt x="235" y="949"/>
                </a:lnTo>
                <a:lnTo>
                  <a:pt x="215" y="960"/>
                </a:lnTo>
                <a:lnTo>
                  <a:pt x="207" y="982"/>
                </a:lnTo>
                <a:lnTo>
                  <a:pt x="211" y="1017"/>
                </a:lnTo>
                <a:lnTo>
                  <a:pt x="223" y="1046"/>
                </a:lnTo>
                <a:lnTo>
                  <a:pt x="252" y="1054"/>
                </a:lnTo>
                <a:lnTo>
                  <a:pt x="266" y="1079"/>
                </a:lnTo>
                <a:lnTo>
                  <a:pt x="261" y="1117"/>
                </a:lnTo>
                <a:lnTo>
                  <a:pt x="237" y="1143"/>
                </a:lnTo>
                <a:lnTo>
                  <a:pt x="209" y="1161"/>
                </a:lnTo>
                <a:lnTo>
                  <a:pt x="195" y="1192"/>
                </a:lnTo>
                <a:lnTo>
                  <a:pt x="195" y="1224"/>
                </a:lnTo>
                <a:lnTo>
                  <a:pt x="211" y="1245"/>
                </a:lnTo>
                <a:lnTo>
                  <a:pt x="209" y="1270"/>
                </a:lnTo>
                <a:lnTo>
                  <a:pt x="197" y="1288"/>
                </a:lnTo>
                <a:lnTo>
                  <a:pt x="171" y="1290"/>
                </a:lnTo>
                <a:lnTo>
                  <a:pt x="159" y="1304"/>
                </a:lnTo>
                <a:lnTo>
                  <a:pt x="154" y="1322"/>
                </a:lnTo>
                <a:lnTo>
                  <a:pt x="155" y="1370"/>
                </a:lnTo>
                <a:lnTo>
                  <a:pt x="158" y="1390"/>
                </a:lnTo>
                <a:lnTo>
                  <a:pt x="165" y="1401"/>
                </a:lnTo>
                <a:lnTo>
                  <a:pt x="174" y="1405"/>
                </a:lnTo>
                <a:lnTo>
                  <a:pt x="180" y="1403"/>
                </a:lnTo>
                <a:lnTo>
                  <a:pt x="196" y="1395"/>
                </a:lnTo>
                <a:lnTo>
                  <a:pt x="204" y="1401"/>
                </a:lnTo>
                <a:lnTo>
                  <a:pt x="209" y="1466"/>
                </a:lnTo>
                <a:lnTo>
                  <a:pt x="223" y="1481"/>
                </a:lnTo>
                <a:lnTo>
                  <a:pt x="280" y="1479"/>
                </a:lnTo>
                <a:lnTo>
                  <a:pt x="375" y="1480"/>
                </a:lnTo>
                <a:lnTo>
                  <a:pt x="376" y="1496"/>
                </a:lnTo>
                <a:lnTo>
                  <a:pt x="373" y="1509"/>
                </a:lnTo>
                <a:lnTo>
                  <a:pt x="360" y="1515"/>
                </a:lnTo>
                <a:lnTo>
                  <a:pt x="300" y="1537"/>
                </a:lnTo>
                <a:lnTo>
                  <a:pt x="282" y="1553"/>
                </a:lnTo>
                <a:lnTo>
                  <a:pt x="268" y="1569"/>
                </a:lnTo>
                <a:lnTo>
                  <a:pt x="253" y="1587"/>
                </a:lnTo>
                <a:lnTo>
                  <a:pt x="237" y="1588"/>
                </a:lnTo>
                <a:lnTo>
                  <a:pt x="207" y="1572"/>
                </a:lnTo>
                <a:lnTo>
                  <a:pt x="175" y="1569"/>
                </a:lnTo>
                <a:lnTo>
                  <a:pt x="158" y="1557"/>
                </a:lnTo>
                <a:lnTo>
                  <a:pt x="147" y="1551"/>
                </a:lnTo>
                <a:lnTo>
                  <a:pt x="141" y="1540"/>
                </a:lnTo>
                <a:lnTo>
                  <a:pt x="140" y="1522"/>
                </a:lnTo>
                <a:lnTo>
                  <a:pt x="128" y="1507"/>
                </a:lnTo>
                <a:lnTo>
                  <a:pt x="111" y="1502"/>
                </a:lnTo>
                <a:lnTo>
                  <a:pt x="95" y="1504"/>
                </a:lnTo>
                <a:lnTo>
                  <a:pt x="82" y="1488"/>
                </a:lnTo>
                <a:lnTo>
                  <a:pt x="77" y="1476"/>
                </a:lnTo>
                <a:lnTo>
                  <a:pt x="59" y="1457"/>
                </a:lnTo>
                <a:lnTo>
                  <a:pt x="50" y="1452"/>
                </a:lnTo>
                <a:lnTo>
                  <a:pt x="44" y="1421"/>
                </a:lnTo>
                <a:lnTo>
                  <a:pt x="43" y="1405"/>
                </a:lnTo>
                <a:lnTo>
                  <a:pt x="45" y="1386"/>
                </a:lnTo>
                <a:lnTo>
                  <a:pt x="42" y="1355"/>
                </a:lnTo>
                <a:lnTo>
                  <a:pt x="28" y="1334"/>
                </a:lnTo>
                <a:lnTo>
                  <a:pt x="30" y="1320"/>
                </a:lnTo>
                <a:lnTo>
                  <a:pt x="41" y="1319"/>
                </a:lnTo>
                <a:lnTo>
                  <a:pt x="56" y="1301"/>
                </a:lnTo>
                <a:lnTo>
                  <a:pt x="62" y="1288"/>
                </a:lnTo>
                <a:lnTo>
                  <a:pt x="64" y="1281"/>
                </a:lnTo>
                <a:lnTo>
                  <a:pt x="54" y="1267"/>
                </a:lnTo>
                <a:lnTo>
                  <a:pt x="51" y="1232"/>
                </a:lnTo>
                <a:lnTo>
                  <a:pt x="54" y="1214"/>
                </a:lnTo>
                <a:lnTo>
                  <a:pt x="68" y="1197"/>
                </a:lnTo>
                <a:lnTo>
                  <a:pt x="75" y="1184"/>
                </a:lnTo>
                <a:lnTo>
                  <a:pt x="80" y="1179"/>
                </a:lnTo>
                <a:lnTo>
                  <a:pt x="67" y="1165"/>
                </a:lnTo>
                <a:lnTo>
                  <a:pt x="53" y="1160"/>
                </a:lnTo>
                <a:lnTo>
                  <a:pt x="43" y="1145"/>
                </a:lnTo>
                <a:lnTo>
                  <a:pt x="66" y="1128"/>
                </a:lnTo>
                <a:lnTo>
                  <a:pt x="51" y="1111"/>
                </a:lnTo>
                <a:lnTo>
                  <a:pt x="20" y="1109"/>
                </a:lnTo>
                <a:lnTo>
                  <a:pt x="7" y="1106"/>
                </a:lnTo>
                <a:lnTo>
                  <a:pt x="2" y="1095"/>
                </a:lnTo>
                <a:lnTo>
                  <a:pt x="0" y="1077"/>
                </a:lnTo>
                <a:lnTo>
                  <a:pt x="1" y="1059"/>
                </a:lnTo>
                <a:lnTo>
                  <a:pt x="7" y="1046"/>
                </a:lnTo>
                <a:lnTo>
                  <a:pt x="17" y="1045"/>
                </a:lnTo>
                <a:lnTo>
                  <a:pt x="30" y="1045"/>
                </a:lnTo>
                <a:lnTo>
                  <a:pt x="38" y="1058"/>
                </a:lnTo>
                <a:lnTo>
                  <a:pt x="61" y="1059"/>
                </a:lnTo>
                <a:lnTo>
                  <a:pt x="80" y="1059"/>
                </a:lnTo>
                <a:lnTo>
                  <a:pt x="92" y="1054"/>
                </a:lnTo>
                <a:lnTo>
                  <a:pt x="95" y="1023"/>
                </a:lnTo>
                <a:lnTo>
                  <a:pt x="92" y="988"/>
                </a:lnTo>
                <a:lnTo>
                  <a:pt x="93" y="972"/>
                </a:lnTo>
                <a:lnTo>
                  <a:pt x="110" y="950"/>
                </a:lnTo>
                <a:lnTo>
                  <a:pt x="121" y="945"/>
                </a:lnTo>
                <a:lnTo>
                  <a:pt x="104" y="907"/>
                </a:lnTo>
                <a:lnTo>
                  <a:pt x="101" y="867"/>
                </a:lnTo>
                <a:lnTo>
                  <a:pt x="109" y="834"/>
                </a:lnTo>
                <a:lnTo>
                  <a:pt x="120" y="796"/>
                </a:lnTo>
                <a:lnTo>
                  <a:pt x="117" y="761"/>
                </a:lnTo>
                <a:lnTo>
                  <a:pt x="112" y="743"/>
                </a:lnTo>
                <a:lnTo>
                  <a:pt x="119" y="729"/>
                </a:lnTo>
                <a:lnTo>
                  <a:pt x="117" y="721"/>
                </a:lnTo>
                <a:lnTo>
                  <a:pt x="105" y="723"/>
                </a:lnTo>
                <a:lnTo>
                  <a:pt x="95" y="739"/>
                </a:lnTo>
                <a:lnTo>
                  <a:pt x="72" y="743"/>
                </a:lnTo>
                <a:lnTo>
                  <a:pt x="61" y="739"/>
                </a:lnTo>
                <a:lnTo>
                  <a:pt x="58" y="709"/>
                </a:lnTo>
                <a:lnTo>
                  <a:pt x="58" y="677"/>
                </a:lnTo>
                <a:lnTo>
                  <a:pt x="62" y="641"/>
                </a:lnTo>
                <a:lnTo>
                  <a:pt x="67" y="610"/>
                </a:lnTo>
                <a:lnTo>
                  <a:pt x="72" y="595"/>
                </a:lnTo>
                <a:lnTo>
                  <a:pt x="76" y="582"/>
                </a:lnTo>
                <a:lnTo>
                  <a:pt x="79" y="574"/>
                </a:lnTo>
                <a:lnTo>
                  <a:pt x="84" y="555"/>
                </a:lnTo>
                <a:lnTo>
                  <a:pt x="95" y="521"/>
                </a:lnTo>
                <a:lnTo>
                  <a:pt x="88" y="495"/>
                </a:lnTo>
                <a:lnTo>
                  <a:pt x="82" y="470"/>
                </a:lnTo>
                <a:lnTo>
                  <a:pt x="78" y="444"/>
                </a:lnTo>
                <a:lnTo>
                  <a:pt x="76" y="420"/>
                </a:lnTo>
                <a:lnTo>
                  <a:pt x="82" y="396"/>
                </a:lnTo>
                <a:lnTo>
                  <a:pt x="92" y="382"/>
                </a:lnTo>
                <a:lnTo>
                  <a:pt x="106" y="368"/>
                </a:lnTo>
                <a:lnTo>
                  <a:pt x="123" y="363"/>
                </a:lnTo>
                <a:lnTo>
                  <a:pt x="135" y="313"/>
                </a:lnTo>
                <a:lnTo>
                  <a:pt x="140" y="295"/>
                </a:lnTo>
                <a:lnTo>
                  <a:pt x="156" y="248"/>
                </a:lnTo>
                <a:lnTo>
                  <a:pt x="164" y="235"/>
                </a:lnTo>
                <a:lnTo>
                  <a:pt x="178" y="191"/>
                </a:lnTo>
                <a:lnTo>
                  <a:pt x="187" y="128"/>
                </a:lnTo>
                <a:lnTo>
                  <a:pt x="187" y="125"/>
                </a:lnTo>
                <a:lnTo>
                  <a:pt x="192" y="70"/>
                </a:lnTo>
                <a:lnTo>
                  <a:pt x="194" y="0"/>
                </a:lnTo>
                <a:lnTo>
                  <a:pt x="322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25" name="Freeform 10"/>
          <p:cNvSpPr>
            <a:spLocks/>
          </p:cNvSpPr>
          <p:nvPr/>
        </p:nvSpPr>
        <p:spPr bwMode="auto">
          <a:xfrm>
            <a:off x="5710239" y="4446588"/>
            <a:ext cx="274637" cy="696912"/>
          </a:xfrm>
          <a:custGeom>
            <a:avLst/>
            <a:gdLst>
              <a:gd name="T0" fmla="*/ 2147483647 w 369"/>
              <a:gd name="T1" fmla="*/ 2147483647 h 1177"/>
              <a:gd name="T2" fmla="*/ 2147483647 w 369"/>
              <a:gd name="T3" fmla="*/ 2147483647 h 1177"/>
              <a:gd name="T4" fmla="*/ 2147483647 w 369"/>
              <a:gd name="T5" fmla="*/ 2147483647 h 1177"/>
              <a:gd name="T6" fmla="*/ 2147483647 w 369"/>
              <a:gd name="T7" fmla="*/ 2147483647 h 1177"/>
              <a:gd name="T8" fmla="*/ 2147483647 w 369"/>
              <a:gd name="T9" fmla="*/ 2147483647 h 1177"/>
              <a:gd name="T10" fmla="*/ 0 w 369"/>
              <a:gd name="T11" fmla="*/ 2147483647 h 1177"/>
              <a:gd name="T12" fmla="*/ 2147483647 w 369"/>
              <a:gd name="T13" fmla="*/ 2147483647 h 1177"/>
              <a:gd name="T14" fmla="*/ 2147483647 w 369"/>
              <a:gd name="T15" fmla="*/ 2147483647 h 1177"/>
              <a:gd name="T16" fmla="*/ 2147483647 w 369"/>
              <a:gd name="T17" fmla="*/ 2147483647 h 1177"/>
              <a:gd name="T18" fmla="*/ 2147483647 w 369"/>
              <a:gd name="T19" fmla="*/ 2147483647 h 1177"/>
              <a:gd name="T20" fmla="*/ 2147483647 w 369"/>
              <a:gd name="T21" fmla="*/ 2147483647 h 1177"/>
              <a:gd name="T22" fmla="*/ 2147483647 w 369"/>
              <a:gd name="T23" fmla="*/ 0 h 1177"/>
              <a:gd name="T24" fmla="*/ 2147483647 w 369"/>
              <a:gd name="T25" fmla="*/ 2147483647 h 1177"/>
              <a:gd name="T26" fmla="*/ 2147483647 w 369"/>
              <a:gd name="T27" fmla="*/ 2147483647 h 1177"/>
              <a:gd name="T28" fmla="*/ 2147483647 w 369"/>
              <a:gd name="T29" fmla="*/ 2147483647 h 1177"/>
              <a:gd name="T30" fmla="*/ 2147483647 w 369"/>
              <a:gd name="T31" fmla="*/ 2147483647 h 1177"/>
              <a:gd name="T32" fmla="*/ 2147483647 w 369"/>
              <a:gd name="T33" fmla="*/ 2147483647 h 1177"/>
              <a:gd name="T34" fmla="*/ 2147483647 w 369"/>
              <a:gd name="T35" fmla="*/ 2147483647 h 1177"/>
              <a:gd name="T36" fmla="*/ 2147483647 w 369"/>
              <a:gd name="T37" fmla="*/ 2147483647 h 1177"/>
              <a:gd name="T38" fmla="*/ 2147483647 w 369"/>
              <a:gd name="T39" fmla="*/ 2147483647 h 1177"/>
              <a:gd name="T40" fmla="*/ 2147483647 w 369"/>
              <a:gd name="T41" fmla="*/ 2147483647 h 1177"/>
              <a:gd name="T42" fmla="*/ 2147483647 w 369"/>
              <a:gd name="T43" fmla="*/ 2147483647 h 1177"/>
              <a:gd name="T44" fmla="*/ 2147483647 w 369"/>
              <a:gd name="T45" fmla="*/ 2147483647 h 1177"/>
              <a:gd name="T46" fmla="*/ 2147483647 w 369"/>
              <a:gd name="T47" fmla="*/ 2147483647 h 1177"/>
              <a:gd name="T48" fmla="*/ 2147483647 w 369"/>
              <a:gd name="T49" fmla="*/ 2147483647 h 1177"/>
              <a:gd name="T50" fmla="*/ 2147483647 w 369"/>
              <a:gd name="T51" fmla="*/ 2147483647 h 1177"/>
              <a:gd name="T52" fmla="*/ 2147483647 w 369"/>
              <a:gd name="T53" fmla="*/ 2147483647 h 1177"/>
              <a:gd name="T54" fmla="*/ 2147483647 w 369"/>
              <a:gd name="T55" fmla="*/ 2147483647 h 1177"/>
              <a:gd name="T56" fmla="*/ 2147483647 w 369"/>
              <a:gd name="T57" fmla="*/ 2147483647 h 1177"/>
              <a:gd name="T58" fmla="*/ 2147483647 w 369"/>
              <a:gd name="T59" fmla="*/ 2147483647 h 1177"/>
              <a:gd name="T60" fmla="*/ 2147483647 w 369"/>
              <a:gd name="T61" fmla="*/ 2147483647 h 1177"/>
              <a:gd name="T62" fmla="*/ 2147483647 w 369"/>
              <a:gd name="T63" fmla="*/ 2147483647 h 1177"/>
              <a:gd name="T64" fmla="*/ 2147483647 w 369"/>
              <a:gd name="T65" fmla="*/ 2147483647 h 1177"/>
              <a:gd name="T66" fmla="*/ 2147483647 w 369"/>
              <a:gd name="T67" fmla="*/ 2147483647 h 11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9"/>
              <a:gd name="T103" fmla="*/ 0 h 1177"/>
              <a:gd name="T104" fmla="*/ 369 w 369"/>
              <a:gd name="T105" fmla="*/ 1177 h 11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9" h="1177">
                <a:moveTo>
                  <a:pt x="14" y="1177"/>
                </a:moveTo>
                <a:lnTo>
                  <a:pt x="8" y="1107"/>
                </a:lnTo>
                <a:lnTo>
                  <a:pt x="3" y="1073"/>
                </a:lnTo>
                <a:lnTo>
                  <a:pt x="8" y="1026"/>
                </a:lnTo>
                <a:lnTo>
                  <a:pt x="7" y="1028"/>
                </a:lnTo>
                <a:lnTo>
                  <a:pt x="17" y="988"/>
                </a:lnTo>
                <a:lnTo>
                  <a:pt x="22" y="975"/>
                </a:lnTo>
                <a:lnTo>
                  <a:pt x="24" y="957"/>
                </a:lnTo>
                <a:lnTo>
                  <a:pt x="25" y="940"/>
                </a:lnTo>
                <a:lnTo>
                  <a:pt x="21" y="923"/>
                </a:lnTo>
                <a:lnTo>
                  <a:pt x="9" y="902"/>
                </a:lnTo>
                <a:lnTo>
                  <a:pt x="0" y="889"/>
                </a:lnTo>
                <a:lnTo>
                  <a:pt x="6" y="870"/>
                </a:lnTo>
                <a:lnTo>
                  <a:pt x="11" y="861"/>
                </a:lnTo>
                <a:lnTo>
                  <a:pt x="19" y="837"/>
                </a:lnTo>
                <a:lnTo>
                  <a:pt x="26" y="818"/>
                </a:lnTo>
                <a:lnTo>
                  <a:pt x="71" y="576"/>
                </a:lnTo>
                <a:lnTo>
                  <a:pt x="66" y="480"/>
                </a:lnTo>
                <a:lnTo>
                  <a:pt x="78" y="405"/>
                </a:lnTo>
                <a:lnTo>
                  <a:pt x="83" y="333"/>
                </a:lnTo>
                <a:lnTo>
                  <a:pt x="92" y="212"/>
                </a:lnTo>
                <a:lnTo>
                  <a:pt x="91" y="129"/>
                </a:lnTo>
                <a:lnTo>
                  <a:pt x="73" y="61"/>
                </a:lnTo>
                <a:lnTo>
                  <a:pt x="154" y="0"/>
                </a:lnTo>
                <a:lnTo>
                  <a:pt x="183" y="31"/>
                </a:lnTo>
                <a:lnTo>
                  <a:pt x="198" y="63"/>
                </a:lnTo>
                <a:lnTo>
                  <a:pt x="206" y="107"/>
                </a:lnTo>
                <a:lnTo>
                  <a:pt x="228" y="126"/>
                </a:lnTo>
                <a:lnTo>
                  <a:pt x="254" y="148"/>
                </a:lnTo>
                <a:lnTo>
                  <a:pt x="259" y="186"/>
                </a:lnTo>
                <a:lnTo>
                  <a:pt x="249" y="205"/>
                </a:lnTo>
                <a:lnTo>
                  <a:pt x="245" y="238"/>
                </a:lnTo>
                <a:lnTo>
                  <a:pt x="282" y="288"/>
                </a:lnTo>
                <a:lnTo>
                  <a:pt x="302" y="332"/>
                </a:lnTo>
                <a:lnTo>
                  <a:pt x="320" y="396"/>
                </a:lnTo>
                <a:lnTo>
                  <a:pt x="350" y="412"/>
                </a:lnTo>
                <a:lnTo>
                  <a:pt x="364" y="396"/>
                </a:lnTo>
                <a:lnTo>
                  <a:pt x="364" y="412"/>
                </a:lnTo>
                <a:lnTo>
                  <a:pt x="364" y="459"/>
                </a:lnTo>
                <a:lnTo>
                  <a:pt x="369" y="508"/>
                </a:lnTo>
                <a:lnTo>
                  <a:pt x="366" y="519"/>
                </a:lnTo>
                <a:lnTo>
                  <a:pt x="359" y="530"/>
                </a:lnTo>
                <a:lnTo>
                  <a:pt x="338" y="540"/>
                </a:lnTo>
                <a:lnTo>
                  <a:pt x="283" y="559"/>
                </a:lnTo>
                <a:lnTo>
                  <a:pt x="273" y="568"/>
                </a:lnTo>
                <a:lnTo>
                  <a:pt x="266" y="585"/>
                </a:lnTo>
                <a:lnTo>
                  <a:pt x="281" y="612"/>
                </a:lnTo>
                <a:lnTo>
                  <a:pt x="285" y="626"/>
                </a:lnTo>
                <a:lnTo>
                  <a:pt x="286" y="635"/>
                </a:lnTo>
                <a:lnTo>
                  <a:pt x="285" y="643"/>
                </a:lnTo>
                <a:lnTo>
                  <a:pt x="266" y="678"/>
                </a:lnTo>
                <a:lnTo>
                  <a:pt x="281" y="703"/>
                </a:lnTo>
                <a:lnTo>
                  <a:pt x="303" y="718"/>
                </a:lnTo>
                <a:lnTo>
                  <a:pt x="286" y="737"/>
                </a:lnTo>
                <a:lnTo>
                  <a:pt x="263" y="753"/>
                </a:lnTo>
                <a:lnTo>
                  <a:pt x="278" y="788"/>
                </a:lnTo>
                <a:lnTo>
                  <a:pt x="223" y="786"/>
                </a:lnTo>
                <a:lnTo>
                  <a:pt x="210" y="821"/>
                </a:lnTo>
                <a:lnTo>
                  <a:pt x="219" y="838"/>
                </a:lnTo>
                <a:lnTo>
                  <a:pt x="227" y="855"/>
                </a:lnTo>
                <a:lnTo>
                  <a:pt x="226" y="867"/>
                </a:lnTo>
                <a:lnTo>
                  <a:pt x="213" y="884"/>
                </a:lnTo>
                <a:lnTo>
                  <a:pt x="198" y="898"/>
                </a:lnTo>
                <a:lnTo>
                  <a:pt x="177" y="914"/>
                </a:lnTo>
                <a:lnTo>
                  <a:pt x="166" y="966"/>
                </a:lnTo>
                <a:lnTo>
                  <a:pt x="173" y="1040"/>
                </a:lnTo>
                <a:lnTo>
                  <a:pt x="157" y="1092"/>
                </a:lnTo>
                <a:lnTo>
                  <a:pt x="142" y="1177"/>
                </a:lnTo>
                <a:lnTo>
                  <a:pt x="14" y="1177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26" name="Freeform 11"/>
          <p:cNvSpPr>
            <a:spLocks/>
          </p:cNvSpPr>
          <p:nvPr/>
        </p:nvSpPr>
        <p:spPr bwMode="auto">
          <a:xfrm>
            <a:off x="5575300" y="5143500"/>
            <a:ext cx="280988" cy="939800"/>
          </a:xfrm>
          <a:custGeom>
            <a:avLst/>
            <a:gdLst>
              <a:gd name="T0" fmla="*/ 2147483647 w 376"/>
              <a:gd name="T1" fmla="*/ 2147483647 h 1588"/>
              <a:gd name="T2" fmla="*/ 2147483647 w 376"/>
              <a:gd name="T3" fmla="*/ 2147483647 h 1588"/>
              <a:gd name="T4" fmla="*/ 2147483647 w 376"/>
              <a:gd name="T5" fmla="*/ 2147483647 h 1588"/>
              <a:gd name="T6" fmla="*/ 2147483647 w 376"/>
              <a:gd name="T7" fmla="*/ 2147483647 h 1588"/>
              <a:gd name="T8" fmla="*/ 2147483647 w 376"/>
              <a:gd name="T9" fmla="*/ 2147483647 h 1588"/>
              <a:gd name="T10" fmla="*/ 2147483647 w 376"/>
              <a:gd name="T11" fmla="*/ 2147483647 h 1588"/>
              <a:gd name="T12" fmla="*/ 2147483647 w 376"/>
              <a:gd name="T13" fmla="*/ 2147483647 h 1588"/>
              <a:gd name="T14" fmla="*/ 2147483647 w 376"/>
              <a:gd name="T15" fmla="*/ 2147483647 h 1588"/>
              <a:gd name="T16" fmla="*/ 2147483647 w 376"/>
              <a:gd name="T17" fmla="*/ 2147483647 h 1588"/>
              <a:gd name="T18" fmla="*/ 2147483647 w 376"/>
              <a:gd name="T19" fmla="*/ 2147483647 h 1588"/>
              <a:gd name="T20" fmla="*/ 2147483647 w 376"/>
              <a:gd name="T21" fmla="*/ 2147483647 h 1588"/>
              <a:gd name="T22" fmla="*/ 2147483647 w 376"/>
              <a:gd name="T23" fmla="*/ 2147483647 h 1588"/>
              <a:gd name="T24" fmla="*/ 2147483647 w 376"/>
              <a:gd name="T25" fmla="*/ 2147483647 h 1588"/>
              <a:gd name="T26" fmla="*/ 2147483647 w 376"/>
              <a:gd name="T27" fmla="*/ 2147483647 h 1588"/>
              <a:gd name="T28" fmla="*/ 2147483647 w 376"/>
              <a:gd name="T29" fmla="*/ 2147483647 h 1588"/>
              <a:gd name="T30" fmla="*/ 2147483647 w 376"/>
              <a:gd name="T31" fmla="*/ 2147483647 h 1588"/>
              <a:gd name="T32" fmla="*/ 2147483647 w 376"/>
              <a:gd name="T33" fmla="*/ 2147483647 h 1588"/>
              <a:gd name="T34" fmla="*/ 2147483647 w 376"/>
              <a:gd name="T35" fmla="*/ 2147483647 h 1588"/>
              <a:gd name="T36" fmla="*/ 2147483647 w 376"/>
              <a:gd name="T37" fmla="*/ 2147483647 h 1588"/>
              <a:gd name="T38" fmla="*/ 2147483647 w 376"/>
              <a:gd name="T39" fmla="*/ 2147483647 h 1588"/>
              <a:gd name="T40" fmla="*/ 2147483647 w 376"/>
              <a:gd name="T41" fmla="*/ 2147483647 h 1588"/>
              <a:gd name="T42" fmla="*/ 2147483647 w 376"/>
              <a:gd name="T43" fmla="*/ 2147483647 h 1588"/>
              <a:gd name="T44" fmla="*/ 2147483647 w 376"/>
              <a:gd name="T45" fmla="*/ 2147483647 h 1588"/>
              <a:gd name="T46" fmla="*/ 2147483647 w 376"/>
              <a:gd name="T47" fmla="*/ 2147483647 h 1588"/>
              <a:gd name="T48" fmla="*/ 2147483647 w 376"/>
              <a:gd name="T49" fmla="*/ 2147483647 h 1588"/>
              <a:gd name="T50" fmla="*/ 2147483647 w 376"/>
              <a:gd name="T51" fmla="*/ 2147483647 h 1588"/>
              <a:gd name="T52" fmla="*/ 2147483647 w 376"/>
              <a:gd name="T53" fmla="*/ 2147483647 h 1588"/>
              <a:gd name="T54" fmla="*/ 2147483647 w 376"/>
              <a:gd name="T55" fmla="*/ 2147483647 h 1588"/>
              <a:gd name="T56" fmla="*/ 2147483647 w 376"/>
              <a:gd name="T57" fmla="*/ 2147483647 h 1588"/>
              <a:gd name="T58" fmla="*/ 2147483647 w 376"/>
              <a:gd name="T59" fmla="*/ 2147483647 h 1588"/>
              <a:gd name="T60" fmla="*/ 2147483647 w 376"/>
              <a:gd name="T61" fmla="*/ 2147483647 h 1588"/>
              <a:gd name="T62" fmla="*/ 2147483647 w 376"/>
              <a:gd name="T63" fmla="*/ 2147483647 h 1588"/>
              <a:gd name="T64" fmla="*/ 2147483647 w 376"/>
              <a:gd name="T65" fmla="*/ 2147483647 h 1588"/>
              <a:gd name="T66" fmla="*/ 2147483647 w 376"/>
              <a:gd name="T67" fmla="*/ 2147483647 h 1588"/>
              <a:gd name="T68" fmla="*/ 2147483647 w 376"/>
              <a:gd name="T69" fmla="*/ 2147483647 h 1588"/>
              <a:gd name="T70" fmla="*/ 2147483647 w 376"/>
              <a:gd name="T71" fmla="*/ 2147483647 h 1588"/>
              <a:gd name="T72" fmla="*/ 2147483647 w 376"/>
              <a:gd name="T73" fmla="*/ 2147483647 h 1588"/>
              <a:gd name="T74" fmla="*/ 0 w 376"/>
              <a:gd name="T75" fmla="*/ 2147483647 h 1588"/>
              <a:gd name="T76" fmla="*/ 2147483647 w 376"/>
              <a:gd name="T77" fmla="*/ 2147483647 h 1588"/>
              <a:gd name="T78" fmla="*/ 2147483647 w 376"/>
              <a:gd name="T79" fmla="*/ 2147483647 h 1588"/>
              <a:gd name="T80" fmla="*/ 2147483647 w 376"/>
              <a:gd name="T81" fmla="*/ 2147483647 h 1588"/>
              <a:gd name="T82" fmla="*/ 2147483647 w 376"/>
              <a:gd name="T83" fmla="*/ 2147483647 h 1588"/>
              <a:gd name="T84" fmla="*/ 2147483647 w 376"/>
              <a:gd name="T85" fmla="*/ 2147483647 h 1588"/>
              <a:gd name="T86" fmla="*/ 2147483647 w 376"/>
              <a:gd name="T87" fmla="*/ 2147483647 h 1588"/>
              <a:gd name="T88" fmla="*/ 2147483647 w 376"/>
              <a:gd name="T89" fmla="*/ 2147483647 h 1588"/>
              <a:gd name="T90" fmla="*/ 2147483647 w 376"/>
              <a:gd name="T91" fmla="*/ 2147483647 h 1588"/>
              <a:gd name="T92" fmla="*/ 2147483647 w 376"/>
              <a:gd name="T93" fmla="*/ 2147483647 h 1588"/>
              <a:gd name="T94" fmla="*/ 2147483647 w 376"/>
              <a:gd name="T95" fmla="*/ 2147483647 h 1588"/>
              <a:gd name="T96" fmla="*/ 2147483647 w 376"/>
              <a:gd name="T97" fmla="*/ 2147483647 h 1588"/>
              <a:gd name="T98" fmla="*/ 2147483647 w 376"/>
              <a:gd name="T99" fmla="*/ 2147483647 h 1588"/>
              <a:gd name="T100" fmla="*/ 2147483647 w 376"/>
              <a:gd name="T101" fmla="*/ 2147483647 h 1588"/>
              <a:gd name="T102" fmla="*/ 2147483647 w 376"/>
              <a:gd name="T103" fmla="*/ 2147483647 h 1588"/>
              <a:gd name="T104" fmla="*/ 2147483647 w 376"/>
              <a:gd name="T105" fmla="*/ 2147483647 h 1588"/>
              <a:gd name="T106" fmla="*/ 2147483647 w 376"/>
              <a:gd name="T107" fmla="*/ 2147483647 h 15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76"/>
              <a:gd name="T163" fmla="*/ 0 h 1588"/>
              <a:gd name="T164" fmla="*/ 376 w 376"/>
              <a:gd name="T165" fmla="*/ 1588 h 15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76" h="1588">
                <a:moveTo>
                  <a:pt x="322" y="0"/>
                </a:moveTo>
                <a:lnTo>
                  <a:pt x="329" y="76"/>
                </a:lnTo>
                <a:lnTo>
                  <a:pt x="353" y="125"/>
                </a:lnTo>
                <a:lnTo>
                  <a:pt x="362" y="143"/>
                </a:lnTo>
                <a:lnTo>
                  <a:pt x="365" y="162"/>
                </a:lnTo>
                <a:lnTo>
                  <a:pt x="360" y="185"/>
                </a:lnTo>
                <a:lnTo>
                  <a:pt x="342" y="217"/>
                </a:lnTo>
                <a:lnTo>
                  <a:pt x="342" y="318"/>
                </a:lnTo>
                <a:lnTo>
                  <a:pt x="308" y="324"/>
                </a:lnTo>
                <a:lnTo>
                  <a:pt x="282" y="341"/>
                </a:lnTo>
                <a:lnTo>
                  <a:pt x="274" y="352"/>
                </a:lnTo>
                <a:lnTo>
                  <a:pt x="270" y="370"/>
                </a:lnTo>
                <a:lnTo>
                  <a:pt x="272" y="384"/>
                </a:lnTo>
                <a:lnTo>
                  <a:pt x="280" y="398"/>
                </a:lnTo>
                <a:lnTo>
                  <a:pt x="300" y="433"/>
                </a:lnTo>
                <a:lnTo>
                  <a:pt x="303" y="472"/>
                </a:lnTo>
                <a:lnTo>
                  <a:pt x="286" y="504"/>
                </a:lnTo>
                <a:lnTo>
                  <a:pt x="258" y="530"/>
                </a:lnTo>
                <a:lnTo>
                  <a:pt x="249" y="558"/>
                </a:lnTo>
                <a:lnTo>
                  <a:pt x="244" y="595"/>
                </a:lnTo>
                <a:lnTo>
                  <a:pt x="250" y="633"/>
                </a:lnTo>
                <a:lnTo>
                  <a:pt x="245" y="677"/>
                </a:lnTo>
                <a:lnTo>
                  <a:pt x="235" y="695"/>
                </a:lnTo>
                <a:lnTo>
                  <a:pt x="220" y="708"/>
                </a:lnTo>
                <a:lnTo>
                  <a:pt x="214" y="723"/>
                </a:lnTo>
                <a:lnTo>
                  <a:pt x="216" y="739"/>
                </a:lnTo>
                <a:lnTo>
                  <a:pt x="232" y="758"/>
                </a:lnTo>
                <a:lnTo>
                  <a:pt x="236" y="774"/>
                </a:lnTo>
                <a:lnTo>
                  <a:pt x="233" y="788"/>
                </a:lnTo>
                <a:lnTo>
                  <a:pt x="220" y="810"/>
                </a:lnTo>
                <a:lnTo>
                  <a:pt x="215" y="841"/>
                </a:lnTo>
                <a:lnTo>
                  <a:pt x="222" y="870"/>
                </a:lnTo>
                <a:lnTo>
                  <a:pt x="234" y="884"/>
                </a:lnTo>
                <a:lnTo>
                  <a:pt x="235" y="918"/>
                </a:lnTo>
                <a:lnTo>
                  <a:pt x="264" y="921"/>
                </a:lnTo>
                <a:lnTo>
                  <a:pt x="280" y="935"/>
                </a:lnTo>
                <a:lnTo>
                  <a:pt x="274" y="963"/>
                </a:lnTo>
                <a:lnTo>
                  <a:pt x="261" y="964"/>
                </a:lnTo>
                <a:lnTo>
                  <a:pt x="235" y="949"/>
                </a:lnTo>
                <a:lnTo>
                  <a:pt x="215" y="960"/>
                </a:lnTo>
                <a:lnTo>
                  <a:pt x="207" y="982"/>
                </a:lnTo>
                <a:lnTo>
                  <a:pt x="211" y="1017"/>
                </a:lnTo>
                <a:lnTo>
                  <a:pt x="223" y="1046"/>
                </a:lnTo>
                <a:lnTo>
                  <a:pt x="252" y="1054"/>
                </a:lnTo>
                <a:lnTo>
                  <a:pt x="266" y="1079"/>
                </a:lnTo>
                <a:lnTo>
                  <a:pt x="261" y="1117"/>
                </a:lnTo>
                <a:lnTo>
                  <a:pt x="237" y="1143"/>
                </a:lnTo>
                <a:lnTo>
                  <a:pt x="209" y="1161"/>
                </a:lnTo>
                <a:lnTo>
                  <a:pt x="195" y="1192"/>
                </a:lnTo>
                <a:lnTo>
                  <a:pt x="195" y="1224"/>
                </a:lnTo>
                <a:lnTo>
                  <a:pt x="211" y="1245"/>
                </a:lnTo>
                <a:lnTo>
                  <a:pt x="209" y="1270"/>
                </a:lnTo>
                <a:lnTo>
                  <a:pt x="197" y="1288"/>
                </a:lnTo>
                <a:lnTo>
                  <a:pt x="171" y="1290"/>
                </a:lnTo>
                <a:lnTo>
                  <a:pt x="159" y="1304"/>
                </a:lnTo>
                <a:lnTo>
                  <a:pt x="154" y="1322"/>
                </a:lnTo>
                <a:lnTo>
                  <a:pt x="155" y="1370"/>
                </a:lnTo>
                <a:lnTo>
                  <a:pt x="158" y="1390"/>
                </a:lnTo>
                <a:lnTo>
                  <a:pt x="165" y="1401"/>
                </a:lnTo>
                <a:lnTo>
                  <a:pt x="174" y="1405"/>
                </a:lnTo>
                <a:lnTo>
                  <a:pt x="180" y="1403"/>
                </a:lnTo>
                <a:lnTo>
                  <a:pt x="196" y="1395"/>
                </a:lnTo>
                <a:lnTo>
                  <a:pt x="204" y="1401"/>
                </a:lnTo>
                <a:lnTo>
                  <a:pt x="209" y="1466"/>
                </a:lnTo>
                <a:lnTo>
                  <a:pt x="223" y="1481"/>
                </a:lnTo>
                <a:lnTo>
                  <a:pt x="280" y="1479"/>
                </a:lnTo>
                <a:lnTo>
                  <a:pt x="375" y="1480"/>
                </a:lnTo>
                <a:lnTo>
                  <a:pt x="376" y="1496"/>
                </a:lnTo>
                <a:lnTo>
                  <a:pt x="373" y="1509"/>
                </a:lnTo>
                <a:lnTo>
                  <a:pt x="360" y="1515"/>
                </a:lnTo>
                <a:lnTo>
                  <a:pt x="300" y="1537"/>
                </a:lnTo>
                <a:lnTo>
                  <a:pt x="282" y="1553"/>
                </a:lnTo>
                <a:lnTo>
                  <a:pt x="268" y="1569"/>
                </a:lnTo>
                <a:lnTo>
                  <a:pt x="253" y="1587"/>
                </a:lnTo>
                <a:lnTo>
                  <a:pt x="237" y="1588"/>
                </a:lnTo>
                <a:lnTo>
                  <a:pt x="207" y="1572"/>
                </a:lnTo>
                <a:lnTo>
                  <a:pt x="175" y="1569"/>
                </a:lnTo>
                <a:lnTo>
                  <a:pt x="158" y="1557"/>
                </a:lnTo>
                <a:lnTo>
                  <a:pt x="147" y="1551"/>
                </a:lnTo>
                <a:lnTo>
                  <a:pt x="141" y="1540"/>
                </a:lnTo>
                <a:lnTo>
                  <a:pt x="140" y="1522"/>
                </a:lnTo>
                <a:lnTo>
                  <a:pt x="128" y="1507"/>
                </a:lnTo>
                <a:lnTo>
                  <a:pt x="111" y="1502"/>
                </a:lnTo>
                <a:lnTo>
                  <a:pt x="95" y="1504"/>
                </a:lnTo>
                <a:lnTo>
                  <a:pt x="82" y="1488"/>
                </a:lnTo>
                <a:lnTo>
                  <a:pt x="77" y="1476"/>
                </a:lnTo>
                <a:lnTo>
                  <a:pt x="59" y="1457"/>
                </a:lnTo>
                <a:lnTo>
                  <a:pt x="50" y="1452"/>
                </a:lnTo>
                <a:lnTo>
                  <a:pt x="44" y="1421"/>
                </a:lnTo>
                <a:lnTo>
                  <a:pt x="43" y="1405"/>
                </a:lnTo>
                <a:lnTo>
                  <a:pt x="45" y="1386"/>
                </a:lnTo>
                <a:lnTo>
                  <a:pt x="42" y="1355"/>
                </a:lnTo>
                <a:lnTo>
                  <a:pt x="28" y="1334"/>
                </a:lnTo>
                <a:lnTo>
                  <a:pt x="30" y="1320"/>
                </a:lnTo>
                <a:lnTo>
                  <a:pt x="41" y="1319"/>
                </a:lnTo>
                <a:lnTo>
                  <a:pt x="56" y="1301"/>
                </a:lnTo>
                <a:lnTo>
                  <a:pt x="62" y="1288"/>
                </a:lnTo>
                <a:lnTo>
                  <a:pt x="64" y="1281"/>
                </a:lnTo>
                <a:lnTo>
                  <a:pt x="54" y="1267"/>
                </a:lnTo>
                <a:lnTo>
                  <a:pt x="51" y="1232"/>
                </a:lnTo>
                <a:lnTo>
                  <a:pt x="54" y="1214"/>
                </a:lnTo>
                <a:lnTo>
                  <a:pt x="68" y="1197"/>
                </a:lnTo>
                <a:lnTo>
                  <a:pt x="75" y="1184"/>
                </a:lnTo>
                <a:lnTo>
                  <a:pt x="80" y="1179"/>
                </a:lnTo>
                <a:lnTo>
                  <a:pt x="67" y="1165"/>
                </a:lnTo>
                <a:lnTo>
                  <a:pt x="53" y="1160"/>
                </a:lnTo>
                <a:lnTo>
                  <a:pt x="43" y="1145"/>
                </a:lnTo>
                <a:lnTo>
                  <a:pt x="66" y="1128"/>
                </a:lnTo>
                <a:lnTo>
                  <a:pt x="51" y="1111"/>
                </a:lnTo>
                <a:lnTo>
                  <a:pt x="20" y="1109"/>
                </a:lnTo>
                <a:lnTo>
                  <a:pt x="7" y="1106"/>
                </a:lnTo>
                <a:lnTo>
                  <a:pt x="2" y="1095"/>
                </a:lnTo>
                <a:lnTo>
                  <a:pt x="0" y="1077"/>
                </a:lnTo>
                <a:lnTo>
                  <a:pt x="1" y="1059"/>
                </a:lnTo>
                <a:lnTo>
                  <a:pt x="7" y="1046"/>
                </a:lnTo>
                <a:lnTo>
                  <a:pt x="17" y="1045"/>
                </a:lnTo>
                <a:lnTo>
                  <a:pt x="30" y="1045"/>
                </a:lnTo>
                <a:lnTo>
                  <a:pt x="38" y="1058"/>
                </a:lnTo>
                <a:lnTo>
                  <a:pt x="61" y="1059"/>
                </a:lnTo>
                <a:lnTo>
                  <a:pt x="80" y="1059"/>
                </a:lnTo>
                <a:lnTo>
                  <a:pt x="92" y="1054"/>
                </a:lnTo>
                <a:lnTo>
                  <a:pt x="95" y="1023"/>
                </a:lnTo>
                <a:lnTo>
                  <a:pt x="92" y="988"/>
                </a:lnTo>
                <a:lnTo>
                  <a:pt x="93" y="972"/>
                </a:lnTo>
                <a:lnTo>
                  <a:pt x="110" y="950"/>
                </a:lnTo>
                <a:lnTo>
                  <a:pt x="121" y="945"/>
                </a:lnTo>
                <a:lnTo>
                  <a:pt x="104" y="907"/>
                </a:lnTo>
                <a:lnTo>
                  <a:pt x="101" y="867"/>
                </a:lnTo>
                <a:lnTo>
                  <a:pt x="109" y="834"/>
                </a:lnTo>
                <a:lnTo>
                  <a:pt x="120" y="796"/>
                </a:lnTo>
                <a:lnTo>
                  <a:pt x="117" y="761"/>
                </a:lnTo>
                <a:lnTo>
                  <a:pt x="112" y="743"/>
                </a:lnTo>
                <a:lnTo>
                  <a:pt x="119" y="729"/>
                </a:lnTo>
                <a:lnTo>
                  <a:pt x="117" y="721"/>
                </a:lnTo>
                <a:lnTo>
                  <a:pt x="105" y="723"/>
                </a:lnTo>
                <a:lnTo>
                  <a:pt x="95" y="739"/>
                </a:lnTo>
                <a:lnTo>
                  <a:pt x="72" y="743"/>
                </a:lnTo>
                <a:lnTo>
                  <a:pt x="61" y="739"/>
                </a:lnTo>
                <a:lnTo>
                  <a:pt x="58" y="709"/>
                </a:lnTo>
                <a:lnTo>
                  <a:pt x="58" y="677"/>
                </a:lnTo>
                <a:lnTo>
                  <a:pt x="62" y="641"/>
                </a:lnTo>
                <a:lnTo>
                  <a:pt x="67" y="610"/>
                </a:lnTo>
                <a:lnTo>
                  <a:pt x="72" y="595"/>
                </a:lnTo>
                <a:lnTo>
                  <a:pt x="76" y="582"/>
                </a:lnTo>
                <a:lnTo>
                  <a:pt x="79" y="574"/>
                </a:lnTo>
                <a:lnTo>
                  <a:pt x="84" y="555"/>
                </a:lnTo>
                <a:lnTo>
                  <a:pt x="95" y="521"/>
                </a:lnTo>
                <a:lnTo>
                  <a:pt x="88" y="495"/>
                </a:lnTo>
                <a:lnTo>
                  <a:pt x="82" y="470"/>
                </a:lnTo>
                <a:lnTo>
                  <a:pt x="78" y="444"/>
                </a:lnTo>
                <a:lnTo>
                  <a:pt x="76" y="420"/>
                </a:lnTo>
                <a:lnTo>
                  <a:pt x="82" y="396"/>
                </a:lnTo>
                <a:lnTo>
                  <a:pt x="92" y="382"/>
                </a:lnTo>
                <a:lnTo>
                  <a:pt x="106" y="368"/>
                </a:lnTo>
                <a:lnTo>
                  <a:pt x="123" y="363"/>
                </a:lnTo>
                <a:lnTo>
                  <a:pt x="135" y="313"/>
                </a:lnTo>
                <a:lnTo>
                  <a:pt x="140" y="295"/>
                </a:lnTo>
                <a:lnTo>
                  <a:pt x="156" y="248"/>
                </a:lnTo>
                <a:lnTo>
                  <a:pt x="164" y="235"/>
                </a:lnTo>
                <a:lnTo>
                  <a:pt x="178" y="191"/>
                </a:lnTo>
                <a:lnTo>
                  <a:pt x="187" y="128"/>
                </a:lnTo>
                <a:lnTo>
                  <a:pt x="187" y="125"/>
                </a:lnTo>
                <a:lnTo>
                  <a:pt x="192" y="70"/>
                </a:lnTo>
                <a:lnTo>
                  <a:pt x="194" y="0"/>
                </a:lnTo>
              </a:path>
            </a:pathLst>
          </a:cu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27" name="Freeform 12"/>
          <p:cNvSpPr>
            <a:spLocks/>
          </p:cNvSpPr>
          <p:nvPr/>
        </p:nvSpPr>
        <p:spPr bwMode="auto">
          <a:xfrm>
            <a:off x="5710239" y="4446588"/>
            <a:ext cx="274637" cy="696912"/>
          </a:xfrm>
          <a:custGeom>
            <a:avLst/>
            <a:gdLst>
              <a:gd name="T0" fmla="*/ 2147483647 w 369"/>
              <a:gd name="T1" fmla="*/ 2147483647 h 1177"/>
              <a:gd name="T2" fmla="*/ 2147483647 w 369"/>
              <a:gd name="T3" fmla="*/ 2147483647 h 1177"/>
              <a:gd name="T4" fmla="*/ 2147483647 w 369"/>
              <a:gd name="T5" fmla="*/ 2147483647 h 1177"/>
              <a:gd name="T6" fmla="*/ 2147483647 w 369"/>
              <a:gd name="T7" fmla="*/ 2147483647 h 1177"/>
              <a:gd name="T8" fmla="*/ 2147483647 w 369"/>
              <a:gd name="T9" fmla="*/ 2147483647 h 1177"/>
              <a:gd name="T10" fmla="*/ 0 w 369"/>
              <a:gd name="T11" fmla="*/ 2147483647 h 1177"/>
              <a:gd name="T12" fmla="*/ 2147483647 w 369"/>
              <a:gd name="T13" fmla="*/ 2147483647 h 1177"/>
              <a:gd name="T14" fmla="*/ 2147483647 w 369"/>
              <a:gd name="T15" fmla="*/ 2147483647 h 1177"/>
              <a:gd name="T16" fmla="*/ 2147483647 w 369"/>
              <a:gd name="T17" fmla="*/ 2147483647 h 1177"/>
              <a:gd name="T18" fmla="*/ 2147483647 w 369"/>
              <a:gd name="T19" fmla="*/ 2147483647 h 1177"/>
              <a:gd name="T20" fmla="*/ 2147483647 w 369"/>
              <a:gd name="T21" fmla="*/ 2147483647 h 1177"/>
              <a:gd name="T22" fmla="*/ 2147483647 w 369"/>
              <a:gd name="T23" fmla="*/ 0 h 1177"/>
              <a:gd name="T24" fmla="*/ 2147483647 w 369"/>
              <a:gd name="T25" fmla="*/ 2147483647 h 1177"/>
              <a:gd name="T26" fmla="*/ 2147483647 w 369"/>
              <a:gd name="T27" fmla="*/ 2147483647 h 1177"/>
              <a:gd name="T28" fmla="*/ 2147483647 w 369"/>
              <a:gd name="T29" fmla="*/ 2147483647 h 1177"/>
              <a:gd name="T30" fmla="*/ 2147483647 w 369"/>
              <a:gd name="T31" fmla="*/ 2147483647 h 1177"/>
              <a:gd name="T32" fmla="*/ 2147483647 w 369"/>
              <a:gd name="T33" fmla="*/ 2147483647 h 1177"/>
              <a:gd name="T34" fmla="*/ 2147483647 w 369"/>
              <a:gd name="T35" fmla="*/ 2147483647 h 1177"/>
              <a:gd name="T36" fmla="*/ 2147483647 w 369"/>
              <a:gd name="T37" fmla="*/ 2147483647 h 1177"/>
              <a:gd name="T38" fmla="*/ 2147483647 w 369"/>
              <a:gd name="T39" fmla="*/ 2147483647 h 1177"/>
              <a:gd name="T40" fmla="*/ 2147483647 w 369"/>
              <a:gd name="T41" fmla="*/ 2147483647 h 1177"/>
              <a:gd name="T42" fmla="*/ 2147483647 w 369"/>
              <a:gd name="T43" fmla="*/ 2147483647 h 1177"/>
              <a:gd name="T44" fmla="*/ 2147483647 w 369"/>
              <a:gd name="T45" fmla="*/ 2147483647 h 1177"/>
              <a:gd name="T46" fmla="*/ 2147483647 w 369"/>
              <a:gd name="T47" fmla="*/ 2147483647 h 1177"/>
              <a:gd name="T48" fmla="*/ 2147483647 w 369"/>
              <a:gd name="T49" fmla="*/ 2147483647 h 1177"/>
              <a:gd name="T50" fmla="*/ 2147483647 w 369"/>
              <a:gd name="T51" fmla="*/ 2147483647 h 1177"/>
              <a:gd name="T52" fmla="*/ 2147483647 w 369"/>
              <a:gd name="T53" fmla="*/ 2147483647 h 1177"/>
              <a:gd name="T54" fmla="*/ 2147483647 w 369"/>
              <a:gd name="T55" fmla="*/ 2147483647 h 1177"/>
              <a:gd name="T56" fmla="*/ 2147483647 w 369"/>
              <a:gd name="T57" fmla="*/ 2147483647 h 1177"/>
              <a:gd name="T58" fmla="*/ 2147483647 w 369"/>
              <a:gd name="T59" fmla="*/ 2147483647 h 1177"/>
              <a:gd name="T60" fmla="*/ 2147483647 w 369"/>
              <a:gd name="T61" fmla="*/ 2147483647 h 1177"/>
              <a:gd name="T62" fmla="*/ 2147483647 w 369"/>
              <a:gd name="T63" fmla="*/ 2147483647 h 1177"/>
              <a:gd name="T64" fmla="*/ 2147483647 w 369"/>
              <a:gd name="T65" fmla="*/ 2147483647 h 1177"/>
              <a:gd name="T66" fmla="*/ 2147483647 w 369"/>
              <a:gd name="T67" fmla="*/ 2147483647 h 11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9"/>
              <a:gd name="T103" fmla="*/ 0 h 1177"/>
              <a:gd name="T104" fmla="*/ 369 w 369"/>
              <a:gd name="T105" fmla="*/ 1177 h 11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9" h="1177">
                <a:moveTo>
                  <a:pt x="14" y="1177"/>
                </a:moveTo>
                <a:lnTo>
                  <a:pt x="8" y="1107"/>
                </a:lnTo>
                <a:lnTo>
                  <a:pt x="3" y="1073"/>
                </a:lnTo>
                <a:lnTo>
                  <a:pt x="8" y="1026"/>
                </a:lnTo>
                <a:lnTo>
                  <a:pt x="7" y="1028"/>
                </a:lnTo>
                <a:lnTo>
                  <a:pt x="17" y="988"/>
                </a:lnTo>
                <a:lnTo>
                  <a:pt x="22" y="975"/>
                </a:lnTo>
                <a:lnTo>
                  <a:pt x="24" y="957"/>
                </a:lnTo>
                <a:lnTo>
                  <a:pt x="25" y="940"/>
                </a:lnTo>
                <a:lnTo>
                  <a:pt x="21" y="923"/>
                </a:lnTo>
                <a:lnTo>
                  <a:pt x="9" y="902"/>
                </a:lnTo>
                <a:lnTo>
                  <a:pt x="0" y="889"/>
                </a:lnTo>
                <a:lnTo>
                  <a:pt x="6" y="870"/>
                </a:lnTo>
                <a:lnTo>
                  <a:pt x="11" y="861"/>
                </a:lnTo>
                <a:lnTo>
                  <a:pt x="19" y="837"/>
                </a:lnTo>
                <a:lnTo>
                  <a:pt x="26" y="818"/>
                </a:lnTo>
                <a:lnTo>
                  <a:pt x="71" y="576"/>
                </a:lnTo>
                <a:lnTo>
                  <a:pt x="66" y="480"/>
                </a:lnTo>
                <a:lnTo>
                  <a:pt x="78" y="405"/>
                </a:lnTo>
                <a:lnTo>
                  <a:pt x="83" y="333"/>
                </a:lnTo>
                <a:lnTo>
                  <a:pt x="92" y="212"/>
                </a:lnTo>
                <a:lnTo>
                  <a:pt x="91" y="129"/>
                </a:lnTo>
                <a:lnTo>
                  <a:pt x="73" y="61"/>
                </a:lnTo>
                <a:lnTo>
                  <a:pt x="154" y="0"/>
                </a:lnTo>
                <a:lnTo>
                  <a:pt x="183" y="31"/>
                </a:lnTo>
                <a:lnTo>
                  <a:pt x="198" y="63"/>
                </a:lnTo>
                <a:lnTo>
                  <a:pt x="206" y="107"/>
                </a:lnTo>
                <a:lnTo>
                  <a:pt x="228" y="126"/>
                </a:lnTo>
                <a:lnTo>
                  <a:pt x="254" y="148"/>
                </a:lnTo>
                <a:lnTo>
                  <a:pt x="259" y="186"/>
                </a:lnTo>
                <a:lnTo>
                  <a:pt x="249" y="205"/>
                </a:lnTo>
                <a:lnTo>
                  <a:pt x="245" y="238"/>
                </a:lnTo>
                <a:lnTo>
                  <a:pt x="282" y="288"/>
                </a:lnTo>
                <a:lnTo>
                  <a:pt x="302" y="332"/>
                </a:lnTo>
                <a:lnTo>
                  <a:pt x="320" y="396"/>
                </a:lnTo>
                <a:lnTo>
                  <a:pt x="350" y="412"/>
                </a:lnTo>
                <a:lnTo>
                  <a:pt x="364" y="396"/>
                </a:lnTo>
                <a:lnTo>
                  <a:pt x="364" y="412"/>
                </a:lnTo>
                <a:lnTo>
                  <a:pt x="364" y="459"/>
                </a:lnTo>
                <a:lnTo>
                  <a:pt x="369" y="508"/>
                </a:lnTo>
                <a:lnTo>
                  <a:pt x="366" y="519"/>
                </a:lnTo>
                <a:lnTo>
                  <a:pt x="359" y="530"/>
                </a:lnTo>
                <a:lnTo>
                  <a:pt x="338" y="540"/>
                </a:lnTo>
                <a:lnTo>
                  <a:pt x="283" y="559"/>
                </a:lnTo>
                <a:lnTo>
                  <a:pt x="273" y="568"/>
                </a:lnTo>
                <a:lnTo>
                  <a:pt x="266" y="585"/>
                </a:lnTo>
                <a:lnTo>
                  <a:pt x="281" y="612"/>
                </a:lnTo>
                <a:lnTo>
                  <a:pt x="285" y="626"/>
                </a:lnTo>
                <a:lnTo>
                  <a:pt x="286" y="635"/>
                </a:lnTo>
                <a:lnTo>
                  <a:pt x="285" y="643"/>
                </a:lnTo>
                <a:lnTo>
                  <a:pt x="266" y="678"/>
                </a:lnTo>
                <a:lnTo>
                  <a:pt x="281" y="703"/>
                </a:lnTo>
                <a:lnTo>
                  <a:pt x="303" y="718"/>
                </a:lnTo>
                <a:lnTo>
                  <a:pt x="286" y="737"/>
                </a:lnTo>
                <a:lnTo>
                  <a:pt x="263" y="753"/>
                </a:lnTo>
                <a:lnTo>
                  <a:pt x="278" y="788"/>
                </a:lnTo>
                <a:lnTo>
                  <a:pt x="223" y="786"/>
                </a:lnTo>
                <a:lnTo>
                  <a:pt x="210" y="821"/>
                </a:lnTo>
                <a:lnTo>
                  <a:pt x="219" y="838"/>
                </a:lnTo>
                <a:lnTo>
                  <a:pt x="227" y="855"/>
                </a:lnTo>
                <a:lnTo>
                  <a:pt x="226" y="867"/>
                </a:lnTo>
                <a:lnTo>
                  <a:pt x="213" y="884"/>
                </a:lnTo>
                <a:lnTo>
                  <a:pt x="198" y="898"/>
                </a:lnTo>
                <a:lnTo>
                  <a:pt x="177" y="914"/>
                </a:lnTo>
                <a:lnTo>
                  <a:pt x="166" y="966"/>
                </a:lnTo>
                <a:lnTo>
                  <a:pt x="173" y="1040"/>
                </a:lnTo>
                <a:lnTo>
                  <a:pt x="157" y="1092"/>
                </a:lnTo>
                <a:lnTo>
                  <a:pt x="142" y="1177"/>
                </a:lnTo>
              </a:path>
            </a:pathLst>
          </a:cu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28" name="Freeform 13"/>
          <p:cNvSpPr>
            <a:spLocks/>
          </p:cNvSpPr>
          <p:nvPr/>
        </p:nvSpPr>
        <p:spPr bwMode="auto">
          <a:xfrm>
            <a:off x="5500689" y="2936875"/>
            <a:ext cx="788987" cy="611188"/>
          </a:xfrm>
          <a:custGeom>
            <a:avLst/>
            <a:gdLst>
              <a:gd name="T0" fmla="*/ 2147483647 w 1058"/>
              <a:gd name="T1" fmla="*/ 2147483647 h 1033"/>
              <a:gd name="T2" fmla="*/ 2147483647 w 1058"/>
              <a:gd name="T3" fmla="*/ 2147483647 h 1033"/>
              <a:gd name="T4" fmla="*/ 2147483647 w 1058"/>
              <a:gd name="T5" fmla="*/ 2147483647 h 1033"/>
              <a:gd name="T6" fmla="*/ 2147483647 w 1058"/>
              <a:gd name="T7" fmla="*/ 2147483647 h 1033"/>
              <a:gd name="T8" fmla="*/ 2147483647 w 1058"/>
              <a:gd name="T9" fmla="*/ 2147483647 h 1033"/>
              <a:gd name="T10" fmla="*/ 2147483647 w 1058"/>
              <a:gd name="T11" fmla="*/ 2147483647 h 1033"/>
              <a:gd name="T12" fmla="*/ 2147483647 w 1058"/>
              <a:gd name="T13" fmla="*/ 2147483647 h 1033"/>
              <a:gd name="T14" fmla="*/ 2147483647 w 1058"/>
              <a:gd name="T15" fmla="*/ 2147483647 h 1033"/>
              <a:gd name="T16" fmla="*/ 2147483647 w 1058"/>
              <a:gd name="T17" fmla="*/ 2147483647 h 1033"/>
              <a:gd name="T18" fmla="*/ 2147483647 w 1058"/>
              <a:gd name="T19" fmla="*/ 2147483647 h 1033"/>
              <a:gd name="T20" fmla="*/ 2147483647 w 1058"/>
              <a:gd name="T21" fmla="*/ 2147483647 h 1033"/>
              <a:gd name="T22" fmla="*/ 2147483647 w 1058"/>
              <a:gd name="T23" fmla="*/ 2147483647 h 1033"/>
              <a:gd name="T24" fmla="*/ 2147483647 w 1058"/>
              <a:gd name="T25" fmla="*/ 2147483647 h 1033"/>
              <a:gd name="T26" fmla="*/ 2147483647 w 1058"/>
              <a:gd name="T27" fmla="*/ 2147483647 h 1033"/>
              <a:gd name="T28" fmla="*/ 2147483647 w 1058"/>
              <a:gd name="T29" fmla="*/ 2147483647 h 1033"/>
              <a:gd name="T30" fmla="*/ 2147483647 w 1058"/>
              <a:gd name="T31" fmla="*/ 2147483647 h 1033"/>
              <a:gd name="T32" fmla="*/ 2147483647 w 1058"/>
              <a:gd name="T33" fmla="*/ 2147483647 h 1033"/>
              <a:gd name="T34" fmla="*/ 2147483647 w 1058"/>
              <a:gd name="T35" fmla="*/ 2147483647 h 1033"/>
              <a:gd name="T36" fmla="*/ 2147483647 w 1058"/>
              <a:gd name="T37" fmla="*/ 2147483647 h 1033"/>
              <a:gd name="T38" fmla="*/ 2147483647 w 1058"/>
              <a:gd name="T39" fmla="*/ 2147483647 h 1033"/>
              <a:gd name="T40" fmla="*/ 2147483647 w 1058"/>
              <a:gd name="T41" fmla="*/ 2147483647 h 1033"/>
              <a:gd name="T42" fmla="*/ 2147483647 w 1058"/>
              <a:gd name="T43" fmla="*/ 2147483647 h 1033"/>
              <a:gd name="T44" fmla="*/ 2147483647 w 1058"/>
              <a:gd name="T45" fmla="*/ 2147483647 h 1033"/>
              <a:gd name="T46" fmla="*/ 2147483647 w 1058"/>
              <a:gd name="T47" fmla="*/ 2147483647 h 1033"/>
              <a:gd name="T48" fmla="*/ 2147483647 w 1058"/>
              <a:gd name="T49" fmla="*/ 2147483647 h 1033"/>
              <a:gd name="T50" fmla="*/ 2147483647 w 1058"/>
              <a:gd name="T51" fmla="*/ 2147483647 h 1033"/>
              <a:gd name="T52" fmla="*/ 2147483647 w 1058"/>
              <a:gd name="T53" fmla="*/ 2147483647 h 1033"/>
              <a:gd name="T54" fmla="*/ 2147483647 w 1058"/>
              <a:gd name="T55" fmla="*/ 2147483647 h 1033"/>
              <a:gd name="T56" fmla="*/ 0 w 1058"/>
              <a:gd name="T57" fmla="*/ 2147483647 h 1033"/>
              <a:gd name="T58" fmla="*/ 2147483647 w 1058"/>
              <a:gd name="T59" fmla="*/ 2147483647 h 1033"/>
              <a:gd name="T60" fmla="*/ 2147483647 w 1058"/>
              <a:gd name="T61" fmla="*/ 2147483647 h 1033"/>
              <a:gd name="T62" fmla="*/ 2147483647 w 1058"/>
              <a:gd name="T63" fmla="*/ 2147483647 h 1033"/>
              <a:gd name="T64" fmla="*/ 2147483647 w 1058"/>
              <a:gd name="T65" fmla="*/ 2147483647 h 1033"/>
              <a:gd name="T66" fmla="*/ 2147483647 w 1058"/>
              <a:gd name="T67" fmla="*/ 2147483647 h 1033"/>
              <a:gd name="T68" fmla="*/ 2147483647 w 1058"/>
              <a:gd name="T69" fmla="*/ 0 h 1033"/>
              <a:gd name="T70" fmla="*/ 2147483647 w 1058"/>
              <a:gd name="T71" fmla="*/ 2147483647 h 1033"/>
              <a:gd name="T72" fmla="*/ 2147483647 w 1058"/>
              <a:gd name="T73" fmla="*/ 2147483647 h 1033"/>
              <a:gd name="T74" fmla="*/ 2147483647 w 1058"/>
              <a:gd name="T75" fmla="*/ 2147483647 h 1033"/>
              <a:gd name="T76" fmla="*/ 2147483647 w 1058"/>
              <a:gd name="T77" fmla="*/ 2147483647 h 1033"/>
              <a:gd name="T78" fmla="*/ 2147483647 w 1058"/>
              <a:gd name="T79" fmla="*/ 2147483647 h 1033"/>
              <a:gd name="T80" fmla="*/ 2147483647 w 1058"/>
              <a:gd name="T81" fmla="*/ 2147483647 h 1033"/>
              <a:gd name="T82" fmla="*/ 2147483647 w 1058"/>
              <a:gd name="T83" fmla="*/ 2147483647 h 1033"/>
              <a:gd name="T84" fmla="*/ 2147483647 w 1058"/>
              <a:gd name="T85" fmla="*/ 2147483647 h 1033"/>
              <a:gd name="T86" fmla="*/ 2147483647 w 1058"/>
              <a:gd name="T87" fmla="*/ 2147483647 h 1033"/>
              <a:gd name="T88" fmla="*/ 2147483647 w 1058"/>
              <a:gd name="T89" fmla="*/ 2147483647 h 1033"/>
              <a:gd name="T90" fmla="*/ 2147483647 w 1058"/>
              <a:gd name="T91" fmla="*/ 2147483647 h 1033"/>
              <a:gd name="T92" fmla="*/ 2147483647 w 1058"/>
              <a:gd name="T93" fmla="*/ 2147483647 h 1033"/>
              <a:gd name="T94" fmla="*/ 2147483647 w 1058"/>
              <a:gd name="T95" fmla="*/ 2147483647 h 1033"/>
              <a:gd name="T96" fmla="*/ 2147483647 w 1058"/>
              <a:gd name="T97" fmla="*/ 2147483647 h 1033"/>
              <a:gd name="T98" fmla="*/ 2147483647 w 1058"/>
              <a:gd name="T99" fmla="*/ 2147483647 h 1033"/>
              <a:gd name="T100" fmla="*/ 2147483647 w 1058"/>
              <a:gd name="T101" fmla="*/ 2147483647 h 1033"/>
              <a:gd name="T102" fmla="*/ 2147483647 w 1058"/>
              <a:gd name="T103" fmla="*/ 2147483647 h 1033"/>
              <a:gd name="T104" fmla="*/ 2147483647 w 1058"/>
              <a:gd name="T105" fmla="*/ 2147483647 h 1033"/>
              <a:gd name="T106" fmla="*/ 2147483647 w 1058"/>
              <a:gd name="T107" fmla="*/ 2147483647 h 1033"/>
              <a:gd name="T108" fmla="*/ 2147483647 w 1058"/>
              <a:gd name="T109" fmla="*/ 2147483647 h 1033"/>
              <a:gd name="T110" fmla="*/ 2147483647 w 1058"/>
              <a:gd name="T111" fmla="*/ 2147483647 h 1033"/>
              <a:gd name="T112" fmla="*/ 2147483647 w 1058"/>
              <a:gd name="T113" fmla="*/ 2147483647 h 1033"/>
              <a:gd name="T114" fmla="*/ 2147483647 w 1058"/>
              <a:gd name="T115" fmla="*/ 2147483647 h 1033"/>
              <a:gd name="T116" fmla="*/ 2147483647 w 1058"/>
              <a:gd name="T117" fmla="*/ 2147483647 h 1033"/>
              <a:gd name="T118" fmla="*/ 2147483647 w 1058"/>
              <a:gd name="T119" fmla="*/ 2147483647 h 1033"/>
              <a:gd name="T120" fmla="*/ 2147483647 w 1058"/>
              <a:gd name="T121" fmla="*/ 2147483647 h 1033"/>
              <a:gd name="T122" fmla="*/ 2147483647 w 1058"/>
              <a:gd name="T123" fmla="*/ 2147483647 h 10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58"/>
              <a:gd name="T187" fmla="*/ 0 h 1033"/>
              <a:gd name="T188" fmla="*/ 1058 w 1058"/>
              <a:gd name="T189" fmla="*/ 1033 h 10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58" h="1033">
                <a:moveTo>
                  <a:pt x="1031" y="571"/>
                </a:moveTo>
                <a:lnTo>
                  <a:pt x="1011" y="584"/>
                </a:lnTo>
                <a:lnTo>
                  <a:pt x="1022" y="606"/>
                </a:lnTo>
                <a:lnTo>
                  <a:pt x="1022" y="634"/>
                </a:lnTo>
                <a:lnTo>
                  <a:pt x="1007" y="651"/>
                </a:lnTo>
                <a:lnTo>
                  <a:pt x="989" y="670"/>
                </a:lnTo>
                <a:lnTo>
                  <a:pt x="978" y="713"/>
                </a:lnTo>
                <a:lnTo>
                  <a:pt x="964" y="731"/>
                </a:lnTo>
                <a:lnTo>
                  <a:pt x="934" y="746"/>
                </a:lnTo>
                <a:lnTo>
                  <a:pt x="872" y="760"/>
                </a:lnTo>
                <a:lnTo>
                  <a:pt x="814" y="760"/>
                </a:lnTo>
                <a:lnTo>
                  <a:pt x="765" y="743"/>
                </a:lnTo>
                <a:lnTo>
                  <a:pt x="761" y="758"/>
                </a:lnTo>
                <a:lnTo>
                  <a:pt x="767" y="786"/>
                </a:lnTo>
                <a:lnTo>
                  <a:pt x="791" y="806"/>
                </a:lnTo>
                <a:lnTo>
                  <a:pt x="818" y="811"/>
                </a:lnTo>
                <a:lnTo>
                  <a:pt x="840" y="827"/>
                </a:lnTo>
                <a:lnTo>
                  <a:pt x="845" y="849"/>
                </a:lnTo>
                <a:lnTo>
                  <a:pt x="830" y="883"/>
                </a:lnTo>
                <a:lnTo>
                  <a:pt x="788" y="899"/>
                </a:lnTo>
                <a:lnTo>
                  <a:pt x="773" y="916"/>
                </a:lnTo>
                <a:lnTo>
                  <a:pt x="755" y="944"/>
                </a:lnTo>
                <a:lnTo>
                  <a:pt x="736" y="979"/>
                </a:lnTo>
                <a:lnTo>
                  <a:pt x="717" y="994"/>
                </a:lnTo>
                <a:lnTo>
                  <a:pt x="683" y="1000"/>
                </a:lnTo>
                <a:lnTo>
                  <a:pt x="652" y="1016"/>
                </a:lnTo>
                <a:lnTo>
                  <a:pt x="629" y="1030"/>
                </a:lnTo>
                <a:lnTo>
                  <a:pt x="603" y="1033"/>
                </a:lnTo>
                <a:lnTo>
                  <a:pt x="580" y="1016"/>
                </a:lnTo>
                <a:lnTo>
                  <a:pt x="574" y="984"/>
                </a:lnTo>
                <a:lnTo>
                  <a:pt x="567" y="929"/>
                </a:lnTo>
                <a:lnTo>
                  <a:pt x="547" y="887"/>
                </a:lnTo>
                <a:lnTo>
                  <a:pt x="520" y="849"/>
                </a:lnTo>
                <a:lnTo>
                  <a:pt x="513" y="802"/>
                </a:lnTo>
                <a:lnTo>
                  <a:pt x="539" y="779"/>
                </a:lnTo>
                <a:lnTo>
                  <a:pt x="526" y="757"/>
                </a:lnTo>
                <a:lnTo>
                  <a:pt x="504" y="749"/>
                </a:lnTo>
                <a:lnTo>
                  <a:pt x="485" y="731"/>
                </a:lnTo>
                <a:lnTo>
                  <a:pt x="479" y="696"/>
                </a:lnTo>
                <a:lnTo>
                  <a:pt x="491" y="650"/>
                </a:lnTo>
                <a:lnTo>
                  <a:pt x="492" y="614"/>
                </a:lnTo>
                <a:lnTo>
                  <a:pt x="478" y="583"/>
                </a:lnTo>
                <a:lnTo>
                  <a:pt x="419" y="567"/>
                </a:lnTo>
                <a:lnTo>
                  <a:pt x="376" y="584"/>
                </a:lnTo>
                <a:lnTo>
                  <a:pt x="342" y="571"/>
                </a:lnTo>
                <a:lnTo>
                  <a:pt x="315" y="536"/>
                </a:lnTo>
                <a:lnTo>
                  <a:pt x="289" y="502"/>
                </a:lnTo>
                <a:lnTo>
                  <a:pt x="254" y="479"/>
                </a:lnTo>
                <a:lnTo>
                  <a:pt x="230" y="475"/>
                </a:lnTo>
                <a:lnTo>
                  <a:pt x="186" y="490"/>
                </a:lnTo>
                <a:lnTo>
                  <a:pt x="145" y="484"/>
                </a:lnTo>
                <a:lnTo>
                  <a:pt x="102" y="462"/>
                </a:lnTo>
                <a:lnTo>
                  <a:pt x="77" y="427"/>
                </a:lnTo>
                <a:lnTo>
                  <a:pt x="67" y="348"/>
                </a:lnTo>
                <a:lnTo>
                  <a:pt x="53" y="333"/>
                </a:lnTo>
                <a:lnTo>
                  <a:pt x="15" y="346"/>
                </a:lnTo>
                <a:lnTo>
                  <a:pt x="0" y="345"/>
                </a:lnTo>
                <a:lnTo>
                  <a:pt x="0" y="330"/>
                </a:lnTo>
                <a:lnTo>
                  <a:pt x="37" y="268"/>
                </a:lnTo>
                <a:lnTo>
                  <a:pt x="50" y="177"/>
                </a:lnTo>
                <a:lnTo>
                  <a:pt x="78" y="137"/>
                </a:lnTo>
                <a:lnTo>
                  <a:pt x="117" y="112"/>
                </a:lnTo>
                <a:lnTo>
                  <a:pt x="139" y="89"/>
                </a:lnTo>
                <a:lnTo>
                  <a:pt x="144" y="114"/>
                </a:lnTo>
                <a:lnTo>
                  <a:pt x="164" y="128"/>
                </a:lnTo>
                <a:lnTo>
                  <a:pt x="187" y="120"/>
                </a:lnTo>
                <a:lnTo>
                  <a:pt x="196" y="102"/>
                </a:lnTo>
                <a:lnTo>
                  <a:pt x="223" y="48"/>
                </a:lnTo>
                <a:lnTo>
                  <a:pt x="242" y="14"/>
                </a:lnTo>
                <a:lnTo>
                  <a:pt x="253" y="1"/>
                </a:lnTo>
                <a:lnTo>
                  <a:pt x="269" y="0"/>
                </a:lnTo>
                <a:lnTo>
                  <a:pt x="278" y="4"/>
                </a:lnTo>
                <a:lnTo>
                  <a:pt x="286" y="7"/>
                </a:lnTo>
                <a:lnTo>
                  <a:pt x="292" y="15"/>
                </a:lnTo>
                <a:lnTo>
                  <a:pt x="300" y="29"/>
                </a:lnTo>
                <a:lnTo>
                  <a:pt x="303" y="45"/>
                </a:lnTo>
                <a:lnTo>
                  <a:pt x="316" y="47"/>
                </a:lnTo>
                <a:lnTo>
                  <a:pt x="347" y="47"/>
                </a:lnTo>
                <a:lnTo>
                  <a:pt x="365" y="62"/>
                </a:lnTo>
                <a:lnTo>
                  <a:pt x="399" y="95"/>
                </a:lnTo>
                <a:lnTo>
                  <a:pt x="430" y="125"/>
                </a:lnTo>
                <a:lnTo>
                  <a:pt x="445" y="128"/>
                </a:lnTo>
                <a:lnTo>
                  <a:pt x="525" y="108"/>
                </a:lnTo>
                <a:lnTo>
                  <a:pt x="544" y="105"/>
                </a:lnTo>
                <a:lnTo>
                  <a:pt x="565" y="112"/>
                </a:lnTo>
                <a:lnTo>
                  <a:pt x="570" y="125"/>
                </a:lnTo>
                <a:lnTo>
                  <a:pt x="602" y="141"/>
                </a:lnTo>
                <a:lnTo>
                  <a:pt x="621" y="154"/>
                </a:lnTo>
                <a:lnTo>
                  <a:pt x="634" y="157"/>
                </a:lnTo>
                <a:lnTo>
                  <a:pt x="680" y="152"/>
                </a:lnTo>
                <a:lnTo>
                  <a:pt x="701" y="140"/>
                </a:lnTo>
                <a:lnTo>
                  <a:pt x="712" y="134"/>
                </a:lnTo>
                <a:lnTo>
                  <a:pt x="747" y="85"/>
                </a:lnTo>
                <a:lnTo>
                  <a:pt x="758" y="80"/>
                </a:lnTo>
                <a:lnTo>
                  <a:pt x="835" y="80"/>
                </a:lnTo>
                <a:lnTo>
                  <a:pt x="852" y="82"/>
                </a:lnTo>
                <a:lnTo>
                  <a:pt x="864" y="99"/>
                </a:lnTo>
                <a:lnTo>
                  <a:pt x="868" y="113"/>
                </a:lnTo>
                <a:lnTo>
                  <a:pt x="866" y="128"/>
                </a:lnTo>
                <a:lnTo>
                  <a:pt x="876" y="157"/>
                </a:lnTo>
                <a:lnTo>
                  <a:pt x="901" y="164"/>
                </a:lnTo>
                <a:lnTo>
                  <a:pt x="918" y="164"/>
                </a:lnTo>
                <a:lnTo>
                  <a:pt x="948" y="166"/>
                </a:lnTo>
                <a:lnTo>
                  <a:pt x="978" y="178"/>
                </a:lnTo>
                <a:lnTo>
                  <a:pt x="994" y="194"/>
                </a:lnTo>
                <a:lnTo>
                  <a:pt x="998" y="212"/>
                </a:lnTo>
                <a:lnTo>
                  <a:pt x="1006" y="230"/>
                </a:lnTo>
                <a:lnTo>
                  <a:pt x="1015" y="244"/>
                </a:lnTo>
                <a:lnTo>
                  <a:pt x="1058" y="252"/>
                </a:lnTo>
                <a:lnTo>
                  <a:pt x="1054" y="266"/>
                </a:lnTo>
                <a:lnTo>
                  <a:pt x="1053" y="301"/>
                </a:lnTo>
                <a:lnTo>
                  <a:pt x="1041" y="315"/>
                </a:lnTo>
                <a:lnTo>
                  <a:pt x="1018" y="321"/>
                </a:lnTo>
                <a:lnTo>
                  <a:pt x="998" y="332"/>
                </a:lnTo>
                <a:lnTo>
                  <a:pt x="991" y="352"/>
                </a:lnTo>
                <a:lnTo>
                  <a:pt x="999" y="380"/>
                </a:lnTo>
                <a:lnTo>
                  <a:pt x="1043" y="394"/>
                </a:lnTo>
                <a:lnTo>
                  <a:pt x="1029" y="411"/>
                </a:lnTo>
                <a:lnTo>
                  <a:pt x="984" y="412"/>
                </a:lnTo>
                <a:lnTo>
                  <a:pt x="970" y="427"/>
                </a:lnTo>
                <a:lnTo>
                  <a:pt x="984" y="445"/>
                </a:lnTo>
                <a:lnTo>
                  <a:pt x="991" y="471"/>
                </a:lnTo>
                <a:lnTo>
                  <a:pt x="985" y="509"/>
                </a:lnTo>
                <a:lnTo>
                  <a:pt x="1002" y="558"/>
                </a:lnTo>
                <a:lnTo>
                  <a:pt x="1031" y="5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29" name="Freeform 14"/>
          <p:cNvSpPr>
            <a:spLocks/>
          </p:cNvSpPr>
          <p:nvPr/>
        </p:nvSpPr>
        <p:spPr bwMode="auto">
          <a:xfrm>
            <a:off x="5500689" y="2936875"/>
            <a:ext cx="788987" cy="611188"/>
          </a:xfrm>
          <a:custGeom>
            <a:avLst/>
            <a:gdLst>
              <a:gd name="T0" fmla="*/ 2147483647 w 1058"/>
              <a:gd name="T1" fmla="*/ 2147483647 h 1033"/>
              <a:gd name="T2" fmla="*/ 2147483647 w 1058"/>
              <a:gd name="T3" fmla="*/ 2147483647 h 1033"/>
              <a:gd name="T4" fmla="*/ 2147483647 w 1058"/>
              <a:gd name="T5" fmla="*/ 2147483647 h 1033"/>
              <a:gd name="T6" fmla="*/ 2147483647 w 1058"/>
              <a:gd name="T7" fmla="*/ 2147483647 h 1033"/>
              <a:gd name="T8" fmla="*/ 2147483647 w 1058"/>
              <a:gd name="T9" fmla="*/ 2147483647 h 1033"/>
              <a:gd name="T10" fmla="*/ 2147483647 w 1058"/>
              <a:gd name="T11" fmla="*/ 2147483647 h 1033"/>
              <a:gd name="T12" fmla="*/ 2147483647 w 1058"/>
              <a:gd name="T13" fmla="*/ 2147483647 h 1033"/>
              <a:gd name="T14" fmla="*/ 2147483647 w 1058"/>
              <a:gd name="T15" fmla="*/ 2147483647 h 1033"/>
              <a:gd name="T16" fmla="*/ 2147483647 w 1058"/>
              <a:gd name="T17" fmla="*/ 2147483647 h 1033"/>
              <a:gd name="T18" fmla="*/ 2147483647 w 1058"/>
              <a:gd name="T19" fmla="*/ 2147483647 h 1033"/>
              <a:gd name="T20" fmla="*/ 2147483647 w 1058"/>
              <a:gd name="T21" fmla="*/ 2147483647 h 1033"/>
              <a:gd name="T22" fmla="*/ 2147483647 w 1058"/>
              <a:gd name="T23" fmla="*/ 2147483647 h 1033"/>
              <a:gd name="T24" fmla="*/ 2147483647 w 1058"/>
              <a:gd name="T25" fmla="*/ 2147483647 h 1033"/>
              <a:gd name="T26" fmla="*/ 2147483647 w 1058"/>
              <a:gd name="T27" fmla="*/ 2147483647 h 1033"/>
              <a:gd name="T28" fmla="*/ 2147483647 w 1058"/>
              <a:gd name="T29" fmla="*/ 2147483647 h 1033"/>
              <a:gd name="T30" fmla="*/ 2147483647 w 1058"/>
              <a:gd name="T31" fmla="*/ 2147483647 h 1033"/>
              <a:gd name="T32" fmla="*/ 2147483647 w 1058"/>
              <a:gd name="T33" fmla="*/ 2147483647 h 1033"/>
              <a:gd name="T34" fmla="*/ 2147483647 w 1058"/>
              <a:gd name="T35" fmla="*/ 2147483647 h 1033"/>
              <a:gd name="T36" fmla="*/ 2147483647 w 1058"/>
              <a:gd name="T37" fmla="*/ 2147483647 h 1033"/>
              <a:gd name="T38" fmla="*/ 2147483647 w 1058"/>
              <a:gd name="T39" fmla="*/ 2147483647 h 1033"/>
              <a:gd name="T40" fmla="*/ 2147483647 w 1058"/>
              <a:gd name="T41" fmla="*/ 2147483647 h 1033"/>
              <a:gd name="T42" fmla="*/ 2147483647 w 1058"/>
              <a:gd name="T43" fmla="*/ 2147483647 h 1033"/>
              <a:gd name="T44" fmla="*/ 2147483647 w 1058"/>
              <a:gd name="T45" fmla="*/ 2147483647 h 1033"/>
              <a:gd name="T46" fmla="*/ 2147483647 w 1058"/>
              <a:gd name="T47" fmla="*/ 2147483647 h 1033"/>
              <a:gd name="T48" fmla="*/ 2147483647 w 1058"/>
              <a:gd name="T49" fmla="*/ 2147483647 h 1033"/>
              <a:gd name="T50" fmla="*/ 2147483647 w 1058"/>
              <a:gd name="T51" fmla="*/ 2147483647 h 1033"/>
              <a:gd name="T52" fmla="*/ 2147483647 w 1058"/>
              <a:gd name="T53" fmla="*/ 2147483647 h 1033"/>
              <a:gd name="T54" fmla="*/ 2147483647 w 1058"/>
              <a:gd name="T55" fmla="*/ 2147483647 h 1033"/>
              <a:gd name="T56" fmla="*/ 0 w 1058"/>
              <a:gd name="T57" fmla="*/ 2147483647 h 1033"/>
              <a:gd name="T58" fmla="*/ 2147483647 w 1058"/>
              <a:gd name="T59" fmla="*/ 2147483647 h 1033"/>
              <a:gd name="T60" fmla="*/ 2147483647 w 1058"/>
              <a:gd name="T61" fmla="*/ 2147483647 h 1033"/>
              <a:gd name="T62" fmla="*/ 2147483647 w 1058"/>
              <a:gd name="T63" fmla="*/ 2147483647 h 1033"/>
              <a:gd name="T64" fmla="*/ 2147483647 w 1058"/>
              <a:gd name="T65" fmla="*/ 2147483647 h 1033"/>
              <a:gd name="T66" fmla="*/ 2147483647 w 1058"/>
              <a:gd name="T67" fmla="*/ 2147483647 h 1033"/>
              <a:gd name="T68" fmla="*/ 2147483647 w 1058"/>
              <a:gd name="T69" fmla="*/ 0 h 1033"/>
              <a:gd name="T70" fmla="*/ 2147483647 w 1058"/>
              <a:gd name="T71" fmla="*/ 2147483647 h 1033"/>
              <a:gd name="T72" fmla="*/ 2147483647 w 1058"/>
              <a:gd name="T73" fmla="*/ 2147483647 h 1033"/>
              <a:gd name="T74" fmla="*/ 2147483647 w 1058"/>
              <a:gd name="T75" fmla="*/ 2147483647 h 1033"/>
              <a:gd name="T76" fmla="*/ 2147483647 w 1058"/>
              <a:gd name="T77" fmla="*/ 2147483647 h 1033"/>
              <a:gd name="T78" fmla="*/ 2147483647 w 1058"/>
              <a:gd name="T79" fmla="*/ 2147483647 h 1033"/>
              <a:gd name="T80" fmla="*/ 2147483647 w 1058"/>
              <a:gd name="T81" fmla="*/ 2147483647 h 1033"/>
              <a:gd name="T82" fmla="*/ 2147483647 w 1058"/>
              <a:gd name="T83" fmla="*/ 2147483647 h 1033"/>
              <a:gd name="T84" fmla="*/ 2147483647 w 1058"/>
              <a:gd name="T85" fmla="*/ 2147483647 h 1033"/>
              <a:gd name="T86" fmla="*/ 2147483647 w 1058"/>
              <a:gd name="T87" fmla="*/ 2147483647 h 1033"/>
              <a:gd name="T88" fmla="*/ 2147483647 w 1058"/>
              <a:gd name="T89" fmla="*/ 2147483647 h 1033"/>
              <a:gd name="T90" fmla="*/ 2147483647 w 1058"/>
              <a:gd name="T91" fmla="*/ 2147483647 h 1033"/>
              <a:gd name="T92" fmla="*/ 2147483647 w 1058"/>
              <a:gd name="T93" fmla="*/ 2147483647 h 1033"/>
              <a:gd name="T94" fmla="*/ 2147483647 w 1058"/>
              <a:gd name="T95" fmla="*/ 2147483647 h 1033"/>
              <a:gd name="T96" fmla="*/ 2147483647 w 1058"/>
              <a:gd name="T97" fmla="*/ 2147483647 h 1033"/>
              <a:gd name="T98" fmla="*/ 2147483647 w 1058"/>
              <a:gd name="T99" fmla="*/ 2147483647 h 1033"/>
              <a:gd name="T100" fmla="*/ 2147483647 w 1058"/>
              <a:gd name="T101" fmla="*/ 2147483647 h 1033"/>
              <a:gd name="T102" fmla="*/ 2147483647 w 1058"/>
              <a:gd name="T103" fmla="*/ 2147483647 h 1033"/>
              <a:gd name="T104" fmla="*/ 2147483647 w 1058"/>
              <a:gd name="T105" fmla="*/ 2147483647 h 1033"/>
              <a:gd name="T106" fmla="*/ 2147483647 w 1058"/>
              <a:gd name="T107" fmla="*/ 2147483647 h 1033"/>
              <a:gd name="T108" fmla="*/ 2147483647 w 1058"/>
              <a:gd name="T109" fmla="*/ 2147483647 h 1033"/>
              <a:gd name="T110" fmla="*/ 2147483647 w 1058"/>
              <a:gd name="T111" fmla="*/ 2147483647 h 1033"/>
              <a:gd name="T112" fmla="*/ 2147483647 w 1058"/>
              <a:gd name="T113" fmla="*/ 2147483647 h 1033"/>
              <a:gd name="T114" fmla="*/ 2147483647 w 1058"/>
              <a:gd name="T115" fmla="*/ 2147483647 h 1033"/>
              <a:gd name="T116" fmla="*/ 2147483647 w 1058"/>
              <a:gd name="T117" fmla="*/ 2147483647 h 1033"/>
              <a:gd name="T118" fmla="*/ 2147483647 w 1058"/>
              <a:gd name="T119" fmla="*/ 2147483647 h 1033"/>
              <a:gd name="T120" fmla="*/ 2147483647 w 1058"/>
              <a:gd name="T121" fmla="*/ 2147483647 h 1033"/>
              <a:gd name="T122" fmla="*/ 2147483647 w 1058"/>
              <a:gd name="T123" fmla="*/ 2147483647 h 10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58"/>
              <a:gd name="T187" fmla="*/ 0 h 1033"/>
              <a:gd name="T188" fmla="*/ 1058 w 1058"/>
              <a:gd name="T189" fmla="*/ 1033 h 10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58" h="1033">
                <a:moveTo>
                  <a:pt x="1031" y="571"/>
                </a:moveTo>
                <a:lnTo>
                  <a:pt x="1011" y="584"/>
                </a:lnTo>
                <a:lnTo>
                  <a:pt x="1022" y="606"/>
                </a:lnTo>
                <a:lnTo>
                  <a:pt x="1022" y="634"/>
                </a:lnTo>
                <a:lnTo>
                  <a:pt x="1007" y="651"/>
                </a:lnTo>
                <a:lnTo>
                  <a:pt x="989" y="670"/>
                </a:lnTo>
                <a:lnTo>
                  <a:pt x="978" y="713"/>
                </a:lnTo>
                <a:lnTo>
                  <a:pt x="964" y="731"/>
                </a:lnTo>
                <a:lnTo>
                  <a:pt x="934" y="746"/>
                </a:lnTo>
                <a:lnTo>
                  <a:pt x="872" y="760"/>
                </a:lnTo>
                <a:lnTo>
                  <a:pt x="814" y="760"/>
                </a:lnTo>
                <a:lnTo>
                  <a:pt x="765" y="743"/>
                </a:lnTo>
                <a:lnTo>
                  <a:pt x="761" y="758"/>
                </a:lnTo>
                <a:lnTo>
                  <a:pt x="767" y="786"/>
                </a:lnTo>
                <a:lnTo>
                  <a:pt x="791" y="806"/>
                </a:lnTo>
                <a:lnTo>
                  <a:pt x="818" y="811"/>
                </a:lnTo>
                <a:lnTo>
                  <a:pt x="840" y="827"/>
                </a:lnTo>
                <a:lnTo>
                  <a:pt x="845" y="849"/>
                </a:lnTo>
                <a:lnTo>
                  <a:pt x="830" y="883"/>
                </a:lnTo>
                <a:lnTo>
                  <a:pt x="788" y="899"/>
                </a:lnTo>
                <a:lnTo>
                  <a:pt x="773" y="916"/>
                </a:lnTo>
                <a:lnTo>
                  <a:pt x="755" y="944"/>
                </a:lnTo>
                <a:lnTo>
                  <a:pt x="736" y="979"/>
                </a:lnTo>
                <a:lnTo>
                  <a:pt x="717" y="994"/>
                </a:lnTo>
                <a:lnTo>
                  <a:pt x="683" y="1000"/>
                </a:lnTo>
                <a:lnTo>
                  <a:pt x="652" y="1016"/>
                </a:lnTo>
                <a:lnTo>
                  <a:pt x="629" y="1030"/>
                </a:lnTo>
                <a:lnTo>
                  <a:pt x="603" y="1033"/>
                </a:lnTo>
                <a:lnTo>
                  <a:pt x="580" y="1016"/>
                </a:lnTo>
                <a:lnTo>
                  <a:pt x="574" y="984"/>
                </a:lnTo>
                <a:lnTo>
                  <a:pt x="567" y="929"/>
                </a:lnTo>
                <a:lnTo>
                  <a:pt x="547" y="887"/>
                </a:lnTo>
                <a:lnTo>
                  <a:pt x="520" y="849"/>
                </a:lnTo>
                <a:lnTo>
                  <a:pt x="513" y="802"/>
                </a:lnTo>
                <a:lnTo>
                  <a:pt x="539" y="779"/>
                </a:lnTo>
                <a:lnTo>
                  <a:pt x="526" y="757"/>
                </a:lnTo>
                <a:lnTo>
                  <a:pt x="504" y="749"/>
                </a:lnTo>
                <a:lnTo>
                  <a:pt x="485" y="731"/>
                </a:lnTo>
                <a:lnTo>
                  <a:pt x="479" y="696"/>
                </a:lnTo>
                <a:lnTo>
                  <a:pt x="491" y="650"/>
                </a:lnTo>
                <a:lnTo>
                  <a:pt x="492" y="614"/>
                </a:lnTo>
                <a:lnTo>
                  <a:pt x="478" y="583"/>
                </a:lnTo>
                <a:lnTo>
                  <a:pt x="419" y="567"/>
                </a:lnTo>
                <a:lnTo>
                  <a:pt x="376" y="584"/>
                </a:lnTo>
                <a:lnTo>
                  <a:pt x="342" y="571"/>
                </a:lnTo>
                <a:lnTo>
                  <a:pt x="315" y="536"/>
                </a:lnTo>
                <a:lnTo>
                  <a:pt x="289" y="502"/>
                </a:lnTo>
                <a:lnTo>
                  <a:pt x="254" y="479"/>
                </a:lnTo>
                <a:lnTo>
                  <a:pt x="230" y="475"/>
                </a:lnTo>
                <a:lnTo>
                  <a:pt x="186" y="490"/>
                </a:lnTo>
                <a:lnTo>
                  <a:pt x="145" y="484"/>
                </a:lnTo>
                <a:lnTo>
                  <a:pt x="102" y="462"/>
                </a:lnTo>
                <a:lnTo>
                  <a:pt x="77" y="427"/>
                </a:lnTo>
                <a:lnTo>
                  <a:pt x="67" y="348"/>
                </a:lnTo>
                <a:lnTo>
                  <a:pt x="53" y="333"/>
                </a:lnTo>
                <a:lnTo>
                  <a:pt x="15" y="346"/>
                </a:lnTo>
                <a:lnTo>
                  <a:pt x="0" y="345"/>
                </a:lnTo>
                <a:lnTo>
                  <a:pt x="0" y="330"/>
                </a:lnTo>
                <a:lnTo>
                  <a:pt x="37" y="268"/>
                </a:lnTo>
                <a:lnTo>
                  <a:pt x="50" y="177"/>
                </a:lnTo>
                <a:lnTo>
                  <a:pt x="78" y="137"/>
                </a:lnTo>
                <a:lnTo>
                  <a:pt x="117" y="112"/>
                </a:lnTo>
                <a:lnTo>
                  <a:pt x="139" y="89"/>
                </a:lnTo>
                <a:lnTo>
                  <a:pt x="144" y="114"/>
                </a:lnTo>
                <a:lnTo>
                  <a:pt x="164" y="128"/>
                </a:lnTo>
                <a:lnTo>
                  <a:pt x="187" y="120"/>
                </a:lnTo>
                <a:lnTo>
                  <a:pt x="196" y="102"/>
                </a:lnTo>
                <a:lnTo>
                  <a:pt x="223" y="48"/>
                </a:lnTo>
                <a:lnTo>
                  <a:pt x="242" y="14"/>
                </a:lnTo>
                <a:lnTo>
                  <a:pt x="253" y="1"/>
                </a:lnTo>
                <a:lnTo>
                  <a:pt x="269" y="0"/>
                </a:lnTo>
                <a:lnTo>
                  <a:pt x="278" y="4"/>
                </a:lnTo>
                <a:lnTo>
                  <a:pt x="286" y="7"/>
                </a:lnTo>
                <a:lnTo>
                  <a:pt x="292" y="15"/>
                </a:lnTo>
                <a:lnTo>
                  <a:pt x="300" y="29"/>
                </a:lnTo>
                <a:lnTo>
                  <a:pt x="303" y="45"/>
                </a:lnTo>
                <a:lnTo>
                  <a:pt x="316" y="47"/>
                </a:lnTo>
                <a:lnTo>
                  <a:pt x="347" y="47"/>
                </a:lnTo>
                <a:lnTo>
                  <a:pt x="365" y="62"/>
                </a:lnTo>
                <a:lnTo>
                  <a:pt x="399" y="95"/>
                </a:lnTo>
                <a:lnTo>
                  <a:pt x="430" y="125"/>
                </a:lnTo>
                <a:lnTo>
                  <a:pt x="445" y="128"/>
                </a:lnTo>
                <a:lnTo>
                  <a:pt x="525" y="108"/>
                </a:lnTo>
                <a:lnTo>
                  <a:pt x="544" y="105"/>
                </a:lnTo>
                <a:lnTo>
                  <a:pt x="565" y="112"/>
                </a:lnTo>
                <a:lnTo>
                  <a:pt x="570" y="125"/>
                </a:lnTo>
                <a:lnTo>
                  <a:pt x="602" y="141"/>
                </a:lnTo>
                <a:lnTo>
                  <a:pt x="621" y="154"/>
                </a:lnTo>
                <a:lnTo>
                  <a:pt x="634" y="157"/>
                </a:lnTo>
                <a:lnTo>
                  <a:pt x="680" y="152"/>
                </a:lnTo>
                <a:lnTo>
                  <a:pt x="701" y="140"/>
                </a:lnTo>
                <a:lnTo>
                  <a:pt x="712" y="134"/>
                </a:lnTo>
                <a:lnTo>
                  <a:pt x="747" y="85"/>
                </a:lnTo>
                <a:lnTo>
                  <a:pt x="758" y="80"/>
                </a:lnTo>
                <a:lnTo>
                  <a:pt x="835" y="80"/>
                </a:lnTo>
                <a:lnTo>
                  <a:pt x="852" y="82"/>
                </a:lnTo>
                <a:lnTo>
                  <a:pt x="864" y="99"/>
                </a:lnTo>
                <a:lnTo>
                  <a:pt x="868" y="113"/>
                </a:lnTo>
                <a:lnTo>
                  <a:pt x="866" y="128"/>
                </a:lnTo>
                <a:lnTo>
                  <a:pt x="876" y="157"/>
                </a:lnTo>
                <a:lnTo>
                  <a:pt x="901" y="164"/>
                </a:lnTo>
                <a:lnTo>
                  <a:pt x="918" y="164"/>
                </a:lnTo>
                <a:lnTo>
                  <a:pt x="948" y="166"/>
                </a:lnTo>
                <a:lnTo>
                  <a:pt x="978" y="178"/>
                </a:lnTo>
                <a:lnTo>
                  <a:pt x="994" y="194"/>
                </a:lnTo>
                <a:lnTo>
                  <a:pt x="998" y="212"/>
                </a:lnTo>
                <a:lnTo>
                  <a:pt x="1006" y="230"/>
                </a:lnTo>
                <a:lnTo>
                  <a:pt x="1015" y="244"/>
                </a:lnTo>
                <a:lnTo>
                  <a:pt x="1058" y="252"/>
                </a:lnTo>
                <a:lnTo>
                  <a:pt x="1054" y="266"/>
                </a:lnTo>
                <a:lnTo>
                  <a:pt x="1053" y="301"/>
                </a:lnTo>
                <a:lnTo>
                  <a:pt x="1041" y="315"/>
                </a:lnTo>
                <a:lnTo>
                  <a:pt x="1018" y="321"/>
                </a:lnTo>
                <a:lnTo>
                  <a:pt x="998" y="332"/>
                </a:lnTo>
                <a:lnTo>
                  <a:pt x="991" y="352"/>
                </a:lnTo>
                <a:lnTo>
                  <a:pt x="999" y="380"/>
                </a:lnTo>
                <a:lnTo>
                  <a:pt x="1043" y="394"/>
                </a:lnTo>
                <a:lnTo>
                  <a:pt x="1029" y="411"/>
                </a:lnTo>
                <a:lnTo>
                  <a:pt x="984" y="412"/>
                </a:lnTo>
                <a:lnTo>
                  <a:pt x="970" y="427"/>
                </a:lnTo>
                <a:lnTo>
                  <a:pt x="984" y="445"/>
                </a:lnTo>
                <a:lnTo>
                  <a:pt x="991" y="471"/>
                </a:lnTo>
                <a:lnTo>
                  <a:pt x="985" y="509"/>
                </a:lnTo>
                <a:lnTo>
                  <a:pt x="1002" y="558"/>
                </a:lnTo>
                <a:lnTo>
                  <a:pt x="1031" y="57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30" name="Freeform 15"/>
          <p:cNvSpPr>
            <a:spLocks/>
          </p:cNvSpPr>
          <p:nvPr/>
        </p:nvSpPr>
        <p:spPr bwMode="auto">
          <a:xfrm>
            <a:off x="5195889" y="2921000"/>
            <a:ext cx="733425" cy="801688"/>
          </a:xfrm>
          <a:custGeom>
            <a:avLst/>
            <a:gdLst>
              <a:gd name="T0" fmla="*/ 2147483647 w 984"/>
              <a:gd name="T1" fmla="*/ 2147483647 h 1354"/>
              <a:gd name="T2" fmla="*/ 2147483647 w 984"/>
              <a:gd name="T3" fmla="*/ 2147483647 h 1354"/>
              <a:gd name="T4" fmla="*/ 2147483647 w 984"/>
              <a:gd name="T5" fmla="*/ 2147483647 h 1354"/>
              <a:gd name="T6" fmla="*/ 2147483647 w 984"/>
              <a:gd name="T7" fmla="*/ 2147483647 h 1354"/>
              <a:gd name="T8" fmla="*/ 2147483647 w 984"/>
              <a:gd name="T9" fmla="*/ 2147483647 h 1354"/>
              <a:gd name="T10" fmla="*/ 2147483647 w 984"/>
              <a:gd name="T11" fmla="*/ 2147483647 h 1354"/>
              <a:gd name="T12" fmla="*/ 2147483647 w 984"/>
              <a:gd name="T13" fmla="*/ 2147483647 h 1354"/>
              <a:gd name="T14" fmla="*/ 2147483647 w 984"/>
              <a:gd name="T15" fmla="*/ 2147483647 h 1354"/>
              <a:gd name="T16" fmla="*/ 2147483647 w 984"/>
              <a:gd name="T17" fmla="*/ 2147483647 h 1354"/>
              <a:gd name="T18" fmla="*/ 2147483647 w 984"/>
              <a:gd name="T19" fmla="*/ 2147483647 h 1354"/>
              <a:gd name="T20" fmla="*/ 2147483647 w 984"/>
              <a:gd name="T21" fmla="*/ 2147483647 h 1354"/>
              <a:gd name="T22" fmla="*/ 2147483647 w 984"/>
              <a:gd name="T23" fmla="*/ 2147483647 h 1354"/>
              <a:gd name="T24" fmla="*/ 2147483647 w 984"/>
              <a:gd name="T25" fmla="*/ 2147483647 h 1354"/>
              <a:gd name="T26" fmla="*/ 2147483647 w 984"/>
              <a:gd name="T27" fmla="*/ 2147483647 h 1354"/>
              <a:gd name="T28" fmla="*/ 2147483647 w 984"/>
              <a:gd name="T29" fmla="*/ 2147483647 h 1354"/>
              <a:gd name="T30" fmla="*/ 2147483647 w 984"/>
              <a:gd name="T31" fmla="*/ 2147483647 h 1354"/>
              <a:gd name="T32" fmla="*/ 2147483647 w 984"/>
              <a:gd name="T33" fmla="*/ 2147483647 h 1354"/>
              <a:gd name="T34" fmla="*/ 2147483647 w 984"/>
              <a:gd name="T35" fmla="*/ 2147483647 h 1354"/>
              <a:gd name="T36" fmla="*/ 2147483647 w 984"/>
              <a:gd name="T37" fmla="*/ 2147483647 h 1354"/>
              <a:gd name="T38" fmla="*/ 2147483647 w 984"/>
              <a:gd name="T39" fmla="*/ 2147483647 h 1354"/>
              <a:gd name="T40" fmla="*/ 2147483647 w 984"/>
              <a:gd name="T41" fmla="*/ 2147483647 h 1354"/>
              <a:gd name="T42" fmla="*/ 2147483647 w 984"/>
              <a:gd name="T43" fmla="*/ 2147483647 h 1354"/>
              <a:gd name="T44" fmla="*/ 2147483647 w 984"/>
              <a:gd name="T45" fmla="*/ 2147483647 h 1354"/>
              <a:gd name="T46" fmla="*/ 2147483647 w 984"/>
              <a:gd name="T47" fmla="*/ 2147483647 h 1354"/>
              <a:gd name="T48" fmla="*/ 2147483647 w 984"/>
              <a:gd name="T49" fmla="*/ 2147483647 h 1354"/>
              <a:gd name="T50" fmla="*/ 2147483647 w 984"/>
              <a:gd name="T51" fmla="*/ 2147483647 h 1354"/>
              <a:gd name="T52" fmla="*/ 2147483647 w 984"/>
              <a:gd name="T53" fmla="*/ 2147483647 h 1354"/>
              <a:gd name="T54" fmla="*/ 2147483647 w 984"/>
              <a:gd name="T55" fmla="*/ 2147483647 h 1354"/>
              <a:gd name="T56" fmla="*/ 2147483647 w 984"/>
              <a:gd name="T57" fmla="*/ 2147483647 h 1354"/>
              <a:gd name="T58" fmla="*/ 2147483647 w 984"/>
              <a:gd name="T59" fmla="*/ 2147483647 h 1354"/>
              <a:gd name="T60" fmla="*/ 2147483647 w 984"/>
              <a:gd name="T61" fmla="*/ 2147483647 h 1354"/>
              <a:gd name="T62" fmla="*/ 2147483647 w 984"/>
              <a:gd name="T63" fmla="*/ 2147483647 h 1354"/>
              <a:gd name="T64" fmla="*/ 2147483647 w 984"/>
              <a:gd name="T65" fmla="*/ 2147483647 h 1354"/>
              <a:gd name="T66" fmla="*/ 2147483647 w 984"/>
              <a:gd name="T67" fmla="*/ 2147483647 h 1354"/>
              <a:gd name="T68" fmla="*/ 2147483647 w 984"/>
              <a:gd name="T69" fmla="*/ 2147483647 h 1354"/>
              <a:gd name="T70" fmla="*/ 2147483647 w 984"/>
              <a:gd name="T71" fmla="*/ 2147483647 h 1354"/>
              <a:gd name="T72" fmla="*/ 2147483647 w 984"/>
              <a:gd name="T73" fmla="*/ 2147483647 h 1354"/>
              <a:gd name="T74" fmla="*/ 2147483647 w 984"/>
              <a:gd name="T75" fmla="*/ 2147483647 h 1354"/>
              <a:gd name="T76" fmla="*/ 2147483647 w 984"/>
              <a:gd name="T77" fmla="*/ 2147483647 h 1354"/>
              <a:gd name="T78" fmla="*/ 2147483647 w 984"/>
              <a:gd name="T79" fmla="*/ 2147483647 h 1354"/>
              <a:gd name="T80" fmla="*/ 2147483647 w 984"/>
              <a:gd name="T81" fmla="*/ 2147483647 h 1354"/>
              <a:gd name="T82" fmla="*/ 2147483647 w 984"/>
              <a:gd name="T83" fmla="*/ 2147483647 h 1354"/>
              <a:gd name="T84" fmla="*/ 2147483647 w 984"/>
              <a:gd name="T85" fmla="*/ 2147483647 h 1354"/>
              <a:gd name="T86" fmla="*/ 2147483647 w 984"/>
              <a:gd name="T87" fmla="*/ 2147483647 h 1354"/>
              <a:gd name="T88" fmla="*/ 2147483647 w 984"/>
              <a:gd name="T89" fmla="*/ 2147483647 h 1354"/>
              <a:gd name="T90" fmla="*/ 2147483647 w 984"/>
              <a:gd name="T91" fmla="*/ 2147483647 h 1354"/>
              <a:gd name="T92" fmla="*/ 2147483647 w 984"/>
              <a:gd name="T93" fmla="*/ 2147483647 h 1354"/>
              <a:gd name="T94" fmla="*/ 2147483647 w 984"/>
              <a:gd name="T95" fmla="*/ 2147483647 h 1354"/>
              <a:gd name="T96" fmla="*/ 2147483647 w 984"/>
              <a:gd name="T97" fmla="*/ 2147483647 h 1354"/>
              <a:gd name="T98" fmla="*/ 2147483647 w 984"/>
              <a:gd name="T99" fmla="*/ 2147483647 h 1354"/>
              <a:gd name="T100" fmla="*/ 2147483647 w 984"/>
              <a:gd name="T101" fmla="*/ 2147483647 h 13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84"/>
              <a:gd name="T154" fmla="*/ 0 h 1354"/>
              <a:gd name="T155" fmla="*/ 984 w 984"/>
              <a:gd name="T156" fmla="*/ 1354 h 13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84" h="1354">
                <a:moveTo>
                  <a:pt x="0" y="995"/>
                </a:moveTo>
                <a:lnTo>
                  <a:pt x="3" y="978"/>
                </a:lnTo>
                <a:lnTo>
                  <a:pt x="8" y="961"/>
                </a:lnTo>
                <a:lnTo>
                  <a:pt x="18" y="940"/>
                </a:lnTo>
                <a:lnTo>
                  <a:pt x="31" y="925"/>
                </a:lnTo>
                <a:lnTo>
                  <a:pt x="59" y="903"/>
                </a:lnTo>
                <a:lnTo>
                  <a:pt x="91" y="887"/>
                </a:lnTo>
                <a:lnTo>
                  <a:pt x="111" y="851"/>
                </a:lnTo>
                <a:lnTo>
                  <a:pt x="121" y="817"/>
                </a:lnTo>
                <a:lnTo>
                  <a:pt x="124" y="796"/>
                </a:lnTo>
                <a:lnTo>
                  <a:pt x="122" y="779"/>
                </a:lnTo>
                <a:lnTo>
                  <a:pt x="120" y="764"/>
                </a:lnTo>
                <a:lnTo>
                  <a:pt x="102" y="694"/>
                </a:lnTo>
                <a:lnTo>
                  <a:pt x="98" y="659"/>
                </a:lnTo>
                <a:lnTo>
                  <a:pt x="104" y="641"/>
                </a:lnTo>
                <a:lnTo>
                  <a:pt x="116" y="624"/>
                </a:lnTo>
                <a:lnTo>
                  <a:pt x="117" y="589"/>
                </a:lnTo>
                <a:lnTo>
                  <a:pt x="113" y="555"/>
                </a:lnTo>
                <a:lnTo>
                  <a:pt x="97" y="538"/>
                </a:lnTo>
                <a:lnTo>
                  <a:pt x="81" y="502"/>
                </a:lnTo>
                <a:lnTo>
                  <a:pt x="72" y="486"/>
                </a:lnTo>
                <a:lnTo>
                  <a:pt x="72" y="476"/>
                </a:lnTo>
                <a:lnTo>
                  <a:pt x="76" y="464"/>
                </a:lnTo>
                <a:lnTo>
                  <a:pt x="83" y="454"/>
                </a:lnTo>
                <a:lnTo>
                  <a:pt x="94" y="451"/>
                </a:lnTo>
                <a:lnTo>
                  <a:pt x="111" y="456"/>
                </a:lnTo>
                <a:lnTo>
                  <a:pt x="124" y="454"/>
                </a:lnTo>
                <a:lnTo>
                  <a:pt x="124" y="432"/>
                </a:lnTo>
                <a:lnTo>
                  <a:pt x="124" y="417"/>
                </a:lnTo>
                <a:lnTo>
                  <a:pt x="129" y="400"/>
                </a:lnTo>
                <a:lnTo>
                  <a:pt x="149" y="397"/>
                </a:lnTo>
                <a:lnTo>
                  <a:pt x="169" y="391"/>
                </a:lnTo>
                <a:lnTo>
                  <a:pt x="171" y="361"/>
                </a:lnTo>
                <a:lnTo>
                  <a:pt x="198" y="308"/>
                </a:lnTo>
                <a:lnTo>
                  <a:pt x="216" y="290"/>
                </a:lnTo>
                <a:lnTo>
                  <a:pt x="233" y="288"/>
                </a:lnTo>
                <a:lnTo>
                  <a:pt x="244" y="272"/>
                </a:lnTo>
                <a:lnTo>
                  <a:pt x="245" y="237"/>
                </a:lnTo>
                <a:lnTo>
                  <a:pt x="246" y="219"/>
                </a:lnTo>
                <a:lnTo>
                  <a:pt x="260" y="202"/>
                </a:lnTo>
                <a:lnTo>
                  <a:pt x="275" y="184"/>
                </a:lnTo>
                <a:lnTo>
                  <a:pt x="280" y="168"/>
                </a:lnTo>
                <a:lnTo>
                  <a:pt x="291" y="162"/>
                </a:lnTo>
                <a:lnTo>
                  <a:pt x="320" y="165"/>
                </a:lnTo>
                <a:lnTo>
                  <a:pt x="338" y="178"/>
                </a:lnTo>
                <a:lnTo>
                  <a:pt x="353" y="163"/>
                </a:lnTo>
                <a:lnTo>
                  <a:pt x="354" y="146"/>
                </a:lnTo>
                <a:lnTo>
                  <a:pt x="361" y="135"/>
                </a:lnTo>
                <a:lnTo>
                  <a:pt x="369" y="130"/>
                </a:lnTo>
                <a:lnTo>
                  <a:pt x="384" y="123"/>
                </a:lnTo>
                <a:lnTo>
                  <a:pt x="445" y="90"/>
                </a:lnTo>
                <a:lnTo>
                  <a:pt x="505" y="53"/>
                </a:lnTo>
                <a:lnTo>
                  <a:pt x="523" y="17"/>
                </a:lnTo>
                <a:lnTo>
                  <a:pt x="545" y="3"/>
                </a:lnTo>
                <a:lnTo>
                  <a:pt x="567" y="0"/>
                </a:lnTo>
                <a:lnTo>
                  <a:pt x="579" y="3"/>
                </a:lnTo>
                <a:lnTo>
                  <a:pt x="584" y="16"/>
                </a:lnTo>
                <a:lnTo>
                  <a:pt x="580" y="33"/>
                </a:lnTo>
                <a:lnTo>
                  <a:pt x="570" y="51"/>
                </a:lnTo>
                <a:lnTo>
                  <a:pt x="556" y="64"/>
                </a:lnTo>
                <a:lnTo>
                  <a:pt x="549" y="86"/>
                </a:lnTo>
                <a:lnTo>
                  <a:pt x="549" y="117"/>
                </a:lnTo>
                <a:lnTo>
                  <a:pt x="527" y="140"/>
                </a:lnTo>
                <a:lnTo>
                  <a:pt x="488" y="165"/>
                </a:lnTo>
                <a:lnTo>
                  <a:pt x="460" y="205"/>
                </a:lnTo>
                <a:lnTo>
                  <a:pt x="447" y="296"/>
                </a:lnTo>
                <a:lnTo>
                  <a:pt x="410" y="358"/>
                </a:lnTo>
                <a:lnTo>
                  <a:pt x="410" y="373"/>
                </a:lnTo>
                <a:lnTo>
                  <a:pt x="425" y="374"/>
                </a:lnTo>
                <a:lnTo>
                  <a:pt x="463" y="361"/>
                </a:lnTo>
                <a:lnTo>
                  <a:pt x="477" y="376"/>
                </a:lnTo>
                <a:lnTo>
                  <a:pt x="487" y="455"/>
                </a:lnTo>
                <a:lnTo>
                  <a:pt x="512" y="490"/>
                </a:lnTo>
                <a:lnTo>
                  <a:pt x="555" y="512"/>
                </a:lnTo>
                <a:lnTo>
                  <a:pt x="596" y="518"/>
                </a:lnTo>
                <a:lnTo>
                  <a:pt x="640" y="503"/>
                </a:lnTo>
                <a:lnTo>
                  <a:pt x="664" y="507"/>
                </a:lnTo>
                <a:lnTo>
                  <a:pt x="699" y="530"/>
                </a:lnTo>
                <a:lnTo>
                  <a:pt x="725" y="564"/>
                </a:lnTo>
                <a:lnTo>
                  <a:pt x="752" y="599"/>
                </a:lnTo>
                <a:lnTo>
                  <a:pt x="786" y="612"/>
                </a:lnTo>
                <a:lnTo>
                  <a:pt x="829" y="595"/>
                </a:lnTo>
                <a:lnTo>
                  <a:pt x="888" y="611"/>
                </a:lnTo>
                <a:lnTo>
                  <a:pt x="902" y="642"/>
                </a:lnTo>
                <a:lnTo>
                  <a:pt x="901" y="678"/>
                </a:lnTo>
                <a:lnTo>
                  <a:pt x="889" y="724"/>
                </a:lnTo>
                <a:lnTo>
                  <a:pt x="895" y="759"/>
                </a:lnTo>
                <a:lnTo>
                  <a:pt x="914" y="777"/>
                </a:lnTo>
                <a:lnTo>
                  <a:pt x="936" y="785"/>
                </a:lnTo>
                <a:lnTo>
                  <a:pt x="949" y="807"/>
                </a:lnTo>
                <a:lnTo>
                  <a:pt x="923" y="830"/>
                </a:lnTo>
                <a:lnTo>
                  <a:pt x="930" y="877"/>
                </a:lnTo>
                <a:lnTo>
                  <a:pt x="957" y="915"/>
                </a:lnTo>
                <a:lnTo>
                  <a:pt x="977" y="957"/>
                </a:lnTo>
                <a:lnTo>
                  <a:pt x="984" y="1012"/>
                </a:lnTo>
                <a:lnTo>
                  <a:pt x="953" y="1020"/>
                </a:lnTo>
                <a:lnTo>
                  <a:pt x="941" y="1007"/>
                </a:lnTo>
                <a:lnTo>
                  <a:pt x="938" y="970"/>
                </a:lnTo>
                <a:lnTo>
                  <a:pt x="931" y="955"/>
                </a:lnTo>
                <a:lnTo>
                  <a:pt x="912" y="963"/>
                </a:lnTo>
                <a:lnTo>
                  <a:pt x="907" y="981"/>
                </a:lnTo>
                <a:lnTo>
                  <a:pt x="894" y="981"/>
                </a:lnTo>
                <a:lnTo>
                  <a:pt x="877" y="966"/>
                </a:lnTo>
                <a:lnTo>
                  <a:pt x="851" y="973"/>
                </a:lnTo>
                <a:lnTo>
                  <a:pt x="840" y="995"/>
                </a:lnTo>
                <a:lnTo>
                  <a:pt x="827" y="1003"/>
                </a:lnTo>
                <a:lnTo>
                  <a:pt x="799" y="990"/>
                </a:lnTo>
                <a:lnTo>
                  <a:pt x="769" y="993"/>
                </a:lnTo>
                <a:lnTo>
                  <a:pt x="754" y="1002"/>
                </a:lnTo>
                <a:lnTo>
                  <a:pt x="757" y="1014"/>
                </a:lnTo>
                <a:lnTo>
                  <a:pt x="775" y="1018"/>
                </a:lnTo>
                <a:lnTo>
                  <a:pt x="800" y="1024"/>
                </a:lnTo>
                <a:lnTo>
                  <a:pt x="813" y="1037"/>
                </a:lnTo>
                <a:lnTo>
                  <a:pt x="809" y="1054"/>
                </a:lnTo>
                <a:lnTo>
                  <a:pt x="764" y="1080"/>
                </a:lnTo>
                <a:lnTo>
                  <a:pt x="747" y="1095"/>
                </a:lnTo>
                <a:lnTo>
                  <a:pt x="739" y="1123"/>
                </a:lnTo>
                <a:lnTo>
                  <a:pt x="746" y="1155"/>
                </a:lnTo>
                <a:lnTo>
                  <a:pt x="767" y="1192"/>
                </a:lnTo>
                <a:lnTo>
                  <a:pt x="795" y="1226"/>
                </a:lnTo>
                <a:lnTo>
                  <a:pt x="802" y="1256"/>
                </a:lnTo>
                <a:lnTo>
                  <a:pt x="799" y="1290"/>
                </a:lnTo>
                <a:lnTo>
                  <a:pt x="788" y="1314"/>
                </a:lnTo>
                <a:lnTo>
                  <a:pt x="781" y="1354"/>
                </a:lnTo>
                <a:lnTo>
                  <a:pt x="734" y="1351"/>
                </a:lnTo>
                <a:lnTo>
                  <a:pt x="709" y="1339"/>
                </a:lnTo>
                <a:lnTo>
                  <a:pt x="694" y="1323"/>
                </a:lnTo>
                <a:lnTo>
                  <a:pt x="675" y="1322"/>
                </a:lnTo>
                <a:lnTo>
                  <a:pt x="650" y="1325"/>
                </a:lnTo>
                <a:lnTo>
                  <a:pt x="637" y="1341"/>
                </a:lnTo>
                <a:lnTo>
                  <a:pt x="623" y="1343"/>
                </a:lnTo>
                <a:lnTo>
                  <a:pt x="608" y="1341"/>
                </a:lnTo>
                <a:lnTo>
                  <a:pt x="583" y="1331"/>
                </a:lnTo>
                <a:lnTo>
                  <a:pt x="549" y="1326"/>
                </a:lnTo>
                <a:lnTo>
                  <a:pt x="521" y="1343"/>
                </a:lnTo>
                <a:lnTo>
                  <a:pt x="506" y="1343"/>
                </a:lnTo>
                <a:lnTo>
                  <a:pt x="490" y="1326"/>
                </a:lnTo>
                <a:lnTo>
                  <a:pt x="473" y="1284"/>
                </a:lnTo>
                <a:lnTo>
                  <a:pt x="447" y="1246"/>
                </a:lnTo>
                <a:lnTo>
                  <a:pt x="374" y="1216"/>
                </a:lnTo>
                <a:lnTo>
                  <a:pt x="297" y="1164"/>
                </a:lnTo>
                <a:lnTo>
                  <a:pt x="238" y="1143"/>
                </a:lnTo>
                <a:lnTo>
                  <a:pt x="202" y="1139"/>
                </a:lnTo>
                <a:lnTo>
                  <a:pt x="171" y="1145"/>
                </a:lnTo>
                <a:lnTo>
                  <a:pt x="150" y="1141"/>
                </a:lnTo>
                <a:lnTo>
                  <a:pt x="139" y="1124"/>
                </a:lnTo>
                <a:lnTo>
                  <a:pt x="141" y="1094"/>
                </a:lnTo>
                <a:lnTo>
                  <a:pt x="145" y="1071"/>
                </a:lnTo>
                <a:lnTo>
                  <a:pt x="135" y="1067"/>
                </a:lnTo>
                <a:lnTo>
                  <a:pt x="96" y="1069"/>
                </a:lnTo>
                <a:lnTo>
                  <a:pt x="66" y="1061"/>
                </a:lnTo>
                <a:lnTo>
                  <a:pt x="36" y="1040"/>
                </a:lnTo>
                <a:lnTo>
                  <a:pt x="6" y="1014"/>
                </a:lnTo>
                <a:lnTo>
                  <a:pt x="0" y="99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31" name="Freeform 16"/>
          <p:cNvSpPr>
            <a:spLocks/>
          </p:cNvSpPr>
          <p:nvPr/>
        </p:nvSpPr>
        <p:spPr bwMode="auto">
          <a:xfrm>
            <a:off x="5195889" y="2921000"/>
            <a:ext cx="733425" cy="801688"/>
          </a:xfrm>
          <a:custGeom>
            <a:avLst/>
            <a:gdLst>
              <a:gd name="T0" fmla="*/ 2147483647 w 984"/>
              <a:gd name="T1" fmla="*/ 2147483647 h 1354"/>
              <a:gd name="T2" fmla="*/ 2147483647 w 984"/>
              <a:gd name="T3" fmla="*/ 2147483647 h 1354"/>
              <a:gd name="T4" fmla="*/ 2147483647 w 984"/>
              <a:gd name="T5" fmla="*/ 2147483647 h 1354"/>
              <a:gd name="T6" fmla="*/ 2147483647 w 984"/>
              <a:gd name="T7" fmla="*/ 2147483647 h 1354"/>
              <a:gd name="T8" fmla="*/ 2147483647 w 984"/>
              <a:gd name="T9" fmla="*/ 2147483647 h 1354"/>
              <a:gd name="T10" fmla="*/ 2147483647 w 984"/>
              <a:gd name="T11" fmla="*/ 2147483647 h 1354"/>
              <a:gd name="T12" fmla="*/ 2147483647 w 984"/>
              <a:gd name="T13" fmla="*/ 2147483647 h 1354"/>
              <a:gd name="T14" fmla="*/ 2147483647 w 984"/>
              <a:gd name="T15" fmla="*/ 2147483647 h 1354"/>
              <a:gd name="T16" fmla="*/ 2147483647 w 984"/>
              <a:gd name="T17" fmla="*/ 2147483647 h 1354"/>
              <a:gd name="T18" fmla="*/ 2147483647 w 984"/>
              <a:gd name="T19" fmla="*/ 2147483647 h 1354"/>
              <a:gd name="T20" fmla="*/ 2147483647 w 984"/>
              <a:gd name="T21" fmla="*/ 2147483647 h 1354"/>
              <a:gd name="T22" fmla="*/ 2147483647 w 984"/>
              <a:gd name="T23" fmla="*/ 2147483647 h 1354"/>
              <a:gd name="T24" fmla="*/ 2147483647 w 984"/>
              <a:gd name="T25" fmla="*/ 2147483647 h 1354"/>
              <a:gd name="T26" fmla="*/ 2147483647 w 984"/>
              <a:gd name="T27" fmla="*/ 2147483647 h 1354"/>
              <a:gd name="T28" fmla="*/ 2147483647 w 984"/>
              <a:gd name="T29" fmla="*/ 2147483647 h 1354"/>
              <a:gd name="T30" fmla="*/ 2147483647 w 984"/>
              <a:gd name="T31" fmla="*/ 2147483647 h 1354"/>
              <a:gd name="T32" fmla="*/ 2147483647 w 984"/>
              <a:gd name="T33" fmla="*/ 2147483647 h 1354"/>
              <a:gd name="T34" fmla="*/ 2147483647 w 984"/>
              <a:gd name="T35" fmla="*/ 2147483647 h 1354"/>
              <a:gd name="T36" fmla="*/ 2147483647 w 984"/>
              <a:gd name="T37" fmla="*/ 2147483647 h 1354"/>
              <a:gd name="T38" fmla="*/ 2147483647 w 984"/>
              <a:gd name="T39" fmla="*/ 2147483647 h 1354"/>
              <a:gd name="T40" fmla="*/ 2147483647 w 984"/>
              <a:gd name="T41" fmla="*/ 2147483647 h 1354"/>
              <a:gd name="T42" fmla="*/ 2147483647 w 984"/>
              <a:gd name="T43" fmla="*/ 2147483647 h 1354"/>
              <a:gd name="T44" fmla="*/ 2147483647 w 984"/>
              <a:gd name="T45" fmla="*/ 2147483647 h 1354"/>
              <a:gd name="T46" fmla="*/ 2147483647 w 984"/>
              <a:gd name="T47" fmla="*/ 2147483647 h 1354"/>
              <a:gd name="T48" fmla="*/ 2147483647 w 984"/>
              <a:gd name="T49" fmla="*/ 2147483647 h 1354"/>
              <a:gd name="T50" fmla="*/ 2147483647 w 984"/>
              <a:gd name="T51" fmla="*/ 2147483647 h 1354"/>
              <a:gd name="T52" fmla="*/ 2147483647 w 984"/>
              <a:gd name="T53" fmla="*/ 2147483647 h 1354"/>
              <a:gd name="T54" fmla="*/ 2147483647 w 984"/>
              <a:gd name="T55" fmla="*/ 2147483647 h 1354"/>
              <a:gd name="T56" fmla="*/ 2147483647 w 984"/>
              <a:gd name="T57" fmla="*/ 2147483647 h 1354"/>
              <a:gd name="T58" fmla="*/ 2147483647 w 984"/>
              <a:gd name="T59" fmla="*/ 2147483647 h 1354"/>
              <a:gd name="T60" fmla="*/ 2147483647 w 984"/>
              <a:gd name="T61" fmla="*/ 2147483647 h 1354"/>
              <a:gd name="T62" fmla="*/ 2147483647 w 984"/>
              <a:gd name="T63" fmla="*/ 2147483647 h 1354"/>
              <a:gd name="T64" fmla="*/ 2147483647 w 984"/>
              <a:gd name="T65" fmla="*/ 2147483647 h 1354"/>
              <a:gd name="T66" fmla="*/ 2147483647 w 984"/>
              <a:gd name="T67" fmla="*/ 2147483647 h 1354"/>
              <a:gd name="T68" fmla="*/ 2147483647 w 984"/>
              <a:gd name="T69" fmla="*/ 2147483647 h 1354"/>
              <a:gd name="T70" fmla="*/ 2147483647 w 984"/>
              <a:gd name="T71" fmla="*/ 2147483647 h 1354"/>
              <a:gd name="T72" fmla="*/ 2147483647 w 984"/>
              <a:gd name="T73" fmla="*/ 2147483647 h 1354"/>
              <a:gd name="T74" fmla="*/ 2147483647 w 984"/>
              <a:gd name="T75" fmla="*/ 2147483647 h 1354"/>
              <a:gd name="T76" fmla="*/ 2147483647 w 984"/>
              <a:gd name="T77" fmla="*/ 2147483647 h 1354"/>
              <a:gd name="T78" fmla="*/ 2147483647 w 984"/>
              <a:gd name="T79" fmla="*/ 2147483647 h 1354"/>
              <a:gd name="T80" fmla="*/ 2147483647 w 984"/>
              <a:gd name="T81" fmla="*/ 2147483647 h 1354"/>
              <a:gd name="T82" fmla="*/ 2147483647 w 984"/>
              <a:gd name="T83" fmla="*/ 2147483647 h 1354"/>
              <a:gd name="T84" fmla="*/ 2147483647 w 984"/>
              <a:gd name="T85" fmla="*/ 2147483647 h 1354"/>
              <a:gd name="T86" fmla="*/ 2147483647 w 984"/>
              <a:gd name="T87" fmla="*/ 2147483647 h 1354"/>
              <a:gd name="T88" fmla="*/ 2147483647 w 984"/>
              <a:gd name="T89" fmla="*/ 2147483647 h 1354"/>
              <a:gd name="T90" fmla="*/ 2147483647 w 984"/>
              <a:gd name="T91" fmla="*/ 2147483647 h 1354"/>
              <a:gd name="T92" fmla="*/ 2147483647 w 984"/>
              <a:gd name="T93" fmla="*/ 2147483647 h 1354"/>
              <a:gd name="T94" fmla="*/ 2147483647 w 984"/>
              <a:gd name="T95" fmla="*/ 2147483647 h 1354"/>
              <a:gd name="T96" fmla="*/ 2147483647 w 984"/>
              <a:gd name="T97" fmla="*/ 2147483647 h 1354"/>
              <a:gd name="T98" fmla="*/ 2147483647 w 984"/>
              <a:gd name="T99" fmla="*/ 2147483647 h 1354"/>
              <a:gd name="T100" fmla="*/ 2147483647 w 984"/>
              <a:gd name="T101" fmla="*/ 2147483647 h 13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84"/>
              <a:gd name="T154" fmla="*/ 0 h 1354"/>
              <a:gd name="T155" fmla="*/ 984 w 984"/>
              <a:gd name="T156" fmla="*/ 1354 h 13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84" h="1354">
                <a:moveTo>
                  <a:pt x="0" y="995"/>
                </a:moveTo>
                <a:lnTo>
                  <a:pt x="3" y="978"/>
                </a:lnTo>
                <a:lnTo>
                  <a:pt x="8" y="961"/>
                </a:lnTo>
                <a:lnTo>
                  <a:pt x="18" y="940"/>
                </a:lnTo>
                <a:lnTo>
                  <a:pt x="31" y="925"/>
                </a:lnTo>
                <a:lnTo>
                  <a:pt x="59" y="903"/>
                </a:lnTo>
                <a:lnTo>
                  <a:pt x="91" y="887"/>
                </a:lnTo>
                <a:lnTo>
                  <a:pt x="111" y="851"/>
                </a:lnTo>
                <a:lnTo>
                  <a:pt x="121" y="817"/>
                </a:lnTo>
                <a:lnTo>
                  <a:pt x="124" y="796"/>
                </a:lnTo>
                <a:lnTo>
                  <a:pt x="122" y="779"/>
                </a:lnTo>
                <a:lnTo>
                  <a:pt x="120" y="764"/>
                </a:lnTo>
                <a:lnTo>
                  <a:pt x="102" y="694"/>
                </a:lnTo>
                <a:lnTo>
                  <a:pt x="98" y="659"/>
                </a:lnTo>
                <a:lnTo>
                  <a:pt x="104" y="641"/>
                </a:lnTo>
                <a:lnTo>
                  <a:pt x="116" y="624"/>
                </a:lnTo>
                <a:lnTo>
                  <a:pt x="117" y="589"/>
                </a:lnTo>
                <a:lnTo>
                  <a:pt x="113" y="555"/>
                </a:lnTo>
                <a:lnTo>
                  <a:pt x="97" y="538"/>
                </a:lnTo>
                <a:lnTo>
                  <a:pt x="81" y="502"/>
                </a:lnTo>
                <a:lnTo>
                  <a:pt x="72" y="486"/>
                </a:lnTo>
                <a:lnTo>
                  <a:pt x="72" y="476"/>
                </a:lnTo>
                <a:lnTo>
                  <a:pt x="76" y="464"/>
                </a:lnTo>
                <a:lnTo>
                  <a:pt x="83" y="454"/>
                </a:lnTo>
                <a:lnTo>
                  <a:pt x="94" y="451"/>
                </a:lnTo>
                <a:lnTo>
                  <a:pt x="111" y="456"/>
                </a:lnTo>
                <a:lnTo>
                  <a:pt x="124" y="454"/>
                </a:lnTo>
                <a:lnTo>
                  <a:pt x="124" y="432"/>
                </a:lnTo>
                <a:lnTo>
                  <a:pt x="124" y="417"/>
                </a:lnTo>
                <a:lnTo>
                  <a:pt x="129" y="400"/>
                </a:lnTo>
                <a:lnTo>
                  <a:pt x="149" y="397"/>
                </a:lnTo>
                <a:lnTo>
                  <a:pt x="169" y="391"/>
                </a:lnTo>
                <a:lnTo>
                  <a:pt x="171" y="361"/>
                </a:lnTo>
                <a:lnTo>
                  <a:pt x="198" y="308"/>
                </a:lnTo>
                <a:lnTo>
                  <a:pt x="216" y="290"/>
                </a:lnTo>
                <a:lnTo>
                  <a:pt x="233" y="288"/>
                </a:lnTo>
                <a:lnTo>
                  <a:pt x="244" y="272"/>
                </a:lnTo>
                <a:lnTo>
                  <a:pt x="245" y="237"/>
                </a:lnTo>
                <a:lnTo>
                  <a:pt x="246" y="219"/>
                </a:lnTo>
                <a:lnTo>
                  <a:pt x="260" y="202"/>
                </a:lnTo>
                <a:lnTo>
                  <a:pt x="275" y="184"/>
                </a:lnTo>
                <a:lnTo>
                  <a:pt x="280" y="168"/>
                </a:lnTo>
                <a:lnTo>
                  <a:pt x="291" y="162"/>
                </a:lnTo>
                <a:lnTo>
                  <a:pt x="320" y="165"/>
                </a:lnTo>
                <a:lnTo>
                  <a:pt x="338" y="178"/>
                </a:lnTo>
                <a:lnTo>
                  <a:pt x="353" y="163"/>
                </a:lnTo>
                <a:lnTo>
                  <a:pt x="354" y="146"/>
                </a:lnTo>
                <a:lnTo>
                  <a:pt x="361" y="135"/>
                </a:lnTo>
                <a:lnTo>
                  <a:pt x="369" y="130"/>
                </a:lnTo>
                <a:lnTo>
                  <a:pt x="384" y="123"/>
                </a:lnTo>
                <a:lnTo>
                  <a:pt x="445" y="90"/>
                </a:lnTo>
                <a:lnTo>
                  <a:pt x="505" y="53"/>
                </a:lnTo>
                <a:lnTo>
                  <a:pt x="523" y="17"/>
                </a:lnTo>
                <a:lnTo>
                  <a:pt x="545" y="3"/>
                </a:lnTo>
                <a:lnTo>
                  <a:pt x="567" y="0"/>
                </a:lnTo>
                <a:lnTo>
                  <a:pt x="579" y="3"/>
                </a:lnTo>
                <a:lnTo>
                  <a:pt x="584" y="16"/>
                </a:lnTo>
                <a:lnTo>
                  <a:pt x="580" y="33"/>
                </a:lnTo>
                <a:lnTo>
                  <a:pt x="570" y="51"/>
                </a:lnTo>
                <a:lnTo>
                  <a:pt x="556" y="64"/>
                </a:lnTo>
                <a:lnTo>
                  <a:pt x="549" y="86"/>
                </a:lnTo>
                <a:lnTo>
                  <a:pt x="549" y="117"/>
                </a:lnTo>
                <a:lnTo>
                  <a:pt x="527" y="140"/>
                </a:lnTo>
                <a:lnTo>
                  <a:pt x="488" y="165"/>
                </a:lnTo>
                <a:lnTo>
                  <a:pt x="460" y="205"/>
                </a:lnTo>
                <a:lnTo>
                  <a:pt x="447" y="296"/>
                </a:lnTo>
                <a:lnTo>
                  <a:pt x="410" y="358"/>
                </a:lnTo>
                <a:lnTo>
                  <a:pt x="410" y="373"/>
                </a:lnTo>
                <a:lnTo>
                  <a:pt x="425" y="374"/>
                </a:lnTo>
                <a:lnTo>
                  <a:pt x="463" y="361"/>
                </a:lnTo>
                <a:lnTo>
                  <a:pt x="477" y="376"/>
                </a:lnTo>
                <a:lnTo>
                  <a:pt x="487" y="455"/>
                </a:lnTo>
                <a:lnTo>
                  <a:pt x="512" y="490"/>
                </a:lnTo>
                <a:lnTo>
                  <a:pt x="555" y="512"/>
                </a:lnTo>
                <a:lnTo>
                  <a:pt x="596" y="518"/>
                </a:lnTo>
                <a:lnTo>
                  <a:pt x="640" y="503"/>
                </a:lnTo>
                <a:lnTo>
                  <a:pt x="664" y="507"/>
                </a:lnTo>
                <a:lnTo>
                  <a:pt x="699" y="530"/>
                </a:lnTo>
                <a:lnTo>
                  <a:pt x="725" y="564"/>
                </a:lnTo>
                <a:lnTo>
                  <a:pt x="752" y="599"/>
                </a:lnTo>
                <a:lnTo>
                  <a:pt x="786" y="612"/>
                </a:lnTo>
                <a:lnTo>
                  <a:pt x="829" y="595"/>
                </a:lnTo>
                <a:lnTo>
                  <a:pt x="888" y="611"/>
                </a:lnTo>
                <a:lnTo>
                  <a:pt x="902" y="642"/>
                </a:lnTo>
                <a:lnTo>
                  <a:pt x="901" y="678"/>
                </a:lnTo>
                <a:lnTo>
                  <a:pt x="889" y="724"/>
                </a:lnTo>
                <a:lnTo>
                  <a:pt x="895" y="759"/>
                </a:lnTo>
                <a:lnTo>
                  <a:pt x="914" y="777"/>
                </a:lnTo>
                <a:lnTo>
                  <a:pt x="936" y="785"/>
                </a:lnTo>
                <a:lnTo>
                  <a:pt x="949" y="807"/>
                </a:lnTo>
                <a:lnTo>
                  <a:pt x="923" y="830"/>
                </a:lnTo>
                <a:lnTo>
                  <a:pt x="930" y="877"/>
                </a:lnTo>
                <a:lnTo>
                  <a:pt x="957" y="915"/>
                </a:lnTo>
                <a:lnTo>
                  <a:pt x="977" y="957"/>
                </a:lnTo>
                <a:lnTo>
                  <a:pt x="984" y="1012"/>
                </a:lnTo>
                <a:lnTo>
                  <a:pt x="953" y="1020"/>
                </a:lnTo>
                <a:lnTo>
                  <a:pt x="941" y="1007"/>
                </a:lnTo>
                <a:lnTo>
                  <a:pt x="938" y="970"/>
                </a:lnTo>
                <a:lnTo>
                  <a:pt x="931" y="955"/>
                </a:lnTo>
                <a:lnTo>
                  <a:pt x="912" y="963"/>
                </a:lnTo>
                <a:lnTo>
                  <a:pt x="907" y="981"/>
                </a:lnTo>
                <a:lnTo>
                  <a:pt x="894" y="981"/>
                </a:lnTo>
                <a:lnTo>
                  <a:pt x="877" y="966"/>
                </a:lnTo>
                <a:lnTo>
                  <a:pt x="851" y="973"/>
                </a:lnTo>
                <a:lnTo>
                  <a:pt x="840" y="995"/>
                </a:lnTo>
                <a:lnTo>
                  <a:pt x="827" y="1003"/>
                </a:lnTo>
                <a:lnTo>
                  <a:pt x="799" y="990"/>
                </a:lnTo>
                <a:lnTo>
                  <a:pt x="769" y="993"/>
                </a:lnTo>
                <a:lnTo>
                  <a:pt x="754" y="1002"/>
                </a:lnTo>
                <a:lnTo>
                  <a:pt x="757" y="1014"/>
                </a:lnTo>
                <a:lnTo>
                  <a:pt x="775" y="1018"/>
                </a:lnTo>
                <a:lnTo>
                  <a:pt x="800" y="1024"/>
                </a:lnTo>
                <a:lnTo>
                  <a:pt x="813" y="1037"/>
                </a:lnTo>
                <a:lnTo>
                  <a:pt x="809" y="1054"/>
                </a:lnTo>
                <a:lnTo>
                  <a:pt x="764" y="1080"/>
                </a:lnTo>
                <a:lnTo>
                  <a:pt x="747" y="1095"/>
                </a:lnTo>
                <a:lnTo>
                  <a:pt x="739" y="1123"/>
                </a:lnTo>
                <a:lnTo>
                  <a:pt x="746" y="1155"/>
                </a:lnTo>
                <a:lnTo>
                  <a:pt x="767" y="1192"/>
                </a:lnTo>
                <a:lnTo>
                  <a:pt x="795" y="1226"/>
                </a:lnTo>
                <a:lnTo>
                  <a:pt x="802" y="1256"/>
                </a:lnTo>
                <a:lnTo>
                  <a:pt x="799" y="1290"/>
                </a:lnTo>
                <a:lnTo>
                  <a:pt x="788" y="1314"/>
                </a:lnTo>
                <a:lnTo>
                  <a:pt x="781" y="1354"/>
                </a:lnTo>
                <a:lnTo>
                  <a:pt x="734" y="1351"/>
                </a:lnTo>
                <a:lnTo>
                  <a:pt x="709" y="1339"/>
                </a:lnTo>
                <a:lnTo>
                  <a:pt x="694" y="1323"/>
                </a:lnTo>
                <a:lnTo>
                  <a:pt x="675" y="1322"/>
                </a:lnTo>
                <a:lnTo>
                  <a:pt x="650" y="1325"/>
                </a:lnTo>
                <a:lnTo>
                  <a:pt x="637" y="1341"/>
                </a:lnTo>
                <a:lnTo>
                  <a:pt x="623" y="1343"/>
                </a:lnTo>
                <a:lnTo>
                  <a:pt x="608" y="1341"/>
                </a:lnTo>
                <a:lnTo>
                  <a:pt x="583" y="1331"/>
                </a:lnTo>
                <a:lnTo>
                  <a:pt x="549" y="1326"/>
                </a:lnTo>
                <a:lnTo>
                  <a:pt x="521" y="1343"/>
                </a:lnTo>
                <a:lnTo>
                  <a:pt x="506" y="1343"/>
                </a:lnTo>
                <a:lnTo>
                  <a:pt x="490" y="1326"/>
                </a:lnTo>
                <a:lnTo>
                  <a:pt x="473" y="1284"/>
                </a:lnTo>
                <a:lnTo>
                  <a:pt x="447" y="1246"/>
                </a:lnTo>
                <a:lnTo>
                  <a:pt x="374" y="1216"/>
                </a:lnTo>
                <a:lnTo>
                  <a:pt x="297" y="1164"/>
                </a:lnTo>
                <a:lnTo>
                  <a:pt x="238" y="1143"/>
                </a:lnTo>
                <a:lnTo>
                  <a:pt x="202" y="1139"/>
                </a:lnTo>
                <a:lnTo>
                  <a:pt x="171" y="1145"/>
                </a:lnTo>
                <a:lnTo>
                  <a:pt x="150" y="1141"/>
                </a:lnTo>
                <a:lnTo>
                  <a:pt x="139" y="1124"/>
                </a:lnTo>
                <a:lnTo>
                  <a:pt x="141" y="1094"/>
                </a:lnTo>
                <a:lnTo>
                  <a:pt x="145" y="1071"/>
                </a:lnTo>
                <a:lnTo>
                  <a:pt x="135" y="1067"/>
                </a:lnTo>
                <a:lnTo>
                  <a:pt x="96" y="1069"/>
                </a:lnTo>
                <a:lnTo>
                  <a:pt x="66" y="1061"/>
                </a:lnTo>
                <a:lnTo>
                  <a:pt x="36" y="1040"/>
                </a:lnTo>
                <a:lnTo>
                  <a:pt x="6" y="1014"/>
                </a:lnTo>
                <a:lnTo>
                  <a:pt x="0" y="99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32" name="Freeform 17"/>
          <p:cNvSpPr>
            <a:spLocks/>
          </p:cNvSpPr>
          <p:nvPr/>
        </p:nvSpPr>
        <p:spPr bwMode="auto">
          <a:xfrm>
            <a:off x="5105400" y="3509963"/>
            <a:ext cx="325438" cy="354012"/>
          </a:xfrm>
          <a:custGeom>
            <a:avLst/>
            <a:gdLst>
              <a:gd name="T0" fmla="*/ 2147483647 w 436"/>
              <a:gd name="T1" fmla="*/ 2147483647 h 599"/>
              <a:gd name="T2" fmla="*/ 2147483647 w 436"/>
              <a:gd name="T3" fmla="*/ 2147483647 h 599"/>
              <a:gd name="T4" fmla="*/ 2147483647 w 436"/>
              <a:gd name="T5" fmla="*/ 2147483647 h 599"/>
              <a:gd name="T6" fmla="*/ 2147483647 w 436"/>
              <a:gd name="T7" fmla="*/ 2147483647 h 599"/>
              <a:gd name="T8" fmla="*/ 2147483647 w 436"/>
              <a:gd name="T9" fmla="*/ 2147483647 h 599"/>
              <a:gd name="T10" fmla="*/ 2147483647 w 436"/>
              <a:gd name="T11" fmla="*/ 2147483647 h 599"/>
              <a:gd name="T12" fmla="*/ 0 w 436"/>
              <a:gd name="T13" fmla="*/ 2147483647 h 599"/>
              <a:gd name="T14" fmla="*/ 2147483647 w 436"/>
              <a:gd name="T15" fmla="*/ 2147483647 h 599"/>
              <a:gd name="T16" fmla="*/ 2147483647 w 436"/>
              <a:gd name="T17" fmla="*/ 2147483647 h 599"/>
              <a:gd name="T18" fmla="*/ 2147483647 w 436"/>
              <a:gd name="T19" fmla="*/ 2147483647 h 599"/>
              <a:gd name="T20" fmla="*/ 2147483647 w 436"/>
              <a:gd name="T21" fmla="*/ 2147483647 h 599"/>
              <a:gd name="T22" fmla="*/ 2147483647 w 436"/>
              <a:gd name="T23" fmla="*/ 2147483647 h 599"/>
              <a:gd name="T24" fmla="*/ 2147483647 w 436"/>
              <a:gd name="T25" fmla="*/ 2147483647 h 599"/>
              <a:gd name="T26" fmla="*/ 2147483647 w 436"/>
              <a:gd name="T27" fmla="*/ 2147483647 h 599"/>
              <a:gd name="T28" fmla="*/ 2147483647 w 436"/>
              <a:gd name="T29" fmla="*/ 2147483647 h 599"/>
              <a:gd name="T30" fmla="*/ 2147483647 w 436"/>
              <a:gd name="T31" fmla="*/ 2147483647 h 599"/>
              <a:gd name="T32" fmla="*/ 2147483647 w 436"/>
              <a:gd name="T33" fmla="*/ 2147483647 h 599"/>
              <a:gd name="T34" fmla="*/ 2147483647 w 436"/>
              <a:gd name="T35" fmla="*/ 2147483647 h 599"/>
              <a:gd name="T36" fmla="*/ 2147483647 w 436"/>
              <a:gd name="T37" fmla="*/ 2147483647 h 599"/>
              <a:gd name="T38" fmla="*/ 2147483647 w 436"/>
              <a:gd name="T39" fmla="*/ 2147483647 h 599"/>
              <a:gd name="T40" fmla="*/ 2147483647 w 436"/>
              <a:gd name="T41" fmla="*/ 2147483647 h 599"/>
              <a:gd name="T42" fmla="*/ 2147483647 w 436"/>
              <a:gd name="T43" fmla="*/ 2147483647 h 599"/>
              <a:gd name="T44" fmla="*/ 2147483647 w 436"/>
              <a:gd name="T45" fmla="*/ 2147483647 h 599"/>
              <a:gd name="T46" fmla="*/ 2147483647 w 436"/>
              <a:gd name="T47" fmla="*/ 2147483647 h 599"/>
              <a:gd name="T48" fmla="*/ 2147483647 w 436"/>
              <a:gd name="T49" fmla="*/ 2147483647 h 599"/>
              <a:gd name="T50" fmla="*/ 2147483647 w 436"/>
              <a:gd name="T51" fmla="*/ 2147483647 h 599"/>
              <a:gd name="T52" fmla="*/ 2147483647 w 436"/>
              <a:gd name="T53" fmla="*/ 2147483647 h 599"/>
              <a:gd name="T54" fmla="*/ 2147483647 w 436"/>
              <a:gd name="T55" fmla="*/ 2147483647 h 599"/>
              <a:gd name="T56" fmla="*/ 2147483647 w 436"/>
              <a:gd name="T57" fmla="*/ 2147483647 h 599"/>
              <a:gd name="T58" fmla="*/ 2147483647 w 436"/>
              <a:gd name="T59" fmla="*/ 2147483647 h 599"/>
              <a:gd name="T60" fmla="*/ 2147483647 w 436"/>
              <a:gd name="T61" fmla="*/ 2147483647 h 599"/>
              <a:gd name="T62" fmla="*/ 2147483647 w 436"/>
              <a:gd name="T63" fmla="*/ 2147483647 h 5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36"/>
              <a:gd name="T97" fmla="*/ 0 h 599"/>
              <a:gd name="T98" fmla="*/ 436 w 436"/>
              <a:gd name="T99" fmla="*/ 599 h 59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36" h="599">
                <a:moveTo>
                  <a:pt x="9" y="439"/>
                </a:moveTo>
                <a:lnTo>
                  <a:pt x="37" y="402"/>
                </a:lnTo>
                <a:lnTo>
                  <a:pt x="54" y="385"/>
                </a:lnTo>
                <a:lnTo>
                  <a:pt x="67" y="366"/>
                </a:lnTo>
                <a:lnTo>
                  <a:pt x="70" y="350"/>
                </a:lnTo>
                <a:lnTo>
                  <a:pt x="65" y="334"/>
                </a:lnTo>
                <a:lnTo>
                  <a:pt x="54" y="334"/>
                </a:lnTo>
                <a:lnTo>
                  <a:pt x="40" y="346"/>
                </a:lnTo>
                <a:lnTo>
                  <a:pt x="29" y="350"/>
                </a:lnTo>
                <a:lnTo>
                  <a:pt x="18" y="350"/>
                </a:lnTo>
                <a:lnTo>
                  <a:pt x="11" y="343"/>
                </a:lnTo>
                <a:lnTo>
                  <a:pt x="6" y="335"/>
                </a:lnTo>
                <a:lnTo>
                  <a:pt x="2" y="315"/>
                </a:lnTo>
                <a:lnTo>
                  <a:pt x="0" y="298"/>
                </a:lnTo>
                <a:lnTo>
                  <a:pt x="3" y="283"/>
                </a:lnTo>
                <a:lnTo>
                  <a:pt x="12" y="231"/>
                </a:lnTo>
                <a:lnTo>
                  <a:pt x="27" y="176"/>
                </a:lnTo>
                <a:lnTo>
                  <a:pt x="50" y="107"/>
                </a:lnTo>
                <a:lnTo>
                  <a:pt x="59" y="72"/>
                </a:lnTo>
                <a:lnTo>
                  <a:pt x="68" y="49"/>
                </a:lnTo>
                <a:lnTo>
                  <a:pt x="77" y="37"/>
                </a:lnTo>
                <a:lnTo>
                  <a:pt x="99" y="17"/>
                </a:lnTo>
                <a:lnTo>
                  <a:pt x="120" y="0"/>
                </a:lnTo>
                <a:lnTo>
                  <a:pt x="126" y="19"/>
                </a:lnTo>
                <a:lnTo>
                  <a:pt x="156" y="45"/>
                </a:lnTo>
                <a:lnTo>
                  <a:pt x="186" y="66"/>
                </a:lnTo>
                <a:lnTo>
                  <a:pt x="216" y="74"/>
                </a:lnTo>
                <a:lnTo>
                  <a:pt x="255" y="72"/>
                </a:lnTo>
                <a:lnTo>
                  <a:pt x="265" y="76"/>
                </a:lnTo>
                <a:lnTo>
                  <a:pt x="261" y="99"/>
                </a:lnTo>
                <a:lnTo>
                  <a:pt x="259" y="129"/>
                </a:lnTo>
                <a:lnTo>
                  <a:pt x="270" y="146"/>
                </a:lnTo>
                <a:lnTo>
                  <a:pt x="291" y="150"/>
                </a:lnTo>
                <a:lnTo>
                  <a:pt x="322" y="144"/>
                </a:lnTo>
                <a:lnTo>
                  <a:pt x="358" y="148"/>
                </a:lnTo>
                <a:lnTo>
                  <a:pt x="417" y="169"/>
                </a:lnTo>
                <a:lnTo>
                  <a:pt x="411" y="195"/>
                </a:lnTo>
                <a:lnTo>
                  <a:pt x="426" y="224"/>
                </a:lnTo>
                <a:lnTo>
                  <a:pt x="436" y="257"/>
                </a:lnTo>
                <a:lnTo>
                  <a:pt x="434" y="282"/>
                </a:lnTo>
                <a:lnTo>
                  <a:pt x="422" y="306"/>
                </a:lnTo>
                <a:lnTo>
                  <a:pt x="396" y="324"/>
                </a:lnTo>
                <a:lnTo>
                  <a:pt x="382" y="338"/>
                </a:lnTo>
                <a:lnTo>
                  <a:pt x="373" y="366"/>
                </a:lnTo>
                <a:lnTo>
                  <a:pt x="355" y="382"/>
                </a:lnTo>
                <a:lnTo>
                  <a:pt x="294" y="395"/>
                </a:lnTo>
                <a:lnTo>
                  <a:pt x="234" y="420"/>
                </a:lnTo>
                <a:lnTo>
                  <a:pt x="218" y="431"/>
                </a:lnTo>
                <a:lnTo>
                  <a:pt x="206" y="453"/>
                </a:lnTo>
                <a:lnTo>
                  <a:pt x="200" y="505"/>
                </a:lnTo>
                <a:lnTo>
                  <a:pt x="186" y="554"/>
                </a:lnTo>
                <a:lnTo>
                  <a:pt x="164" y="583"/>
                </a:lnTo>
                <a:lnTo>
                  <a:pt x="135" y="599"/>
                </a:lnTo>
                <a:lnTo>
                  <a:pt x="117" y="596"/>
                </a:lnTo>
                <a:lnTo>
                  <a:pt x="107" y="573"/>
                </a:lnTo>
                <a:lnTo>
                  <a:pt x="96" y="558"/>
                </a:lnTo>
                <a:lnTo>
                  <a:pt x="77" y="551"/>
                </a:lnTo>
                <a:lnTo>
                  <a:pt x="61" y="562"/>
                </a:lnTo>
                <a:lnTo>
                  <a:pt x="48" y="555"/>
                </a:lnTo>
                <a:lnTo>
                  <a:pt x="44" y="535"/>
                </a:lnTo>
                <a:lnTo>
                  <a:pt x="50" y="496"/>
                </a:lnTo>
                <a:lnTo>
                  <a:pt x="41" y="461"/>
                </a:lnTo>
                <a:lnTo>
                  <a:pt x="17" y="439"/>
                </a:lnTo>
                <a:lnTo>
                  <a:pt x="9" y="439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33" name="Freeform 18"/>
          <p:cNvSpPr>
            <a:spLocks/>
          </p:cNvSpPr>
          <p:nvPr/>
        </p:nvSpPr>
        <p:spPr bwMode="auto">
          <a:xfrm>
            <a:off x="5105400" y="3509963"/>
            <a:ext cx="325438" cy="354012"/>
          </a:xfrm>
          <a:custGeom>
            <a:avLst/>
            <a:gdLst>
              <a:gd name="T0" fmla="*/ 2147483647 w 436"/>
              <a:gd name="T1" fmla="*/ 2147483647 h 599"/>
              <a:gd name="T2" fmla="*/ 2147483647 w 436"/>
              <a:gd name="T3" fmla="*/ 2147483647 h 599"/>
              <a:gd name="T4" fmla="*/ 2147483647 w 436"/>
              <a:gd name="T5" fmla="*/ 2147483647 h 599"/>
              <a:gd name="T6" fmla="*/ 2147483647 w 436"/>
              <a:gd name="T7" fmla="*/ 2147483647 h 599"/>
              <a:gd name="T8" fmla="*/ 2147483647 w 436"/>
              <a:gd name="T9" fmla="*/ 2147483647 h 599"/>
              <a:gd name="T10" fmla="*/ 2147483647 w 436"/>
              <a:gd name="T11" fmla="*/ 2147483647 h 599"/>
              <a:gd name="T12" fmla="*/ 0 w 436"/>
              <a:gd name="T13" fmla="*/ 2147483647 h 599"/>
              <a:gd name="T14" fmla="*/ 2147483647 w 436"/>
              <a:gd name="T15" fmla="*/ 2147483647 h 599"/>
              <a:gd name="T16" fmla="*/ 2147483647 w 436"/>
              <a:gd name="T17" fmla="*/ 2147483647 h 599"/>
              <a:gd name="T18" fmla="*/ 2147483647 w 436"/>
              <a:gd name="T19" fmla="*/ 2147483647 h 599"/>
              <a:gd name="T20" fmla="*/ 2147483647 w 436"/>
              <a:gd name="T21" fmla="*/ 2147483647 h 599"/>
              <a:gd name="T22" fmla="*/ 2147483647 w 436"/>
              <a:gd name="T23" fmla="*/ 2147483647 h 599"/>
              <a:gd name="T24" fmla="*/ 2147483647 w 436"/>
              <a:gd name="T25" fmla="*/ 2147483647 h 599"/>
              <a:gd name="T26" fmla="*/ 2147483647 w 436"/>
              <a:gd name="T27" fmla="*/ 2147483647 h 599"/>
              <a:gd name="T28" fmla="*/ 2147483647 w 436"/>
              <a:gd name="T29" fmla="*/ 2147483647 h 599"/>
              <a:gd name="T30" fmla="*/ 2147483647 w 436"/>
              <a:gd name="T31" fmla="*/ 2147483647 h 599"/>
              <a:gd name="T32" fmla="*/ 2147483647 w 436"/>
              <a:gd name="T33" fmla="*/ 2147483647 h 599"/>
              <a:gd name="T34" fmla="*/ 2147483647 w 436"/>
              <a:gd name="T35" fmla="*/ 2147483647 h 599"/>
              <a:gd name="T36" fmla="*/ 2147483647 w 436"/>
              <a:gd name="T37" fmla="*/ 2147483647 h 599"/>
              <a:gd name="T38" fmla="*/ 2147483647 w 436"/>
              <a:gd name="T39" fmla="*/ 2147483647 h 599"/>
              <a:gd name="T40" fmla="*/ 2147483647 w 436"/>
              <a:gd name="T41" fmla="*/ 2147483647 h 599"/>
              <a:gd name="T42" fmla="*/ 2147483647 w 436"/>
              <a:gd name="T43" fmla="*/ 2147483647 h 599"/>
              <a:gd name="T44" fmla="*/ 2147483647 w 436"/>
              <a:gd name="T45" fmla="*/ 2147483647 h 599"/>
              <a:gd name="T46" fmla="*/ 2147483647 w 436"/>
              <a:gd name="T47" fmla="*/ 2147483647 h 599"/>
              <a:gd name="T48" fmla="*/ 2147483647 w 436"/>
              <a:gd name="T49" fmla="*/ 2147483647 h 599"/>
              <a:gd name="T50" fmla="*/ 2147483647 w 436"/>
              <a:gd name="T51" fmla="*/ 2147483647 h 599"/>
              <a:gd name="T52" fmla="*/ 2147483647 w 436"/>
              <a:gd name="T53" fmla="*/ 2147483647 h 599"/>
              <a:gd name="T54" fmla="*/ 2147483647 w 436"/>
              <a:gd name="T55" fmla="*/ 2147483647 h 599"/>
              <a:gd name="T56" fmla="*/ 2147483647 w 436"/>
              <a:gd name="T57" fmla="*/ 2147483647 h 599"/>
              <a:gd name="T58" fmla="*/ 2147483647 w 436"/>
              <a:gd name="T59" fmla="*/ 2147483647 h 599"/>
              <a:gd name="T60" fmla="*/ 2147483647 w 436"/>
              <a:gd name="T61" fmla="*/ 2147483647 h 599"/>
              <a:gd name="T62" fmla="*/ 2147483647 w 436"/>
              <a:gd name="T63" fmla="*/ 2147483647 h 5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36"/>
              <a:gd name="T97" fmla="*/ 0 h 599"/>
              <a:gd name="T98" fmla="*/ 436 w 436"/>
              <a:gd name="T99" fmla="*/ 599 h 59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36" h="599">
                <a:moveTo>
                  <a:pt x="9" y="439"/>
                </a:moveTo>
                <a:lnTo>
                  <a:pt x="37" y="402"/>
                </a:lnTo>
                <a:lnTo>
                  <a:pt x="54" y="385"/>
                </a:lnTo>
                <a:lnTo>
                  <a:pt x="67" y="366"/>
                </a:lnTo>
                <a:lnTo>
                  <a:pt x="70" y="350"/>
                </a:lnTo>
                <a:lnTo>
                  <a:pt x="65" y="334"/>
                </a:lnTo>
                <a:lnTo>
                  <a:pt x="54" y="334"/>
                </a:lnTo>
                <a:lnTo>
                  <a:pt x="40" y="346"/>
                </a:lnTo>
                <a:lnTo>
                  <a:pt x="29" y="350"/>
                </a:lnTo>
                <a:lnTo>
                  <a:pt x="18" y="350"/>
                </a:lnTo>
                <a:lnTo>
                  <a:pt x="11" y="343"/>
                </a:lnTo>
                <a:lnTo>
                  <a:pt x="6" y="335"/>
                </a:lnTo>
                <a:lnTo>
                  <a:pt x="2" y="315"/>
                </a:lnTo>
                <a:lnTo>
                  <a:pt x="0" y="298"/>
                </a:lnTo>
                <a:lnTo>
                  <a:pt x="3" y="283"/>
                </a:lnTo>
                <a:lnTo>
                  <a:pt x="12" y="231"/>
                </a:lnTo>
                <a:lnTo>
                  <a:pt x="27" y="176"/>
                </a:lnTo>
                <a:lnTo>
                  <a:pt x="50" y="107"/>
                </a:lnTo>
                <a:lnTo>
                  <a:pt x="59" y="72"/>
                </a:lnTo>
                <a:lnTo>
                  <a:pt x="68" y="49"/>
                </a:lnTo>
                <a:lnTo>
                  <a:pt x="77" y="37"/>
                </a:lnTo>
                <a:lnTo>
                  <a:pt x="99" y="17"/>
                </a:lnTo>
                <a:lnTo>
                  <a:pt x="120" y="0"/>
                </a:lnTo>
                <a:lnTo>
                  <a:pt x="126" y="19"/>
                </a:lnTo>
                <a:lnTo>
                  <a:pt x="156" y="45"/>
                </a:lnTo>
                <a:lnTo>
                  <a:pt x="186" y="66"/>
                </a:lnTo>
                <a:lnTo>
                  <a:pt x="216" y="74"/>
                </a:lnTo>
                <a:lnTo>
                  <a:pt x="255" y="72"/>
                </a:lnTo>
                <a:lnTo>
                  <a:pt x="265" y="76"/>
                </a:lnTo>
                <a:lnTo>
                  <a:pt x="261" y="99"/>
                </a:lnTo>
                <a:lnTo>
                  <a:pt x="259" y="129"/>
                </a:lnTo>
                <a:lnTo>
                  <a:pt x="270" y="146"/>
                </a:lnTo>
                <a:lnTo>
                  <a:pt x="291" y="150"/>
                </a:lnTo>
                <a:lnTo>
                  <a:pt x="322" y="144"/>
                </a:lnTo>
                <a:lnTo>
                  <a:pt x="358" y="148"/>
                </a:lnTo>
                <a:lnTo>
                  <a:pt x="417" y="169"/>
                </a:lnTo>
                <a:lnTo>
                  <a:pt x="411" y="195"/>
                </a:lnTo>
                <a:lnTo>
                  <a:pt x="426" y="224"/>
                </a:lnTo>
                <a:lnTo>
                  <a:pt x="436" y="257"/>
                </a:lnTo>
                <a:lnTo>
                  <a:pt x="434" y="282"/>
                </a:lnTo>
                <a:lnTo>
                  <a:pt x="422" y="306"/>
                </a:lnTo>
                <a:lnTo>
                  <a:pt x="396" y="324"/>
                </a:lnTo>
                <a:lnTo>
                  <a:pt x="382" y="338"/>
                </a:lnTo>
                <a:lnTo>
                  <a:pt x="373" y="366"/>
                </a:lnTo>
                <a:lnTo>
                  <a:pt x="355" y="382"/>
                </a:lnTo>
                <a:lnTo>
                  <a:pt x="294" y="395"/>
                </a:lnTo>
                <a:lnTo>
                  <a:pt x="234" y="420"/>
                </a:lnTo>
                <a:lnTo>
                  <a:pt x="218" y="431"/>
                </a:lnTo>
                <a:lnTo>
                  <a:pt x="206" y="453"/>
                </a:lnTo>
                <a:lnTo>
                  <a:pt x="200" y="505"/>
                </a:lnTo>
                <a:lnTo>
                  <a:pt x="186" y="554"/>
                </a:lnTo>
                <a:lnTo>
                  <a:pt x="164" y="583"/>
                </a:lnTo>
                <a:lnTo>
                  <a:pt x="135" y="599"/>
                </a:lnTo>
                <a:lnTo>
                  <a:pt x="117" y="596"/>
                </a:lnTo>
                <a:lnTo>
                  <a:pt x="107" y="573"/>
                </a:lnTo>
                <a:lnTo>
                  <a:pt x="96" y="558"/>
                </a:lnTo>
                <a:lnTo>
                  <a:pt x="77" y="551"/>
                </a:lnTo>
                <a:lnTo>
                  <a:pt x="61" y="562"/>
                </a:lnTo>
                <a:lnTo>
                  <a:pt x="48" y="555"/>
                </a:lnTo>
                <a:lnTo>
                  <a:pt x="44" y="535"/>
                </a:lnTo>
                <a:lnTo>
                  <a:pt x="50" y="496"/>
                </a:lnTo>
                <a:lnTo>
                  <a:pt x="41" y="461"/>
                </a:lnTo>
                <a:lnTo>
                  <a:pt x="17" y="439"/>
                </a:lnTo>
                <a:lnTo>
                  <a:pt x="9" y="43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34" name="Freeform 19"/>
          <p:cNvSpPr>
            <a:spLocks/>
          </p:cNvSpPr>
          <p:nvPr/>
        </p:nvSpPr>
        <p:spPr bwMode="auto">
          <a:xfrm>
            <a:off x="6226176" y="3086100"/>
            <a:ext cx="269875" cy="387350"/>
          </a:xfrm>
          <a:custGeom>
            <a:avLst/>
            <a:gdLst>
              <a:gd name="T0" fmla="*/ 2147483647 w 364"/>
              <a:gd name="T1" fmla="*/ 0 h 655"/>
              <a:gd name="T2" fmla="*/ 2147483647 w 364"/>
              <a:gd name="T3" fmla="*/ 2147483647 h 655"/>
              <a:gd name="T4" fmla="*/ 2147483647 w 364"/>
              <a:gd name="T5" fmla="*/ 2147483647 h 655"/>
              <a:gd name="T6" fmla="*/ 2147483647 w 364"/>
              <a:gd name="T7" fmla="*/ 2147483647 h 655"/>
              <a:gd name="T8" fmla="*/ 2147483647 w 364"/>
              <a:gd name="T9" fmla="*/ 2147483647 h 655"/>
              <a:gd name="T10" fmla="*/ 2147483647 w 364"/>
              <a:gd name="T11" fmla="*/ 2147483647 h 655"/>
              <a:gd name="T12" fmla="*/ 2147483647 w 364"/>
              <a:gd name="T13" fmla="*/ 2147483647 h 655"/>
              <a:gd name="T14" fmla="*/ 2147483647 w 364"/>
              <a:gd name="T15" fmla="*/ 2147483647 h 655"/>
              <a:gd name="T16" fmla="*/ 2147483647 w 364"/>
              <a:gd name="T17" fmla="*/ 2147483647 h 655"/>
              <a:gd name="T18" fmla="*/ 2147483647 w 364"/>
              <a:gd name="T19" fmla="*/ 2147483647 h 655"/>
              <a:gd name="T20" fmla="*/ 2147483647 w 364"/>
              <a:gd name="T21" fmla="*/ 2147483647 h 655"/>
              <a:gd name="T22" fmla="*/ 2147483647 w 364"/>
              <a:gd name="T23" fmla="*/ 2147483647 h 655"/>
              <a:gd name="T24" fmla="*/ 2147483647 w 364"/>
              <a:gd name="T25" fmla="*/ 2147483647 h 655"/>
              <a:gd name="T26" fmla="*/ 2147483647 w 364"/>
              <a:gd name="T27" fmla="*/ 2147483647 h 655"/>
              <a:gd name="T28" fmla="*/ 2147483647 w 364"/>
              <a:gd name="T29" fmla="*/ 2147483647 h 655"/>
              <a:gd name="T30" fmla="*/ 2147483647 w 364"/>
              <a:gd name="T31" fmla="*/ 2147483647 h 655"/>
              <a:gd name="T32" fmla="*/ 2147483647 w 364"/>
              <a:gd name="T33" fmla="*/ 2147483647 h 655"/>
              <a:gd name="T34" fmla="*/ 2147483647 w 364"/>
              <a:gd name="T35" fmla="*/ 2147483647 h 655"/>
              <a:gd name="T36" fmla="*/ 2147483647 w 364"/>
              <a:gd name="T37" fmla="*/ 2147483647 h 655"/>
              <a:gd name="T38" fmla="*/ 2147483647 w 364"/>
              <a:gd name="T39" fmla="*/ 2147483647 h 655"/>
              <a:gd name="T40" fmla="*/ 2147483647 w 364"/>
              <a:gd name="T41" fmla="*/ 2147483647 h 655"/>
              <a:gd name="T42" fmla="*/ 2147483647 w 364"/>
              <a:gd name="T43" fmla="*/ 2147483647 h 655"/>
              <a:gd name="T44" fmla="*/ 2147483647 w 364"/>
              <a:gd name="T45" fmla="*/ 2147483647 h 655"/>
              <a:gd name="T46" fmla="*/ 2147483647 w 364"/>
              <a:gd name="T47" fmla="*/ 2147483647 h 655"/>
              <a:gd name="T48" fmla="*/ 2147483647 w 364"/>
              <a:gd name="T49" fmla="*/ 2147483647 h 655"/>
              <a:gd name="T50" fmla="*/ 2147483647 w 364"/>
              <a:gd name="T51" fmla="*/ 2147483647 h 655"/>
              <a:gd name="T52" fmla="*/ 2147483647 w 364"/>
              <a:gd name="T53" fmla="*/ 2147483647 h 655"/>
              <a:gd name="T54" fmla="*/ 2147483647 w 364"/>
              <a:gd name="T55" fmla="*/ 2147483647 h 655"/>
              <a:gd name="T56" fmla="*/ 2147483647 w 364"/>
              <a:gd name="T57" fmla="*/ 2147483647 h 655"/>
              <a:gd name="T58" fmla="*/ 2147483647 w 364"/>
              <a:gd name="T59" fmla="*/ 2147483647 h 655"/>
              <a:gd name="T60" fmla="*/ 2147483647 w 364"/>
              <a:gd name="T61" fmla="*/ 2147483647 h 655"/>
              <a:gd name="T62" fmla="*/ 2147483647 w 364"/>
              <a:gd name="T63" fmla="*/ 2147483647 h 655"/>
              <a:gd name="T64" fmla="*/ 2147483647 w 364"/>
              <a:gd name="T65" fmla="*/ 2147483647 h 655"/>
              <a:gd name="T66" fmla="*/ 2147483647 w 364"/>
              <a:gd name="T67" fmla="*/ 2147483647 h 655"/>
              <a:gd name="T68" fmla="*/ 2147483647 w 364"/>
              <a:gd name="T69" fmla="*/ 2147483647 h 655"/>
              <a:gd name="T70" fmla="*/ 2147483647 w 364"/>
              <a:gd name="T71" fmla="*/ 2147483647 h 655"/>
              <a:gd name="T72" fmla="*/ 2147483647 w 364"/>
              <a:gd name="T73" fmla="*/ 2147483647 h 655"/>
              <a:gd name="T74" fmla="*/ 2147483647 w 364"/>
              <a:gd name="T75" fmla="*/ 2147483647 h 655"/>
              <a:gd name="T76" fmla="*/ 2147483647 w 364"/>
              <a:gd name="T77" fmla="*/ 2147483647 h 655"/>
              <a:gd name="T78" fmla="*/ 2147483647 w 364"/>
              <a:gd name="T79" fmla="*/ 2147483647 h 655"/>
              <a:gd name="T80" fmla="*/ 2147483647 w 364"/>
              <a:gd name="T81" fmla="*/ 2147483647 h 655"/>
              <a:gd name="T82" fmla="*/ 2147483647 w 364"/>
              <a:gd name="T83" fmla="*/ 2147483647 h 655"/>
              <a:gd name="T84" fmla="*/ 2147483647 w 364"/>
              <a:gd name="T85" fmla="*/ 2147483647 h 655"/>
              <a:gd name="T86" fmla="*/ 2147483647 w 364"/>
              <a:gd name="T87" fmla="*/ 2147483647 h 655"/>
              <a:gd name="T88" fmla="*/ 2147483647 w 364"/>
              <a:gd name="T89" fmla="*/ 2147483647 h 655"/>
              <a:gd name="T90" fmla="*/ 2147483647 w 364"/>
              <a:gd name="T91" fmla="*/ 2147483647 h 655"/>
              <a:gd name="T92" fmla="*/ 2147483647 w 364"/>
              <a:gd name="T93" fmla="*/ 2147483647 h 655"/>
              <a:gd name="T94" fmla="*/ 2147483647 w 364"/>
              <a:gd name="T95" fmla="*/ 2147483647 h 655"/>
              <a:gd name="T96" fmla="*/ 2147483647 w 364"/>
              <a:gd name="T97" fmla="*/ 2147483647 h 655"/>
              <a:gd name="T98" fmla="*/ 0 w 364"/>
              <a:gd name="T99" fmla="*/ 2147483647 h 655"/>
              <a:gd name="T100" fmla="*/ 2147483647 w 364"/>
              <a:gd name="T101" fmla="*/ 2147483647 h 655"/>
              <a:gd name="T102" fmla="*/ 2147483647 w 364"/>
              <a:gd name="T103" fmla="*/ 2147483647 h 655"/>
              <a:gd name="T104" fmla="*/ 2147483647 w 364"/>
              <a:gd name="T105" fmla="*/ 2147483647 h 655"/>
              <a:gd name="T106" fmla="*/ 2147483647 w 364"/>
              <a:gd name="T107" fmla="*/ 2147483647 h 655"/>
              <a:gd name="T108" fmla="*/ 2147483647 w 364"/>
              <a:gd name="T109" fmla="*/ 2147483647 h 655"/>
              <a:gd name="T110" fmla="*/ 2147483647 w 364"/>
              <a:gd name="T111" fmla="*/ 2147483647 h 655"/>
              <a:gd name="T112" fmla="*/ 2147483647 w 364"/>
              <a:gd name="T113" fmla="*/ 2147483647 h 655"/>
              <a:gd name="T114" fmla="*/ 2147483647 w 364"/>
              <a:gd name="T115" fmla="*/ 2147483647 h 655"/>
              <a:gd name="T116" fmla="*/ 2147483647 w 364"/>
              <a:gd name="T117" fmla="*/ 2147483647 h 655"/>
              <a:gd name="T118" fmla="*/ 2147483647 w 364"/>
              <a:gd name="T119" fmla="*/ 2147483647 h 655"/>
              <a:gd name="T120" fmla="*/ 2147483647 w 364"/>
              <a:gd name="T121" fmla="*/ 0 h 65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4"/>
              <a:gd name="T184" fmla="*/ 0 h 655"/>
              <a:gd name="T185" fmla="*/ 364 w 364"/>
              <a:gd name="T186" fmla="*/ 655 h 65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4" h="655">
                <a:moveTo>
                  <a:pt x="88" y="0"/>
                </a:moveTo>
                <a:lnTo>
                  <a:pt x="139" y="5"/>
                </a:lnTo>
                <a:lnTo>
                  <a:pt x="154" y="8"/>
                </a:lnTo>
                <a:lnTo>
                  <a:pt x="174" y="14"/>
                </a:lnTo>
                <a:lnTo>
                  <a:pt x="185" y="24"/>
                </a:lnTo>
                <a:lnTo>
                  <a:pt x="219" y="75"/>
                </a:lnTo>
                <a:lnTo>
                  <a:pt x="234" y="93"/>
                </a:lnTo>
                <a:lnTo>
                  <a:pt x="252" y="111"/>
                </a:lnTo>
                <a:lnTo>
                  <a:pt x="262" y="133"/>
                </a:lnTo>
                <a:lnTo>
                  <a:pt x="272" y="155"/>
                </a:lnTo>
                <a:lnTo>
                  <a:pt x="286" y="175"/>
                </a:lnTo>
                <a:lnTo>
                  <a:pt x="293" y="185"/>
                </a:lnTo>
                <a:lnTo>
                  <a:pt x="301" y="196"/>
                </a:lnTo>
                <a:lnTo>
                  <a:pt x="318" y="207"/>
                </a:lnTo>
                <a:lnTo>
                  <a:pt x="309" y="213"/>
                </a:lnTo>
                <a:lnTo>
                  <a:pt x="296" y="265"/>
                </a:lnTo>
                <a:lnTo>
                  <a:pt x="293" y="284"/>
                </a:lnTo>
                <a:lnTo>
                  <a:pt x="279" y="303"/>
                </a:lnTo>
                <a:lnTo>
                  <a:pt x="266" y="310"/>
                </a:lnTo>
                <a:lnTo>
                  <a:pt x="249" y="317"/>
                </a:lnTo>
                <a:lnTo>
                  <a:pt x="241" y="332"/>
                </a:lnTo>
                <a:lnTo>
                  <a:pt x="249" y="350"/>
                </a:lnTo>
                <a:lnTo>
                  <a:pt x="256" y="374"/>
                </a:lnTo>
                <a:lnTo>
                  <a:pt x="257" y="407"/>
                </a:lnTo>
                <a:lnTo>
                  <a:pt x="281" y="444"/>
                </a:lnTo>
                <a:lnTo>
                  <a:pt x="317" y="472"/>
                </a:lnTo>
                <a:lnTo>
                  <a:pt x="334" y="501"/>
                </a:lnTo>
                <a:lnTo>
                  <a:pt x="340" y="541"/>
                </a:lnTo>
                <a:lnTo>
                  <a:pt x="364" y="558"/>
                </a:lnTo>
                <a:lnTo>
                  <a:pt x="311" y="590"/>
                </a:lnTo>
                <a:lnTo>
                  <a:pt x="271" y="639"/>
                </a:lnTo>
                <a:lnTo>
                  <a:pt x="248" y="655"/>
                </a:lnTo>
                <a:lnTo>
                  <a:pt x="196" y="655"/>
                </a:lnTo>
                <a:lnTo>
                  <a:pt x="152" y="642"/>
                </a:lnTo>
                <a:lnTo>
                  <a:pt x="136" y="620"/>
                </a:lnTo>
                <a:lnTo>
                  <a:pt x="121" y="561"/>
                </a:lnTo>
                <a:lnTo>
                  <a:pt x="111" y="530"/>
                </a:lnTo>
                <a:lnTo>
                  <a:pt x="93" y="514"/>
                </a:lnTo>
                <a:lnTo>
                  <a:pt x="95" y="491"/>
                </a:lnTo>
                <a:lnTo>
                  <a:pt x="108" y="460"/>
                </a:lnTo>
                <a:lnTo>
                  <a:pt x="113" y="421"/>
                </a:lnTo>
                <a:lnTo>
                  <a:pt x="101" y="380"/>
                </a:lnTo>
                <a:lnTo>
                  <a:pt x="98" y="343"/>
                </a:lnTo>
                <a:lnTo>
                  <a:pt x="82" y="322"/>
                </a:lnTo>
                <a:lnTo>
                  <a:pt x="61" y="319"/>
                </a:lnTo>
                <a:lnTo>
                  <a:pt x="32" y="306"/>
                </a:lnTo>
                <a:lnTo>
                  <a:pt x="15" y="257"/>
                </a:lnTo>
                <a:lnTo>
                  <a:pt x="21" y="219"/>
                </a:lnTo>
                <a:lnTo>
                  <a:pt x="14" y="193"/>
                </a:lnTo>
                <a:lnTo>
                  <a:pt x="0" y="175"/>
                </a:lnTo>
                <a:lnTo>
                  <a:pt x="14" y="160"/>
                </a:lnTo>
                <a:lnTo>
                  <a:pt x="59" y="159"/>
                </a:lnTo>
                <a:lnTo>
                  <a:pt x="73" y="142"/>
                </a:lnTo>
                <a:lnTo>
                  <a:pt x="29" y="128"/>
                </a:lnTo>
                <a:lnTo>
                  <a:pt x="21" y="100"/>
                </a:lnTo>
                <a:lnTo>
                  <a:pt x="28" y="80"/>
                </a:lnTo>
                <a:lnTo>
                  <a:pt x="48" y="69"/>
                </a:lnTo>
                <a:lnTo>
                  <a:pt x="71" y="63"/>
                </a:lnTo>
                <a:lnTo>
                  <a:pt x="83" y="49"/>
                </a:lnTo>
                <a:lnTo>
                  <a:pt x="84" y="14"/>
                </a:lnTo>
                <a:lnTo>
                  <a:pt x="88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35" name="Freeform 20"/>
          <p:cNvSpPr>
            <a:spLocks/>
          </p:cNvSpPr>
          <p:nvPr/>
        </p:nvSpPr>
        <p:spPr bwMode="auto">
          <a:xfrm>
            <a:off x="6226176" y="3086100"/>
            <a:ext cx="269875" cy="387350"/>
          </a:xfrm>
          <a:custGeom>
            <a:avLst/>
            <a:gdLst>
              <a:gd name="T0" fmla="*/ 2147483647 w 364"/>
              <a:gd name="T1" fmla="*/ 0 h 655"/>
              <a:gd name="T2" fmla="*/ 2147483647 w 364"/>
              <a:gd name="T3" fmla="*/ 2147483647 h 655"/>
              <a:gd name="T4" fmla="*/ 2147483647 w 364"/>
              <a:gd name="T5" fmla="*/ 2147483647 h 655"/>
              <a:gd name="T6" fmla="*/ 2147483647 w 364"/>
              <a:gd name="T7" fmla="*/ 2147483647 h 655"/>
              <a:gd name="T8" fmla="*/ 2147483647 w 364"/>
              <a:gd name="T9" fmla="*/ 2147483647 h 655"/>
              <a:gd name="T10" fmla="*/ 2147483647 w 364"/>
              <a:gd name="T11" fmla="*/ 2147483647 h 655"/>
              <a:gd name="T12" fmla="*/ 2147483647 w 364"/>
              <a:gd name="T13" fmla="*/ 2147483647 h 655"/>
              <a:gd name="T14" fmla="*/ 2147483647 w 364"/>
              <a:gd name="T15" fmla="*/ 2147483647 h 655"/>
              <a:gd name="T16" fmla="*/ 2147483647 w 364"/>
              <a:gd name="T17" fmla="*/ 2147483647 h 655"/>
              <a:gd name="T18" fmla="*/ 2147483647 w 364"/>
              <a:gd name="T19" fmla="*/ 2147483647 h 655"/>
              <a:gd name="T20" fmla="*/ 2147483647 w 364"/>
              <a:gd name="T21" fmla="*/ 2147483647 h 655"/>
              <a:gd name="T22" fmla="*/ 2147483647 w 364"/>
              <a:gd name="T23" fmla="*/ 2147483647 h 655"/>
              <a:gd name="T24" fmla="*/ 2147483647 w 364"/>
              <a:gd name="T25" fmla="*/ 2147483647 h 655"/>
              <a:gd name="T26" fmla="*/ 2147483647 w 364"/>
              <a:gd name="T27" fmla="*/ 2147483647 h 655"/>
              <a:gd name="T28" fmla="*/ 2147483647 w 364"/>
              <a:gd name="T29" fmla="*/ 2147483647 h 655"/>
              <a:gd name="T30" fmla="*/ 2147483647 w 364"/>
              <a:gd name="T31" fmla="*/ 2147483647 h 655"/>
              <a:gd name="T32" fmla="*/ 2147483647 w 364"/>
              <a:gd name="T33" fmla="*/ 2147483647 h 655"/>
              <a:gd name="T34" fmla="*/ 2147483647 w 364"/>
              <a:gd name="T35" fmla="*/ 2147483647 h 655"/>
              <a:gd name="T36" fmla="*/ 2147483647 w 364"/>
              <a:gd name="T37" fmla="*/ 2147483647 h 655"/>
              <a:gd name="T38" fmla="*/ 2147483647 w 364"/>
              <a:gd name="T39" fmla="*/ 2147483647 h 655"/>
              <a:gd name="T40" fmla="*/ 2147483647 w 364"/>
              <a:gd name="T41" fmla="*/ 2147483647 h 655"/>
              <a:gd name="T42" fmla="*/ 2147483647 w 364"/>
              <a:gd name="T43" fmla="*/ 2147483647 h 655"/>
              <a:gd name="T44" fmla="*/ 2147483647 w 364"/>
              <a:gd name="T45" fmla="*/ 2147483647 h 655"/>
              <a:gd name="T46" fmla="*/ 2147483647 w 364"/>
              <a:gd name="T47" fmla="*/ 2147483647 h 655"/>
              <a:gd name="T48" fmla="*/ 2147483647 w 364"/>
              <a:gd name="T49" fmla="*/ 2147483647 h 655"/>
              <a:gd name="T50" fmla="*/ 2147483647 w 364"/>
              <a:gd name="T51" fmla="*/ 2147483647 h 655"/>
              <a:gd name="T52" fmla="*/ 2147483647 w 364"/>
              <a:gd name="T53" fmla="*/ 2147483647 h 655"/>
              <a:gd name="T54" fmla="*/ 2147483647 w 364"/>
              <a:gd name="T55" fmla="*/ 2147483647 h 655"/>
              <a:gd name="T56" fmla="*/ 2147483647 w 364"/>
              <a:gd name="T57" fmla="*/ 2147483647 h 655"/>
              <a:gd name="T58" fmla="*/ 2147483647 w 364"/>
              <a:gd name="T59" fmla="*/ 2147483647 h 655"/>
              <a:gd name="T60" fmla="*/ 2147483647 w 364"/>
              <a:gd name="T61" fmla="*/ 2147483647 h 655"/>
              <a:gd name="T62" fmla="*/ 2147483647 w 364"/>
              <a:gd name="T63" fmla="*/ 2147483647 h 655"/>
              <a:gd name="T64" fmla="*/ 2147483647 w 364"/>
              <a:gd name="T65" fmla="*/ 2147483647 h 655"/>
              <a:gd name="T66" fmla="*/ 2147483647 w 364"/>
              <a:gd name="T67" fmla="*/ 2147483647 h 655"/>
              <a:gd name="T68" fmla="*/ 2147483647 w 364"/>
              <a:gd name="T69" fmla="*/ 2147483647 h 655"/>
              <a:gd name="T70" fmla="*/ 2147483647 w 364"/>
              <a:gd name="T71" fmla="*/ 2147483647 h 655"/>
              <a:gd name="T72" fmla="*/ 2147483647 w 364"/>
              <a:gd name="T73" fmla="*/ 2147483647 h 655"/>
              <a:gd name="T74" fmla="*/ 2147483647 w 364"/>
              <a:gd name="T75" fmla="*/ 2147483647 h 655"/>
              <a:gd name="T76" fmla="*/ 2147483647 w 364"/>
              <a:gd name="T77" fmla="*/ 2147483647 h 655"/>
              <a:gd name="T78" fmla="*/ 2147483647 w 364"/>
              <a:gd name="T79" fmla="*/ 2147483647 h 655"/>
              <a:gd name="T80" fmla="*/ 2147483647 w 364"/>
              <a:gd name="T81" fmla="*/ 2147483647 h 655"/>
              <a:gd name="T82" fmla="*/ 2147483647 w 364"/>
              <a:gd name="T83" fmla="*/ 2147483647 h 655"/>
              <a:gd name="T84" fmla="*/ 2147483647 w 364"/>
              <a:gd name="T85" fmla="*/ 2147483647 h 655"/>
              <a:gd name="T86" fmla="*/ 2147483647 w 364"/>
              <a:gd name="T87" fmla="*/ 2147483647 h 655"/>
              <a:gd name="T88" fmla="*/ 2147483647 w 364"/>
              <a:gd name="T89" fmla="*/ 2147483647 h 655"/>
              <a:gd name="T90" fmla="*/ 2147483647 w 364"/>
              <a:gd name="T91" fmla="*/ 2147483647 h 655"/>
              <a:gd name="T92" fmla="*/ 2147483647 w 364"/>
              <a:gd name="T93" fmla="*/ 2147483647 h 655"/>
              <a:gd name="T94" fmla="*/ 2147483647 w 364"/>
              <a:gd name="T95" fmla="*/ 2147483647 h 655"/>
              <a:gd name="T96" fmla="*/ 2147483647 w 364"/>
              <a:gd name="T97" fmla="*/ 2147483647 h 655"/>
              <a:gd name="T98" fmla="*/ 0 w 364"/>
              <a:gd name="T99" fmla="*/ 2147483647 h 655"/>
              <a:gd name="T100" fmla="*/ 2147483647 w 364"/>
              <a:gd name="T101" fmla="*/ 2147483647 h 655"/>
              <a:gd name="T102" fmla="*/ 2147483647 w 364"/>
              <a:gd name="T103" fmla="*/ 2147483647 h 655"/>
              <a:gd name="T104" fmla="*/ 2147483647 w 364"/>
              <a:gd name="T105" fmla="*/ 2147483647 h 655"/>
              <a:gd name="T106" fmla="*/ 2147483647 w 364"/>
              <a:gd name="T107" fmla="*/ 2147483647 h 655"/>
              <a:gd name="T108" fmla="*/ 2147483647 w 364"/>
              <a:gd name="T109" fmla="*/ 2147483647 h 655"/>
              <a:gd name="T110" fmla="*/ 2147483647 w 364"/>
              <a:gd name="T111" fmla="*/ 2147483647 h 655"/>
              <a:gd name="T112" fmla="*/ 2147483647 w 364"/>
              <a:gd name="T113" fmla="*/ 2147483647 h 655"/>
              <a:gd name="T114" fmla="*/ 2147483647 w 364"/>
              <a:gd name="T115" fmla="*/ 2147483647 h 655"/>
              <a:gd name="T116" fmla="*/ 2147483647 w 364"/>
              <a:gd name="T117" fmla="*/ 2147483647 h 655"/>
              <a:gd name="T118" fmla="*/ 2147483647 w 364"/>
              <a:gd name="T119" fmla="*/ 2147483647 h 655"/>
              <a:gd name="T120" fmla="*/ 2147483647 w 364"/>
              <a:gd name="T121" fmla="*/ 0 h 65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4"/>
              <a:gd name="T184" fmla="*/ 0 h 655"/>
              <a:gd name="T185" fmla="*/ 364 w 364"/>
              <a:gd name="T186" fmla="*/ 655 h 65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4" h="655">
                <a:moveTo>
                  <a:pt x="88" y="0"/>
                </a:moveTo>
                <a:lnTo>
                  <a:pt x="139" y="5"/>
                </a:lnTo>
                <a:lnTo>
                  <a:pt x="154" y="8"/>
                </a:lnTo>
                <a:lnTo>
                  <a:pt x="174" y="14"/>
                </a:lnTo>
                <a:lnTo>
                  <a:pt x="185" y="24"/>
                </a:lnTo>
                <a:lnTo>
                  <a:pt x="219" y="75"/>
                </a:lnTo>
                <a:lnTo>
                  <a:pt x="234" y="93"/>
                </a:lnTo>
                <a:lnTo>
                  <a:pt x="252" y="111"/>
                </a:lnTo>
                <a:lnTo>
                  <a:pt x="262" y="133"/>
                </a:lnTo>
                <a:lnTo>
                  <a:pt x="272" y="155"/>
                </a:lnTo>
                <a:lnTo>
                  <a:pt x="286" y="175"/>
                </a:lnTo>
                <a:lnTo>
                  <a:pt x="293" y="185"/>
                </a:lnTo>
                <a:lnTo>
                  <a:pt x="301" y="196"/>
                </a:lnTo>
                <a:lnTo>
                  <a:pt x="318" y="207"/>
                </a:lnTo>
                <a:lnTo>
                  <a:pt x="309" y="213"/>
                </a:lnTo>
                <a:lnTo>
                  <a:pt x="296" y="265"/>
                </a:lnTo>
                <a:lnTo>
                  <a:pt x="293" y="284"/>
                </a:lnTo>
                <a:lnTo>
                  <a:pt x="279" y="303"/>
                </a:lnTo>
                <a:lnTo>
                  <a:pt x="266" y="310"/>
                </a:lnTo>
                <a:lnTo>
                  <a:pt x="249" y="317"/>
                </a:lnTo>
                <a:lnTo>
                  <a:pt x="241" y="332"/>
                </a:lnTo>
                <a:lnTo>
                  <a:pt x="249" y="350"/>
                </a:lnTo>
                <a:lnTo>
                  <a:pt x="256" y="374"/>
                </a:lnTo>
                <a:lnTo>
                  <a:pt x="257" y="407"/>
                </a:lnTo>
                <a:lnTo>
                  <a:pt x="281" y="444"/>
                </a:lnTo>
                <a:lnTo>
                  <a:pt x="317" y="472"/>
                </a:lnTo>
                <a:lnTo>
                  <a:pt x="334" y="501"/>
                </a:lnTo>
                <a:lnTo>
                  <a:pt x="340" y="541"/>
                </a:lnTo>
                <a:lnTo>
                  <a:pt x="364" y="558"/>
                </a:lnTo>
                <a:lnTo>
                  <a:pt x="311" y="590"/>
                </a:lnTo>
                <a:lnTo>
                  <a:pt x="271" y="639"/>
                </a:lnTo>
                <a:lnTo>
                  <a:pt x="248" y="655"/>
                </a:lnTo>
                <a:lnTo>
                  <a:pt x="196" y="655"/>
                </a:lnTo>
                <a:lnTo>
                  <a:pt x="152" y="642"/>
                </a:lnTo>
                <a:lnTo>
                  <a:pt x="136" y="620"/>
                </a:lnTo>
                <a:lnTo>
                  <a:pt x="121" y="561"/>
                </a:lnTo>
                <a:lnTo>
                  <a:pt x="111" y="530"/>
                </a:lnTo>
                <a:lnTo>
                  <a:pt x="93" y="514"/>
                </a:lnTo>
                <a:lnTo>
                  <a:pt x="95" y="491"/>
                </a:lnTo>
                <a:lnTo>
                  <a:pt x="108" y="460"/>
                </a:lnTo>
                <a:lnTo>
                  <a:pt x="113" y="421"/>
                </a:lnTo>
                <a:lnTo>
                  <a:pt x="101" y="380"/>
                </a:lnTo>
                <a:lnTo>
                  <a:pt x="98" y="343"/>
                </a:lnTo>
                <a:lnTo>
                  <a:pt x="82" y="322"/>
                </a:lnTo>
                <a:lnTo>
                  <a:pt x="61" y="319"/>
                </a:lnTo>
                <a:lnTo>
                  <a:pt x="32" y="306"/>
                </a:lnTo>
                <a:lnTo>
                  <a:pt x="15" y="257"/>
                </a:lnTo>
                <a:lnTo>
                  <a:pt x="21" y="219"/>
                </a:lnTo>
                <a:lnTo>
                  <a:pt x="14" y="193"/>
                </a:lnTo>
                <a:lnTo>
                  <a:pt x="0" y="175"/>
                </a:lnTo>
                <a:lnTo>
                  <a:pt x="14" y="160"/>
                </a:lnTo>
                <a:lnTo>
                  <a:pt x="59" y="159"/>
                </a:lnTo>
                <a:lnTo>
                  <a:pt x="73" y="142"/>
                </a:lnTo>
                <a:lnTo>
                  <a:pt x="29" y="128"/>
                </a:lnTo>
                <a:lnTo>
                  <a:pt x="21" y="100"/>
                </a:lnTo>
                <a:lnTo>
                  <a:pt x="28" y="80"/>
                </a:lnTo>
                <a:lnTo>
                  <a:pt x="48" y="69"/>
                </a:lnTo>
                <a:lnTo>
                  <a:pt x="71" y="63"/>
                </a:lnTo>
                <a:lnTo>
                  <a:pt x="83" y="49"/>
                </a:lnTo>
                <a:lnTo>
                  <a:pt x="84" y="14"/>
                </a:lnTo>
                <a:lnTo>
                  <a:pt x="88" y="0"/>
                </a:lnTo>
              </a:path>
            </a:pathLst>
          </a:cu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36" name="Freeform 21"/>
          <p:cNvSpPr>
            <a:spLocks/>
          </p:cNvSpPr>
          <p:nvPr/>
        </p:nvSpPr>
        <p:spPr bwMode="auto">
          <a:xfrm>
            <a:off x="6403975" y="3190876"/>
            <a:ext cx="242888" cy="227013"/>
          </a:xfrm>
          <a:custGeom>
            <a:avLst/>
            <a:gdLst>
              <a:gd name="T0" fmla="*/ 2147483647 w 325"/>
              <a:gd name="T1" fmla="*/ 2147483647 h 383"/>
              <a:gd name="T2" fmla="*/ 2147483647 w 325"/>
              <a:gd name="T3" fmla="*/ 2147483647 h 383"/>
              <a:gd name="T4" fmla="*/ 2147483647 w 325"/>
              <a:gd name="T5" fmla="*/ 2147483647 h 383"/>
              <a:gd name="T6" fmla="*/ 2147483647 w 325"/>
              <a:gd name="T7" fmla="*/ 2147483647 h 383"/>
              <a:gd name="T8" fmla="*/ 2147483647 w 325"/>
              <a:gd name="T9" fmla="*/ 2147483647 h 383"/>
              <a:gd name="T10" fmla="*/ 2147483647 w 325"/>
              <a:gd name="T11" fmla="*/ 0 h 383"/>
              <a:gd name="T12" fmla="*/ 2147483647 w 325"/>
              <a:gd name="T13" fmla="*/ 0 h 383"/>
              <a:gd name="T14" fmla="*/ 2147483647 w 325"/>
              <a:gd name="T15" fmla="*/ 0 h 383"/>
              <a:gd name="T16" fmla="*/ 2147483647 w 325"/>
              <a:gd name="T17" fmla="*/ 2147483647 h 383"/>
              <a:gd name="T18" fmla="*/ 2147483647 w 325"/>
              <a:gd name="T19" fmla="*/ 2147483647 h 383"/>
              <a:gd name="T20" fmla="*/ 2147483647 w 325"/>
              <a:gd name="T21" fmla="*/ 2147483647 h 383"/>
              <a:gd name="T22" fmla="*/ 2147483647 w 325"/>
              <a:gd name="T23" fmla="*/ 2147483647 h 383"/>
              <a:gd name="T24" fmla="*/ 2147483647 w 325"/>
              <a:gd name="T25" fmla="*/ 2147483647 h 383"/>
              <a:gd name="T26" fmla="*/ 2147483647 w 325"/>
              <a:gd name="T27" fmla="*/ 2147483647 h 383"/>
              <a:gd name="T28" fmla="*/ 2147483647 w 325"/>
              <a:gd name="T29" fmla="*/ 2147483647 h 383"/>
              <a:gd name="T30" fmla="*/ 2147483647 w 325"/>
              <a:gd name="T31" fmla="*/ 2147483647 h 383"/>
              <a:gd name="T32" fmla="*/ 2147483647 w 325"/>
              <a:gd name="T33" fmla="*/ 2147483647 h 383"/>
              <a:gd name="T34" fmla="*/ 2147483647 w 325"/>
              <a:gd name="T35" fmla="*/ 2147483647 h 383"/>
              <a:gd name="T36" fmla="*/ 2147483647 w 325"/>
              <a:gd name="T37" fmla="*/ 2147483647 h 383"/>
              <a:gd name="T38" fmla="*/ 2147483647 w 325"/>
              <a:gd name="T39" fmla="*/ 2147483647 h 383"/>
              <a:gd name="T40" fmla="*/ 2147483647 w 325"/>
              <a:gd name="T41" fmla="*/ 2147483647 h 383"/>
              <a:gd name="T42" fmla="*/ 2147483647 w 325"/>
              <a:gd name="T43" fmla="*/ 2147483647 h 383"/>
              <a:gd name="T44" fmla="*/ 2147483647 w 325"/>
              <a:gd name="T45" fmla="*/ 2147483647 h 383"/>
              <a:gd name="T46" fmla="*/ 2147483647 w 325"/>
              <a:gd name="T47" fmla="*/ 2147483647 h 383"/>
              <a:gd name="T48" fmla="*/ 2147483647 w 325"/>
              <a:gd name="T49" fmla="*/ 2147483647 h 383"/>
              <a:gd name="T50" fmla="*/ 2147483647 w 325"/>
              <a:gd name="T51" fmla="*/ 2147483647 h 383"/>
              <a:gd name="T52" fmla="*/ 2147483647 w 325"/>
              <a:gd name="T53" fmla="*/ 2147483647 h 383"/>
              <a:gd name="T54" fmla="*/ 2147483647 w 325"/>
              <a:gd name="T55" fmla="*/ 2147483647 h 383"/>
              <a:gd name="T56" fmla="*/ 2147483647 w 325"/>
              <a:gd name="T57" fmla="*/ 2147483647 h 383"/>
              <a:gd name="T58" fmla="*/ 2147483647 w 325"/>
              <a:gd name="T59" fmla="*/ 2147483647 h 383"/>
              <a:gd name="T60" fmla="*/ 2147483647 w 325"/>
              <a:gd name="T61" fmla="*/ 2147483647 h 383"/>
              <a:gd name="T62" fmla="*/ 2147483647 w 325"/>
              <a:gd name="T63" fmla="*/ 2147483647 h 383"/>
              <a:gd name="T64" fmla="*/ 2147483647 w 325"/>
              <a:gd name="T65" fmla="*/ 2147483647 h 383"/>
              <a:gd name="T66" fmla="*/ 2147483647 w 325"/>
              <a:gd name="T67" fmla="*/ 2147483647 h 383"/>
              <a:gd name="T68" fmla="*/ 2147483647 w 325"/>
              <a:gd name="T69" fmla="*/ 2147483647 h 383"/>
              <a:gd name="T70" fmla="*/ 2147483647 w 325"/>
              <a:gd name="T71" fmla="*/ 2147483647 h 383"/>
              <a:gd name="T72" fmla="*/ 0 w 325"/>
              <a:gd name="T73" fmla="*/ 2147483647 h 383"/>
              <a:gd name="T74" fmla="*/ 2147483647 w 325"/>
              <a:gd name="T75" fmla="*/ 2147483647 h 383"/>
              <a:gd name="T76" fmla="*/ 2147483647 w 325"/>
              <a:gd name="T77" fmla="*/ 2147483647 h 383"/>
              <a:gd name="T78" fmla="*/ 2147483647 w 325"/>
              <a:gd name="T79" fmla="*/ 2147483647 h 383"/>
              <a:gd name="T80" fmla="*/ 2147483647 w 325"/>
              <a:gd name="T81" fmla="*/ 2147483647 h 383"/>
              <a:gd name="T82" fmla="*/ 2147483647 w 325"/>
              <a:gd name="T83" fmla="*/ 2147483647 h 383"/>
              <a:gd name="T84" fmla="*/ 2147483647 w 325"/>
              <a:gd name="T85" fmla="*/ 2147483647 h 383"/>
              <a:gd name="T86" fmla="*/ 2147483647 w 325"/>
              <a:gd name="T87" fmla="*/ 2147483647 h 38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5"/>
              <a:gd name="T133" fmla="*/ 0 h 383"/>
              <a:gd name="T134" fmla="*/ 325 w 325"/>
              <a:gd name="T135" fmla="*/ 383 h 38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5" h="383">
                <a:moveTo>
                  <a:pt x="77" y="32"/>
                </a:moveTo>
                <a:lnTo>
                  <a:pt x="107" y="36"/>
                </a:lnTo>
                <a:lnTo>
                  <a:pt x="154" y="21"/>
                </a:lnTo>
                <a:lnTo>
                  <a:pt x="170" y="22"/>
                </a:lnTo>
                <a:lnTo>
                  <a:pt x="215" y="13"/>
                </a:lnTo>
                <a:lnTo>
                  <a:pt x="264" y="0"/>
                </a:lnTo>
                <a:lnTo>
                  <a:pt x="325" y="0"/>
                </a:lnTo>
                <a:lnTo>
                  <a:pt x="317" y="0"/>
                </a:lnTo>
                <a:lnTo>
                  <a:pt x="302" y="22"/>
                </a:lnTo>
                <a:lnTo>
                  <a:pt x="281" y="67"/>
                </a:lnTo>
                <a:lnTo>
                  <a:pt x="275" y="84"/>
                </a:lnTo>
                <a:lnTo>
                  <a:pt x="275" y="99"/>
                </a:lnTo>
                <a:lnTo>
                  <a:pt x="277" y="118"/>
                </a:lnTo>
                <a:lnTo>
                  <a:pt x="283" y="135"/>
                </a:lnTo>
                <a:lnTo>
                  <a:pt x="302" y="172"/>
                </a:lnTo>
                <a:lnTo>
                  <a:pt x="316" y="200"/>
                </a:lnTo>
                <a:lnTo>
                  <a:pt x="313" y="231"/>
                </a:lnTo>
                <a:lnTo>
                  <a:pt x="296" y="259"/>
                </a:lnTo>
                <a:lnTo>
                  <a:pt x="265" y="310"/>
                </a:lnTo>
                <a:lnTo>
                  <a:pt x="256" y="297"/>
                </a:lnTo>
                <a:lnTo>
                  <a:pt x="242" y="298"/>
                </a:lnTo>
                <a:lnTo>
                  <a:pt x="228" y="298"/>
                </a:lnTo>
                <a:lnTo>
                  <a:pt x="224" y="326"/>
                </a:lnTo>
                <a:lnTo>
                  <a:pt x="206" y="335"/>
                </a:lnTo>
                <a:lnTo>
                  <a:pt x="192" y="317"/>
                </a:lnTo>
                <a:lnTo>
                  <a:pt x="170" y="317"/>
                </a:lnTo>
                <a:lnTo>
                  <a:pt x="155" y="347"/>
                </a:lnTo>
                <a:lnTo>
                  <a:pt x="143" y="374"/>
                </a:lnTo>
                <a:lnTo>
                  <a:pt x="123" y="383"/>
                </a:lnTo>
                <a:lnTo>
                  <a:pt x="99" y="366"/>
                </a:lnTo>
                <a:lnTo>
                  <a:pt x="93" y="326"/>
                </a:lnTo>
                <a:lnTo>
                  <a:pt x="76" y="297"/>
                </a:lnTo>
                <a:lnTo>
                  <a:pt x="40" y="269"/>
                </a:lnTo>
                <a:lnTo>
                  <a:pt x="16" y="232"/>
                </a:lnTo>
                <a:lnTo>
                  <a:pt x="15" y="199"/>
                </a:lnTo>
                <a:lnTo>
                  <a:pt x="8" y="175"/>
                </a:lnTo>
                <a:lnTo>
                  <a:pt x="0" y="157"/>
                </a:lnTo>
                <a:lnTo>
                  <a:pt x="8" y="142"/>
                </a:lnTo>
                <a:lnTo>
                  <a:pt x="25" y="135"/>
                </a:lnTo>
                <a:lnTo>
                  <a:pt x="38" y="128"/>
                </a:lnTo>
                <a:lnTo>
                  <a:pt x="52" y="109"/>
                </a:lnTo>
                <a:lnTo>
                  <a:pt x="55" y="90"/>
                </a:lnTo>
                <a:lnTo>
                  <a:pt x="68" y="38"/>
                </a:lnTo>
                <a:lnTo>
                  <a:pt x="77" y="32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37" name="Freeform 22"/>
          <p:cNvSpPr>
            <a:spLocks/>
          </p:cNvSpPr>
          <p:nvPr/>
        </p:nvSpPr>
        <p:spPr bwMode="auto">
          <a:xfrm>
            <a:off x="6403975" y="3190876"/>
            <a:ext cx="242888" cy="227013"/>
          </a:xfrm>
          <a:custGeom>
            <a:avLst/>
            <a:gdLst>
              <a:gd name="T0" fmla="*/ 2147483647 w 325"/>
              <a:gd name="T1" fmla="*/ 2147483647 h 383"/>
              <a:gd name="T2" fmla="*/ 2147483647 w 325"/>
              <a:gd name="T3" fmla="*/ 2147483647 h 383"/>
              <a:gd name="T4" fmla="*/ 2147483647 w 325"/>
              <a:gd name="T5" fmla="*/ 2147483647 h 383"/>
              <a:gd name="T6" fmla="*/ 2147483647 w 325"/>
              <a:gd name="T7" fmla="*/ 2147483647 h 383"/>
              <a:gd name="T8" fmla="*/ 2147483647 w 325"/>
              <a:gd name="T9" fmla="*/ 2147483647 h 383"/>
              <a:gd name="T10" fmla="*/ 2147483647 w 325"/>
              <a:gd name="T11" fmla="*/ 0 h 383"/>
              <a:gd name="T12" fmla="*/ 2147483647 w 325"/>
              <a:gd name="T13" fmla="*/ 0 h 383"/>
              <a:gd name="T14" fmla="*/ 2147483647 w 325"/>
              <a:gd name="T15" fmla="*/ 0 h 383"/>
              <a:gd name="T16" fmla="*/ 2147483647 w 325"/>
              <a:gd name="T17" fmla="*/ 2147483647 h 383"/>
              <a:gd name="T18" fmla="*/ 2147483647 w 325"/>
              <a:gd name="T19" fmla="*/ 2147483647 h 383"/>
              <a:gd name="T20" fmla="*/ 2147483647 w 325"/>
              <a:gd name="T21" fmla="*/ 2147483647 h 383"/>
              <a:gd name="T22" fmla="*/ 2147483647 w 325"/>
              <a:gd name="T23" fmla="*/ 2147483647 h 383"/>
              <a:gd name="T24" fmla="*/ 2147483647 w 325"/>
              <a:gd name="T25" fmla="*/ 2147483647 h 383"/>
              <a:gd name="T26" fmla="*/ 2147483647 w 325"/>
              <a:gd name="T27" fmla="*/ 2147483647 h 383"/>
              <a:gd name="T28" fmla="*/ 2147483647 w 325"/>
              <a:gd name="T29" fmla="*/ 2147483647 h 383"/>
              <a:gd name="T30" fmla="*/ 2147483647 w 325"/>
              <a:gd name="T31" fmla="*/ 2147483647 h 383"/>
              <a:gd name="T32" fmla="*/ 2147483647 w 325"/>
              <a:gd name="T33" fmla="*/ 2147483647 h 383"/>
              <a:gd name="T34" fmla="*/ 2147483647 w 325"/>
              <a:gd name="T35" fmla="*/ 2147483647 h 383"/>
              <a:gd name="T36" fmla="*/ 2147483647 w 325"/>
              <a:gd name="T37" fmla="*/ 2147483647 h 383"/>
              <a:gd name="T38" fmla="*/ 2147483647 w 325"/>
              <a:gd name="T39" fmla="*/ 2147483647 h 383"/>
              <a:gd name="T40" fmla="*/ 2147483647 w 325"/>
              <a:gd name="T41" fmla="*/ 2147483647 h 383"/>
              <a:gd name="T42" fmla="*/ 2147483647 w 325"/>
              <a:gd name="T43" fmla="*/ 2147483647 h 383"/>
              <a:gd name="T44" fmla="*/ 2147483647 w 325"/>
              <a:gd name="T45" fmla="*/ 2147483647 h 383"/>
              <a:gd name="T46" fmla="*/ 2147483647 w 325"/>
              <a:gd name="T47" fmla="*/ 2147483647 h 383"/>
              <a:gd name="T48" fmla="*/ 2147483647 w 325"/>
              <a:gd name="T49" fmla="*/ 2147483647 h 383"/>
              <a:gd name="T50" fmla="*/ 2147483647 w 325"/>
              <a:gd name="T51" fmla="*/ 2147483647 h 383"/>
              <a:gd name="T52" fmla="*/ 2147483647 w 325"/>
              <a:gd name="T53" fmla="*/ 2147483647 h 383"/>
              <a:gd name="T54" fmla="*/ 2147483647 w 325"/>
              <a:gd name="T55" fmla="*/ 2147483647 h 383"/>
              <a:gd name="T56" fmla="*/ 2147483647 w 325"/>
              <a:gd name="T57" fmla="*/ 2147483647 h 383"/>
              <a:gd name="T58" fmla="*/ 2147483647 w 325"/>
              <a:gd name="T59" fmla="*/ 2147483647 h 383"/>
              <a:gd name="T60" fmla="*/ 2147483647 w 325"/>
              <a:gd name="T61" fmla="*/ 2147483647 h 383"/>
              <a:gd name="T62" fmla="*/ 2147483647 w 325"/>
              <a:gd name="T63" fmla="*/ 2147483647 h 383"/>
              <a:gd name="T64" fmla="*/ 2147483647 w 325"/>
              <a:gd name="T65" fmla="*/ 2147483647 h 383"/>
              <a:gd name="T66" fmla="*/ 2147483647 w 325"/>
              <a:gd name="T67" fmla="*/ 2147483647 h 383"/>
              <a:gd name="T68" fmla="*/ 2147483647 w 325"/>
              <a:gd name="T69" fmla="*/ 2147483647 h 383"/>
              <a:gd name="T70" fmla="*/ 2147483647 w 325"/>
              <a:gd name="T71" fmla="*/ 2147483647 h 383"/>
              <a:gd name="T72" fmla="*/ 0 w 325"/>
              <a:gd name="T73" fmla="*/ 2147483647 h 383"/>
              <a:gd name="T74" fmla="*/ 2147483647 w 325"/>
              <a:gd name="T75" fmla="*/ 2147483647 h 383"/>
              <a:gd name="T76" fmla="*/ 2147483647 w 325"/>
              <a:gd name="T77" fmla="*/ 2147483647 h 383"/>
              <a:gd name="T78" fmla="*/ 2147483647 w 325"/>
              <a:gd name="T79" fmla="*/ 2147483647 h 383"/>
              <a:gd name="T80" fmla="*/ 2147483647 w 325"/>
              <a:gd name="T81" fmla="*/ 2147483647 h 383"/>
              <a:gd name="T82" fmla="*/ 2147483647 w 325"/>
              <a:gd name="T83" fmla="*/ 2147483647 h 383"/>
              <a:gd name="T84" fmla="*/ 2147483647 w 325"/>
              <a:gd name="T85" fmla="*/ 2147483647 h 383"/>
              <a:gd name="T86" fmla="*/ 2147483647 w 325"/>
              <a:gd name="T87" fmla="*/ 2147483647 h 38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5"/>
              <a:gd name="T133" fmla="*/ 0 h 383"/>
              <a:gd name="T134" fmla="*/ 325 w 325"/>
              <a:gd name="T135" fmla="*/ 383 h 38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5" h="383">
                <a:moveTo>
                  <a:pt x="77" y="32"/>
                </a:moveTo>
                <a:lnTo>
                  <a:pt x="107" y="36"/>
                </a:lnTo>
                <a:lnTo>
                  <a:pt x="154" y="21"/>
                </a:lnTo>
                <a:lnTo>
                  <a:pt x="170" y="22"/>
                </a:lnTo>
                <a:lnTo>
                  <a:pt x="215" y="13"/>
                </a:lnTo>
                <a:lnTo>
                  <a:pt x="264" y="0"/>
                </a:lnTo>
                <a:lnTo>
                  <a:pt x="325" y="0"/>
                </a:lnTo>
                <a:lnTo>
                  <a:pt x="317" y="0"/>
                </a:lnTo>
                <a:lnTo>
                  <a:pt x="302" y="22"/>
                </a:lnTo>
                <a:lnTo>
                  <a:pt x="281" y="67"/>
                </a:lnTo>
                <a:lnTo>
                  <a:pt x="275" y="84"/>
                </a:lnTo>
                <a:lnTo>
                  <a:pt x="275" y="99"/>
                </a:lnTo>
                <a:lnTo>
                  <a:pt x="277" y="118"/>
                </a:lnTo>
                <a:lnTo>
                  <a:pt x="283" y="135"/>
                </a:lnTo>
                <a:lnTo>
                  <a:pt x="302" y="172"/>
                </a:lnTo>
                <a:lnTo>
                  <a:pt x="316" y="200"/>
                </a:lnTo>
                <a:lnTo>
                  <a:pt x="313" y="231"/>
                </a:lnTo>
                <a:lnTo>
                  <a:pt x="296" y="259"/>
                </a:lnTo>
                <a:lnTo>
                  <a:pt x="265" y="310"/>
                </a:lnTo>
                <a:lnTo>
                  <a:pt x="256" y="297"/>
                </a:lnTo>
                <a:lnTo>
                  <a:pt x="242" y="298"/>
                </a:lnTo>
                <a:lnTo>
                  <a:pt x="228" y="298"/>
                </a:lnTo>
                <a:lnTo>
                  <a:pt x="224" y="326"/>
                </a:lnTo>
                <a:lnTo>
                  <a:pt x="206" y="335"/>
                </a:lnTo>
                <a:lnTo>
                  <a:pt x="192" y="317"/>
                </a:lnTo>
                <a:lnTo>
                  <a:pt x="170" y="317"/>
                </a:lnTo>
                <a:lnTo>
                  <a:pt x="155" y="347"/>
                </a:lnTo>
                <a:lnTo>
                  <a:pt x="143" y="374"/>
                </a:lnTo>
                <a:lnTo>
                  <a:pt x="123" y="383"/>
                </a:lnTo>
                <a:lnTo>
                  <a:pt x="99" y="366"/>
                </a:lnTo>
                <a:lnTo>
                  <a:pt x="93" y="326"/>
                </a:lnTo>
                <a:lnTo>
                  <a:pt x="76" y="297"/>
                </a:lnTo>
                <a:lnTo>
                  <a:pt x="40" y="269"/>
                </a:lnTo>
                <a:lnTo>
                  <a:pt x="16" y="232"/>
                </a:lnTo>
                <a:lnTo>
                  <a:pt x="15" y="199"/>
                </a:lnTo>
                <a:lnTo>
                  <a:pt x="8" y="175"/>
                </a:lnTo>
                <a:lnTo>
                  <a:pt x="0" y="157"/>
                </a:lnTo>
                <a:lnTo>
                  <a:pt x="8" y="142"/>
                </a:lnTo>
                <a:lnTo>
                  <a:pt x="25" y="135"/>
                </a:lnTo>
                <a:lnTo>
                  <a:pt x="38" y="128"/>
                </a:lnTo>
                <a:lnTo>
                  <a:pt x="52" y="109"/>
                </a:lnTo>
                <a:lnTo>
                  <a:pt x="55" y="90"/>
                </a:lnTo>
                <a:lnTo>
                  <a:pt x="68" y="38"/>
                </a:lnTo>
                <a:lnTo>
                  <a:pt x="77" y="32"/>
                </a:lnTo>
              </a:path>
            </a:pathLst>
          </a:custGeom>
          <a:noFill/>
          <a:ln w="14288">
            <a:solidFill>
              <a:srgbClr val="008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38" name="Freeform 23"/>
          <p:cNvSpPr>
            <a:spLocks/>
          </p:cNvSpPr>
          <p:nvPr/>
        </p:nvSpPr>
        <p:spPr bwMode="auto">
          <a:xfrm>
            <a:off x="6594476" y="3190876"/>
            <a:ext cx="195263" cy="220663"/>
          </a:xfrm>
          <a:custGeom>
            <a:avLst/>
            <a:gdLst>
              <a:gd name="T0" fmla="*/ 2147483647 w 262"/>
              <a:gd name="T1" fmla="*/ 0 h 374"/>
              <a:gd name="T2" fmla="*/ 2147483647 w 262"/>
              <a:gd name="T3" fmla="*/ 2147483647 h 374"/>
              <a:gd name="T4" fmla="*/ 2147483647 w 262"/>
              <a:gd name="T5" fmla="*/ 2147483647 h 374"/>
              <a:gd name="T6" fmla="*/ 2147483647 w 262"/>
              <a:gd name="T7" fmla="*/ 2147483647 h 374"/>
              <a:gd name="T8" fmla="*/ 2147483647 w 262"/>
              <a:gd name="T9" fmla="*/ 2147483647 h 374"/>
              <a:gd name="T10" fmla="*/ 2147483647 w 262"/>
              <a:gd name="T11" fmla="*/ 2147483647 h 374"/>
              <a:gd name="T12" fmla="*/ 2147483647 w 262"/>
              <a:gd name="T13" fmla="*/ 2147483647 h 374"/>
              <a:gd name="T14" fmla="*/ 2147483647 w 262"/>
              <a:gd name="T15" fmla="*/ 2147483647 h 374"/>
              <a:gd name="T16" fmla="*/ 2147483647 w 262"/>
              <a:gd name="T17" fmla="*/ 2147483647 h 374"/>
              <a:gd name="T18" fmla="*/ 2147483647 w 262"/>
              <a:gd name="T19" fmla="*/ 2147483647 h 374"/>
              <a:gd name="T20" fmla="*/ 2147483647 w 262"/>
              <a:gd name="T21" fmla="*/ 2147483647 h 374"/>
              <a:gd name="T22" fmla="*/ 2147483647 w 262"/>
              <a:gd name="T23" fmla="*/ 2147483647 h 374"/>
              <a:gd name="T24" fmla="*/ 2147483647 w 262"/>
              <a:gd name="T25" fmla="*/ 2147483647 h 374"/>
              <a:gd name="T26" fmla="*/ 2147483647 w 262"/>
              <a:gd name="T27" fmla="*/ 2147483647 h 374"/>
              <a:gd name="T28" fmla="*/ 2147483647 w 262"/>
              <a:gd name="T29" fmla="*/ 2147483647 h 374"/>
              <a:gd name="T30" fmla="*/ 2147483647 w 262"/>
              <a:gd name="T31" fmla="*/ 2147483647 h 374"/>
              <a:gd name="T32" fmla="*/ 2147483647 w 262"/>
              <a:gd name="T33" fmla="*/ 2147483647 h 374"/>
              <a:gd name="T34" fmla="*/ 2147483647 w 262"/>
              <a:gd name="T35" fmla="*/ 2147483647 h 374"/>
              <a:gd name="T36" fmla="*/ 2147483647 w 262"/>
              <a:gd name="T37" fmla="*/ 2147483647 h 374"/>
              <a:gd name="T38" fmla="*/ 2147483647 w 262"/>
              <a:gd name="T39" fmla="*/ 2147483647 h 374"/>
              <a:gd name="T40" fmla="*/ 0 w 262"/>
              <a:gd name="T41" fmla="*/ 2147483647 h 374"/>
              <a:gd name="T42" fmla="*/ 2147483647 w 262"/>
              <a:gd name="T43" fmla="*/ 2147483647 h 374"/>
              <a:gd name="T44" fmla="*/ 2147483647 w 262"/>
              <a:gd name="T45" fmla="*/ 2147483647 h 374"/>
              <a:gd name="T46" fmla="*/ 2147483647 w 262"/>
              <a:gd name="T47" fmla="*/ 2147483647 h 374"/>
              <a:gd name="T48" fmla="*/ 2147483647 w 262"/>
              <a:gd name="T49" fmla="*/ 2147483647 h 374"/>
              <a:gd name="T50" fmla="*/ 2147483647 w 262"/>
              <a:gd name="T51" fmla="*/ 2147483647 h 374"/>
              <a:gd name="T52" fmla="*/ 2147483647 w 262"/>
              <a:gd name="T53" fmla="*/ 2147483647 h 374"/>
              <a:gd name="T54" fmla="*/ 2147483647 w 262"/>
              <a:gd name="T55" fmla="*/ 2147483647 h 374"/>
              <a:gd name="T56" fmla="*/ 2147483647 w 262"/>
              <a:gd name="T57" fmla="*/ 2147483647 h 374"/>
              <a:gd name="T58" fmla="*/ 2147483647 w 262"/>
              <a:gd name="T59" fmla="*/ 2147483647 h 374"/>
              <a:gd name="T60" fmla="*/ 2147483647 w 262"/>
              <a:gd name="T61" fmla="*/ 2147483647 h 374"/>
              <a:gd name="T62" fmla="*/ 2147483647 w 262"/>
              <a:gd name="T63" fmla="*/ 2147483647 h 374"/>
              <a:gd name="T64" fmla="*/ 2147483647 w 262"/>
              <a:gd name="T65" fmla="*/ 0 h 374"/>
              <a:gd name="T66" fmla="*/ 2147483647 w 262"/>
              <a:gd name="T67" fmla="*/ 0 h 3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2"/>
              <a:gd name="T103" fmla="*/ 0 h 374"/>
              <a:gd name="T104" fmla="*/ 262 w 262"/>
              <a:gd name="T105" fmla="*/ 374 h 37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2" h="374">
                <a:moveTo>
                  <a:pt x="71" y="0"/>
                </a:moveTo>
                <a:lnTo>
                  <a:pt x="165" y="6"/>
                </a:lnTo>
                <a:lnTo>
                  <a:pt x="180" y="8"/>
                </a:lnTo>
                <a:lnTo>
                  <a:pt x="198" y="21"/>
                </a:lnTo>
                <a:lnTo>
                  <a:pt x="230" y="50"/>
                </a:lnTo>
                <a:lnTo>
                  <a:pt x="244" y="54"/>
                </a:lnTo>
                <a:lnTo>
                  <a:pt x="260" y="68"/>
                </a:lnTo>
                <a:lnTo>
                  <a:pt x="262" y="81"/>
                </a:lnTo>
                <a:lnTo>
                  <a:pt x="241" y="122"/>
                </a:lnTo>
                <a:lnTo>
                  <a:pt x="205" y="164"/>
                </a:lnTo>
                <a:lnTo>
                  <a:pt x="198" y="200"/>
                </a:lnTo>
                <a:lnTo>
                  <a:pt x="196" y="259"/>
                </a:lnTo>
                <a:lnTo>
                  <a:pt x="180" y="315"/>
                </a:lnTo>
                <a:lnTo>
                  <a:pt x="150" y="374"/>
                </a:lnTo>
                <a:lnTo>
                  <a:pt x="130" y="371"/>
                </a:lnTo>
                <a:lnTo>
                  <a:pt x="113" y="346"/>
                </a:lnTo>
                <a:lnTo>
                  <a:pt x="91" y="327"/>
                </a:lnTo>
                <a:lnTo>
                  <a:pt x="71" y="332"/>
                </a:lnTo>
                <a:lnTo>
                  <a:pt x="40" y="355"/>
                </a:lnTo>
                <a:lnTo>
                  <a:pt x="17" y="362"/>
                </a:lnTo>
                <a:lnTo>
                  <a:pt x="0" y="350"/>
                </a:lnTo>
                <a:lnTo>
                  <a:pt x="11" y="310"/>
                </a:lnTo>
                <a:lnTo>
                  <a:pt x="42" y="259"/>
                </a:lnTo>
                <a:lnTo>
                  <a:pt x="59" y="231"/>
                </a:lnTo>
                <a:lnTo>
                  <a:pt x="62" y="200"/>
                </a:lnTo>
                <a:lnTo>
                  <a:pt x="48" y="172"/>
                </a:lnTo>
                <a:lnTo>
                  <a:pt x="29" y="135"/>
                </a:lnTo>
                <a:lnTo>
                  <a:pt x="23" y="118"/>
                </a:lnTo>
                <a:lnTo>
                  <a:pt x="21" y="99"/>
                </a:lnTo>
                <a:lnTo>
                  <a:pt x="21" y="84"/>
                </a:lnTo>
                <a:lnTo>
                  <a:pt x="27" y="67"/>
                </a:lnTo>
                <a:lnTo>
                  <a:pt x="48" y="22"/>
                </a:lnTo>
                <a:lnTo>
                  <a:pt x="63" y="0"/>
                </a:lnTo>
                <a:lnTo>
                  <a:pt x="71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39" name="Freeform 24"/>
          <p:cNvSpPr>
            <a:spLocks/>
          </p:cNvSpPr>
          <p:nvPr/>
        </p:nvSpPr>
        <p:spPr bwMode="auto">
          <a:xfrm>
            <a:off x="6594476" y="3190876"/>
            <a:ext cx="195263" cy="220663"/>
          </a:xfrm>
          <a:custGeom>
            <a:avLst/>
            <a:gdLst>
              <a:gd name="T0" fmla="*/ 2147483647 w 262"/>
              <a:gd name="T1" fmla="*/ 0 h 374"/>
              <a:gd name="T2" fmla="*/ 2147483647 w 262"/>
              <a:gd name="T3" fmla="*/ 2147483647 h 374"/>
              <a:gd name="T4" fmla="*/ 2147483647 w 262"/>
              <a:gd name="T5" fmla="*/ 2147483647 h 374"/>
              <a:gd name="T6" fmla="*/ 2147483647 w 262"/>
              <a:gd name="T7" fmla="*/ 2147483647 h 374"/>
              <a:gd name="T8" fmla="*/ 2147483647 w 262"/>
              <a:gd name="T9" fmla="*/ 2147483647 h 374"/>
              <a:gd name="T10" fmla="*/ 2147483647 w 262"/>
              <a:gd name="T11" fmla="*/ 2147483647 h 374"/>
              <a:gd name="T12" fmla="*/ 2147483647 w 262"/>
              <a:gd name="T13" fmla="*/ 2147483647 h 374"/>
              <a:gd name="T14" fmla="*/ 2147483647 w 262"/>
              <a:gd name="T15" fmla="*/ 2147483647 h 374"/>
              <a:gd name="T16" fmla="*/ 2147483647 w 262"/>
              <a:gd name="T17" fmla="*/ 2147483647 h 374"/>
              <a:gd name="T18" fmla="*/ 2147483647 w 262"/>
              <a:gd name="T19" fmla="*/ 2147483647 h 374"/>
              <a:gd name="T20" fmla="*/ 2147483647 w 262"/>
              <a:gd name="T21" fmla="*/ 2147483647 h 374"/>
              <a:gd name="T22" fmla="*/ 2147483647 w 262"/>
              <a:gd name="T23" fmla="*/ 2147483647 h 374"/>
              <a:gd name="T24" fmla="*/ 2147483647 w 262"/>
              <a:gd name="T25" fmla="*/ 2147483647 h 374"/>
              <a:gd name="T26" fmla="*/ 2147483647 w 262"/>
              <a:gd name="T27" fmla="*/ 2147483647 h 374"/>
              <a:gd name="T28" fmla="*/ 2147483647 w 262"/>
              <a:gd name="T29" fmla="*/ 2147483647 h 374"/>
              <a:gd name="T30" fmla="*/ 2147483647 w 262"/>
              <a:gd name="T31" fmla="*/ 2147483647 h 374"/>
              <a:gd name="T32" fmla="*/ 2147483647 w 262"/>
              <a:gd name="T33" fmla="*/ 2147483647 h 374"/>
              <a:gd name="T34" fmla="*/ 2147483647 w 262"/>
              <a:gd name="T35" fmla="*/ 2147483647 h 374"/>
              <a:gd name="T36" fmla="*/ 2147483647 w 262"/>
              <a:gd name="T37" fmla="*/ 2147483647 h 374"/>
              <a:gd name="T38" fmla="*/ 2147483647 w 262"/>
              <a:gd name="T39" fmla="*/ 2147483647 h 374"/>
              <a:gd name="T40" fmla="*/ 0 w 262"/>
              <a:gd name="T41" fmla="*/ 2147483647 h 374"/>
              <a:gd name="T42" fmla="*/ 2147483647 w 262"/>
              <a:gd name="T43" fmla="*/ 2147483647 h 374"/>
              <a:gd name="T44" fmla="*/ 2147483647 w 262"/>
              <a:gd name="T45" fmla="*/ 2147483647 h 374"/>
              <a:gd name="T46" fmla="*/ 2147483647 w 262"/>
              <a:gd name="T47" fmla="*/ 2147483647 h 374"/>
              <a:gd name="T48" fmla="*/ 2147483647 w 262"/>
              <a:gd name="T49" fmla="*/ 2147483647 h 374"/>
              <a:gd name="T50" fmla="*/ 2147483647 w 262"/>
              <a:gd name="T51" fmla="*/ 2147483647 h 374"/>
              <a:gd name="T52" fmla="*/ 2147483647 w 262"/>
              <a:gd name="T53" fmla="*/ 2147483647 h 374"/>
              <a:gd name="T54" fmla="*/ 2147483647 w 262"/>
              <a:gd name="T55" fmla="*/ 2147483647 h 374"/>
              <a:gd name="T56" fmla="*/ 2147483647 w 262"/>
              <a:gd name="T57" fmla="*/ 2147483647 h 374"/>
              <a:gd name="T58" fmla="*/ 2147483647 w 262"/>
              <a:gd name="T59" fmla="*/ 2147483647 h 374"/>
              <a:gd name="T60" fmla="*/ 2147483647 w 262"/>
              <a:gd name="T61" fmla="*/ 2147483647 h 374"/>
              <a:gd name="T62" fmla="*/ 2147483647 w 262"/>
              <a:gd name="T63" fmla="*/ 2147483647 h 374"/>
              <a:gd name="T64" fmla="*/ 2147483647 w 262"/>
              <a:gd name="T65" fmla="*/ 0 h 374"/>
              <a:gd name="T66" fmla="*/ 2147483647 w 262"/>
              <a:gd name="T67" fmla="*/ 0 h 3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2"/>
              <a:gd name="T103" fmla="*/ 0 h 374"/>
              <a:gd name="T104" fmla="*/ 262 w 262"/>
              <a:gd name="T105" fmla="*/ 374 h 37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2" h="374">
                <a:moveTo>
                  <a:pt x="71" y="0"/>
                </a:moveTo>
                <a:lnTo>
                  <a:pt x="165" y="6"/>
                </a:lnTo>
                <a:lnTo>
                  <a:pt x="180" y="8"/>
                </a:lnTo>
                <a:lnTo>
                  <a:pt x="198" y="21"/>
                </a:lnTo>
                <a:lnTo>
                  <a:pt x="230" y="50"/>
                </a:lnTo>
                <a:lnTo>
                  <a:pt x="244" y="54"/>
                </a:lnTo>
                <a:lnTo>
                  <a:pt x="260" y="68"/>
                </a:lnTo>
                <a:lnTo>
                  <a:pt x="262" y="81"/>
                </a:lnTo>
                <a:lnTo>
                  <a:pt x="241" y="122"/>
                </a:lnTo>
                <a:lnTo>
                  <a:pt x="205" y="164"/>
                </a:lnTo>
                <a:lnTo>
                  <a:pt x="198" y="200"/>
                </a:lnTo>
                <a:lnTo>
                  <a:pt x="196" y="259"/>
                </a:lnTo>
                <a:lnTo>
                  <a:pt x="180" y="315"/>
                </a:lnTo>
                <a:lnTo>
                  <a:pt x="150" y="374"/>
                </a:lnTo>
                <a:lnTo>
                  <a:pt x="130" y="371"/>
                </a:lnTo>
                <a:lnTo>
                  <a:pt x="113" y="346"/>
                </a:lnTo>
                <a:lnTo>
                  <a:pt x="91" y="327"/>
                </a:lnTo>
                <a:lnTo>
                  <a:pt x="71" y="332"/>
                </a:lnTo>
                <a:lnTo>
                  <a:pt x="40" y="355"/>
                </a:lnTo>
                <a:lnTo>
                  <a:pt x="17" y="362"/>
                </a:lnTo>
                <a:lnTo>
                  <a:pt x="0" y="350"/>
                </a:lnTo>
                <a:lnTo>
                  <a:pt x="11" y="310"/>
                </a:lnTo>
                <a:lnTo>
                  <a:pt x="42" y="259"/>
                </a:lnTo>
                <a:lnTo>
                  <a:pt x="59" y="231"/>
                </a:lnTo>
                <a:lnTo>
                  <a:pt x="62" y="200"/>
                </a:lnTo>
                <a:lnTo>
                  <a:pt x="48" y="172"/>
                </a:lnTo>
                <a:lnTo>
                  <a:pt x="29" y="135"/>
                </a:lnTo>
                <a:lnTo>
                  <a:pt x="23" y="118"/>
                </a:lnTo>
                <a:lnTo>
                  <a:pt x="21" y="99"/>
                </a:lnTo>
                <a:lnTo>
                  <a:pt x="21" y="84"/>
                </a:lnTo>
                <a:lnTo>
                  <a:pt x="27" y="67"/>
                </a:lnTo>
                <a:lnTo>
                  <a:pt x="48" y="22"/>
                </a:lnTo>
                <a:lnTo>
                  <a:pt x="63" y="0"/>
                </a:lnTo>
                <a:lnTo>
                  <a:pt x="71" y="0"/>
                </a:lnTo>
              </a:path>
            </a:pathLst>
          </a:custGeom>
          <a:noFill/>
          <a:ln w="14288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40" name="Freeform 25"/>
          <p:cNvSpPr>
            <a:spLocks/>
          </p:cNvSpPr>
          <p:nvPr/>
        </p:nvSpPr>
        <p:spPr bwMode="auto">
          <a:xfrm>
            <a:off x="6461126" y="4994276"/>
            <a:ext cx="295275" cy="219075"/>
          </a:xfrm>
          <a:custGeom>
            <a:avLst/>
            <a:gdLst>
              <a:gd name="T0" fmla="*/ 0 w 396"/>
              <a:gd name="T1" fmla="*/ 2147483647 h 367"/>
              <a:gd name="T2" fmla="*/ 2147483647 w 396"/>
              <a:gd name="T3" fmla="*/ 2147483647 h 367"/>
              <a:gd name="T4" fmla="*/ 2147483647 w 396"/>
              <a:gd name="T5" fmla="*/ 2147483647 h 367"/>
              <a:gd name="T6" fmla="*/ 2147483647 w 396"/>
              <a:gd name="T7" fmla="*/ 2147483647 h 367"/>
              <a:gd name="T8" fmla="*/ 2147483647 w 396"/>
              <a:gd name="T9" fmla="*/ 2147483647 h 367"/>
              <a:gd name="T10" fmla="*/ 2147483647 w 396"/>
              <a:gd name="T11" fmla="*/ 2147483647 h 367"/>
              <a:gd name="T12" fmla="*/ 2147483647 w 396"/>
              <a:gd name="T13" fmla="*/ 2147483647 h 367"/>
              <a:gd name="T14" fmla="*/ 2147483647 w 396"/>
              <a:gd name="T15" fmla="*/ 2147483647 h 367"/>
              <a:gd name="T16" fmla="*/ 2147483647 w 396"/>
              <a:gd name="T17" fmla="*/ 2147483647 h 367"/>
              <a:gd name="T18" fmla="*/ 2147483647 w 396"/>
              <a:gd name="T19" fmla="*/ 2147483647 h 367"/>
              <a:gd name="T20" fmla="*/ 2147483647 w 396"/>
              <a:gd name="T21" fmla="*/ 2147483647 h 367"/>
              <a:gd name="T22" fmla="*/ 2147483647 w 396"/>
              <a:gd name="T23" fmla="*/ 2147483647 h 367"/>
              <a:gd name="T24" fmla="*/ 2147483647 w 396"/>
              <a:gd name="T25" fmla="*/ 2147483647 h 367"/>
              <a:gd name="T26" fmla="*/ 2147483647 w 396"/>
              <a:gd name="T27" fmla="*/ 2147483647 h 367"/>
              <a:gd name="T28" fmla="*/ 2147483647 w 396"/>
              <a:gd name="T29" fmla="*/ 2147483647 h 367"/>
              <a:gd name="T30" fmla="*/ 2147483647 w 396"/>
              <a:gd name="T31" fmla="*/ 2147483647 h 367"/>
              <a:gd name="T32" fmla="*/ 2147483647 w 396"/>
              <a:gd name="T33" fmla="*/ 2147483647 h 367"/>
              <a:gd name="T34" fmla="*/ 2147483647 w 396"/>
              <a:gd name="T35" fmla="*/ 2147483647 h 367"/>
              <a:gd name="T36" fmla="*/ 2147483647 w 396"/>
              <a:gd name="T37" fmla="*/ 2147483647 h 367"/>
              <a:gd name="T38" fmla="*/ 2147483647 w 396"/>
              <a:gd name="T39" fmla="*/ 2147483647 h 367"/>
              <a:gd name="T40" fmla="*/ 2147483647 w 396"/>
              <a:gd name="T41" fmla="*/ 2147483647 h 367"/>
              <a:gd name="T42" fmla="*/ 2147483647 w 396"/>
              <a:gd name="T43" fmla="*/ 2147483647 h 367"/>
              <a:gd name="T44" fmla="*/ 2147483647 w 396"/>
              <a:gd name="T45" fmla="*/ 2147483647 h 367"/>
              <a:gd name="T46" fmla="*/ 2147483647 w 396"/>
              <a:gd name="T47" fmla="*/ 2147483647 h 367"/>
              <a:gd name="T48" fmla="*/ 2147483647 w 396"/>
              <a:gd name="T49" fmla="*/ 0 h 367"/>
              <a:gd name="T50" fmla="*/ 2147483647 w 396"/>
              <a:gd name="T51" fmla="*/ 2147483647 h 367"/>
              <a:gd name="T52" fmla="*/ 2147483647 w 396"/>
              <a:gd name="T53" fmla="*/ 2147483647 h 367"/>
              <a:gd name="T54" fmla="*/ 2147483647 w 396"/>
              <a:gd name="T55" fmla="*/ 2147483647 h 367"/>
              <a:gd name="T56" fmla="*/ 2147483647 w 396"/>
              <a:gd name="T57" fmla="*/ 2147483647 h 367"/>
              <a:gd name="T58" fmla="*/ 2147483647 w 396"/>
              <a:gd name="T59" fmla="*/ 2147483647 h 367"/>
              <a:gd name="T60" fmla="*/ 2147483647 w 396"/>
              <a:gd name="T61" fmla="*/ 2147483647 h 367"/>
              <a:gd name="T62" fmla="*/ 0 w 396"/>
              <a:gd name="T63" fmla="*/ 2147483647 h 367"/>
              <a:gd name="T64" fmla="*/ 2147483647 w 396"/>
              <a:gd name="T65" fmla="*/ 2147483647 h 367"/>
              <a:gd name="T66" fmla="*/ 2147483647 w 396"/>
              <a:gd name="T67" fmla="*/ 2147483647 h 367"/>
              <a:gd name="T68" fmla="*/ 2147483647 w 396"/>
              <a:gd name="T69" fmla="*/ 2147483647 h 367"/>
              <a:gd name="T70" fmla="*/ 0 w 396"/>
              <a:gd name="T71" fmla="*/ 2147483647 h 3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6"/>
              <a:gd name="T109" fmla="*/ 0 h 367"/>
              <a:gd name="T110" fmla="*/ 396 w 396"/>
              <a:gd name="T111" fmla="*/ 367 h 3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6" h="367">
                <a:moveTo>
                  <a:pt x="0" y="340"/>
                </a:moveTo>
                <a:lnTo>
                  <a:pt x="8" y="338"/>
                </a:lnTo>
                <a:lnTo>
                  <a:pt x="23" y="339"/>
                </a:lnTo>
                <a:lnTo>
                  <a:pt x="55" y="346"/>
                </a:lnTo>
                <a:lnTo>
                  <a:pt x="87" y="352"/>
                </a:lnTo>
                <a:lnTo>
                  <a:pt x="119" y="356"/>
                </a:lnTo>
                <a:lnTo>
                  <a:pt x="180" y="364"/>
                </a:lnTo>
                <a:lnTo>
                  <a:pt x="215" y="367"/>
                </a:lnTo>
                <a:lnTo>
                  <a:pt x="260" y="362"/>
                </a:lnTo>
                <a:lnTo>
                  <a:pt x="306" y="347"/>
                </a:lnTo>
                <a:lnTo>
                  <a:pt x="341" y="327"/>
                </a:lnTo>
                <a:lnTo>
                  <a:pt x="371" y="309"/>
                </a:lnTo>
                <a:lnTo>
                  <a:pt x="396" y="290"/>
                </a:lnTo>
                <a:lnTo>
                  <a:pt x="372" y="223"/>
                </a:lnTo>
                <a:lnTo>
                  <a:pt x="376" y="173"/>
                </a:lnTo>
                <a:lnTo>
                  <a:pt x="366" y="150"/>
                </a:lnTo>
                <a:lnTo>
                  <a:pt x="339" y="149"/>
                </a:lnTo>
                <a:lnTo>
                  <a:pt x="326" y="133"/>
                </a:lnTo>
                <a:lnTo>
                  <a:pt x="320" y="106"/>
                </a:lnTo>
                <a:lnTo>
                  <a:pt x="300" y="77"/>
                </a:lnTo>
                <a:lnTo>
                  <a:pt x="267" y="63"/>
                </a:lnTo>
                <a:lnTo>
                  <a:pt x="220" y="63"/>
                </a:lnTo>
                <a:lnTo>
                  <a:pt x="198" y="48"/>
                </a:lnTo>
                <a:lnTo>
                  <a:pt x="170" y="8"/>
                </a:lnTo>
                <a:lnTo>
                  <a:pt x="142" y="0"/>
                </a:lnTo>
                <a:lnTo>
                  <a:pt x="77" y="4"/>
                </a:lnTo>
                <a:lnTo>
                  <a:pt x="83" y="4"/>
                </a:lnTo>
                <a:lnTo>
                  <a:pt x="45" y="81"/>
                </a:lnTo>
                <a:lnTo>
                  <a:pt x="34" y="151"/>
                </a:lnTo>
                <a:lnTo>
                  <a:pt x="42" y="215"/>
                </a:lnTo>
                <a:lnTo>
                  <a:pt x="27" y="229"/>
                </a:lnTo>
                <a:lnTo>
                  <a:pt x="0" y="230"/>
                </a:lnTo>
                <a:lnTo>
                  <a:pt x="13" y="252"/>
                </a:lnTo>
                <a:lnTo>
                  <a:pt x="16" y="297"/>
                </a:lnTo>
                <a:lnTo>
                  <a:pt x="4" y="340"/>
                </a:lnTo>
                <a:lnTo>
                  <a:pt x="0" y="34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41" name="Freeform 26"/>
          <p:cNvSpPr>
            <a:spLocks/>
          </p:cNvSpPr>
          <p:nvPr/>
        </p:nvSpPr>
        <p:spPr bwMode="auto">
          <a:xfrm>
            <a:off x="6461126" y="4994276"/>
            <a:ext cx="295275" cy="219075"/>
          </a:xfrm>
          <a:custGeom>
            <a:avLst/>
            <a:gdLst>
              <a:gd name="T0" fmla="*/ 0 w 396"/>
              <a:gd name="T1" fmla="*/ 2147483647 h 367"/>
              <a:gd name="T2" fmla="*/ 2147483647 w 396"/>
              <a:gd name="T3" fmla="*/ 2147483647 h 367"/>
              <a:gd name="T4" fmla="*/ 2147483647 w 396"/>
              <a:gd name="T5" fmla="*/ 2147483647 h 367"/>
              <a:gd name="T6" fmla="*/ 2147483647 w 396"/>
              <a:gd name="T7" fmla="*/ 2147483647 h 367"/>
              <a:gd name="T8" fmla="*/ 2147483647 w 396"/>
              <a:gd name="T9" fmla="*/ 2147483647 h 367"/>
              <a:gd name="T10" fmla="*/ 2147483647 w 396"/>
              <a:gd name="T11" fmla="*/ 2147483647 h 367"/>
              <a:gd name="T12" fmla="*/ 2147483647 w 396"/>
              <a:gd name="T13" fmla="*/ 2147483647 h 367"/>
              <a:gd name="T14" fmla="*/ 2147483647 w 396"/>
              <a:gd name="T15" fmla="*/ 2147483647 h 367"/>
              <a:gd name="T16" fmla="*/ 2147483647 w 396"/>
              <a:gd name="T17" fmla="*/ 2147483647 h 367"/>
              <a:gd name="T18" fmla="*/ 2147483647 w 396"/>
              <a:gd name="T19" fmla="*/ 2147483647 h 367"/>
              <a:gd name="T20" fmla="*/ 2147483647 w 396"/>
              <a:gd name="T21" fmla="*/ 2147483647 h 367"/>
              <a:gd name="T22" fmla="*/ 2147483647 w 396"/>
              <a:gd name="T23" fmla="*/ 2147483647 h 367"/>
              <a:gd name="T24" fmla="*/ 2147483647 w 396"/>
              <a:gd name="T25" fmla="*/ 2147483647 h 367"/>
              <a:gd name="T26" fmla="*/ 2147483647 w 396"/>
              <a:gd name="T27" fmla="*/ 2147483647 h 367"/>
              <a:gd name="T28" fmla="*/ 2147483647 w 396"/>
              <a:gd name="T29" fmla="*/ 2147483647 h 367"/>
              <a:gd name="T30" fmla="*/ 2147483647 w 396"/>
              <a:gd name="T31" fmla="*/ 2147483647 h 367"/>
              <a:gd name="T32" fmla="*/ 2147483647 w 396"/>
              <a:gd name="T33" fmla="*/ 2147483647 h 367"/>
              <a:gd name="T34" fmla="*/ 2147483647 w 396"/>
              <a:gd name="T35" fmla="*/ 2147483647 h 367"/>
              <a:gd name="T36" fmla="*/ 2147483647 w 396"/>
              <a:gd name="T37" fmla="*/ 2147483647 h 367"/>
              <a:gd name="T38" fmla="*/ 2147483647 w 396"/>
              <a:gd name="T39" fmla="*/ 2147483647 h 367"/>
              <a:gd name="T40" fmla="*/ 2147483647 w 396"/>
              <a:gd name="T41" fmla="*/ 2147483647 h 367"/>
              <a:gd name="T42" fmla="*/ 2147483647 w 396"/>
              <a:gd name="T43" fmla="*/ 2147483647 h 367"/>
              <a:gd name="T44" fmla="*/ 2147483647 w 396"/>
              <a:gd name="T45" fmla="*/ 2147483647 h 367"/>
              <a:gd name="T46" fmla="*/ 2147483647 w 396"/>
              <a:gd name="T47" fmla="*/ 2147483647 h 367"/>
              <a:gd name="T48" fmla="*/ 2147483647 w 396"/>
              <a:gd name="T49" fmla="*/ 0 h 367"/>
              <a:gd name="T50" fmla="*/ 2147483647 w 396"/>
              <a:gd name="T51" fmla="*/ 2147483647 h 367"/>
              <a:gd name="T52" fmla="*/ 2147483647 w 396"/>
              <a:gd name="T53" fmla="*/ 2147483647 h 367"/>
              <a:gd name="T54" fmla="*/ 2147483647 w 396"/>
              <a:gd name="T55" fmla="*/ 2147483647 h 367"/>
              <a:gd name="T56" fmla="*/ 2147483647 w 396"/>
              <a:gd name="T57" fmla="*/ 2147483647 h 367"/>
              <a:gd name="T58" fmla="*/ 2147483647 w 396"/>
              <a:gd name="T59" fmla="*/ 2147483647 h 367"/>
              <a:gd name="T60" fmla="*/ 2147483647 w 396"/>
              <a:gd name="T61" fmla="*/ 2147483647 h 367"/>
              <a:gd name="T62" fmla="*/ 0 w 396"/>
              <a:gd name="T63" fmla="*/ 2147483647 h 367"/>
              <a:gd name="T64" fmla="*/ 2147483647 w 396"/>
              <a:gd name="T65" fmla="*/ 2147483647 h 367"/>
              <a:gd name="T66" fmla="*/ 2147483647 w 396"/>
              <a:gd name="T67" fmla="*/ 2147483647 h 367"/>
              <a:gd name="T68" fmla="*/ 2147483647 w 396"/>
              <a:gd name="T69" fmla="*/ 2147483647 h 367"/>
              <a:gd name="T70" fmla="*/ 0 w 396"/>
              <a:gd name="T71" fmla="*/ 2147483647 h 3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6"/>
              <a:gd name="T109" fmla="*/ 0 h 367"/>
              <a:gd name="T110" fmla="*/ 396 w 396"/>
              <a:gd name="T111" fmla="*/ 367 h 3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6" h="367">
                <a:moveTo>
                  <a:pt x="0" y="340"/>
                </a:moveTo>
                <a:lnTo>
                  <a:pt x="8" y="338"/>
                </a:lnTo>
                <a:lnTo>
                  <a:pt x="23" y="339"/>
                </a:lnTo>
                <a:lnTo>
                  <a:pt x="55" y="346"/>
                </a:lnTo>
                <a:lnTo>
                  <a:pt x="87" y="352"/>
                </a:lnTo>
                <a:lnTo>
                  <a:pt x="119" y="356"/>
                </a:lnTo>
                <a:lnTo>
                  <a:pt x="180" y="364"/>
                </a:lnTo>
                <a:lnTo>
                  <a:pt x="215" y="367"/>
                </a:lnTo>
                <a:lnTo>
                  <a:pt x="260" y="362"/>
                </a:lnTo>
                <a:lnTo>
                  <a:pt x="306" y="347"/>
                </a:lnTo>
                <a:lnTo>
                  <a:pt x="341" y="327"/>
                </a:lnTo>
                <a:lnTo>
                  <a:pt x="371" y="309"/>
                </a:lnTo>
                <a:lnTo>
                  <a:pt x="396" y="290"/>
                </a:lnTo>
                <a:lnTo>
                  <a:pt x="372" y="223"/>
                </a:lnTo>
                <a:lnTo>
                  <a:pt x="376" y="173"/>
                </a:lnTo>
                <a:lnTo>
                  <a:pt x="366" y="150"/>
                </a:lnTo>
                <a:lnTo>
                  <a:pt x="339" y="149"/>
                </a:lnTo>
                <a:lnTo>
                  <a:pt x="326" y="133"/>
                </a:lnTo>
                <a:lnTo>
                  <a:pt x="320" y="106"/>
                </a:lnTo>
                <a:lnTo>
                  <a:pt x="300" y="77"/>
                </a:lnTo>
                <a:lnTo>
                  <a:pt x="267" y="63"/>
                </a:lnTo>
                <a:lnTo>
                  <a:pt x="220" y="63"/>
                </a:lnTo>
                <a:lnTo>
                  <a:pt x="198" y="48"/>
                </a:lnTo>
                <a:lnTo>
                  <a:pt x="170" y="8"/>
                </a:lnTo>
                <a:lnTo>
                  <a:pt x="142" y="0"/>
                </a:lnTo>
                <a:lnTo>
                  <a:pt x="77" y="4"/>
                </a:lnTo>
                <a:lnTo>
                  <a:pt x="83" y="4"/>
                </a:lnTo>
                <a:lnTo>
                  <a:pt x="45" y="81"/>
                </a:lnTo>
                <a:lnTo>
                  <a:pt x="34" y="151"/>
                </a:lnTo>
                <a:lnTo>
                  <a:pt x="42" y="215"/>
                </a:lnTo>
                <a:lnTo>
                  <a:pt x="27" y="229"/>
                </a:lnTo>
                <a:lnTo>
                  <a:pt x="0" y="230"/>
                </a:lnTo>
                <a:lnTo>
                  <a:pt x="13" y="252"/>
                </a:lnTo>
                <a:lnTo>
                  <a:pt x="16" y="297"/>
                </a:lnTo>
                <a:lnTo>
                  <a:pt x="4" y="340"/>
                </a:lnTo>
                <a:lnTo>
                  <a:pt x="0" y="34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42" name="Freeform 27"/>
          <p:cNvSpPr>
            <a:spLocks/>
          </p:cNvSpPr>
          <p:nvPr/>
        </p:nvSpPr>
        <p:spPr bwMode="auto">
          <a:xfrm>
            <a:off x="6261101" y="4478339"/>
            <a:ext cx="436563" cy="377825"/>
          </a:xfrm>
          <a:custGeom>
            <a:avLst/>
            <a:gdLst>
              <a:gd name="T0" fmla="*/ 2147483647 w 583"/>
              <a:gd name="T1" fmla="*/ 2147483647 h 641"/>
              <a:gd name="T2" fmla="*/ 2147483647 w 583"/>
              <a:gd name="T3" fmla="*/ 2147483647 h 641"/>
              <a:gd name="T4" fmla="*/ 2147483647 w 583"/>
              <a:gd name="T5" fmla="*/ 2147483647 h 641"/>
              <a:gd name="T6" fmla="*/ 2147483647 w 583"/>
              <a:gd name="T7" fmla="*/ 2147483647 h 641"/>
              <a:gd name="T8" fmla="*/ 2147483647 w 583"/>
              <a:gd name="T9" fmla="*/ 2147483647 h 641"/>
              <a:gd name="T10" fmla="*/ 2147483647 w 583"/>
              <a:gd name="T11" fmla="*/ 2147483647 h 641"/>
              <a:gd name="T12" fmla="*/ 2147483647 w 583"/>
              <a:gd name="T13" fmla="*/ 2147483647 h 641"/>
              <a:gd name="T14" fmla="*/ 2147483647 w 583"/>
              <a:gd name="T15" fmla="*/ 2147483647 h 641"/>
              <a:gd name="T16" fmla="*/ 2147483647 w 583"/>
              <a:gd name="T17" fmla="*/ 2147483647 h 641"/>
              <a:gd name="T18" fmla="*/ 2147483647 w 583"/>
              <a:gd name="T19" fmla="*/ 2147483647 h 641"/>
              <a:gd name="T20" fmla="*/ 2147483647 w 583"/>
              <a:gd name="T21" fmla="*/ 2147483647 h 641"/>
              <a:gd name="T22" fmla="*/ 2147483647 w 583"/>
              <a:gd name="T23" fmla="*/ 2147483647 h 641"/>
              <a:gd name="T24" fmla="*/ 2147483647 w 583"/>
              <a:gd name="T25" fmla="*/ 2147483647 h 641"/>
              <a:gd name="T26" fmla="*/ 2147483647 w 583"/>
              <a:gd name="T27" fmla="*/ 2147483647 h 641"/>
              <a:gd name="T28" fmla="*/ 2147483647 w 583"/>
              <a:gd name="T29" fmla="*/ 2147483647 h 641"/>
              <a:gd name="T30" fmla="*/ 2147483647 w 583"/>
              <a:gd name="T31" fmla="*/ 2147483647 h 641"/>
              <a:gd name="T32" fmla="*/ 2147483647 w 583"/>
              <a:gd name="T33" fmla="*/ 2147483647 h 641"/>
              <a:gd name="T34" fmla="*/ 2147483647 w 583"/>
              <a:gd name="T35" fmla="*/ 2147483647 h 641"/>
              <a:gd name="T36" fmla="*/ 2147483647 w 583"/>
              <a:gd name="T37" fmla="*/ 2147483647 h 641"/>
              <a:gd name="T38" fmla="*/ 2147483647 w 583"/>
              <a:gd name="T39" fmla="*/ 2147483647 h 641"/>
              <a:gd name="T40" fmla="*/ 2147483647 w 583"/>
              <a:gd name="T41" fmla="*/ 2147483647 h 641"/>
              <a:gd name="T42" fmla="*/ 2147483647 w 583"/>
              <a:gd name="T43" fmla="*/ 2147483647 h 641"/>
              <a:gd name="T44" fmla="*/ 2147483647 w 583"/>
              <a:gd name="T45" fmla="*/ 2147483647 h 641"/>
              <a:gd name="T46" fmla="*/ 2147483647 w 583"/>
              <a:gd name="T47" fmla="*/ 2147483647 h 641"/>
              <a:gd name="T48" fmla="*/ 0 w 583"/>
              <a:gd name="T49" fmla="*/ 2147483647 h 641"/>
              <a:gd name="T50" fmla="*/ 2147483647 w 583"/>
              <a:gd name="T51" fmla="*/ 2147483647 h 641"/>
              <a:gd name="T52" fmla="*/ 2147483647 w 583"/>
              <a:gd name="T53" fmla="*/ 2147483647 h 641"/>
              <a:gd name="T54" fmla="*/ 2147483647 w 583"/>
              <a:gd name="T55" fmla="*/ 2147483647 h 641"/>
              <a:gd name="T56" fmla="*/ 2147483647 w 583"/>
              <a:gd name="T57" fmla="*/ 2147483647 h 641"/>
              <a:gd name="T58" fmla="*/ 2147483647 w 583"/>
              <a:gd name="T59" fmla="*/ 2147483647 h 641"/>
              <a:gd name="T60" fmla="*/ 2147483647 w 583"/>
              <a:gd name="T61" fmla="*/ 2147483647 h 641"/>
              <a:gd name="T62" fmla="*/ 2147483647 w 583"/>
              <a:gd name="T63" fmla="*/ 0 h 641"/>
              <a:gd name="T64" fmla="*/ 2147483647 w 583"/>
              <a:gd name="T65" fmla="*/ 2147483647 h 641"/>
              <a:gd name="T66" fmla="*/ 2147483647 w 583"/>
              <a:gd name="T67" fmla="*/ 2147483647 h 641"/>
              <a:gd name="T68" fmla="*/ 2147483647 w 583"/>
              <a:gd name="T69" fmla="*/ 2147483647 h 641"/>
              <a:gd name="T70" fmla="*/ 2147483647 w 583"/>
              <a:gd name="T71" fmla="*/ 2147483647 h 641"/>
              <a:gd name="T72" fmla="*/ 2147483647 w 583"/>
              <a:gd name="T73" fmla="*/ 2147483647 h 641"/>
              <a:gd name="T74" fmla="*/ 2147483647 w 583"/>
              <a:gd name="T75" fmla="*/ 2147483647 h 641"/>
              <a:gd name="T76" fmla="*/ 2147483647 w 583"/>
              <a:gd name="T77" fmla="*/ 2147483647 h 641"/>
              <a:gd name="T78" fmla="*/ 2147483647 w 583"/>
              <a:gd name="T79" fmla="*/ 2147483647 h 641"/>
              <a:gd name="T80" fmla="*/ 2147483647 w 583"/>
              <a:gd name="T81" fmla="*/ 2147483647 h 641"/>
              <a:gd name="T82" fmla="*/ 2147483647 w 583"/>
              <a:gd name="T83" fmla="*/ 2147483647 h 641"/>
              <a:gd name="T84" fmla="*/ 2147483647 w 583"/>
              <a:gd name="T85" fmla="*/ 2147483647 h 641"/>
              <a:gd name="T86" fmla="*/ 2147483647 w 583"/>
              <a:gd name="T87" fmla="*/ 2147483647 h 641"/>
              <a:gd name="T88" fmla="*/ 2147483647 w 583"/>
              <a:gd name="T89" fmla="*/ 2147483647 h 641"/>
              <a:gd name="T90" fmla="*/ 2147483647 w 583"/>
              <a:gd name="T91" fmla="*/ 2147483647 h 641"/>
              <a:gd name="T92" fmla="*/ 2147483647 w 583"/>
              <a:gd name="T93" fmla="*/ 2147483647 h 641"/>
              <a:gd name="T94" fmla="*/ 2147483647 w 583"/>
              <a:gd name="T95" fmla="*/ 2147483647 h 641"/>
              <a:gd name="T96" fmla="*/ 2147483647 w 583"/>
              <a:gd name="T97" fmla="*/ 2147483647 h 641"/>
              <a:gd name="T98" fmla="*/ 2147483647 w 583"/>
              <a:gd name="T99" fmla="*/ 2147483647 h 641"/>
              <a:gd name="T100" fmla="*/ 2147483647 w 583"/>
              <a:gd name="T101" fmla="*/ 2147483647 h 641"/>
              <a:gd name="T102" fmla="*/ 2147483647 w 583"/>
              <a:gd name="T103" fmla="*/ 2147483647 h 641"/>
              <a:gd name="T104" fmla="*/ 2147483647 w 583"/>
              <a:gd name="T105" fmla="*/ 2147483647 h 641"/>
              <a:gd name="T106" fmla="*/ 2147483647 w 583"/>
              <a:gd name="T107" fmla="*/ 2147483647 h 641"/>
              <a:gd name="T108" fmla="*/ 2147483647 w 583"/>
              <a:gd name="T109" fmla="*/ 2147483647 h 641"/>
              <a:gd name="T110" fmla="*/ 2147483647 w 583"/>
              <a:gd name="T111" fmla="*/ 2147483647 h 641"/>
              <a:gd name="T112" fmla="*/ 2147483647 w 583"/>
              <a:gd name="T113" fmla="*/ 2147483647 h 641"/>
              <a:gd name="T114" fmla="*/ 2147483647 w 583"/>
              <a:gd name="T115" fmla="*/ 2147483647 h 6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83"/>
              <a:gd name="T175" fmla="*/ 0 h 641"/>
              <a:gd name="T176" fmla="*/ 583 w 583"/>
              <a:gd name="T177" fmla="*/ 641 h 6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83" h="641">
                <a:moveTo>
                  <a:pt x="558" y="488"/>
                </a:moveTo>
                <a:lnTo>
                  <a:pt x="549" y="517"/>
                </a:lnTo>
                <a:lnTo>
                  <a:pt x="552" y="584"/>
                </a:lnTo>
                <a:lnTo>
                  <a:pt x="544" y="598"/>
                </a:lnTo>
                <a:lnTo>
                  <a:pt x="472" y="617"/>
                </a:lnTo>
                <a:lnTo>
                  <a:pt x="437" y="641"/>
                </a:lnTo>
                <a:lnTo>
                  <a:pt x="406" y="641"/>
                </a:lnTo>
                <a:lnTo>
                  <a:pt x="359" y="633"/>
                </a:lnTo>
                <a:lnTo>
                  <a:pt x="283" y="636"/>
                </a:lnTo>
                <a:lnTo>
                  <a:pt x="283" y="605"/>
                </a:lnTo>
                <a:lnTo>
                  <a:pt x="296" y="573"/>
                </a:lnTo>
                <a:lnTo>
                  <a:pt x="340" y="507"/>
                </a:lnTo>
                <a:lnTo>
                  <a:pt x="338" y="474"/>
                </a:lnTo>
                <a:lnTo>
                  <a:pt x="314" y="451"/>
                </a:lnTo>
                <a:lnTo>
                  <a:pt x="240" y="444"/>
                </a:lnTo>
                <a:lnTo>
                  <a:pt x="198" y="425"/>
                </a:lnTo>
                <a:lnTo>
                  <a:pt x="164" y="382"/>
                </a:lnTo>
                <a:lnTo>
                  <a:pt x="135" y="366"/>
                </a:lnTo>
                <a:lnTo>
                  <a:pt x="89" y="375"/>
                </a:lnTo>
                <a:lnTo>
                  <a:pt x="70" y="360"/>
                </a:lnTo>
                <a:lnTo>
                  <a:pt x="55" y="327"/>
                </a:lnTo>
                <a:lnTo>
                  <a:pt x="27" y="308"/>
                </a:lnTo>
                <a:lnTo>
                  <a:pt x="17" y="288"/>
                </a:lnTo>
                <a:lnTo>
                  <a:pt x="16" y="241"/>
                </a:lnTo>
                <a:lnTo>
                  <a:pt x="0" y="170"/>
                </a:lnTo>
                <a:lnTo>
                  <a:pt x="2" y="147"/>
                </a:lnTo>
                <a:lnTo>
                  <a:pt x="29" y="128"/>
                </a:lnTo>
                <a:lnTo>
                  <a:pt x="42" y="97"/>
                </a:lnTo>
                <a:lnTo>
                  <a:pt x="40" y="32"/>
                </a:lnTo>
                <a:lnTo>
                  <a:pt x="55" y="18"/>
                </a:lnTo>
                <a:lnTo>
                  <a:pt x="128" y="13"/>
                </a:lnTo>
                <a:lnTo>
                  <a:pt x="208" y="0"/>
                </a:lnTo>
                <a:lnTo>
                  <a:pt x="273" y="10"/>
                </a:lnTo>
                <a:lnTo>
                  <a:pt x="316" y="43"/>
                </a:lnTo>
                <a:lnTo>
                  <a:pt x="325" y="110"/>
                </a:lnTo>
                <a:lnTo>
                  <a:pt x="321" y="185"/>
                </a:lnTo>
                <a:lnTo>
                  <a:pt x="336" y="237"/>
                </a:lnTo>
                <a:lnTo>
                  <a:pt x="368" y="252"/>
                </a:lnTo>
                <a:lnTo>
                  <a:pt x="397" y="232"/>
                </a:lnTo>
                <a:lnTo>
                  <a:pt x="435" y="219"/>
                </a:lnTo>
                <a:lnTo>
                  <a:pt x="469" y="216"/>
                </a:lnTo>
                <a:lnTo>
                  <a:pt x="479" y="224"/>
                </a:lnTo>
                <a:lnTo>
                  <a:pt x="491" y="237"/>
                </a:lnTo>
                <a:lnTo>
                  <a:pt x="493" y="252"/>
                </a:lnTo>
                <a:lnTo>
                  <a:pt x="490" y="267"/>
                </a:lnTo>
                <a:lnTo>
                  <a:pt x="482" y="297"/>
                </a:lnTo>
                <a:lnTo>
                  <a:pt x="479" y="307"/>
                </a:lnTo>
                <a:lnTo>
                  <a:pt x="480" y="323"/>
                </a:lnTo>
                <a:lnTo>
                  <a:pt x="487" y="335"/>
                </a:lnTo>
                <a:lnTo>
                  <a:pt x="496" y="344"/>
                </a:lnTo>
                <a:lnTo>
                  <a:pt x="531" y="335"/>
                </a:lnTo>
                <a:lnTo>
                  <a:pt x="541" y="335"/>
                </a:lnTo>
                <a:lnTo>
                  <a:pt x="550" y="337"/>
                </a:lnTo>
                <a:lnTo>
                  <a:pt x="565" y="347"/>
                </a:lnTo>
                <a:lnTo>
                  <a:pt x="582" y="375"/>
                </a:lnTo>
                <a:lnTo>
                  <a:pt x="583" y="407"/>
                </a:lnTo>
                <a:lnTo>
                  <a:pt x="575" y="458"/>
                </a:lnTo>
                <a:lnTo>
                  <a:pt x="558" y="488"/>
                </a:lnTo>
                <a:close/>
              </a:path>
            </a:pathLst>
          </a:custGeom>
          <a:solidFill>
            <a:srgbClr val="FFF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43" name="Freeform 28"/>
          <p:cNvSpPr>
            <a:spLocks/>
          </p:cNvSpPr>
          <p:nvPr/>
        </p:nvSpPr>
        <p:spPr bwMode="auto">
          <a:xfrm>
            <a:off x="6261101" y="4478339"/>
            <a:ext cx="436563" cy="377825"/>
          </a:xfrm>
          <a:custGeom>
            <a:avLst/>
            <a:gdLst>
              <a:gd name="T0" fmla="*/ 2147483647 w 583"/>
              <a:gd name="T1" fmla="*/ 2147483647 h 641"/>
              <a:gd name="T2" fmla="*/ 2147483647 w 583"/>
              <a:gd name="T3" fmla="*/ 2147483647 h 641"/>
              <a:gd name="T4" fmla="*/ 2147483647 w 583"/>
              <a:gd name="T5" fmla="*/ 2147483647 h 641"/>
              <a:gd name="T6" fmla="*/ 2147483647 w 583"/>
              <a:gd name="T7" fmla="*/ 2147483647 h 641"/>
              <a:gd name="T8" fmla="*/ 2147483647 w 583"/>
              <a:gd name="T9" fmla="*/ 2147483647 h 641"/>
              <a:gd name="T10" fmla="*/ 2147483647 w 583"/>
              <a:gd name="T11" fmla="*/ 2147483647 h 641"/>
              <a:gd name="T12" fmla="*/ 2147483647 w 583"/>
              <a:gd name="T13" fmla="*/ 2147483647 h 641"/>
              <a:gd name="T14" fmla="*/ 2147483647 w 583"/>
              <a:gd name="T15" fmla="*/ 2147483647 h 641"/>
              <a:gd name="T16" fmla="*/ 2147483647 w 583"/>
              <a:gd name="T17" fmla="*/ 2147483647 h 641"/>
              <a:gd name="T18" fmla="*/ 2147483647 w 583"/>
              <a:gd name="T19" fmla="*/ 2147483647 h 641"/>
              <a:gd name="T20" fmla="*/ 2147483647 w 583"/>
              <a:gd name="T21" fmla="*/ 2147483647 h 641"/>
              <a:gd name="T22" fmla="*/ 2147483647 w 583"/>
              <a:gd name="T23" fmla="*/ 2147483647 h 641"/>
              <a:gd name="T24" fmla="*/ 2147483647 w 583"/>
              <a:gd name="T25" fmla="*/ 2147483647 h 641"/>
              <a:gd name="T26" fmla="*/ 2147483647 w 583"/>
              <a:gd name="T27" fmla="*/ 2147483647 h 641"/>
              <a:gd name="T28" fmla="*/ 2147483647 w 583"/>
              <a:gd name="T29" fmla="*/ 2147483647 h 641"/>
              <a:gd name="T30" fmla="*/ 2147483647 w 583"/>
              <a:gd name="T31" fmla="*/ 2147483647 h 641"/>
              <a:gd name="T32" fmla="*/ 2147483647 w 583"/>
              <a:gd name="T33" fmla="*/ 2147483647 h 641"/>
              <a:gd name="T34" fmla="*/ 2147483647 w 583"/>
              <a:gd name="T35" fmla="*/ 2147483647 h 641"/>
              <a:gd name="T36" fmla="*/ 2147483647 w 583"/>
              <a:gd name="T37" fmla="*/ 2147483647 h 641"/>
              <a:gd name="T38" fmla="*/ 2147483647 w 583"/>
              <a:gd name="T39" fmla="*/ 2147483647 h 641"/>
              <a:gd name="T40" fmla="*/ 2147483647 w 583"/>
              <a:gd name="T41" fmla="*/ 2147483647 h 641"/>
              <a:gd name="T42" fmla="*/ 2147483647 w 583"/>
              <a:gd name="T43" fmla="*/ 2147483647 h 641"/>
              <a:gd name="T44" fmla="*/ 2147483647 w 583"/>
              <a:gd name="T45" fmla="*/ 2147483647 h 641"/>
              <a:gd name="T46" fmla="*/ 2147483647 w 583"/>
              <a:gd name="T47" fmla="*/ 2147483647 h 641"/>
              <a:gd name="T48" fmla="*/ 0 w 583"/>
              <a:gd name="T49" fmla="*/ 2147483647 h 641"/>
              <a:gd name="T50" fmla="*/ 2147483647 w 583"/>
              <a:gd name="T51" fmla="*/ 2147483647 h 641"/>
              <a:gd name="T52" fmla="*/ 2147483647 w 583"/>
              <a:gd name="T53" fmla="*/ 2147483647 h 641"/>
              <a:gd name="T54" fmla="*/ 2147483647 w 583"/>
              <a:gd name="T55" fmla="*/ 2147483647 h 641"/>
              <a:gd name="T56" fmla="*/ 2147483647 w 583"/>
              <a:gd name="T57" fmla="*/ 2147483647 h 641"/>
              <a:gd name="T58" fmla="*/ 2147483647 w 583"/>
              <a:gd name="T59" fmla="*/ 2147483647 h 641"/>
              <a:gd name="T60" fmla="*/ 2147483647 w 583"/>
              <a:gd name="T61" fmla="*/ 2147483647 h 641"/>
              <a:gd name="T62" fmla="*/ 2147483647 w 583"/>
              <a:gd name="T63" fmla="*/ 0 h 641"/>
              <a:gd name="T64" fmla="*/ 2147483647 w 583"/>
              <a:gd name="T65" fmla="*/ 2147483647 h 641"/>
              <a:gd name="T66" fmla="*/ 2147483647 w 583"/>
              <a:gd name="T67" fmla="*/ 2147483647 h 641"/>
              <a:gd name="T68" fmla="*/ 2147483647 w 583"/>
              <a:gd name="T69" fmla="*/ 2147483647 h 641"/>
              <a:gd name="T70" fmla="*/ 2147483647 w 583"/>
              <a:gd name="T71" fmla="*/ 2147483647 h 641"/>
              <a:gd name="T72" fmla="*/ 2147483647 w 583"/>
              <a:gd name="T73" fmla="*/ 2147483647 h 641"/>
              <a:gd name="T74" fmla="*/ 2147483647 w 583"/>
              <a:gd name="T75" fmla="*/ 2147483647 h 641"/>
              <a:gd name="T76" fmla="*/ 2147483647 w 583"/>
              <a:gd name="T77" fmla="*/ 2147483647 h 641"/>
              <a:gd name="T78" fmla="*/ 2147483647 w 583"/>
              <a:gd name="T79" fmla="*/ 2147483647 h 641"/>
              <a:gd name="T80" fmla="*/ 2147483647 w 583"/>
              <a:gd name="T81" fmla="*/ 2147483647 h 641"/>
              <a:gd name="T82" fmla="*/ 2147483647 w 583"/>
              <a:gd name="T83" fmla="*/ 2147483647 h 641"/>
              <a:gd name="T84" fmla="*/ 2147483647 w 583"/>
              <a:gd name="T85" fmla="*/ 2147483647 h 641"/>
              <a:gd name="T86" fmla="*/ 2147483647 w 583"/>
              <a:gd name="T87" fmla="*/ 2147483647 h 641"/>
              <a:gd name="T88" fmla="*/ 2147483647 w 583"/>
              <a:gd name="T89" fmla="*/ 2147483647 h 641"/>
              <a:gd name="T90" fmla="*/ 2147483647 w 583"/>
              <a:gd name="T91" fmla="*/ 2147483647 h 641"/>
              <a:gd name="T92" fmla="*/ 2147483647 w 583"/>
              <a:gd name="T93" fmla="*/ 2147483647 h 641"/>
              <a:gd name="T94" fmla="*/ 2147483647 w 583"/>
              <a:gd name="T95" fmla="*/ 2147483647 h 641"/>
              <a:gd name="T96" fmla="*/ 2147483647 w 583"/>
              <a:gd name="T97" fmla="*/ 2147483647 h 641"/>
              <a:gd name="T98" fmla="*/ 2147483647 w 583"/>
              <a:gd name="T99" fmla="*/ 2147483647 h 641"/>
              <a:gd name="T100" fmla="*/ 2147483647 w 583"/>
              <a:gd name="T101" fmla="*/ 2147483647 h 641"/>
              <a:gd name="T102" fmla="*/ 2147483647 w 583"/>
              <a:gd name="T103" fmla="*/ 2147483647 h 641"/>
              <a:gd name="T104" fmla="*/ 2147483647 w 583"/>
              <a:gd name="T105" fmla="*/ 2147483647 h 641"/>
              <a:gd name="T106" fmla="*/ 2147483647 w 583"/>
              <a:gd name="T107" fmla="*/ 2147483647 h 641"/>
              <a:gd name="T108" fmla="*/ 2147483647 w 583"/>
              <a:gd name="T109" fmla="*/ 2147483647 h 641"/>
              <a:gd name="T110" fmla="*/ 2147483647 w 583"/>
              <a:gd name="T111" fmla="*/ 2147483647 h 641"/>
              <a:gd name="T112" fmla="*/ 2147483647 w 583"/>
              <a:gd name="T113" fmla="*/ 2147483647 h 641"/>
              <a:gd name="T114" fmla="*/ 2147483647 w 583"/>
              <a:gd name="T115" fmla="*/ 2147483647 h 6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83"/>
              <a:gd name="T175" fmla="*/ 0 h 641"/>
              <a:gd name="T176" fmla="*/ 583 w 583"/>
              <a:gd name="T177" fmla="*/ 641 h 6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83" h="641">
                <a:moveTo>
                  <a:pt x="558" y="488"/>
                </a:moveTo>
                <a:lnTo>
                  <a:pt x="549" y="517"/>
                </a:lnTo>
                <a:lnTo>
                  <a:pt x="552" y="584"/>
                </a:lnTo>
                <a:lnTo>
                  <a:pt x="544" y="598"/>
                </a:lnTo>
                <a:lnTo>
                  <a:pt x="472" y="617"/>
                </a:lnTo>
                <a:lnTo>
                  <a:pt x="437" y="641"/>
                </a:lnTo>
                <a:lnTo>
                  <a:pt x="406" y="641"/>
                </a:lnTo>
                <a:lnTo>
                  <a:pt x="359" y="633"/>
                </a:lnTo>
                <a:lnTo>
                  <a:pt x="283" y="636"/>
                </a:lnTo>
                <a:lnTo>
                  <a:pt x="283" y="605"/>
                </a:lnTo>
                <a:lnTo>
                  <a:pt x="296" y="573"/>
                </a:lnTo>
                <a:lnTo>
                  <a:pt x="340" y="507"/>
                </a:lnTo>
                <a:lnTo>
                  <a:pt x="338" y="474"/>
                </a:lnTo>
                <a:lnTo>
                  <a:pt x="314" y="451"/>
                </a:lnTo>
                <a:lnTo>
                  <a:pt x="240" y="444"/>
                </a:lnTo>
                <a:lnTo>
                  <a:pt x="198" y="425"/>
                </a:lnTo>
                <a:lnTo>
                  <a:pt x="164" y="382"/>
                </a:lnTo>
                <a:lnTo>
                  <a:pt x="135" y="366"/>
                </a:lnTo>
                <a:lnTo>
                  <a:pt x="89" y="375"/>
                </a:lnTo>
                <a:lnTo>
                  <a:pt x="70" y="360"/>
                </a:lnTo>
                <a:lnTo>
                  <a:pt x="55" y="327"/>
                </a:lnTo>
                <a:lnTo>
                  <a:pt x="27" y="308"/>
                </a:lnTo>
                <a:lnTo>
                  <a:pt x="17" y="288"/>
                </a:lnTo>
                <a:lnTo>
                  <a:pt x="16" y="241"/>
                </a:lnTo>
                <a:lnTo>
                  <a:pt x="0" y="170"/>
                </a:lnTo>
                <a:lnTo>
                  <a:pt x="2" y="147"/>
                </a:lnTo>
                <a:lnTo>
                  <a:pt x="29" y="128"/>
                </a:lnTo>
                <a:lnTo>
                  <a:pt x="42" y="97"/>
                </a:lnTo>
                <a:lnTo>
                  <a:pt x="40" y="32"/>
                </a:lnTo>
                <a:lnTo>
                  <a:pt x="55" y="18"/>
                </a:lnTo>
                <a:lnTo>
                  <a:pt x="128" y="13"/>
                </a:lnTo>
                <a:lnTo>
                  <a:pt x="208" y="0"/>
                </a:lnTo>
                <a:lnTo>
                  <a:pt x="273" y="10"/>
                </a:lnTo>
                <a:lnTo>
                  <a:pt x="316" y="43"/>
                </a:lnTo>
                <a:lnTo>
                  <a:pt x="325" y="110"/>
                </a:lnTo>
                <a:lnTo>
                  <a:pt x="321" y="185"/>
                </a:lnTo>
                <a:lnTo>
                  <a:pt x="336" y="237"/>
                </a:lnTo>
                <a:lnTo>
                  <a:pt x="368" y="252"/>
                </a:lnTo>
                <a:lnTo>
                  <a:pt x="397" y="232"/>
                </a:lnTo>
                <a:lnTo>
                  <a:pt x="435" y="219"/>
                </a:lnTo>
                <a:lnTo>
                  <a:pt x="469" y="216"/>
                </a:lnTo>
                <a:lnTo>
                  <a:pt x="479" y="224"/>
                </a:lnTo>
                <a:lnTo>
                  <a:pt x="491" y="237"/>
                </a:lnTo>
                <a:lnTo>
                  <a:pt x="493" y="252"/>
                </a:lnTo>
                <a:lnTo>
                  <a:pt x="490" y="267"/>
                </a:lnTo>
                <a:lnTo>
                  <a:pt x="482" y="297"/>
                </a:lnTo>
                <a:lnTo>
                  <a:pt x="479" y="307"/>
                </a:lnTo>
                <a:lnTo>
                  <a:pt x="480" y="323"/>
                </a:lnTo>
                <a:lnTo>
                  <a:pt x="487" y="335"/>
                </a:lnTo>
                <a:lnTo>
                  <a:pt x="496" y="344"/>
                </a:lnTo>
                <a:lnTo>
                  <a:pt x="531" y="335"/>
                </a:lnTo>
                <a:lnTo>
                  <a:pt x="541" y="335"/>
                </a:lnTo>
                <a:lnTo>
                  <a:pt x="550" y="337"/>
                </a:lnTo>
                <a:lnTo>
                  <a:pt x="565" y="347"/>
                </a:lnTo>
                <a:lnTo>
                  <a:pt x="582" y="375"/>
                </a:lnTo>
                <a:lnTo>
                  <a:pt x="583" y="407"/>
                </a:lnTo>
                <a:lnTo>
                  <a:pt x="575" y="458"/>
                </a:lnTo>
                <a:lnTo>
                  <a:pt x="558" y="48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44" name="Freeform 29"/>
          <p:cNvSpPr>
            <a:spLocks/>
          </p:cNvSpPr>
          <p:nvPr/>
        </p:nvSpPr>
        <p:spPr bwMode="auto">
          <a:xfrm>
            <a:off x="5808664" y="4032251"/>
            <a:ext cx="719137" cy="663575"/>
          </a:xfrm>
          <a:custGeom>
            <a:avLst/>
            <a:gdLst>
              <a:gd name="T0" fmla="*/ 2147483647 w 965"/>
              <a:gd name="T1" fmla="*/ 2147483647 h 1122"/>
              <a:gd name="T2" fmla="*/ 2147483647 w 965"/>
              <a:gd name="T3" fmla="*/ 2147483647 h 1122"/>
              <a:gd name="T4" fmla="*/ 2147483647 w 965"/>
              <a:gd name="T5" fmla="*/ 2147483647 h 1122"/>
              <a:gd name="T6" fmla="*/ 2147483647 w 965"/>
              <a:gd name="T7" fmla="*/ 2147483647 h 1122"/>
              <a:gd name="T8" fmla="*/ 2147483647 w 965"/>
              <a:gd name="T9" fmla="*/ 2147483647 h 1122"/>
              <a:gd name="T10" fmla="*/ 2147483647 w 965"/>
              <a:gd name="T11" fmla="*/ 2147483647 h 1122"/>
              <a:gd name="T12" fmla="*/ 2147483647 w 965"/>
              <a:gd name="T13" fmla="*/ 2147483647 h 1122"/>
              <a:gd name="T14" fmla="*/ 2147483647 w 965"/>
              <a:gd name="T15" fmla="*/ 2147483647 h 1122"/>
              <a:gd name="T16" fmla="*/ 2147483647 w 965"/>
              <a:gd name="T17" fmla="*/ 2147483647 h 1122"/>
              <a:gd name="T18" fmla="*/ 2147483647 w 965"/>
              <a:gd name="T19" fmla="*/ 2147483647 h 1122"/>
              <a:gd name="T20" fmla="*/ 2147483647 w 965"/>
              <a:gd name="T21" fmla="*/ 2147483647 h 1122"/>
              <a:gd name="T22" fmla="*/ 2147483647 w 965"/>
              <a:gd name="T23" fmla="*/ 2147483647 h 1122"/>
              <a:gd name="T24" fmla="*/ 2147483647 w 965"/>
              <a:gd name="T25" fmla="*/ 2147483647 h 1122"/>
              <a:gd name="T26" fmla="*/ 2147483647 w 965"/>
              <a:gd name="T27" fmla="*/ 2147483647 h 1122"/>
              <a:gd name="T28" fmla="*/ 2147483647 w 965"/>
              <a:gd name="T29" fmla="*/ 2147483647 h 1122"/>
              <a:gd name="T30" fmla="*/ 2147483647 w 965"/>
              <a:gd name="T31" fmla="*/ 2147483647 h 1122"/>
              <a:gd name="T32" fmla="*/ 2147483647 w 965"/>
              <a:gd name="T33" fmla="*/ 2147483647 h 1122"/>
              <a:gd name="T34" fmla="*/ 2147483647 w 965"/>
              <a:gd name="T35" fmla="*/ 0 h 1122"/>
              <a:gd name="T36" fmla="*/ 2147483647 w 965"/>
              <a:gd name="T37" fmla="*/ 2147483647 h 1122"/>
              <a:gd name="T38" fmla="*/ 2147483647 w 965"/>
              <a:gd name="T39" fmla="*/ 2147483647 h 1122"/>
              <a:gd name="T40" fmla="*/ 2147483647 w 965"/>
              <a:gd name="T41" fmla="*/ 2147483647 h 1122"/>
              <a:gd name="T42" fmla="*/ 2147483647 w 965"/>
              <a:gd name="T43" fmla="*/ 2147483647 h 1122"/>
              <a:gd name="T44" fmla="*/ 2147483647 w 965"/>
              <a:gd name="T45" fmla="*/ 2147483647 h 1122"/>
              <a:gd name="T46" fmla="*/ 2147483647 w 965"/>
              <a:gd name="T47" fmla="*/ 2147483647 h 1122"/>
              <a:gd name="T48" fmla="*/ 2147483647 w 965"/>
              <a:gd name="T49" fmla="*/ 2147483647 h 1122"/>
              <a:gd name="T50" fmla="*/ 0 w 965"/>
              <a:gd name="T51" fmla="*/ 2147483647 h 1122"/>
              <a:gd name="T52" fmla="*/ 2147483647 w 965"/>
              <a:gd name="T53" fmla="*/ 2147483647 h 1122"/>
              <a:gd name="T54" fmla="*/ 2147483647 w 965"/>
              <a:gd name="T55" fmla="*/ 2147483647 h 1122"/>
              <a:gd name="T56" fmla="*/ 2147483647 w 965"/>
              <a:gd name="T57" fmla="*/ 2147483647 h 1122"/>
              <a:gd name="T58" fmla="*/ 2147483647 w 965"/>
              <a:gd name="T59" fmla="*/ 2147483647 h 1122"/>
              <a:gd name="T60" fmla="*/ 2147483647 w 965"/>
              <a:gd name="T61" fmla="*/ 2147483647 h 1122"/>
              <a:gd name="T62" fmla="*/ 2147483647 w 965"/>
              <a:gd name="T63" fmla="*/ 2147483647 h 1122"/>
              <a:gd name="T64" fmla="*/ 2147483647 w 965"/>
              <a:gd name="T65" fmla="*/ 2147483647 h 1122"/>
              <a:gd name="T66" fmla="*/ 2147483647 w 965"/>
              <a:gd name="T67" fmla="*/ 2147483647 h 1122"/>
              <a:gd name="T68" fmla="*/ 2147483647 w 965"/>
              <a:gd name="T69" fmla="*/ 2147483647 h 1122"/>
              <a:gd name="T70" fmla="*/ 2147483647 w 965"/>
              <a:gd name="T71" fmla="*/ 2147483647 h 1122"/>
              <a:gd name="T72" fmla="*/ 2147483647 w 965"/>
              <a:gd name="T73" fmla="*/ 2147483647 h 1122"/>
              <a:gd name="T74" fmla="*/ 2147483647 w 965"/>
              <a:gd name="T75" fmla="*/ 2147483647 h 1122"/>
              <a:gd name="T76" fmla="*/ 2147483647 w 965"/>
              <a:gd name="T77" fmla="*/ 2147483647 h 1122"/>
              <a:gd name="T78" fmla="*/ 2147483647 w 965"/>
              <a:gd name="T79" fmla="*/ 2147483647 h 1122"/>
              <a:gd name="T80" fmla="*/ 2147483647 w 965"/>
              <a:gd name="T81" fmla="*/ 2147483647 h 1122"/>
              <a:gd name="T82" fmla="*/ 2147483647 w 965"/>
              <a:gd name="T83" fmla="*/ 2147483647 h 1122"/>
              <a:gd name="T84" fmla="*/ 2147483647 w 965"/>
              <a:gd name="T85" fmla="*/ 2147483647 h 1122"/>
              <a:gd name="T86" fmla="*/ 2147483647 w 965"/>
              <a:gd name="T87" fmla="*/ 2147483647 h 1122"/>
              <a:gd name="T88" fmla="*/ 2147483647 w 965"/>
              <a:gd name="T89" fmla="*/ 2147483647 h 1122"/>
              <a:gd name="T90" fmla="*/ 2147483647 w 965"/>
              <a:gd name="T91" fmla="*/ 2147483647 h 1122"/>
              <a:gd name="T92" fmla="*/ 2147483647 w 965"/>
              <a:gd name="T93" fmla="*/ 2147483647 h 1122"/>
              <a:gd name="T94" fmla="*/ 2147483647 w 965"/>
              <a:gd name="T95" fmla="*/ 2147483647 h 1122"/>
              <a:gd name="T96" fmla="*/ 2147483647 w 965"/>
              <a:gd name="T97" fmla="*/ 2147483647 h 1122"/>
              <a:gd name="T98" fmla="*/ 2147483647 w 965"/>
              <a:gd name="T99" fmla="*/ 2147483647 h 1122"/>
              <a:gd name="T100" fmla="*/ 2147483647 w 965"/>
              <a:gd name="T101" fmla="*/ 2147483647 h 1122"/>
              <a:gd name="T102" fmla="*/ 2147483647 w 965"/>
              <a:gd name="T103" fmla="*/ 2147483647 h 1122"/>
              <a:gd name="T104" fmla="*/ 2147483647 w 965"/>
              <a:gd name="T105" fmla="*/ 2147483647 h 1122"/>
              <a:gd name="T106" fmla="*/ 2147483647 w 965"/>
              <a:gd name="T107" fmla="*/ 2147483647 h 1122"/>
              <a:gd name="T108" fmla="*/ 2147483647 w 965"/>
              <a:gd name="T109" fmla="*/ 2147483647 h 1122"/>
              <a:gd name="T110" fmla="*/ 2147483647 w 965"/>
              <a:gd name="T111" fmla="*/ 2147483647 h 1122"/>
              <a:gd name="T112" fmla="*/ 2147483647 w 965"/>
              <a:gd name="T113" fmla="*/ 2147483647 h 1122"/>
              <a:gd name="T114" fmla="*/ 2147483647 w 965"/>
              <a:gd name="T115" fmla="*/ 2147483647 h 11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65"/>
              <a:gd name="T175" fmla="*/ 0 h 1122"/>
              <a:gd name="T176" fmla="*/ 965 w 965"/>
              <a:gd name="T177" fmla="*/ 1122 h 11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65" h="1122">
                <a:moveTo>
                  <a:pt x="924" y="794"/>
                </a:moveTo>
                <a:lnTo>
                  <a:pt x="936" y="710"/>
                </a:lnTo>
                <a:lnTo>
                  <a:pt x="959" y="664"/>
                </a:lnTo>
                <a:lnTo>
                  <a:pt x="965" y="620"/>
                </a:lnTo>
                <a:lnTo>
                  <a:pt x="949" y="598"/>
                </a:lnTo>
                <a:lnTo>
                  <a:pt x="917" y="599"/>
                </a:lnTo>
                <a:lnTo>
                  <a:pt x="905" y="567"/>
                </a:lnTo>
                <a:lnTo>
                  <a:pt x="904" y="502"/>
                </a:lnTo>
                <a:lnTo>
                  <a:pt x="891" y="487"/>
                </a:lnTo>
                <a:lnTo>
                  <a:pt x="848" y="504"/>
                </a:lnTo>
                <a:lnTo>
                  <a:pt x="789" y="504"/>
                </a:lnTo>
                <a:lnTo>
                  <a:pt x="762" y="490"/>
                </a:lnTo>
                <a:lnTo>
                  <a:pt x="745" y="442"/>
                </a:lnTo>
                <a:lnTo>
                  <a:pt x="701" y="412"/>
                </a:lnTo>
                <a:lnTo>
                  <a:pt x="705" y="404"/>
                </a:lnTo>
                <a:lnTo>
                  <a:pt x="743" y="394"/>
                </a:lnTo>
                <a:lnTo>
                  <a:pt x="746" y="376"/>
                </a:lnTo>
                <a:lnTo>
                  <a:pt x="726" y="349"/>
                </a:lnTo>
                <a:lnTo>
                  <a:pt x="714" y="298"/>
                </a:lnTo>
                <a:lnTo>
                  <a:pt x="671" y="299"/>
                </a:lnTo>
                <a:lnTo>
                  <a:pt x="656" y="287"/>
                </a:lnTo>
                <a:lnTo>
                  <a:pt x="627" y="283"/>
                </a:lnTo>
                <a:lnTo>
                  <a:pt x="583" y="301"/>
                </a:lnTo>
                <a:lnTo>
                  <a:pt x="571" y="294"/>
                </a:lnTo>
                <a:lnTo>
                  <a:pt x="541" y="243"/>
                </a:lnTo>
                <a:lnTo>
                  <a:pt x="518" y="226"/>
                </a:lnTo>
                <a:lnTo>
                  <a:pt x="471" y="239"/>
                </a:lnTo>
                <a:lnTo>
                  <a:pt x="453" y="233"/>
                </a:lnTo>
                <a:lnTo>
                  <a:pt x="439" y="201"/>
                </a:lnTo>
                <a:lnTo>
                  <a:pt x="422" y="188"/>
                </a:lnTo>
                <a:lnTo>
                  <a:pt x="343" y="180"/>
                </a:lnTo>
                <a:lnTo>
                  <a:pt x="322" y="155"/>
                </a:lnTo>
                <a:lnTo>
                  <a:pt x="319" y="113"/>
                </a:lnTo>
                <a:lnTo>
                  <a:pt x="335" y="41"/>
                </a:lnTo>
                <a:lnTo>
                  <a:pt x="329" y="13"/>
                </a:lnTo>
                <a:lnTo>
                  <a:pt x="303" y="0"/>
                </a:lnTo>
                <a:lnTo>
                  <a:pt x="261" y="16"/>
                </a:lnTo>
                <a:lnTo>
                  <a:pt x="210" y="49"/>
                </a:lnTo>
                <a:lnTo>
                  <a:pt x="202" y="114"/>
                </a:lnTo>
                <a:lnTo>
                  <a:pt x="199" y="134"/>
                </a:lnTo>
                <a:lnTo>
                  <a:pt x="189" y="148"/>
                </a:lnTo>
                <a:lnTo>
                  <a:pt x="178" y="145"/>
                </a:lnTo>
                <a:lnTo>
                  <a:pt x="147" y="133"/>
                </a:lnTo>
                <a:lnTo>
                  <a:pt x="129" y="133"/>
                </a:lnTo>
                <a:lnTo>
                  <a:pt x="123" y="155"/>
                </a:lnTo>
                <a:lnTo>
                  <a:pt x="119" y="166"/>
                </a:lnTo>
                <a:lnTo>
                  <a:pt x="114" y="180"/>
                </a:lnTo>
                <a:lnTo>
                  <a:pt x="103" y="186"/>
                </a:lnTo>
                <a:lnTo>
                  <a:pt x="86" y="184"/>
                </a:lnTo>
                <a:lnTo>
                  <a:pt x="75" y="180"/>
                </a:lnTo>
                <a:lnTo>
                  <a:pt x="43" y="166"/>
                </a:lnTo>
                <a:lnTo>
                  <a:pt x="0" y="166"/>
                </a:lnTo>
                <a:lnTo>
                  <a:pt x="30" y="199"/>
                </a:lnTo>
                <a:lnTo>
                  <a:pt x="60" y="262"/>
                </a:lnTo>
                <a:lnTo>
                  <a:pt x="61" y="294"/>
                </a:lnTo>
                <a:lnTo>
                  <a:pt x="53" y="319"/>
                </a:lnTo>
                <a:lnTo>
                  <a:pt x="38" y="345"/>
                </a:lnTo>
                <a:lnTo>
                  <a:pt x="52" y="399"/>
                </a:lnTo>
                <a:lnTo>
                  <a:pt x="55" y="429"/>
                </a:lnTo>
                <a:lnTo>
                  <a:pt x="34" y="472"/>
                </a:lnTo>
                <a:lnTo>
                  <a:pt x="31" y="505"/>
                </a:lnTo>
                <a:lnTo>
                  <a:pt x="41" y="540"/>
                </a:lnTo>
                <a:lnTo>
                  <a:pt x="54" y="560"/>
                </a:lnTo>
                <a:lnTo>
                  <a:pt x="76" y="588"/>
                </a:lnTo>
                <a:lnTo>
                  <a:pt x="83" y="614"/>
                </a:lnTo>
                <a:lnTo>
                  <a:pt x="79" y="634"/>
                </a:lnTo>
                <a:lnTo>
                  <a:pt x="75" y="639"/>
                </a:lnTo>
                <a:lnTo>
                  <a:pt x="64" y="643"/>
                </a:lnTo>
                <a:lnTo>
                  <a:pt x="23" y="650"/>
                </a:lnTo>
                <a:lnTo>
                  <a:pt x="23" y="699"/>
                </a:lnTo>
                <a:lnTo>
                  <a:pt x="52" y="730"/>
                </a:lnTo>
                <a:lnTo>
                  <a:pt x="67" y="762"/>
                </a:lnTo>
                <a:lnTo>
                  <a:pt x="75" y="806"/>
                </a:lnTo>
                <a:lnTo>
                  <a:pt x="97" y="825"/>
                </a:lnTo>
                <a:lnTo>
                  <a:pt x="123" y="847"/>
                </a:lnTo>
                <a:lnTo>
                  <a:pt x="128" y="885"/>
                </a:lnTo>
                <a:lnTo>
                  <a:pt x="118" y="904"/>
                </a:lnTo>
                <a:lnTo>
                  <a:pt x="114" y="937"/>
                </a:lnTo>
                <a:lnTo>
                  <a:pt x="151" y="987"/>
                </a:lnTo>
                <a:lnTo>
                  <a:pt x="171" y="1031"/>
                </a:lnTo>
                <a:lnTo>
                  <a:pt x="189" y="1095"/>
                </a:lnTo>
                <a:lnTo>
                  <a:pt x="219" y="1111"/>
                </a:lnTo>
                <a:lnTo>
                  <a:pt x="233" y="1095"/>
                </a:lnTo>
                <a:lnTo>
                  <a:pt x="248" y="1046"/>
                </a:lnTo>
                <a:lnTo>
                  <a:pt x="283" y="1026"/>
                </a:lnTo>
                <a:lnTo>
                  <a:pt x="305" y="1032"/>
                </a:lnTo>
                <a:lnTo>
                  <a:pt x="327" y="1056"/>
                </a:lnTo>
                <a:lnTo>
                  <a:pt x="349" y="1060"/>
                </a:lnTo>
                <a:lnTo>
                  <a:pt x="367" y="1030"/>
                </a:lnTo>
                <a:lnTo>
                  <a:pt x="393" y="1027"/>
                </a:lnTo>
                <a:lnTo>
                  <a:pt x="437" y="1076"/>
                </a:lnTo>
                <a:lnTo>
                  <a:pt x="446" y="1108"/>
                </a:lnTo>
                <a:lnTo>
                  <a:pt x="452" y="1122"/>
                </a:lnTo>
                <a:lnTo>
                  <a:pt x="455" y="1089"/>
                </a:lnTo>
                <a:lnTo>
                  <a:pt x="455" y="1038"/>
                </a:lnTo>
                <a:lnTo>
                  <a:pt x="466" y="1026"/>
                </a:lnTo>
                <a:lnTo>
                  <a:pt x="477" y="1044"/>
                </a:lnTo>
                <a:lnTo>
                  <a:pt x="481" y="1062"/>
                </a:lnTo>
                <a:lnTo>
                  <a:pt x="497" y="1059"/>
                </a:lnTo>
                <a:lnTo>
                  <a:pt x="499" y="1040"/>
                </a:lnTo>
                <a:lnTo>
                  <a:pt x="513" y="1018"/>
                </a:lnTo>
                <a:lnTo>
                  <a:pt x="546" y="1010"/>
                </a:lnTo>
                <a:lnTo>
                  <a:pt x="566" y="1024"/>
                </a:lnTo>
                <a:lnTo>
                  <a:pt x="580" y="1040"/>
                </a:lnTo>
                <a:lnTo>
                  <a:pt x="595" y="1044"/>
                </a:lnTo>
                <a:lnTo>
                  <a:pt x="625" y="1039"/>
                </a:lnTo>
                <a:lnTo>
                  <a:pt x="624" y="992"/>
                </a:lnTo>
                <a:lnTo>
                  <a:pt x="608" y="921"/>
                </a:lnTo>
                <a:lnTo>
                  <a:pt x="610" y="898"/>
                </a:lnTo>
                <a:lnTo>
                  <a:pt x="637" y="879"/>
                </a:lnTo>
                <a:lnTo>
                  <a:pt x="650" y="848"/>
                </a:lnTo>
                <a:lnTo>
                  <a:pt x="648" y="783"/>
                </a:lnTo>
                <a:lnTo>
                  <a:pt x="663" y="769"/>
                </a:lnTo>
                <a:lnTo>
                  <a:pt x="736" y="764"/>
                </a:lnTo>
                <a:lnTo>
                  <a:pt x="816" y="751"/>
                </a:lnTo>
                <a:lnTo>
                  <a:pt x="881" y="761"/>
                </a:lnTo>
                <a:lnTo>
                  <a:pt x="924" y="794"/>
                </a:lnTo>
                <a:close/>
              </a:path>
            </a:pathLst>
          </a:custGeom>
          <a:solidFill>
            <a:srgbClr val="3F9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45" name="Freeform 30"/>
          <p:cNvSpPr>
            <a:spLocks/>
          </p:cNvSpPr>
          <p:nvPr/>
        </p:nvSpPr>
        <p:spPr bwMode="auto">
          <a:xfrm>
            <a:off x="5808664" y="4032251"/>
            <a:ext cx="719137" cy="663575"/>
          </a:xfrm>
          <a:custGeom>
            <a:avLst/>
            <a:gdLst>
              <a:gd name="T0" fmla="*/ 2147483647 w 965"/>
              <a:gd name="T1" fmla="*/ 2147483647 h 1122"/>
              <a:gd name="T2" fmla="*/ 2147483647 w 965"/>
              <a:gd name="T3" fmla="*/ 2147483647 h 1122"/>
              <a:gd name="T4" fmla="*/ 2147483647 w 965"/>
              <a:gd name="T5" fmla="*/ 2147483647 h 1122"/>
              <a:gd name="T6" fmla="*/ 2147483647 w 965"/>
              <a:gd name="T7" fmla="*/ 2147483647 h 1122"/>
              <a:gd name="T8" fmla="*/ 2147483647 w 965"/>
              <a:gd name="T9" fmla="*/ 2147483647 h 1122"/>
              <a:gd name="T10" fmla="*/ 2147483647 w 965"/>
              <a:gd name="T11" fmla="*/ 2147483647 h 1122"/>
              <a:gd name="T12" fmla="*/ 2147483647 w 965"/>
              <a:gd name="T13" fmla="*/ 2147483647 h 1122"/>
              <a:gd name="T14" fmla="*/ 2147483647 w 965"/>
              <a:gd name="T15" fmla="*/ 2147483647 h 1122"/>
              <a:gd name="T16" fmla="*/ 2147483647 w 965"/>
              <a:gd name="T17" fmla="*/ 2147483647 h 1122"/>
              <a:gd name="T18" fmla="*/ 2147483647 w 965"/>
              <a:gd name="T19" fmla="*/ 2147483647 h 1122"/>
              <a:gd name="T20" fmla="*/ 2147483647 w 965"/>
              <a:gd name="T21" fmla="*/ 2147483647 h 1122"/>
              <a:gd name="T22" fmla="*/ 2147483647 w 965"/>
              <a:gd name="T23" fmla="*/ 2147483647 h 1122"/>
              <a:gd name="T24" fmla="*/ 2147483647 w 965"/>
              <a:gd name="T25" fmla="*/ 2147483647 h 1122"/>
              <a:gd name="T26" fmla="*/ 2147483647 w 965"/>
              <a:gd name="T27" fmla="*/ 2147483647 h 1122"/>
              <a:gd name="T28" fmla="*/ 2147483647 w 965"/>
              <a:gd name="T29" fmla="*/ 2147483647 h 1122"/>
              <a:gd name="T30" fmla="*/ 2147483647 w 965"/>
              <a:gd name="T31" fmla="*/ 2147483647 h 1122"/>
              <a:gd name="T32" fmla="*/ 2147483647 w 965"/>
              <a:gd name="T33" fmla="*/ 2147483647 h 1122"/>
              <a:gd name="T34" fmla="*/ 2147483647 w 965"/>
              <a:gd name="T35" fmla="*/ 0 h 1122"/>
              <a:gd name="T36" fmla="*/ 2147483647 w 965"/>
              <a:gd name="T37" fmla="*/ 2147483647 h 1122"/>
              <a:gd name="T38" fmla="*/ 2147483647 w 965"/>
              <a:gd name="T39" fmla="*/ 2147483647 h 1122"/>
              <a:gd name="T40" fmla="*/ 2147483647 w 965"/>
              <a:gd name="T41" fmla="*/ 2147483647 h 1122"/>
              <a:gd name="T42" fmla="*/ 2147483647 w 965"/>
              <a:gd name="T43" fmla="*/ 2147483647 h 1122"/>
              <a:gd name="T44" fmla="*/ 2147483647 w 965"/>
              <a:gd name="T45" fmla="*/ 2147483647 h 1122"/>
              <a:gd name="T46" fmla="*/ 2147483647 w 965"/>
              <a:gd name="T47" fmla="*/ 2147483647 h 1122"/>
              <a:gd name="T48" fmla="*/ 2147483647 w 965"/>
              <a:gd name="T49" fmla="*/ 2147483647 h 1122"/>
              <a:gd name="T50" fmla="*/ 0 w 965"/>
              <a:gd name="T51" fmla="*/ 2147483647 h 1122"/>
              <a:gd name="T52" fmla="*/ 2147483647 w 965"/>
              <a:gd name="T53" fmla="*/ 2147483647 h 1122"/>
              <a:gd name="T54" fmla="*/ 2147483647 w 965"/>
              <a:gd name="T55" fmla="*/ 2147483647 h 1122"/>
              <a:gd name="T56" fmla="*/ 2147483647 w 965"/>
              <a:gd name="T57" fmla="*/ 2147483647 h 1122"/>
              <a:gd name="T58" fmla="*/ 2147483647 w 965"/>
              <a:gd name="T59" fmla="*/ 2147483647 h 1122"/>
              <a:gd name="T60" fmla="*/ 2147483647 w 965"/>
              <a:gd name="T61" fmla="*/ 2147483647 h 1122"/>
              <a:gd name="T62" fmla="*/ 2147483647 w 965"/>
              <a:gd name="T63" fmla="*/ 2147483647 h 1122"/>
              <a:gd name="T64" fmla="*/ 2147483647 w 965"/>
              <a:gd name="T65" fmla="*/ 2147483647 h 1122"/>
              <a:gd name="T66" fmla="*/ 2147483647 w 965"/>
              <a:gd name="T67" fmla="*/ 2147483647 h 1122"/>
              <a:gd name="T68" fmla="*/ 2147483647 w 965"/>
              <a:gd name="T69" fmla="*/ 2147483647 h 1122"/>
              <a:gd name="T70" fmla="*/ 2147483647 w 965"/>
              <a:gd name="T71" fmla="*/ 2147483647 h 1122"/>
              <a:gd name="T72" fmla="*/ 2147483647 w 965"/>
              <a:gd name="T73" fmla="*/ 2147483647 h 1122"/>
              <a:gd name="T74" fmla="*/ 2147483647 w 965"/>
              <a:gd name="T75" fmla="*/ 2147483647 h 1122"/>
              <a:gd name="T76" fmla="*/ 2147483647 w 965"/>
              <a:gd name="T77" fmla="*/ 2147483647 h 1122"/>
              <a:gd name="T78" fmla="*/ 2147483647 w 965"/>
              <a:gd name="T79" fmla="*/ 2147483647 h 1122"/>
              <a:gd name="T80" fmla="*/ 2147483647 w 965"/>
              <a:gd name="T81" fmla="*/ 2147483647 h 1122"/>
              <a:gd name="T82" fmla="*/ 2147483647 w 965"/>
              <a:gd name="T83" fmla="*/ 2147483647 h 1122"/>
              <a:gd name="T84" fmla="*/ 2147483647 w 965"/>
              <a:gd name="T85" fmla="*/ 2147483647 h 1122"/>
              <a:gd name="T86" fmla="*/ 2147483647 w 965"/>
              <a:gd name="T87" fmla="*/ 2147483647 h 1122"/>
              <a:gd name="T88" fmla="*/ 2147483647 w 965"/>
              <a:gd name="T89" fmla="*/ 2147483647 h 1122"/>
              <a:gd name="T90" fmla="*/ 2147483647 w 965"/>
              <a:gd name="T91" fmla="*/ 2147483647 h 1122"/>
              <a:gd name="T92" fmla="*/ 2147483647 w 965"/>
              <a:gd name="T93" fmla="*/ 2147483647 h 1122"/>
              <a:gd name="T94" fmla="*/ 2147483647 w 965"/>
              <a:gd name="T95" fmla="*/ 2147483647 h 1122"/>
              <a:gd name="T96" fmla="*/ 2147483647 w 965"/>
              <a:gd name="T97" fmla="*/ 2147483647 h 1122"/>
              <a:gd name="T98" fmla="*/ 2147483647 w 965"/>
              <a:gd name="T99" fmla="*/ 2147483647 h 1122"/>
              <a:gd name="T100" fmla="*/ 2147483647 w 965"/>
              <a:gd name="T101" fmla="*/ 2147483647 h 1122"/>
              <a:gd name="T102" fmla="*/ 2147483647 w 965"/>
              <a:gd name="T103" fmla="*/ 2147483647 h 1122"/>
              <a:gd name="T104" fmla="*/ 2147483647 w 965"/>
              <a:gd name="T105" fmla="*/ 2147483647 h 1122"/>
              <a:gd name="T106" fmla="*/ 2147483647 w 965"/>
              <a:gd name="T107" fmla="*/ 2147483647 h 1122"/>
              <a:gd name="T108" fmla="*/ 2147483647 w 965"/>
              <a:gd name="T109" fmla="*/ 2147483647 h 1122"/>
              <a:gd name="T110" fmla="*/ 2147483647 w 965"/>
              <a:gd name="T111" fmla="*/ 2147483647 h 1122"/>
              <a:gd name="T112" fmla="*/ 2147483647 w 965"/>
              <a:gd name="T113" fmla="*/ 2147483647 h 1122"/>
              <a:gd name="T114" fmla="*/ 2147483647 w 965"/>
              <a:gd name="T115" fmla="*/ 2147483647 h 11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65"/>
              <a:gd name="T175" fmla="*/ 0 h 1122"/>
              <a:gd name="T176" fmla="*/ 965 w 965"/>
              <a:gd name="T177" fmla="*/ 1122 h 11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65" h="1122">
                <a:moveTo>
                  <a:pt x="924" y="794"/>
                </a:moveTo>
                <a:lnTo>
                  <a:pt x="936" y="710"/>
                </a:lnTo>
                <a:lnTo>
                  <a:pt x="959" y="664"/>
                </a:lnTo>
                <a:lnTo>
                  <a:pt x="965" y="620"/>
                </a:lnTo>
                <a:lnTo>
                  <a:pt x="949" y="598"/>
                </a:lnTo>
                <a:lnTo>
                  <a:pt x="917" y="599"/>
                </a:lnTo>
                <a:lnTo>
                  <a:pt x="905" y="567"/>
                </a:lnTo>
                <a:lnTo>
                  <a:pt x="904" y="502"/>
                </a:lnTo>
                <a:lnTo>
                  <a:pt x="891" y="487"/>
                </a:lnTo>
                <a:lnTo>
                  <a:pt x="848" y="504"/>
                </a:lnTo>
                <a:lnTo>
                  <a:pt x="789" y="504"/>
                </a:lnTo>
                <a:lnTo>
                  <a:pt x="762" y="490"/>
                </a:lnTo>
                <a:lnTo>
                  <a:pt x="745" y="442"/>
                </a:lnTo>
                <a:lnTo>
                  <a:pt x="701" y="412"/>
                </a:lnTo>
                <a:lnTo>
                  <a:pt x="705" y="404"/>
                </a:lnTo>
                <a:lnTo>
                  <a:pt x="743" y="394"/>
                </a:lnTo>
                <a:lnTo>
                  <a:pt x="746" y="376"/>
                </a:lnTo>
                <a:lnTo>
                  <a:pt x="726" y="349"/>
                </a:lnTo>
                <a:lnTo>
                  <a:pt x="714" y="298"/>
                </a:lnTo>
                <a:lnTo>
                  <a:pt x="671" y="299"/>
                </a:lnTo>
                <a:lnTo>
                  <a:pt x="656" y="287"/>
                </a:lnTo>
                <a:lnTo>
                  <a:pt x="627" y="283"/>
                </a:lnTo>
                <a:lnTo>
                  <a:pt x="583" y="301"/>
                </a:lnTo>
                <a:lnTo>
                  <a:pt x="571" y="294"/>
                </a:lnTo>
                <a:lnTo>
                  <a:pt x="541" y="243"/>
                </a:lnTo>
                <a:lnTo>
                  <a:pt x="518" y="226"/>
                </a:lnTo>
                <a:lnTo>
                  <a:pt x="471" y="239"/>
                </a:lnTo>
                <a:lnTo>
                  <a:pt x="453" y="233"/>
                </a:lnTo>
                <a:lnTo>
                  <a:pt x="439" y="201"/>
                </a:lnTo>
                <a:lnTo>
                  <a:pt x="422" y="188"/>
                </a:lnTo>
                <a:lnTo>
                  <a:pt x="343" y="180"/>
                </a:lnTo>
                <a:lnTo>
                  <a:pt x="322" y="155"/>
                </a:lnTo>
                <a:lnTo>
                  <a:pt x="319" y="113"/>
                </a:lnTo>
                <a:lnTo>
                  <a:pt x="335" y="41"/>
                </a:lnTo>
                <a:lnTo>
                  <a:pt x="329" y="13"/>
                </a:lnTo>
                <a:lnTo>
                  <a:pt x="303" y="0"/>
                </a:lnTo>
                <a:lnTo>
                  <a:pt x="261" y="16"/>
                </a:lnTo>
                <a:lnTo>
                  <a:pt x="210" y="49"/>
                </a:lnTo>
                <a:lnTo>
                  <a:pt x="202" y="114"/>
                </a:lnTo>
                <a:lnTo>
                  <a:pt x="199" y="134"/>
                </a:lnTo>
                <a:lnTo>
                  <a:pt x="189" y="148"/>
                </a:lnTo>
                <a:lnTo>
                  <a:pt x="178" y="145"/>
                </a:lnTo>
                <a:lnTo>
                  <a:pt x="147" y="133"/>
                </a:lnTo>
                <a:lnTo>
                  <a:pt x="129" y="133"/>
                </a:lnTo>
                <a:lnTo>
                  <a:pt x="123" y="155"/>
                </a:lnTo>
                <a:lnTo>
                  <a:pt x="119" y="166"/>
                </a:lnTo>
                <a:lnTo>
                  <a:pt x="114" y="180"/>
                </a:lnTo>
                <a:lnTo>
                  <a:pt x="103" y="186"/>
                </a:lnTo>
                <a:lnTo>
                  <a:pt x="86" y="184"/>
                </a:lnTo>
                <a:lnTo>
                  <a:pt x="75" y="180"/>
                </a:lnTo>
                <a:lnTo>
                  <a:pt x="43" y="166"/>
                </a:lnTo>
                <a:lnTo>
                  <a:pt x="0" y="166"/>
                </a:lnTo>
                <a:lnTo>
                  <a:pt x="30" y="199"/>
                </a:lnTo>
                <a:lnTo>
                  <a:pt x="60" y="262"/>
                </a:lnTo>
                <a:lnTo>
                  <a:pt x="61" y="294"/>
                </a:lnTo>
                <a:lnTo>
                  <a:pt x="53" y="319"/>
                </a:lnTo>
                <a:lnTo>
                  <a:pt x="38" y="345"/>
                </a:lnTo>
                <a:lnTo>
                  <a:pt x="52" y="399"/>
                </a:lnTo>
                <a:lnTo>
                  <a:pt x="55" y="429"/>
                </a:lnTo>
                <a:lnTo>
                  <a:pt x="34" y="472"/>
                </a:lnTo>
                <a:lnTo>
                  <a:pt x="31" y="505"/>
                </a:lnTo>
                <a:lnTo>
                  <a:pt x="41" y="540"/>
                </a:lnTo>
                <a:lnTo>
                  <a:pt x="54" y="560"/>
                </a:lnTo>
                <a:lnTo>
                  <a:pt x="76" y="588"/>
                </a:lnTo>
                <a:lnTo>
                  <a:pt x="83" y="614"/>
                </a:lnTo>
                <a:lnTo>
                  <a:pt x="79" y="634"/>
                </a:lnTo>
                <a:lnTo>
                  <a:pt x="75" y="639"/>
                </a:lnTo>
                <a:lnTo>
                  <a:pt x="64" y="643"/>
                </a:lnTo>
                <a:lnTo>
                  <a:pt x="23" y="650"/>
                </a:lnTo>
                <a:lnTo>
                  <a:pt x="23" y="699"/>
                </a:lnTo>
                <a:lnTo>
                  <a:pt x="52" y="730"/>
                </a:lnTo>
                <a:lnTo>
                  <a:pt x="67" y="762"/>
                </a:lnTo>
                <a:lnTo>
                  <a:pt x="75" y="806"/>
                </a:lnTo>
                <a:lnTo>
                  <a:pt x="97" y="825"/>
                </a:lnTo>
                <a:lnTo>
                  <a:pt x="123" y="847"/>
                </a:lnTo>
                <a:lnTo>
                  <a:pt x="128" y="885"/>
                </a:lnTo>
                <a:lnTo>
                  <a:pt x="118" y="904"/>
                </a:lnTo>
                <a:lnTo>
                  <a:pt x="114" y="937"/>
                </a:lnTo>
                <a:lnTo>
                  <a:pt x="151" y="987"/>
                </a:lnTo>
                <a:lnTo>
                  <a:pt x="171" y="1031"/>
                </a:lnTo>
                <a:lnTo>
                  <a:pt x="189" y="1095"/>
                </a:lnTo>
                <a:lnTo>
                  <a:pt x="219" y="1111"/>
                </a:lnTo>
                <a:lnTo>
                  <a:pt x="233" y="1095"/>
                </a:lnTo>
                <a:lnTo>
                  <a:pt x="248" y="1046"/>
                </a:lnTo>
                <a:lnTo>
                  <a:pt x="283" y="1026"/>
                </a:lnTo>
                <a:lnTo>
                  <a:pt x="305" y="1032"/>
                </a:lnTo>
                <a:lnTo>
                  <a:pt x="327" y="1056"/>
                </a:lnTo>
                <a:lnTo>
                  <a:pt x="349" y="1060"/>
                </a:lnTo>
                <a:lnTo>
                  <a:pt x="367" y="1030"/>
                </a:lnTo>
                <a:lnTo>
                  <a:pt x="393" y="1027"/>
                </a:lnTo>
                <a:lnTo>
                  <a:pt x="437" y="1076"/>
                </a:lnTo>
                <a:lnTo>
                  <a:pt x="446" y="1108"/>
                </a:lnTo>
                <a:lnTo>
                  <a:pt x="452" y="1122"/>
                </a:lnTo>
                <a:lnTo>
                  <a:pt x="455" y="1089"/>
                </a:lnTo>
                <a:lnTo>
                  <a:pt x="455" y="1038"/>
                </a:lnTo>
                <a:lnTo>
                  <a:pt x="466" y="1026"/>
                </a:lnTo>
                <a:lnTo>
                  <a:pt x="477" y="1044"/>
                </a:lnTo>
                <a:lnTo>
                  <a:pt x="481" y="1062"/>
                </a:lnTo>
                <a:lnTo>
                  <a:pt x="497" y="1059"/>
                </a:lnTo>
                <a:lnTo>
                  <a:pt x="499" y="1040"/>
                </a:lnTo>
                <a:lnTo>
                  <a:pt x="513" y="1018"/>
                </a:lnTo>
                <a:lnTo>
                  <a:pt x="546" y="1010"/>
                </a:lnTo>
                <a:lnTo>
                  <a:pt x="566" y="1024"/>
                </a:lnTo>
                <a:lnTo>
                  <a:pt x="580" y="1040"/>
                </a:lnTo>
                <a:lnTo>
                  <a:pt x="595" y="1044"/>
                </a:lnTo>
                <a:lnTo>
                  <a:pt x="625" y="1039"/>
                </a:lnTo>
                <a:lnTo>
                  <a:pt x="624" y="992"/>
                </a:lnTo>
                <a:lnTo>
                  <a:pt x="608" y="921"/>
                </a:lnTo>
                <a:lnTo>
                  <a:pt x="610" y="898"/>
                </a:lnTo>
                <a:lnTo>
                  <a:pt x="637" y="879"/>
                </a:lnTo>
                <a:lnTo>
                  <a:pt x="650" y="848"/>
                </a:lnTo>
                <a:lnTo>
                  <a:pt x="648" y="783"/>
                </a:lnTo>
                <a:lnTo>
                  <a:pt x="663" y="769"/>
                </a:lnTo>
                <a:lnTo>
                  <a:pt x="736" y="764"/>
                </a:lnTo>
                <a:lnTo>
                  <a:pt x="816" y="751"/>
                </a:lnTo>
                <a:lnTo>
                  <a:pt x="881" y="761"/>
                </a:lnTo>
                <a:lnTo>
                  <a:pt x="924" y="79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46" name="Freeform 31"/>
          <p:cNvSpPr>
            <a:spLocks/>
          </p:cNvSpPr>
          <p:nvPr/>
        </p:nvSpPr>
        <p:spPr bwMode="auto">
          <a:xfrm>
            <a:off x="5689600" y="4630738"/>
            <a:ext cx="1054100" cy="1389062"/>
          </a:xfrm>
          <a:custGeom>
            <a:avLst/>
            <a:gdLst>
              <a:gd name="T0" fmla="*/ 2147483647 w 1410"/>
              <a:gd name="T1" fmla="*/ 2147483647 h 2347"/>
              <a:gd name="T2" fmla="*/ 2147483647 w 1410"/>
              <a:gd name="T3" fmla="*/ 2147483647 h 2347"/>
              <a:gd name="T4" fmla="*/ 2147483647 w 1410"/>
              <a:gd name="T5" fmla="*/ 2147483647 h 2347"/>
              <a:gd name="T6" fmla="*/ 2147483647 w 1410"/>
              <a:gd name="T7" fmla="*/ 2147483647 h 2347"/>
              <a:gd name="T8" fmla="*/ 2147483647 w 1410"/>
              <a:gd name="T9" fmla="*/ 2147483647 h 2347"/>
              <a:gd name="T10" fmla="*/ 2147483647 w 1410"/>
              <a:gd name="T11" fmla="*/ 2147483647 h 2347"/>
              <a:gd name="T12" fmla="*/ 2147483647 w 1410"/>
              <a:gd name="T13" fmla="*/ 2147483647 h 2347"/>
              <a:gd name="T14" fmla="*/ 2147483647 w 1410"/>
              <a:gd name="T15" fmla="*/ 2147483647 h 2347"/>
              <a:gd name="T16" fmla="*/ 2147483647 w 1410"/>
              <a:gd name="T17" fmla="*/ 2147483647 h 2347"/>
              <a:gd name="T18" fmla="*/ 2147483647 w 1410"/>
              <a:gd name="T19" fmla="*/ 2147483647 h 2347"/>
              <a:gd name="T20" fmla="*/ 2147483647 w 1410"/>
              <a:gd name="T21" fmla="*/ 2147483647 h 2347"/>
              <a:gd name="T22" fmla="*/ 2147483647 w 1410"/>
              <a:gd name="T23" fmla="*/ 2147483647 h 2347"/>
              <a:gd name="T24" fmla="*/ 2147483647 w 1410"/>
              <a:gd name="T25" fmla="*/ 2147483647 h 2347"/>
              <a:gd name="T26" fmla="*/ 2147483647 w 1410"/>
              <a:gd name="T27" fmla="*/ 2147483647 h 2347"/>
              <a:gd name="T28" fmla="*/ 2147483647 w 1410"/>
              <a:gd name="T29" fmla="*/ 2147483647 h 2347"/>
              <a:gd name="T30" fmla="*/ 2147483647 w 1410"/>
              <a:gd name="T31" fmla="*/ 2147483647 h 2347"/>
              <a:gd name="T32" fmla="*/ 2147483647 w 1410"/>
              <a:gd name="T33" fmla="*/ 2147483647 h 2347"/>
              <a:gd name="T34" fmla="*/ 2147483647 w 1410"/>
              <a:gd name="T35" fmla="*/ 2147483647 h 2347"/>
              <a:gd name="T36" fmla="*/ 2147483647 w 1410"/>
              <a:gd name="T37" fmla="*/ 2147483647 h 2347"/>
              <a:gd name="T38" fmla="*/ 2147483647 w 1410"/>
              <a:gd name="T39" fmla="*/ 2147483647 h 2347"/>
              <a:gd name="T40" fmla="*/ 2147483647 w 1410"/>
              <a:gd name="T41" fmla="*/ 2147483647 h 2347"/>
              <a:gd name="T42" fmla="*/ 0 w 1410"/>
              <a:gd name="T43" fmla="*/ 2147483647 h 2347"/>
              <a:gd name="T44" fmla="*/ 2147483647 w 1410"/>
              <a:gd name="T45" fmla="*/ 2147483647 h 2347"/>
              <a:gd name="T46" fmla="*/ 2147483647 w 1410"/>
              <a:gd name="T47" fmla="*/ 2147483647 h 2347"/>
              <a:gd name="T48" fmla="*/ 2147483647 w 1410"/>
              <a:gd name="T49" fmla="*/ 2147483647 h 2347"/>
              <a:gd name="T50" fmla="*/ 2147483647 w 1410"/>
              <a:gd name="T51" fmla="*/ 2147483647 h 2347"/>
              <a:gd name="T52" fmla="*/ 2147483647 w 1410"/>
              <a:gd name="T53" fmla="*/ 2147483647 h 2347"/>
              <a:gd name="T54" fmla="*/ 2147483647 w 1410"/>
              <a:gd name="T55" fmla="*/ 2147483647 h 2347"/>
              <a:gd name="T56" fmla="*/ 2147483647 w 1410"/>
              <a:gd name="T57" fmla="*/ 2147483647 h 2347"/>
              <a:gd name="T58" fmla="*/ 2147483647 w 1410"/>
              <a:gd name="T59" fmla="*/ 2147483647 h 2347"/>
              <a:gd name="T60" fmla="*/ 2147483647 w 1410"/>
              <a:gd name="T61" fmla="*/ 2147483647 h 2347"/>
              <a:gd name="T62" fmla="*/ 2147483647 w 1410"/>
              <a:gd name="T63" fmla="*/ 2147483647 h 2347"/>
              <a:gd name="T64" fmla="*/ 2147483647 w 1410"/>
              <a:gd name="T65" fmla="*/ 2147483647 h 2347"/>
              <a:gd name="T66" fmla="*/ 2147483647 w 1410"/>
              <a:gd name="T67" fmla="*/ 2147483647 h 2347"/>
              <a:gd name="T68" fmla="*/ 2147483647 w 1410"/>
              <a:gd name="T69" fmla="*/ 2147483647 h 2347"/>
              <a:gd name="T70" fmla="*/ 2147483647 w 1410"/>
              <a:gd name="T71" fmla="*/ 2147483647 h 2347"/>
              <a:gd name="T72" fmla="*/ 2147483647 w 1410"/>
              <a:gd name="T73" fmla="*/ 2147483647 h 2347"/>
              <a:gd name="T74" fmla="*/ 2147483647 w 1410"/>
              <a:gd name="T75" fmla="*/ 2147483647 h 2347"/>
              <a:gd name="T76" fmla="*/ 2147483647 w 1410"/>
              <a:gd name="T77" fmla="*/ 2147483647 h 2347"/>
              <a:gd name="T78" fmla="*/ 2147483647 w 1410"/>
              <a:gd name="T79" fmla="*/ 2147483647 h 2347"/>
              <a:gd name="T80" fmla="*/ 2147483647 w 1410"/>
              <a:gd name="T81" fmla="*/ 2147483647 h 2347"/>
              <a:gd name="T82" fmla="*/ 2147483647 w 1410"/>
              <a:gd name="T83" fmla="*/ 2147483647 h 2347"/>
              <a:gd name="T84" fmla="*/ 2147483647 w 1410"/>
              <a:gd name="T85" fmla="*/ 2147483647 h 2347"/>
              <a:gd name="T86" fmla="*/ 2147483647 w 1410"/>
              <a:gd name="T87" fmla="*/ 2147483647 h 2347"/>
              <a:gd name="T88" fmla="*/ 2147483647 w 1410"/>
              <a:gd name="T89" fmla="*/ 2147483647 h 2347"/>
              <a:gd name="T90" fmla="*/ 2147483647 w 1410"/>
              <a:gd name="T91" fmla="*/ 2147483647 h 2347"/>
              <a:gd name="T92" fmla="*/ 2147483647 w 1410"/>
              <a:gd name="T93" fmla="*/ 2147483647 h 2347"/>
              <a:gd name="T94" fmla="*/ 2147483647 w 1410"/>
              <a:gd name="T95" fmla="*/ 2147483647 h 2347"/>
              <a:gd name="T96" fmla="*/ 2147483647 w 1410"/>
              <a:gd name="T97" fmla="*/ 2147483647 h 2347"/>
              <a:gd name="T98" fmla="*/ 2147483647 w 1410"/>
              <a:gd name="T99" fmla="*/ 2147483647 h 2347"/>
              <a:gd name="T100" fmla="*/ 2147483647 w 1410"/>
              <a:gd name="T101" fmla="*/ 2147483647 h 2347"/>
              <a:gd name="T102" fmla="*/ 2147483647 w 1410"/>
              <a:gd name="T103" fmla="*/ 2147483647 h 23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10"/>
              <a:gd name="T157" fmla="*/ 0 h 2347"/>
              <a:gd name="T158" fmla="*/ 1410 w 1410"/>
              <a:gd name="T159" fmla="*/ 2347 h 23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10" h="2347">
                <a:moveTo>
                  <a:pt x="1036" y="956"/>
                </a:moveTo>
                <a:lnTo>
                  <a:pt x="1027" y="956"/>
                </a:lnTo>
                <a:lnTo>
                  <a:pt x="1036" y="983"/>
                </a:lnTo>
                <a:lnTo>
                  <a:pt x="1061" y="1016"/>
                </a:lnTo>
                <a:lnTo>
                  <a:pt x="1077" y="1032"/>
                </a:lnTo>
                <a:lnTo>
                  <a:pt x="1094" y="1050"/>
                </a:lnTo>
                <a:lnTo>
                  <a:pt x="1107" y="1070"/>
                </a:lnTo>
                <a:lnTo>
                  <a:pt x="1110" y="1083"/>
                </a:lnTo>
                <a:lnTo>
                  <a:pt x="1113" y="1101"/>
                </a:lnTo>
                <a:lnTo>
                  <a:pt x="1115" y="1135"/>
                </a:lnTo>
                <a:lnTo>
                  <a:pt x="1115" y="1153"/>
                </a:lnTo>
                <a:lnTo>
                  <a:pt x="1111" y="1169"/>
                </a:lnTo>
                <a:lnTo>
                  <a:pt x="1110" y="1188"/>
                </a:lnTo>
                <a:lnTo>
                  <a:pt x="1105" y="1206"/>
                </a:lnTo>
                <a:lnTo>
                  <a:pt x="1099" y="1223"/>
                </a:lnTo>
                <a:lnTo>
                  <a:pt x="1088" y="1241"/>
                </a:lnTo>
                <a:lnTo>
                  <a:pt x="1076" y="1257"/>
                </a:lnTo>
                <a:lnTo>
                  <a:pt x="1050" y="1276"/>
                </a:lnTo>
                <a:lnTo>
                  <a:pt x="1008" y="1296"/>
                </a:lnTo>
                <a:lnTo>
                  <a:pt x="975" y="1315"/>
                </a:lnTo>
                <a:lnTo>
                  <a:pt x="929" y="1333"/>
                </a:lnTo>
                <a:lnTo>
                  <a:pt x="899" y="1351"/>
                </a:lnTo>
                <a:lnTo>
                  <a:pt x="867" y="1368"/>
                </a:lnTo>
                <a:lnTo>
                  <a:pt x="822" y="1374"/>
                </a:lnTo>
                <a:lnTo>
                  <a:pt x="791" y="1388"/>
                </a:lnTo>
                <a:lnTo>
                  <a:pt x="744" y="1392"/>
                </a:lnTo>
                <a:lnTo>
                  <a:pt x="727" y="1390"/>
                </a:lnTo>
                <a:lnTo>
                  <a:pt x="712" y="1377"/>
                </a:lnTo>
                <a:lnTo>
                  <a:pt x="699" y="1383"/>
                </a:lnTo>
                <a:lnTo>
                  <a:pt x="696" y="1411"/>
                </a:lnTo>
                <a:lnTo>
                  <a:pt x="696" y="1428"/>
                </a:lnTo>
                <a:lnTo>
                  <a:pt x="693" y="1446"/>
                </a:lnTo>
                <a:lnTo>
                  <a:pt x="685" y="1463"/>
                </a:lnTo>
                <a:lnTo>
                  <a:pt x="683" y="1514"/>
                </a:lnTo>
                <a:lnTo>
                  <a:pt x="679" y="1529"/>
                </a:lnTo>
                <a:lnTo>
                  <a:pt x="668" y="1531"/>
                </a:lnTo>
                <a:lnTo>
                  <a:pt x="638" y="1535"/>
                </a:lnTo>
                <a:lnTo>
                  <a:pt x="606" y="1537"/>
                </a:lnTo>
                <a:lnTo>
                  <a:pt x="578" y="1534"/>
                </a:lnTo>
                <a:lnTo>
                  <a:pt x="559" y="1523"/>
                </a:lnTo>
                <a:lnTo>
                  <a:pt x="527" y="1521"/>
                </a:lnTo>
                <a:lnTo>
                  <a:pt x="511" y="1523"/>
                </a:lnTo>
                <a:lnTo>
                  <a:pt x="501" y="1529"/>
                </a:lnTo>
                <a:lnTo>
                  <a:pt x="497" y="1541"/>
                </a:lnTo>
                <a:lnTo>
                  <a:pt x="514" y="1609"/>
                </a:lnTo>
                <a:lnTo>
                  <a:pt x="520" y="1620"/>
                </a:lnTo>
                <a:lnTo>
                  <a:pt x="530" y="1625"/>
                </a:lnTo>
                <a:lnTo>
                  <a:pt x="563" y="1627"/>
                </a:lnTo>
                <a:lnTo>
                  <a:pt x="576" y="1640"/>
                </a:lnTo>
                <a:lnTo>
                  <a:pt x="578" y="1659"/>
                </a:lnTo>
                <a:lnTo>
                  <a:pt x="575" y="1670"/>
                </a:lnTo>
                <a:lnTo>
                  <a:pt x="564" y="1676"/>
                </a:lnTo>
                <a:lnTo>
                  <a:pt x="548" y="1674"/>
                </a:lnTo>
                <a:lnTo>
                  <a:pt x="533" y="1678"/>
                </a:lnTo>
                <a:lnTo>
                  <a:pt x="518" y="1697"/>
                </a:lnTo>
                <a:lnTo>
                  <a:pt x="511" y="1728"/>
                </a:lnTo>
                <a:lnTo>
                  <a:pt x="501" y="1747"/>
                </a:lnTo>
                <a:lnTo>
                  <a:pt x="498" y="1759"/>
                </a:lnTo>
                <a:lnTo>
                  <a:pt x="492" y="1770"/>
                </a:lnTo>
                <a:lnTo>
                  <a:pt x="487" y="1784"/>
                </a:lnTo>
                <a:lnTo>
                  <a:pt x="487" y="1801"/>
                </a:lnTo>
                <a:lnTo>
                  <a:pt x="488" y="1816"/>
                </a:lnTo>
                <a:lnTo>
                  <a:pt x="475" y="1836"/>
                </a:lnTo>
                <a:lnTo>
                  <a:pt x="464" y="1840"/>
                </a:lnTo>
                <a:lnTo>
                  <a:pt x="456" y="1848"/>
                </a:lnTo>
                <a:lnTo>
                  <a:pt x="444" y="1855"/>
                </a:lnTo>
                <a:lnTo>
                  <a:pt x="426" y="1855"/>
                </a:lnTo>
                <a:lnTo>
                  <a:pt x="411" y="1857"/>
                </a:lnTo>
                <a:lnTo>
                  <a:pt x="380" y="1857"/>
                </a:lnTo>
                <a:lnTo>
                  <a:pt x="366" y="1859"/>
                </a:lnTo>
                <a:lnTo>
                  <a:pt x="350" y="1874"/>
                </a:lnTo>
                <a:lnTo>
                  <a:pt x="338" y="1905"/>
                </a:lnTo>
                <a:lnTo>
                  <a:pt x="338" y="1928"/>
                </a:lnTo>
                <a:lnTo>
                  <a:pt x="342" y="1941"/>
                </a:lnTo>
                <a:lnTo>
                  <a:pt x="351" y="1961"/>
                </a:lnTo>
                <a:lnTo>
                  <a:pt x="384" y="1976"/>
                </a:lnTo>
                <a:lnTo>
                  <a:pt x="401" y="1990"/>
                </a:lnTo>
                <a:lnTo>
                  <a:pt x="413" y="1995"/>
                </a:lnTo>
                <a:lnTo>
                  <a:pt x="419" y="2009"/>
                </a:lnTo>
                <a:lnTo>
                  <a:pt x="416" y="2039"/>
                </a:lnTo>
                <a:lnTo>
                  <a:pt x="407" y="2046"/>
                </a:lnTo>
                <a:lnTo>
                  <a:pt x="387" y="2080"/>
                </a:lnTo>
                <a:lnTo>
                  <a:pt x="358" y="2118"/>
                </a:lnTo>
                <a:lnTo>
                  <a:pt x="341" y="2133"/>
                </a:lnTo>
                <a:lnTo>
                  <a:pt x="330" y="2136"/>
                </a:lnTo>
                <a:lnTo>
                  <a:pt x="325" y="2151"/>
                </a:lnTo>
                <a:lnTo>
                  <a:pt x="314" y="2166"/>
                </a:lnTo>
                <a:lnTo>
                  <a:pt x="309" y="2185"/>
                </a:lnTo>
                <a:lnTo>
                  <a:pt x="297" y="2188"/>
                </a:lnTo>
                <a:lnTo>
                  <a:pt x="280" y="2186"/>
                </a:lnTo>
                <a:lnTo>
                  <a:pt x="268" y="2192"/>
                </a:lnTo>
                <a:lnTo>
                  <a:pt x="265" y="2206"/>
                </a:lnTo>
                <a:lnTo>
                  <a:pt x="249" y="2241"/>
                </a:lnTo>
                <a:lnTo>
                  <a:pt x="242" y="2247"/>
                </a:lnTo>
                <a:lnTo>
                  <a:pt x="234" y="2258"/>
                </a:lnTo>
                <a:lnTo>
                  <a:pt x="219" y="2277"/>
                </a:lnTo>
                <a:lnTo>
                  <a:pt x="220" y="2294"/>
                </a:lnTo>
                <a:lnTo>
                  <a:pt x="211" y="2313"/>
                </a:lnTo>
                <a:lnTo>
                  <a:pt x="221" y="2330"/>
                </a:lnTo>
                <a:lnTo>
                  <a:pt x="221" y="2346"/>
                </a:lnTo>
                <a:lnTo>
                  <a:pt x="126" y="2345"/>
                </a:lnTo>
                <a:lnTo>
                  <a:pt x="69" y="2347"/>
                </a:lnTo>
                <a:lnTo>
                  <a:pt x="55" y="2332"/>
                </a:lnTo>
                <a:lnTo>
                  <a:pt x="50" y="2267"/>
                </a:lnTo>
                <a:lnTo>
                  <a:pt x="42" y="2261"/>
                </a:lnTo>
                <a:lnTo>
                  <a:pt x="26" y="2269"/>
                </a:lnTo>
                <a:lnTo>
                  <a:pt x="20" y="2271"/>
                </a:lnTo>
                <a:lnTo>
                  <a:pt x="11" y="2267"/>
                </a:lnTo>
                <a:lnTo>
                  <a:pt x="4" y="2256"/>
                </a:lnTo>
                <a:lnTo>
                  <a:pt x="1" y="2236"/>
                </a:lnTo>
                <a:lnTo>
                  <a:pt x="0" y="2188"/>
                </a:lnTo>
                <a:lnTo>
                  <a:pt x="5" y="2170"/>
                </a:lnTo>
                <a:lnTo>
                  <a:pt x="17" y="2156"/>
                </a:lnTo>
                <a:lnTo>
                  <a:pt x="43" y="2154"/>
                </a:lnTo>
                <a:lnTo>
                  <a:pt x="55" y="2136"/>
                </a:lnTo>
                <a:lnTo>
                  <a:pt x="57" y="2111"/>
                </a:lnTo>
                <a:lnTo>
                  <a:pt x="41" y="2090"/>
                </a:lnTo>
                <a:lnTo>
                  <a:pt x="41" y="2058"/>
                </a:lnTo>
                <a:lnTo>
                  <a:pt x="55" y="2027"/>
                </a:lnTo>
                <a:lnTo>
                  <a:pt x="83" y="2009"/>
                </a:lnTo>
                <a:lnTo>
                  <a:pt x="107" y="1983"/>
                </a:lnTo>
                <a:lnTo>
                  <a:pt x="112" y="1945"/>
                </a:lnTo>
                <a:lnTo>
                  <a:pt x="98" y="1920"/>
                </a:lnTo>
                <a:lnTo>
                  <a:pt x="69" y="1912"/>
                </a:lnTo>
                <a:lnTo>
                  <a:pt x="57" y="1883"/>
                </a:lnTo>
                <a:lnTo>
                  <a:pt x="53" y="1848"/>
                </a:lnTo>
                <a:lnTo>
                  <a:pt x="61" y="1826"/>
                </a:lnTo>
                <a:lnTo>
                  <a:pt x="81" y="1815"/>
                </a:lnTo>
                <a:lnTo>
                  <a:pt x="107" y="1830"/>
                </a:lnTo>
                <a:lnTo>
                  <a:pt x="120" y="1829"/>
                </a:lnTo>
                <a:lnTo>
                  <a:pt x="126" y="1801"/>
                </a:lnTo>
                <a:lnTo>
                  <a:pt x="110" y="1787"/>
                </a:lnTo>
                <a:lnTo>
                  <a:pt x="81" y="1784"/>
                </a:lnTo>
                <a:lnTo>
                  <a:pt x="80" y="1750"/>
                </a:lnTo>
                <a:lnTo>
                  <a:pt x="68" y="1736"/>
                </a:lnTo>
                <a:lnTo>
                  <a:pt x="61" y="1707"/>
                </a:lnTo>
                <a:lnTo>
                  <a:pt x="66" y="1676"/>
                </a:lnTo>
                <a:lnTo>
                  <a:pt x="79" y="1654"/>
                </a:lnTo>
                <a:lnTo>
                  <a:pt x="82" y="1640"/>
                </a:lnTo>
                <a:lnTo>
                  <a:pt x="78" y="1624"/>
                </a:lnTo>
                <a:lnTo>
                  <a:pt x="62" y="1605"/>
                </a:lnTo>
                <a:lnTo>
                  <a:pt x="60" y="1589"/>
                </a:lnTo>
                <a:lnTo>
                  <a:pt x="66" y="1574"/>
                </a:lnTo>
                <a:lnTo>
                  <a:pt x="81" y="1561"/>
                </a:lnTo>
                <a:lnTo>
                  <a:pt x="91" y="1543"/>
                </a:lnTo>
                <a:lnTo>
                  <a:pt x="96" y="1499"/>
                </a:lnTo>
                <a:lnTo>
                  <a:pt x="90" y="1461"/>
                </a:lnTo>
                <a:lnTo>
                  <a:pt x="95" y="1424"/>
                </a:lnTo>
                <a:lnTo>
                  <a:pt x="104" y="1396"/>
                </a:lnTo>
                <a:lnTo>
                  <a:pt x="132" y="1370"/>
                </a:lnTo>
                <a:lnTo>
                  <a:pt x="149" y="1338"/>
                </a:lnTo>
                <a:lnTo>
                  <a:pt x="146" y="1299"/>
                </a:lnTo>
                <a:lnTo>
                  <a:pt x="126" y="1264"/>
                </a:lnTo>
                <a:lnTo>
                  <a:pt x="118" y="1250"/>
                </a:lnTo>
                <a:lnTo>
                  <a:pt x="116" y="1236"/>
                </a:lnTo>
                <a:lnTo>
                  <a:pt x="120" y="1218"/>
                </a:lnTo>
                <a:lnTo>
                  <a:pt x="128" y="1207"/>
                </a:lnTo>
                <a:lnTo>
                  <a:pt x="154" y="1190"/>
                </a:lnTo>
                <a:lnTo>
                  <a:pt x="188" y="1184"/>
                </a:lnTo>
                <a:lnTo>
                  <a:pt x="188" y="1083"/>
                </a:lnTo>
                <a:lnTo>
                  <a:pt x="206" y="1051"/>
                </a:lnTo>
                <a:lnTo>
                  <a:pt x="211" y="1028"/>
                </a:lnTo>
                <a:lnTo>
                  <a:pt x="208" y="1009"/>
                </a:lnTo>
                <a:lnTo>
                  <a:pt x="199" y="991"/>
                </a:lnTo>
                <a:lnTo>
                  <a:pt x="175" y="942"/>
                </a:lnTo>
                <a:lnTo>
                  <a:pt x="168" y="866"/>
                </a:lnTo>
                <a:lnTo>
                  <a:pt x="183" y="781"/>
                </a:lnTo>
                <a:lnTo>
                  <a:pt x="199" y="729"/>
                </a:lnTo>
                <a:lnTo>
                  <a:pt x="192" y="655"/>
                </a:lnTo>
                <a:lnTo>
                  <a:pt x="203" y="603"/>
                </a:lnTo>
                <a:lnTo>
                  <a:pt x="224" y="587"/>
                </a:lnTo>
                <a:lnTo>
                  <a:pt x="239" y="573"/>
                </a:lnTo>
                <a:lnTo>
                  <a:pt x="252" y="556"/>
                </a:lnTo>
                <a:lnTo>
                  <a:pt x="253" y="544"/>
                </a:lnTo>
                <a:lnTo>
                  <a:pt x="245" y="527"/>
                </a:lnTo>
                <a:lnTo>
                  <a:pt x="236" y="510"/>
                </a:lnTo>
                <a:lnTo>
                  <a:pt x="249" y="475"/>
                </a:lnTo>
                <a:lnTo>
                  <a:pt x="304" y="477"/>
                </a:lnTo>
                <a:lnTo>
                  <a:pt x="289" y="442"/>
                </a:lnTo>
                <a:lnTo>
                  <a:pt x="312" y="426"/>
                </a:lnTo>
                <a:lnTo>
                  <a:pt x="329" y="407"/>
                </a:lnTo>
                <a:lnTo>
                  <a:pt x="307" y="392"/>
                </a:lnTo>
                <a:lnTo>
                  <a:pt x="292" y="367"/>
                </a:lnTo>
                <a:lnTo>
                  <a:pt x="311" y="332"/>
                </a:lnTo>
                <a:lnTo>
                  <a:pt x="312" y="324"/>
                </a:lnTo>
                <a:lnTo>
                  <a:pt x="311" y="315"/>
                </a:lnTo>
                <a:lnTo>
                  <a:pt x="307" y="301"/>
                </a:lnTo>
                <a:lnTo>
                  <a:pt x="292" y="274"/>
                </a:lnTo>
                <a:lnTo>
                  <a:pt x="299" y="257"/>
                </a:lnTo>
                <a:lnTo>
                  <a:pt x="309" y="248"/>
                </a:lnTo>
                <a:lnTo>
                  <a:pt x="364" y="229"/>
                </a:lnTo>
                <a:lnTo>
                  <a:pt x="385" y="219"/>
                </a:lnTo>
                <a:lnTo>
                  <a:pt x="392" y="208"/>
                </a:lnTo>
                <a:lnTo>
                  <a:pt x="395" y="197"/>
                </a:lnTo>
                <a:lnTo>
                  <a:pt x="390" y="148"/>
                </a:lnTo>
                <a:lnTo>
                  <a:pt x="390" y="101"/>
                </a:lnTo>
                <a:lnTo>
                  <a:pt x="390" y="85"/>
                </a:lnTo>
                <a:lnTo>
                  <a:pt x="405" y="36"/>
                </a:lnTo>
                <a:lnTo>
                  <a:pt x="440" y="16"/>
                </a:lnTo>
                <a:lnTo>
                  <a:pt x="462" y="22"/>
                </a:lnTo>
                <a:lnTo>
                  <a:pt x="484" y="46"/>
                </a:lnTo>
                <a:lnTo>
                  <a:pt x="506" y="50"/>
                </a:lnTo>
                <a:lnTo>
                  <a:pt x="524" y="20"/>
                </a:lnTo>
                <a:lnTo>
                  <a:pt x="550" y="17"/>
                </a:lnTo>
                <a:lnTo>
                  <a:pt x="594" y="66"/>
                </a:lnTo>
                <a:lnTo>
                  <a:pt x="603" y="98"/>
                </a:lnTo>
                <a:lnTo>
                  <a:pt x="609" y="112"/>
                </a:lnTo>
                <a:lnTo>
                  <a:pt x="612" y="79"/>
                </a:lnTo>
                <a:lnTo>
                  <a:pt x="612" y="28"/>
                </a:lnTo>
                <a:lnTo>
                  <a:pt x="623" y="16"/>
                </a:lnTo>
                <a:lnTo>
                  <a:pt x="634" y="34"/>
                </a:lnTo>
                <a:lnTo>
                  <a:pt x="638" y="52"/>
                </a:lnTo>
                <a:lnTo>
                  <a:pt x="654" y="49"/>
                </a:lnTo>
                <a:lnTo>
                  <a:pt x="656" y="30"/>
                </a:lnTo>
                <a:lnTo>
                  <a:pt x="670" y="8"/>
                </a:lnTo>
                <a:lnTo>
                  <a:pt x="703" y="0"/>
                </a:lnTo>
                <a:lnTo>
                  <a:pt x="723" y="14"/>
                </a:lnTo>
                <a:lnTo>
                  <a:pt x="737" y="30"/>
                </a:lnTo>
                <a:lnTo>
                  <a:pt x="752" y="34"/>
                </a:lnTo>
                <a:lnTo>
                  <a:pt x="782" y="29"/>
                </a:lnTo>
                <a:lnTo>
                  <a:pt x="792" y="49"/>
                </a:lnTo>
                <a:lnTo>
                  <a:pt x="820" y="68"/>
                </a:lnTo>
                <a:lnTo>
                  <a:pt x="835" y="101"/>
                </a:lnTo>
                <a:lnTo>
                  <a:pt x="854" y="116"/>
                </a:lnTo>
                <a:lnTo>
                  <a:pt x="900" y="107"/>
                </a:lnTo>
                <a:lnTo>
                  <a:pt x="929" y="123"/>
                </a:lnTo>
                <a:lnTo>
                  <a:pt x="963" y="166"/>
                </a:lnTo>
                <a:lnTo>
                  <a:pt x="1005" y="185"/>
                </a:lnTo>
                <a:lnTo>
                  <a:pt x="1079" y="192"/>
                </a:lnTo>
                <a:lnTo>
                  <a:pt x="1103" y="215"/>
                </a:lnTo>
                <a:lnTo>
                  <a:pt x="1105" y="248"/>
                </a:lnTo>
                <a:lnTo>
                  <a:pt x="1061" y="314"/>
                </a:lnTo>
                <a:lnTo>
                  <a:pt x="1048" y="346"/>
                </a:lnTo>
                <a:lnTo>
                  <a:pt x="1048" y="377"/>
                </a:lnTo>
                <a:lnTo>
                  <a:pt x="1124" y="374"/>
                </a:lnTo>
                <a:lnTo>
                  <a:pt x="1171" y="382"/>
                </a:lnTo>
                <a:lnTo>
                  <a:pt x="1202" y="382"/>
                </a:lnTo>
                <a:lnTo>
                  <a:pt x="1237" y="358"/>
                </a:lnTo>
                <a:lnTo>
                  <a:pt x="1309" y="339"/>
                </a:lnTo>
                <a:lnTo>
                  <a:pt x="1317" y="325"/>
                </a:lnTo>
                <a:lnTo>
                  <a:pt x="1314" y="258"/>
                </a:lnTo>
                <a:lnTo>
                  <a:pt x="1323" y="229"/>
                </a:lnTo>
                <a:lnTo>
                  <a:pt x="1393" y="243"/>
                </a:lnTo>
                <a:lnTo>
                  <a:pt x="1408" y="266"/>
                </a:lnTo>
                <a:lnTo>
                  <a:pt x="1410" y="291"/>
                </a:lnTo>
                <a:lnTo>
                  <a:pt x="1396" y="324"/>
                </a:lnTo>
                <a:lnTo>
                  <a:pt x="1397" y="354"/>
                </a:lnTo>
                <a:lnTo>
                  <a:pt x="1390" y="366"/>
                </a:lnTo>
                <a:lnTo>
                  <a:pt x="1339" y="372"/>
                </a:lnTo>
                <a:lnTo>
                  <a:pt x="1275" y="421"/>
                </a:lnTo>
                <a:lnTo>
                  <a:pt x="1187" y="509"/>
                </a:lnTo>
                <a:lnTo>
                  <a:pt x="1109" y="620"/>
                </a:lnTo>
                <a:lnTo>
                  <a:pt x="1115" y="620"/>
                </a:lnTo>
                <a:lnTo>
                  <a:pt x="1077" y="697"/>
                </a:lnTo>
                <a:lnTo>
                  <a:pt x="1066" y="767"/>
                </a:lnTo>
                <a:lnTo>
                  <a:pt x="1074" y="831"/>
                </a:lnTo>
                <a:lnTo>
                  <a:pt x="1059" y="845"/>
                </a:lnTo>
                <a:lnTo>
                  <a:pt x="1032" y="846"/>
                </a:lnTo>
                <a:lnTo>
                  <a:pt x="1045" y="868"/>
                </a:lnTo>
                <a:lnTo>
                  <a:pt x="1048" y="913"/>
                </a:lnTo>
                <a:lnTo>
                  <a:pt x="1036" y="95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47" name="Freeform 32"/>
          <p:cNvSpPr>
            <a:spLocks/>
          </p:cNvSpPr>
          <p:nvPr/>
        </p:nvSpPr>
        <p:spPr bwMode="auto">
          <a:xfrm>
            <a:off x="5689600" y="4630738"/>
            <a:ext cx="1054100" cy="1389062"/>
          </a:xfrm>
          <a:custGeom>
            <a:avLst/>
            <a:gdLst>
              <a:gd name="T0" fmla="*/ 2147483647 w 1410"/>
              <a:gd name="T1" fmla="*/ 2147483647 h 2347"/>
              <a:gd name="T2" fmla="*/ 2147483647 w 1410"/>
              <a:gd name="T3" fmla="*/ 2147483647 h 2347"/>
              <a:gd name="T4" fmla="*/ 2147483647 w 1410"/>
              <a:gd name="T5" fmla="*/ 2147483647 h 2347"/>
              <a:gd name="T6" fmla="*/ 2147483647 w 1410"/>
              <a:gd name="T7" fmla="*/ 2147483647 h 2347"/>
              <a:gd name="T8" fmla="*/ 2147483647 w 1410"/>
              <a:gd name="T9" fmla="*/ 2147483647 h 2347"/>
              <a:gd name="T10" fmla="*/ 2147483647 w 1410"/>
              <a:gd name="T11" fmla="*/ 2147483647 h 2347"/>
              <a:gd name="T12" fmla="*/ 2147483647 w 1410"/>
              <a:gd name="T13" fmla="*/ 2147483647 h 2347"/>
              <a:gd name="T14" fmla="*/ 2147483647 w 1410"/>
              <a:gd name="T15" fmla="*/ 2147483647 h 2347"/>
              <a:gd name="T16" fmla="*/ 2147483647 w 1410"/>
              <a:gd name="T17" fmla="*/ 2147483647 h 2347"/>
              <a:gd name="T18" fmla="*/ 2147483647 w 1410"/>
              <a:gd name="T19" fmla="*/ 2147483647 h 2347"/>
              <a:gd name="T20" fmla="*/ 2147483647 w 1410"/>
              <a:gd name="T21" fmla="*/ 2147483647 h 2347"/>
              <a:gd name="T22" fmla="*/ 2147483647 w 1410"/>
              <a:gd name="T23" fmla="*/ 2147483647 h 2347"/>
              <a:gd name="T24" fmla="*/ 2147483647 w 1410"/>
              <a:gd name="T25" fmla="*/ 2147483647 h 2347"/>
              <a:gd name="T26" fmla="*/ 2147483647 w 1410"/>
              <a:gd name="T27" fmla="*/ 2147483647 h 2347"/>
              <a:gd name="T28" fmla="*/ 2147483647 w 1410"/>
              <a:gd name="T29" fmla="*/ 2147483647 h 2347"/>
              <a:gd name="T30" fmla="*/ 2147483647 w 1410"/>
              <a:gd name="T31" fmla="*/ 2147483647 h 2347"/>
              <a:gd name="T32" fmla="*/ 2147483647 w 1410"/>
              <a:gd name="T33" fmla="*/ 2147483647 h 2347"/>
              <a:gd name="T34" fmla="*/ 2147483647 w 1410"/>
              <a:gd name="T35" fmla="*/ 2147483647 h 2347"/>
              <a:gd name="T36" fmla="*/ 2147483647 w 1410"/>
              <a:gd name="T37" fmla="*/ 2147483647 h 2347"/>
              <a:gd name="T38" fmla="*/ 2147483647 w 1410"/>
              <a:gd name="T39" fmla="*/ 2147483647 h 2347"/>
              <a:gd name="T40" fmla="*/ 2147483647 w 1410"/>
              <a:gd name="T41" fmla="*/ 2147483647 h 2347"/>
              <a:gd name="T42" fmla="*/ 0 w 1410"/>
              <a:gd name="T43" fmla="*/ 2147483647 h 2347"/>
              <a:gd name="T44" fmla="*/ 2147483647 w 1410"/>
              <a:gd name="T45" fmla="*/ 2147483647 h 2347"/>
              <a:gd name="T46" fmla="*/ 2147483647 w 1410"/>
              <a:gd name="T47" fmla="*/ 2147483647 h 2347"/>
              <a:gd name="T48" fmla="*/ 2147483647 w 1410"/>
              <a:gd name="T49" fmla="*/ 2147483647 h 2347"/>
              <a:gd name="T50" fmla="*/ 2147483647 w 1410"/>
              <a:gd name="T51" fmla="*/ 2147483647 h 2347"/>
              <a:gd name="T52" fmla="*/ 2147483647 w 1410"/>
              <a:gd name="T53" fmla="*/ 2147483647 h 2347"/>
              <a:gd name="T54" fmla="*/ 2147483647 w 1410"/>
              <a:gd name="T55" fmla="*/ 2147483647 h 2347"/>
              <a:gd name="T56" fmla="*/ 2147483647 w 1410"/>
              <a:gd name="T57" fmla="*/ 2147483647 h 2347"/>
              <a:gd name="T58" fmla="*/ 2147483647 w 1410"/>
              <a:gd name="T59" fmla="*/ 2147483647 h 2347"/>
              <a:gd name="T60" fmla="*/ 2147483647 w 1410"/>
              <a:gd name="T61" fmla="*/ 2147483647 h 2347"/>
              <a:gd name="T62" fmla="*/ 2147483647 w 1410"/>
              <a:gd name="T63" fmla="*/ 2147483647 h 2347"/>
              <a:gd name="T64" fmla="*/ 2147483647 w 1410"/>
              <a:gd name="T65" fmla="*/ 2147483647 h 2347"/>
              <a:gd name="T66" fmla="*/ 2147483647 w 1410"/>
              <a:gd name="T67" fmla="*/ 2147483647 h 2347"/>
              <a:gd name="T68" fmla="*/ 2147483647 w 1410"/>
              <a:gd name="T69" fmla="*/ 2147483647 h 2347"/>
              <a:gd name="T70" fmla="*/ 2147483647 w 1410"/>
              <a:gd name="T71" fmla="*/ 2147483647 h 2347"/>
              <a:gd name="T72" fmla="*/ 2147483647 w 1410"/>
              <a:gd name="T73" fmla="*/ 2147483647 h 2347"/>
              <a:gd name="T74" fmla="*/ 2147483647 w 1410"/>
              <a:gd name="T75" fmla="*/ 2147483647 h 2347"/>
              <a:gd name="T76" fmla="*/ 2147483647 w 1410"/>
              <a:gd name="T77" fmla="*/ 2147483647 h 2347"/>
              <a:gd name="T78" fmla="*/ 2147483647 w 1410"/>
              <a:gd name="T79" fmla="*/ 2147483647 h 2347"/>
              <a:gd name="T80" fmla="*/ 2147483647 w 1410"/>
              <a:gd name="T81" fmla="*/ 2147483647 h 2347"/>
              <a:gd name="T82" fmla="*/ 2147483647 w 1410"/>
              <a:gd name="T83" fmla="*/ 2147483647 h 2347"/>
              <a:gd name="T84" fmla="*/ 2147483647 w 1410"/>
              <a:gd name="T85" fmla="*/ 2147483647 h 2347"/>
              <a:gd name="T86" fmla="*/ 2147483647 w 1410"/>
              <a:gd name="T87" fmla="*/ 2147483647 h 2347"/>
              <a:gd name="T88" fmla="*/ 2147483647 w 1410"/>
              <a:gd name="T89" fmla="*/ 2147483647 h 2347"/>
              <a:gd name="T90" fmla="*/ 2147483647 w 1410"/>
              <a:gd name="T91" fmla="*/ 2147483647 h 2347"/>
              <a:gd name="T92" fmla="*/ 2147483647 w 1410"/>
              <a:gd name="T93" fmla="*/ 2147483647 h 2347"/>
              <a:gd name="T94" fmla="*/ 2147483647 w 1410"/>
              <a:gd name="T95" fmla="*/ 2147483647 h 2347"/>
              <a:gd name="T96" fmla="*/ 2147483647 w 1410"/>
              <a:gd name="T97" fmla="*/ 2147483647 h 2347"/>
              <a:gd name="T98" fmla="*/ 2147483647 w 1410"/>
              <a:gd name="T99" fmla="*/ 2147483647 h 2347"/>
              <a:gd name="T100" fmla="*/ 2147483647 w 1410"/>
              <a:gd name="T101" fmla="*/ 2147483647 h 2347"/>
              <a:gd name="T102" fmla="*/ 2147483647 w 1410"/>
              <a:gd name="T103" fmla="*/ 2147483647 h 23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10"/>
              <a:gd name="T157" fmla="*/ 0 h 2347"/>
              <a:gd name="T158" fmla="*/ 1410 w 1410"/>
              <a:gd name="T159" fmla="*/ 2347 h 23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10" h="2347">
                <a:moveTo>
                  <a:pt x="1036" y="956"/>
                </a:moveTo>
                <a:lnTo>
                  <a:pt x="1027" y="956"/>
                </a:lnTo>
                <a:lnTo>
                  <a:pt x="1036" y="983"/>
                </a:lnTo>
                <a:lnTo>
                  <a:pt x="1061" y="1016"/>
                </a:lnTo>
                <a:lnTo>
                  <a:pt x="1077" y="1032"/>
                </a:lnTo>
                <a:lnTo>
                  <a:pt x="1094" y="1050"/>
                </a:lnTo>
                <a:lnTo>
                  <a:pt x="1107" y="1070"/>
                </a:lnTo>
                <a:lnTo>
                  <a:pt x="1110" y="1083"/>
                </a:lnTo>
                <a:lnTo>
                  <a:pt x="1113" y="1101"/>
                </a:lnTo>
                <a:lnTo>
                  <a:pt x="1115" y="1135"/>
                </a:lnTo>
                <a:lnTo>
                  <a:pt x="1115" y="1153"/>
                </a:lnTo>
                <a:lnTo>
                  <a:pt x="1111" y="1169"/>
                </a:lnTo>
                <a:lnTo>
                  <a:pt x="1110" y="1188"/>
                </a:lnTo>
                <a:lnTo>
                  <a:pt x="1105" y="1206"/>
                </a:lnTo>
                <a:lnTo>
                  <a:pt x="1099" y="1223"/>
                </a:lnTo>
                <a:lnTo>
                  <a:pt x="1088" y="1241"/>
                </a:lnTo>
                <a:lnTo>
                  <a:pt x="1076" y="1257"/>
                </a:lnTo>
                <a:lnTo>
                  <a:pt x="1050" y="1276"/>
                </a:lnTo>
                <a:lnTo>
                  <a:pt x="1008" y="1296"/>
                </a:lnTo>
                <a:lnTo>
                  <a:pt x="975" y="1315"/>
                </a:lnTo>
                <a:lnTo>
                  <a:pt x="929" y="1333"/>
                </a:lnTo>
                <a:lnTo>
                  <a:pt x="899" y="1351"/>
                </a:lnTo>
                <a:lnTo>
                  <a:pt x="867" y="1368"/>
                </a:lnTo>
                <a:lnTo>
                  <a:pt x="822" y="1374"/>
                </a:lnTo>
                <a:lnTo>
                  <a:pt x="791" y="1388"/>
                </a:lnTo>
                <a:lnTo>
                  <a:pt x="744" y="1392"/>
                </a:lnTo>
                <a:lnTo>
                  <a:pt x="727" y="1390"/>
                </a:lnTo>
                <a:lnTo>
                  <a:pt x="712" y="1377"/>
                </a:lnTo>
                <a:lnTo>
                  <a:pt x="699" y="1383"/>
                </a:lnTo>
                <a:lnTo>
                  <a:pt x="696" y="1411"/>
                </a:lnTo>
                <a:lnTo>
                  <a:pt x="696" y="1428"/>
                </a:lnTo>
                <a:lnTo>
                  <a:pt x="693" y="1446"/>
                </a:lnTo>
                <a:lnTo>
                  <a:pt x="685" y="1463"/>
                </a:lnTo>
                <a:lnTo>
                  <a:pt x="683" y="1514"/>
                </a:lnTo>
                <a:lnTo>
                  <a:pt x="679" y="1529"/>
                </a:lnTo>
                <a:lnTo>
                  <a:pt x="668" y="1531"/>
                </a:lnTo>
                <a:lnTo>
                  <a:pt x="638" y="1535"/>
                </a:lnTo>
                <a:lnTo>
                  <a:pt x="606" y="1537"/>
                </a:lnTo>
                <a:lnTo>
                  <a:pt x="578" y="1534"/>
                </a:lnTo>
                <a:lnTo>
                  <a:pt x="559" y="1523"/>
                </a:lnTo>
                <a:lnTo>
                  <a:pt x="527" y="1521"/>
                </a:lnTo>
                <a:lnTo>
                  <a:pt x="511" y="1523"/>
                </a:lnTo>
                <a:lnTo>
                  <a:pt x="501" y="1529"/>
                </a:lnTo>
                <a:lnTo>
                  <a:pt x="497" y="1541"/>
                </a:lnTo>
                <a:lnTo>
                  <a:pt x="514" y="1609"/>
                </a:lnTo>
                <a:lnTo>
                  <a:pt x="520" y="1620"/>
                </a:lnTo>
                <a:lnTo>
                  <a:pt x="530" y="1625"/>
                </a:lnTo>
                <a:lnTo>
                  <a:pt x="563" y="1627"/>
                </a:lnTo>
                <a:lnTo>
                  <a:pt x="576" y="1640"/>
                </a:lnTo>
                <a:lnTo>
                  <a:pt x="578" y="1659"/>
                </a:lnTo>
                <a:lnTo>
                  <a:pt x="575" y="1670"/>
                </a:lnTo>
                <a:lnTo>
                  <a:pt x="564" y="1676"/>
                </a:lnTo>
                <a:lnTo>
                  <a:pt x="548" y="1674"/>
                </a:lnTo>
                <a:lnTo>
                  <a:pt x="533" y="1678"/>
                </a:lnTo>
                <a:lnTo>
                  <a:pt x="518" y="1697"/>
                </a:lnTo>
                <a:lnTo>
                  <a:pt x="511" y="1728"/>
                </a:lnTo>
                <a:lnTo>
                  <a:pt x="501" y="1747"/>
                </a:lnTo>
                <a:lnTo>
                  <a:pt x="498" y="1759"/>
                </a:lnTo>
                <a:lnTo>
                  <a:pt x="492" y="1770"/>
                </a:lnTo>
                <a:lnTo>
                  <a:pt x="487" y="1784"/>
                </a:lnTo>
                <a:lnTo>
                  <a:pt x="487" y="1801"/>
                </a:lnTo>
                <a:lnTo>
                  <a:pt x="488" y="1816"/>
                </a:lnTo>
                <a:lnTo>
                  <a:pt x="475" y="1836"/>
                </a:lnTo>
                <a:lnTo>
                  <a:pt x="464" y="1840"/>
                </a:lnTo>
                <a:lnTo>
                  <a:pt x="456" y="1848"/>
                </a:lnTo>
                <a:lnTo>
                  <a:pt x="444" y="1855"/>
                </a:lnTo>
                <a:lnTo>
                  <a:pt x="426" y="1855"/>
                </a:lnTo>
                <a:lnTo>
                  <a:pt x="411" y="1857"/>
                </a:lnTo>
                <a:lnTo>
                  <a:pt x="380" y="1857"/>
                </a:lnTo>
                <a:lnTo>
                  <a:pt x="366" y="1859"/>
                </a:lnTo>
                <a:lnTo>
                  <a:pt x="350" y="1874"/>
                </a:lnTo>
                <a:lnTo>
                  <a:pt x="338" y="1905"/>
                </a:lnTo>
                <a:lnTo>
                  <a:pt x="338" y="1928"/>
                </a:lnTo>
                <a:lnTo>
                  <a:pt x="342" y="1941"/>
                </a:lnTo>
                <a:lnTo>
                  <a:pt x="351" y="1961"/>
                </a:lnTo>
                <a:lnTo>
                  <a:pt x="384" y="1976"/>
                </a:lnTo>
                <a:lnTo>
                  <a:pt x="401" y="1990"/>
                </a:lnTo>
                <a:lnTo>
                  <a:pt x="413" y="1995"/>
                </a:lnTo>
                <a:lnTo>
                  <a:pt x="419" y="2009"/>
                </a:lnTo>
                <a:lnTo>
                  <a:pt x="416" y="2039"/>
                </a:lnTo>
                <a:lnTo>
                  <a:pt x="407" y="2046"/>
                </a:lnTo>
                <a:lnTo>
                  <a:pt x="387" y="2080"/>
                </a:lnTo>
                <a:lnTo>
                  <a:pt x="358" y="2118"/>
                </a:lnTo>
                <a:lnTo>
                  <a:pt x="341" y="2133"/>
                </a:lnTo>
                <a:lnTo>
                  <a:pt x="330" y="2136"/>
                </a:lnTo>
                <a:lnTo>
                  <a:pt x="325" y="2151"/>
                </a:lnTo>
                <a:lnTo>
                  <a:pt x="314" y="2166"/>
                </a:lnTo>
                <a:lnTo>
                  <a:pt x="309" y="2185"/>
                </a:lnTo>
                <a:lnTo>
                  <a:pt x="297" y="2188"/>
                </a:lnTo>
                <a:lnTo>
                  <a:pt x="280" y="2186"/>
                </a:lnTo>
                <a:lnTo>
                  <a:pt x="268" y="2192"/>
                </a:lnTo>
                <a:lnTo>
                  <a:pt x="265" y="2206"/>
                </a:lnTo>
                <a:lnTo>
                  <a:pt x="249" y="2241"/>
                </a:lnTo>
                <a:lnTo>
                  <a:pt x="242" y="2247"/>
                </a:lnTo>
                <a:lnTo>
                  <a:pt x="234" y="2258"/>
                </a:lnTo>
                <a:lnTo>
                  <a:pt x="219" y="2277"/>
                </a:lnTo>
                <a:lnTo>
                  <a:pt x="220" y="2294"/>
                </a:lnTo>
                <a:lnTo>
                  <a:pt x="211" y="2313"/>
                </a:lnTo>
                <a:lnTo>
                  <a:pt x="221" y="2330"/>
                </a:lnTo>
                <a:lnTo>
                  <a:pt x="221" y="2346"/>
                </a:lnTo>
                <a:lnTo>
                  <a:pt x="126" y="2345"/>
                </a:lnTo>
                <a:lnTo>
                  <a:pt x="69" y="2347"/>
                </a:lnTo>
                <a:lnTo>
                  <a:pt x="55" y="2332"/>
                </a:lnTo>
                <a:lnTo>
                  <a:pt x="50" y="2267"/>
                </a:lnTo>
                <a:lnTo>
                  <a:pt x="42" y="2261"/>
                </a:lnTo>
                <a:lnTo>
                  <a:pt x="26" y="2269"/>
                </a:lnTo>
                <a:lnTo>
                  <a:pt x="20" y="2271"/>
                </a:lnTo>
                <a:lnTo>
                  <a:pt x="11" y="2267"/>
                </a:lnTo>
                <a:lnTo>
                  <a:pt x="4" y="2256"/>
                </a:lnTo>
                <a:lnTo>
                  <a:pt x="1" y="2236"/>
                </a:lnTo>
                <a:lnTo>
                  <a:pt x="0" y="2188"/>
                </a:lnTo>
                <a:lnTo>
                  <a:pt x="5" y="2170"/>
                </a:lnTo>
                <a:lnTo>
                  <a:pt x="17" y="2156"/>
                </a:lnTo>
                <a:lnTo>
                  <a:pt x="43" y="2154"/>
                </a:lnTo>
                <a:lnTo>
                  <a:pt x="55" y="2136"/>
                </a:lnTo>
                <a:lnTo>
                  <a:pt x="57" y="2111"/>
                </a:lnTo>
                <a:lnTo>
                  <a:pt x="41" y="2090"/>
                </a:lnTo>
                <a:lnTo>
                  <a:pt x="41" y="2058"/>
                </a:lnTo>
                <a:lnTo>
                  <a:pt x="55" y="2027"/>
                </a:lnTo>
                <a:lnTo>
                  <a:pt x="83" y="2009"/>
                </a:lnTo>
                <a:lnTo>
                  <a:pt x="107" y="1983"/>
                </a:lnTo>
                <a:lnTo>
                  <a:pt x="112" y="1945"/>
                </a:lnTo>
                <a:lnTo>
                  <a:pt x="98" y="1920"/>
                </a:lnTo>
                <a:lnTo>
                  <a:pt x="69" y="1912"/>
                </a:lnTo>
                <a:lnTo>
                  <a:pt x="57" y="1883"/>
                </a:lnTo>
                <a:lnTo>
                  <a:pt x="53" y="1848"/>
                </a:lnTo>
                <a:lnTo>
                  <a:pt x="61" y="1826"/>
                </a:lnTo>
                <a:lnTo>
                  <a:pt x="81" y="1815"/>
                </a:lnTo>
                <a:lnTo>
                  <a:pt x="107" y="1830"/>
                </a:lnTo>
                <a:lnTo>
                  <a:pt x="120" y="1829"/>
                </a:lnTo>
                <a:lnTo>
                  <a:pt x="126" y="1801"/>
                </a:lnTo>
                <a:lnTo>
                  <a:pt x="110" y="1787"/>
                </a:lnTo>
                <a:lnTo>
                  <a:pt x="81" y="1784"/>
                </a:lnTo>
                <a:lnTo>
                  <a:pt x="80" y="1750"/>
                </a:lnTo>
                <a:lnTo>
                  <a:pt x="68" y="1736"/>
                </a:lnTo>
                <a:lnTo>
                  <a:pt x="61" y="1707"/>
                </a:lnTo>
                <a:lnTo>
                  <a:pt x="66" y="1676"/>
                </a:lnTo>
                <a:lnTo>
                  <a:pt x="79" y="1654"/>
                </a:lnTo>
                <a:lnTo>
                  <a:pt x="82" y="1640"/>
                </a:lnTo>
                <a:lnTo>
                  <a:pt x="78" y="1624"/>
                </a:lnTo>
                <a:lnTo>
                  <a:pt x="62" y="1605"/>
                </a:lnTo>
                <a:lnTo>
                  <a:pt x="60" y="1589"/>
                </a:lnTo>
                <a:lnTo>
                  <a:pt x="66" y="1574"/>
                </a:lnTo>
                <a:lnTo>
                  <a:pt x="81" y="1561"/>
                </a:lnTo>
                <a:lnTo>
                  <a:pt x="91" y="1543"/>
                </a:lnTo>
                <a:lnTo>
                  <a:pt x="96" y="1499"/>
                </a:lnTo>
                <a:lnTo>
                  <a:pt x="90" y="1461"/>
                </a:lnTo>
                <a:lnTo>
                  <a:pt x="95" y="1424"/>
                </a:lnTo>
                <a:lnTo>
                  <a:pt x="104" y="1396"/>
                </a:lnTo>
                <a:lnTo>
                  <a:pt x="132" y="1370"/>
                </a:lnTo>
                <a:lnTo>
                  <a:pt x="149" y="1338"/>
                </a:lnTo>
                <a:lnTo>
                  <a:pt x="146" y="1299"/>
                </a:lnTo>
                <a:lnTo>
                  <a:pt x="126" y="1264"/>
                </a:lnTo>
                <a:lnTo>
                  <a:pt x="118" y="1250"/>
                </a:lnTo>
                <a:lnTo>
                  <a:pt x="116" y="1236"/>
                </a:lnTo>
                <a:lnTo>
                  <a:pt x="120" y="1218"/>
                </a:lnTo>
                <a:lnTo>
                  <a:pt x="128" y="1207"/>
                </a:lnTo>
                <a:lnTo>
                  <a:pt x="154" y="1190"/>
                </a:lnTo>
                <a:lnTo>
                  <a:pt x="188" y="1184"/>
                </a:lnTo>
                <a:lnTo>
                  <a:pt x="188" y="1083"/>
                </a:lnTo>
                <a:lnTo>
                  <a:pt x="206" y="1051"/>
                </a:lnTo>
                <a:lnTo>
                  <a:pt x="211" y="1028"/>
                </a:lnTo>
                <a:lnTo>
                  <a:pt x="208" y="1009"/>
                </a:lnTo>
                <a:lnTo>
                  <a:pt x="199" y="991"/>
                </a:lnTo>
                <a:lnTo>
                  <a:pt x="175" y="942"/>
                </a:lnTo>
                <a:lnTo>
                  <a:pt x="168" y="866"/>
                </a:lnTo>
                <a:lnTo>
                  <a:pt x="183" y="781"/>
                </a:lnTo>
                <a:lnTo>
                  <a:pt x="199" y="729"/>
                </a:lnTo>
                <a:lnTo>
                  <a:pt x="192" y="655"/>
                </a:lnTo>
                <a:lnTo>
                  <a:pt x="203" y="603"/>
                </a:lnTo>
                <a:lnTo>
                  <a:pt x="224" y="587"/>
                </a:lnTo>
                <a:lnTo>
                  <a:pt x="239" y="573"/>
                </a:lnTo>
                <a:lnTo>
                  <a:pt x="252" y="556"/>
                </a:lnTo>
                <a:lnTo>
                  <a:pt x="253" y="544"/>
                </a:lnTo>
                <a:lnTo>
                  <a:pt x="245" y="527"/>
                </a:lnTo>
                <a:lnTo>
                  <a:pt x="236" y="510"/>
                </a:lnTo>
                <a:lnTo>
                  <a:pt x="249" y="475"/>
                </a:lnTo>
                <a:lnTo>
                  <a:pt x="304" y="477"/>
                </a:lnTo>
                <a:lnTo>
                  <a:pt x="289" y="442"/>
                </a:lnTo>
                <a:lnTo>
                  <a:pt x="312" y="426"/>
                </a:lnTo>
                <a:lnTo>
                  <a:pt x="329" y="407"/>
                </a:lnTo>
                <a:lnTo>
                  <a:pt x="307" y="392"/>
                </a:lnTo>
                <a:lnTo>
                  <a:pt x="292" y="367"/>
                </a:lnTo>
                <a:lnTo>
                  <a:pt x="311" y="332"/>
                </a:lnTo>
                <a:lnTo>
                  <a:pt x="312" y="324"/>
                </a:lnTo>
                <a:lnTo>
                  <a:pt x="311" y="315"/>
                </a:lnTo>
                <a:lnTo>
                  <a:pt x="307" y="301"/>
                </a:lnTo>
                <a:lnTo>
                  <a:pt x="292" y="274"/>
                </a:lnTo>
                <a:lnTo>
                  <a:pt x="299" y="257"/>
                </a:lnTo>
                <a:lnTo>
                  <a:pt x="309" y="248"/>
                </a:lnTo>
                <a:lnTo>
                  <a:pt x="364" y="229"/>
                </a:lnTo>
                <a:lnTo>
                  <a:pt x="385" y="219"/>
                </a:lnTo>
                <a:lnTo>
                  <a:pt x="392" y="208"/>
                </a:lnTo>
                <a:lnTo>
                  <a:pt x="395" y="197"/>
                </a:lnTo>
                <a:lnTo>
                  <a:pt x="390" y="148"/>
                </a:lnTo>
                <a:lnTo>
                  <a:pt x="390" y="101"/>
                </a:lnTo>
                <a:lnTo>
                  <a:pt x="390" y="85"/>
                </a:lnTo>
                <a:lnTo>
                  <a:pt x="405" y="36"/>
                </a:lnTo>
                <a:lnTo>
                  <a:pt x="440" y="16"/>
                </a:lnTo>
                <a:lnTo>
                  <a:pt x="462" y="22"/>
                </a:lnTo>
                <a:lnTo>
                  <a:pt x="484" y="46"/>
                </a:lnTo>
                <a:lnTo>
                  <a:pt x="506" y="50"/>
                </a:lnTo>
                <a:lnTo>
                  <a:pt x="524" y="20"/>
                </a:lnTo>
                <a:lnTo>
                  <a:pt x="550" y="17"/>
                </a:lnTo>
                <a:lnTo>
                  <a:pt x="594" y="66"/>
                </a:lnTo>
                <a:lnTo>
                  <a:pt x="603" y="98"/>
                </a:lnTo>
                <a:lnTo>
                  <a:pt x="609" y="112"/>
                </a:lnTo>
                <a:lnTo>
                  <a:pt x="612" y="79"/>
                </a:lnTo>
                <a:lnTo>
                  <a:pt x="612" y="28"/>
                </a:lnTo>
                <a:lnTo>
                  <a:pt x="623" y="16"/>
                </a:lnTo>
                <a:lnTo>
                  <a:pt x="634" y="34"/>
                </a:lnTo>
                <a:lnTo>
                  <a:pt x="638" y="52"/>
                </a:lnTo>
                <a:lnTo>
                  <a:pt x="654" y="49"/>
                </a:lnTo>
                <a:lnTo>
                  <a:pt x="656" y="30"/>
                </a:lnTo>
                <a:lnTo>
                  <a:pt x="670" y="8"/>
                </a:lnTo>
                <a:lnTo>
                  <a:pt x="703" y="0"/>
                </a:lnTo>
                <a:lnTo>
                  <a:pt x="723" y="14"/>
                </a:lnTo>
                <a:lnTo>
                  <a:pt x="737" y="30"/>
                </a:lnTo>
                <a:lnTo>
                  <a:pt x="752" y="34"/>
                </a:lnTo>
                <a:lnTo>
                  <a:pt x="782" y="29"/>
                </a:lnTo>
                <a:lnTo>
                  <a:pt x="792" y="49"/>
                </a:lnTo>
                <a:lnTo>
                  <a:pt x="820" y="68"/>
                </a:lnTo>
                <a:lnTo>
                  <a:pt x="835" y="101"/>
                </a:lnTo>
                <a:lnTo>
                  <a:pt x="854" y="116"/>
                </a:lnTo>
                <a:lnTo>
                  <a:pt x="900" y="107"/>
                </a:lnTo>
                <a:lnTo>
                  <a:pt x="929" y="123"/>
                </a:lnTo>
                <a:lnTo>
                  <a:pt x="963" y="166"/>
                </a:lnTo>
                <a:lnTo>
                  <a:pt x="1005" y="185"/>
                </a:lnTo>
                <a:lnTo>
                  <a:pt x="1079" y="192"/>
                </a:lnTo>
                <a:lnTo>
                  <a:pt x="1103" y="215"/>
                </a:lnTo>
                <a:lnTo>
                  <a:pt x="1105" y="248"/>
                </a:lnTo>
                <a:lnTo>
                  <a:pt x="1061" y="314"/>
                </a:lnTo>
                <a:lnTo>
                  <a:pt x="1048" y="346"/>
                </a:lnTo>
                <a:lnTo>
                  <a:pt x="1048" y="377"/>
                </a:lnTo>
                <a:lnTo>
                  <a:pt x="1124" y="374"/>
                </a:lnTo>
                <a:lnTo>
                  <a:pt x="1171" y="382"/>
                </a:lnTo>
                <a:lnTo>
                  <a:pt x="1202" y="382"/>
                </a:lnTo>
                <a:lnTo>
                  <a:pt x="1237" y="358"/>
                </a:lnTo>
                <a:lnTo>
                  <a:pt x="1309" y="339"/>
                </a:lnTo>
                <a:lnTo>
                  <a:pt x="1317" y="325"/>
                </a:lnTo>
                <a:lnTo>
                  <a:pt x="1314" y="258"/>
                </a:lnTo>
                <a:lnTo>
                  <a:pt x="1323" y="229"/>
                </a:lnTo>
                <a:lnTo>
                  <a:pt x="1393" y="243"/>
                </a:lnTo>
                <a:lnTo>
                  <a:pt x="1408" y="266"/>
                </a:lnTo>
                <a:lnTo>
                  <a:pt x="1410" y="291"/>
                </a:lnTo>
                <a:lnTo>
                  <a:pt x="1396" y="324"/>
                </a:lnTo>
                <a:lnTo>
                  <a:pt x="1397" y="354"/>
                </a:lnTo>
                <a:lnTo>
                  <a:pt x="1390" y="366"/>
                </a:lnTo>
                <a:lnTo>
                  <a:pt x="1339" y="372"/>
                </a:lnTo>
                <a:lnTo>
                  <a:pt x="1275" y="421"/>
                </a:lnTo>
                <a:lnTo>
                  <a:pt x="1187" y="509"/>
                </a:lnTo>
                <a:lnTo>
                  <a:pt x="1109" y="620"/>
                </a:lnTo>
                <a:lnTo>
                  <a:pt x="1115" y="620"/>
                </a:lnTo>
                <a:lnTo>
                  <a:pt x="1077" y="697"/>
                </a:lnTo>
                <a:lnTo>
                  <a:pt x="1066" y="767"/>
                </a:lnTo>
                <a:lnTo>
                  <a:pt x="1074" y="831"/>
                </a:lnTo>
                <a:lnTo>
                  <a:pt x="1059" y="845"/>
                </a:lnTo>
                <a:lnTo>
                  <a:pt x="1032" y="846"/>
                </a:lnTo>
                <a:lnTo>
                  <a:pt x="1045" y="868"/>
                </a:lnTo>
                <a:lnTo>
                  <a:pt x="1048" y="913"/>
                </a:lnTo>
                <a:lnTo>
                  <a:pt x="1036" y="95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48" name="Freeform 33"/>
          <p:cNvSpPr>
            <a:spLocks/>
          </p:cNvSpPr>
          <p:nvPr/>
        </p:nvSpPr>
        <p:spPr bwMode="auto">
          <a:xfrm>
            <a:off x="5534025" y="3232151"/>
            <a:ext cx="2344738" cy="1935163"/>
          </a:xfrm>
          <a:custGeom>
            <a:avLst/>
            <a:gdLst>
              <a:gd name="T0" fmla="*/ 2147483647 w 3143"/>
              <a:gd name="T1" fmla="*/ 2147483647 h 3273"/>
              <a:gd name="T2" fmla="*/ 2147483647 w 3143"/>
              <a:gd name="T3" fmla="*/ 2147483647 h 3273"/>
              <a:gd name="T4" fmla="*/ 2147483647 w 3143"/>
              <a:gd name="T5" fmla="*/ 2147483647 h 3273"/>
              <a:gd name="T6" fmla="*/ 2147483647 w 3143"/>
              <a:gd name="T7" fmla="*/ 2147483647 h 3273"/>
              <a:gd name="T8" fmla="*/ 2147483647 w 3143"/>
              <a:gd name="T9" fmla="*/ 2147483647 h 3273"/>
              <a:gd name="T10" fmla="*/ 2147483647 w 3143"/>
              <a:gd name="T11" fmla="*/ 2147483647 h 3273"/>
              <a:gd name="T12" fmla="*/ 2147483647 w 3143"/>
              <a:gd name="T13" fmla="*/ 2147483647 h 3273"/>
              <a:gd name="T14" fmla="*/ 2147483647 w 3143"/>
              <a:gd name="T15" fmla="*/ 2147483647 h 3273"/>
              <a:gd name="T16" fmla="*/ 2147483647 w 3143"/>
              <a:gd name="T17" fmla="*/ 2147483647 h 3273"/>
              <a:gd name="T18" fmla="*/ 2147483647 w 3143"/>
              <a:gd name="T19" fmla="*/ 2147483647 h 3273"/>
              <a:gd name="T20" fmla="*/ 2147483647 w 3143"/>
              <a:gd name="T21" fmla="*/ 2147483647 h 3273"/>
              <a:gd name="T22" fmla="*/ 2147483647 w 3143"/>
              <a:gd name="T23" fmla="*/ 2147483647 h 3273"/>
              <a:gd name="T24" fmla="*/ 2147483647 w 3143"/>
              <a:gd name="T25" fmla="*/ 2147483647 h 3273"/>
              <a:gd name="T26" fmla="*/ 2147483647 w 3143"/>
              <a:gd name="T27" fmla="*/ 2147483647 h 3273"/>
              <a:gd name="T28" fmla="*/ 2147483647 w 3143"/>
              <a:gd name="T29" fmla="*/ 2147483647 h 3273"/>
              <a:gd name="T30" fmla="*/ 2147483647 w 3143"/>
              <a:gd name="T31" fmla="*/ 2147483647 h 3273"/>
              <a:gd name="T32" fmla="*/ 2147483647 w 3143"/>
              <a:gd name="T33" fmla="*/ 2147483647 h 3273"/>
              <a:gd name="T34" fmla="*/ 2147483647 w 3143"/>
              <a:gd name="T35" fmla="*/ 2147483647 h 3273"/>
              <a:gd name="T36" fmla="*/ 2147483647 w 3143"/>
              <a:gd name="T37" fmla="*/ 2147483647 h 3273"/>
              <a:gd name="T38" fmla="*/ 2147483647 w 3143"/>
              <a:gd name="T39" fmla="*/ 2147483647 h 3273"/>
              <a:gd name="T40" fmla="*/ 2147483647 w 3143"/>
              <a:gd name="T41" fmla="*/ 2147483647 h 3273"/>
              <a:gd name="T42" fmla="*/ 2147483647 w 3143"/>
              <a:gd name="T43" fmla="*/ 0 h 3273"/>
              <a:gd name="T44" fmla="*/ 2147483647 w 3143"/>
              <a:gd name="T45" fmla="*/ 2147483647 h 3273"/>
              <a:gd name="T46" fmla="*/ 2147483647 w 3143"/>
              <a:gd name="T47" fmla="*/ 2147483647 h 3273"/>
              <a:gd name="T48" fmla="*/ 2147483647 w 3143"/>
              <a:gd name="T49" fmla="*/ 2147483647 h 3273"/>
              <a:gd name="T50" fmla="*/ 2147483647 w 3143"/>
              <a:gd name="T51" fmla="*/ 2147483647 h 3273"/>
              <a:gd name="T52" fmla="*/ 2147483647 w 3143"/>
              <a:gd name="T53" fmla="*/ 2147483647 h 3273"/>
              <a:gd name="T54" fmla="*/ 2147483647 w 3143"/>
              <a:gd name="T55" fmla="*/ 2147483647 h 3273"/>
              <a:gd name="T56" fmla="*/ 2147483647 w 3143"/>
              <a:gd name="T57" fmla="*/ 2147483647 h 3273"/>
              <a:gd name="T58" fmla="*/ 2147483647 w 3143"/>
              <a:gd name="T59" fmla="*/ 2147483647 h 3273"/>
              <a:gd name="T60" fmla="*/ 2147483647 w 3143"/>
              <a:gd name="T61" fmla="*/ 2147483647 h 3273"/>
              <a:gd name="T62" fmla="*/ 2147483647 w 3143"/>
              <a:gd name="T63" fmla="*/ 2147483647 h 3273"/>
              <a:gd name="T64" fmla="*/ 2147483647 w 3143"/>
              <a:gd name="T65" fmla="*/ 2147483647 h 3273"/>
              <a:gd name="T66" fmla="*/ 2147483647 w 3143"/>
              <a:gd name="T67" fmla="*/ 2147483647 h 3273"/>
              <a:gd name="T68" fmla="*/ 2147483647 w 3143"/>
              <a:gd name="T69" fmla="*/ 2147483647 h 3273"/>
              <a:gd name="T70" fmla="*/ 2147483647 w 3143"/>
              <a:gd name="T71" fmla="*/ 2147483647 h 3273"/>
              <a:gd name="T72" fmla="*/ 2147483647 w 3143"/>
              <a:gd name="T73" fmla="*/ 2147483647 h 3273"/>
              <a:gd name="T74" fmla="*/ 2147483647 w 3143"/>
              <a:gd name="T75" fmla="*/ 2147483647 h 3273"/>
              <a:gd name="T76" fmla="*/ 2147483647 w 3143"/>
              <a:gd name="T77" fmla="*/ 2147483647 h 3273"/>
              <a:gd name="T78" fmla="*/ 2147483647 w 3143"/>
              <a:gd name="T79" fmla="*/ 2147483647 h 3273"/>
              <a:gd name="T80" fmla="*/ 2147483647 w 3143"/>
              <a:gd name="T81" fmla="*/ 2147483647 h 3273"/>
              <a:gd name="T82" fmla="*/ 2147483647 w 3143"/>
              <a:gd name="T83" fmla="*/ 2147483647 h 3273"/>
              <a:gd name="T84" fmla="*/ 2147483647 w 3143"/>
              <a:gd name="T85" fmla="*/ 2147483647 h 3273"/>
              <a:gd name="T86" fmla="*/ 2147483647 w 3143"/>
              <a:gd name="T87" fmla="*/ 2147483647 h 3273"/>
              <a:gd name="T88" fmla="*/ 2147483647 w 3143"/>
              <a:gd name="T89" fmla="*/ 2147483647 h 3273"/>
              <a:gd name="T90" fmla="*/ 2147483647 w 3143"/>
              <a:gd name="T91" fmla="*/ 2147483647 h 3273"/>
              <a:gd name="T92" fmla="*/ 2147483647 w 3143"/>
              <a:gd name="T93" fmla="*/ 2147483647 h 3273"/>
              <a:gd name="T94" fmla="*/ 2147483647 w 3143"/>
              <a:gd name="T95" fmla="*/ 2147483647 h 3273"/>
              <a:gd name="T96" fmla="*/ 2147483647 w 3143"/>
              <a:gd name="T97" fmla="*/ 2147483647 h 3273"/>
              <a:gd name="T98" fmla="*/ 2147483647 w 3143"/>
              <a:gd name="T99" fmla="*/ 2147483647 h 3273"/>
              <a:gd name="T100" fmla="*/ 2147483647 w 3143"/>
              <a:gd name="T101" fmla="*/ 2147483647 h 3273"/>
              <a:gd name="T102" fmla="*/ 2147483647 w 3143"/>
              <a:gd name="T103" fmla="*/ 2147483647 h 3273"/>
              <a:gd name="T104" fmla="*/ 2147483647 w 3143"/>
              <a:gd name="T105" fmla="*/ 2147483647 h 3273"/>
              <a:gd name="T106" fmla="*/ 2147483647 w 3143"/>
              <a:gd name="T107" fmla="*/ 2147483647 h 3273"/>
              <a:gd name="T108" fmla="*/ 2147483647 w 3143"/>
              <a:gd name="T109" fmla="*/ 2147483647 h 3273"/>
              <a:gd name="T110" fmla="*/ 2147483647 w 3143"/>
              <a:gd name="T111" fmla="*/ 2147483647 h 3273"/>
              <a:gd name="T112" fmla="*/ 2147483647 w 3143"/>
              <a:gd name="T113" fmla="*/ 2147483647 h 3273"/>
              <a:gd name="T114" fmla="*/ 2147483647 w 3143"/>
              <a:gd name="T115" fmla="*/ 2147483647 h 32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143"/>
              <a:gd name="T175" fmla="*/ 0 h 3273"/>
              <a:gd name="T176" fmla="*/ 3143 w 3143"/>
              <a:gd name="T177" fmla="*/ 3273 h 32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143" h="3273">
                <a:moveTo>
                  <a:pt x="698" y="1370"/>
                </a:moveTo>
                <a:lnTo>
                  <a:pt x="672" y="1357"/>
                </a:lnTo>
                <a:lnTo>
                  <a:pt x="630" y="1373"/>
                </a:lnTo>
                <a:lnTo>
                  <a:pt x="579" y="1406"/>
                </a:lnTo>
                <a:lnTo>
                  <a:pt x="571" y="1471"/>
                </a:lnTo>
                <a:lnTo>
                  <a:pt x="568" y="1491"/>
                </a:lnTo>
                <a:lnTo>
                  <a:pt x="558" y="1505"/>
                </a:lnTo>
                <a:lnTo>
                  <a:pt x="547" y="1502"/>
                </a:lnTo>
                <a:lnTo>
                  <a:pt x="516" y="1490"/>
                </a:lnTo>
                <a:lnTo>
                  <a:pt x="498" y="1490"/>
                </a:lnTo>
                <a:lnTo>
                  <a:pt x="492" y="1512"/>
                </a:lnTo>
                <a:lnTo>
                  <a:pt x="488" y="1523"/>
                </a:lnTo>
                <a:lnTo>
                  <a:pt x="483" y="1537"/>
                </a:lnTo>
                <a:lnTo>
                  <a:pt x="472" y="1543"/>
                </a:lnTo>
                <a:lnTo>
                  <a:pt x="455" y="1541"/>
                </a:lnTo>
                <a:lnTo>
                  <a:pt x="444" y="1537"/>
                </a:lnTo>
                <a:lnTo>
                  <a:pt x="412" y="1523"/>
                </a:lnTo>
                <a:lnTo>
                  <a:pt x="369" y="1523"/>
                </a:lnTo>
                <a:lnTo>
                  <a:pt x="335" y="1531"/>
                </a:lnTo>
                <a:lnTo>
                  <a:pt x="308" y="1543"/>
                </a:lnTo>
                <a:lnTo>
                  <a:pt x="283" y="1523"/>
                </a:lnTo>
                <a:lnTo>
                  <a:pt x="267" y="1478"/>
                </a:lnTo>
                <a:lnTo>
                  <a:pt x="265" y="1445"/>
                </a:lnTo>
                <a:lnTo>
                  <a:pt x="253" y="1436"/>
                </a:lnTo>
                <a:lnTo>
                  <a:pt x="236" y="1438"/>
                </a:lnTo>
                <a:lnTo>
                  <a:pt x="211" y="1471"/>
                </a:lnTo>
                <a:lnTo>
                  <a:pt x="167" y="1470"/>
                </a:lnTo>
                <a:lnTo>
                  <a:pt x="139" y="1439"/>
                </a:lnTo>
                <a:lnTo>
                  <a:pt x="122" y="1399"/>
                </a:lnTo>
                <a:lnTo>
                  <a:pt x="89" y="1395"/>
                </a:lnTo>
                <a:lnTo>
                  <a:pt x="68" y="1392"/>
                </a:lnTo>
                <a:lnTo>
                  <a:pt x="61" y="1368"/>
                </a:lnTo>
                <a:lnTo>
                  <a:pt x="76" y="1336"/>
                </a:lnTo>
                <a:lnTo>
                  <a:pt x="70" y="1329"/>
                </a:lnTo>
                <a:lnTo>
                  <a:pt x="32" y="1321"/>
                </a:lnTo>
                <a:lnTo>
                  <a:pt x="11" y="1296"/>
                </a:lnTo>
                <a:lnTo>
                  <a:pt x="0" y="1256"/>
                </a:lnTo>
                <a:lnTo>
                  <a:pt x="6" y="1212"/>
                </a:lnTo>
                <a:lnTo>
                  <a:pt x="22" y="1185"/>
                </a:lnTo>
                <a:lnTo>
                  <a:pt x="56" y="1177"/>
                </a:lnTo>
                <a:lnTo>
                  <a:pt x="80" y="1169"/>
                </a:lnTo>
                <a:lnTo>
                  <a:pt x="86" y="1158"/>
                </a:lnTo>
                <a:lnTo>
                  <a:pt x="73" y="1125"/>
                </a:lnTo>
                <a:lnTo>
                  <a:pt x="68" y="1076"/>
                </a:lnTo>
                <a:lnTo>
                  <a:pt x="81" y="1041"/>
                </a:lnTo>
                <a:lnTo>
                  <a:pt x="116" y="1024"/>
                </a:lnTo>
                <a:lnTo>
                  <a:pt x="140" y="1002"/>
                </a:lnTo>
                <a:lnTo>
                  <a:pt x="171" y="980"/>
                </a:lnTo>
                <a:lnTo>
                  <a:pt x="206" y="975"/>
                </a:lnTo>
                <a:lnTo>
                  <a:pt x="275" y="977"/>
                </a:lnTo>
                <a:lnTo>
                  <a:pt x="288" y="973"/>
                </a:lnTo>
                <a:lnTo>
                  <a:pt x="299" y="964"/>
                </a:lnTo>
                <a:lnTo>
                  <a:pt x="317" y="940"/>
                </a:lnTo>
                <a:lnTo>
                  <a:pt x="330" y="879"/>
                </a:lnTo>
                <a:lnTo>
                  <a:pt x="328" y="831"/>
                </a:lnTo>
                <a:lnTo>
                  <a:pt x="335" y="791"/>
                </a:lnTo>
                <a:lnTo>
                  <a:pt x="346" y="767"/>
                </a:lnTo>
                <a:lnTo>
                  <a:pt x="349" y="733"/>
                </a:lnTo>
                <a:lnTo>
                  <a:pt x="342" y="703"/>
                </a:lnTo>
                <a:lnTo>
                  <a:pt x="314" y="669"/>
                </a:lnTo>
                <a:lnTo>
                  <a:pt x="293" y="632"/>
                </a:lnTo>
                <a:lnTo>
                  <a:pt x="286" y="600"/>
                </a:lnTo>
                <a:lnTo>
                  <a:pt x="294" y="572"/>
                </a:lnTo>
                <a:lnTo>
                  <a:pt x="311" y="557"/>
                </a:lnTo>
                <a:lnTo>
                  <a:pt x="356" y="531"/>
                </a:lnTo>
                <a:lnTo>
                  <a:pt x="360" y="514"/>
                </a:lnTo>
                <a:lnTo>
                  <a:pt x="347" y="501"/>
                </a:lnTo>
                <a:lnTo>
                  <a:pt x="322" y="495"/>
                </a:lnTo>
                <a:lnTo>
                  <a:pt x="304" y="491"/>
                </a:lnTo>
                <a:lnTo>
                  <a:pt x="301" y="479"/>
                </a:lnTo>
                <a:lnTo>
                  <a:pt x="316" y="470"/>
                </a:lnTo>
                <a:lnTo>
                  <a:pt x="346" y="467"/>
                </a:lnTo>
                <a:lnTo>
                  <a:pt x="374" y="480"/>
                </a:lnTo>
                <a:lnTo>
                  <a:pt x="387" y="472"/>
                </a:lnTo>
                <a:lnTo>
                  <a:pt x="398" y="450"/>
                </a:lnTo>
                <a:lnTo>
                  <a:pt x="424" y="443"/>
                </a:lnTo>
                <a:lnTo>
                  <a:pt x="441" y="458"/>
                </a:lnTo>
                <a:lnTo>
                  <a:pt x="454" y="458"/>
                </a:lnTo>
                <a:lnTo>
                  <a:pt x="459" y="440"/>
                </a:lnTo>
                <a:lnTo>
                  <a:pt x="478" y="432"/>
                </a:lnTo>
                <a:lnTo>
                  <a:pt x="485" y="447"/>
                </a:lnTo>
                <a:lnTo>
                  <a:pt x="488" y="484"/>
                </a:lnTo>
                <a:lnTo>
                  <a:pt x="500" y="497"/>
                </a:lnTo>
                <a:lnTo>
                  <a:pt x="531" y="489"/>
                </a:lnTo>
                <a:lnTo>
                  <a:pt x="537" y="521"/>
                </a:lnTo>
                <a:lnTo>
                  <a:pt x="560" y="538"/>
                </a:lnTo>
                <a:lnTo>
                  <a:pt x="586" y="535"/>
                </a:lnTo>
                <a:lnTo>
                  <a:pt x="609" y="521"/>
                </a:lnTo>
                <a:lnTo>
                  <a:pt x="640" y="505"/>
                </a:lnTo>
                <a:lnTo>
                  <a:pt x="674" y="499"/>
                </a:lnTo>
                <a:lnTo>
                  <a:pt x="693" y="484"/>
                </a:lnTo>
                <a:lnTo>
                  <a:pt x="712" y="449"/>
                </a:lnTo>
                <a:lnTo>
                  <a:pt x="730" y="421"/>
                </a:lnTo>
                <a:lnTo>
                  <a:pt x="745" y="404"/>
                </a:lnTo>
                <a:lnTo>
                  <a:pt x="787" y="388"/>
                </a:lnTo>
                <a:lnTo>
                  <a:pt x="802" y="354"/>
                </a:lnTo>
                <a:lnTo>
                  <a:pt x="797" y="332"/>
                </a:lnTo>
                <a:lnTo>
                  <a:pt x="775" y="316"/>
                </a:lnTo>
                <a:lnTo>
                  <a:pt x="748" y="311"/>
                </a:lnTo>
                <a:lnTo>
                  <a:pt x="724" y="291"/>
                </a:lnTo>
                <a:lnTo>
                  <a:pt x="718" y="263"/>
                </a:lnTo>
                <a:lnTo>
                  <a:pt x="722" y="248"/>
                </a:lnTo>
                <a:lnTo>
                  <a:pt x="771" y="265"/>
                </a:lnTo>
                <a:lnTo>
                  <a:pt x="829" y="265"/>
                </a:lnTo>
                <a:lnTo>
                  <a:pt x="891" y="251"/>
                </a:lnTo>
                <a:lnTo>
                  <a:pt x="921" y="236"/>
                </a:lnTo>
                <a:lnTo>
                  <a:pt x="935" y="218"/>
                </a:lnTo>
                <a:lnTo>
                  <a:pt x="946" y="175"/>
                </a:lnTo>
                <a:lnTo>
                  <a:pt x="964" y="156"/>
                </a:lnTo>
                <a:lnTo>
                  <a:pt x="979" y="139"/>
                </a:lnTo>
                <a:lnTo>
                  <a:pt x="979" y="111"/>
                </a:lnTo>
                <a:lnTo>
                  <a:pt x="968" y="89"/>
                </a:lnTo>
                <a:lnTo>
                  <a:pt x="988" y="76"/>
                </a:lnTo>
                <a:lnTo>
                  <a:pt x="1009" y="79"/>
                </a:lnTo>
                <a:lnTo>
                  <a:pt x="1025" y="100"/>
                </a:lnTo>
                <a:lnTo>
                  <a:pt x="1028" y="137"/>
                </a:lnTo>
                <a:lnTo>
                  <a:pt x="1040" y="178"/>
                </a:lnTo>
                <a:lnTo>
                  <a:pt x="1035" y="217"/>
                </a:lnTo>
                <a:lnTo>
                  <a:pt x="1022" y="248"/>
                </a:lnTo>
                <a:lnTo>
                  <a:pt x="1020" y="271"/>
                </a:lnTo>
                <a:lnTo>
                  <a:pt x="1038" y="287"/>
                </a:lnTo>
                <a:lnTo>
                  <a:pt x="1048" y="318"/>
                </a:lnTo>
                <a:lnTo>
                  <a:pt x="1063" y="377"/>
                </a:lnTo>
                <a:lnTo>
                  <a:pt x="1079" y="399"/>
                </a:lnTo>
                <a:lnTo>
                  <a:pt x="1123" y="412"/>
                </a:lnTo>
                <a:lnTo>
                  <a:pt x="1175" y="412"/>
                </a:lnTo>
                <a:lnTo>
                  <a:pt x="1198" y="396"/>
                </a:lnTo>
                <a:lnTo>
                  <a:pt x="1238" y="347"/>
                </a:lnTo>
                <a:lnTo>
                  <a:pt x="1291" y="315"/>
                </a:lnTo>
                <a:lnTo>
                  <a:pt x="1311" y="306"/>
                </a:lnTo>
                <a:lnTo>
                  <a:pt x="1323" y="279"/>
                </a:lnTo>
                <a:lnTo>
                  <a:pt x="1338" y="249"/>
                </a:lnTo>
                <a:lnTo>
                  <a:pt x="1360" y="249"/>
                </a:lnTo>
                <a:lnTo>
                  <a:pt x="1374" y="267"/>
                </a:lnTo>
                <a:lnTo>
                  <a:pt x="1392" y="258"/>
                </a:lnTo>
                <a:lnTo>
                  <a:pt x="1396" y="230"/>
                </a:lnTo>
                <a:lnTo>
                  <a:pt x="1410" y="230"/>
                </a:lnTo>
                <a:lnTo>
                  <a:pt x="1424" y="229"/>
                </a:lnTo>
                <a:lnTo>
                  <a:pt x="1433" y="242"/>
                </a:lnTo>
                <a:lnTo>
                  <a:pt x="1422" y="282"/>
                </a:lnTo>
                <a:lnTo>
                  <a:pt x="1439" y="294"/>
                </a:lnTo>
                <a:lnTo>
                  <a:pt x="1462" y="287"/>
                </a:lnTo>
                <a:lnTo>
                  <a:pt x="1493" y="264"/>
                </a:lnTo>
                <a:lnTo>
                  <a:pt x="1513" y="259"/>
                </a:lnTo>
                <a:lnTo>
                  <a:pt x="1535" y="278"/>
                </a:lnTo>
                <a:lnTo>
                  <a:pt x="1552" y="303"/>
                </a:lnTo>
                <a:lnTo>
                  <a:pt x="1572" y="306"/>
                </a:lnTo>
                <a:lnTo>
                  <a:pt x="1602" y="247"/>
                </a:lnTo>
                <a:lnTo>
                  <a:pt x="1618" y="191"/>
                </a:lnTo>
                <a:lnTo>
                  <a:pt x="1620" y="132"/>
                </a:lnTo>
                <a:lnTo>
                  <a:pt x="1627" y="96"/>
                </a:lnTo>
                <a:lnTo>
                  <a:pt x="1663" y="54"/>
                </a:lnTo>
                <a:lnTo>
                  <a:pt x="1684" y="13"/>
                </a:lnTo>
                <a:lnTo>
                  <a:pt x="1682" y="0"/>
                </a:lnTo>
                <a:lnTo>
                  <a:pt x="1701" y="5"/>
                </a:lnTo>
                <a:lnTo>
                  <a:pt x="1714" y="17"/>
                </a:lnTo>
                <a:lnTo>
                  <a:pt x="1734" y="34"/>
                </a:lnTo>
                <a:lnTo>
                  <a:pt x="1748" y="52"/>
                </a:lnTo>
                <a:lnTo>
                  <a:pt x="1768" y="103"/>
                </a:lnTo>
                <a:lnTo>
                  <a:pt x="1781" y="120"/>
                </a:lnTo>
                <a:lnTo>
                  <a:pt x="1814" y="173"/>
                </a:lnTo>
                <a:lnTo>
                  <a:pt x="1829" y="205"/>
                </a:lnTo>
                <a:lnTo>
                  <a:pt x="1835" y="222"/>
                </a:lnTo>
                <a:lnTo>
                  <a:pt x="1838" y="233"/>
                </a:lnTo>
                <a:lnTo>
                  <a:pt x="1870" y="249"/>
                </a:lnTo>
                <a:lnTo>
                  <a:pt x="1876" y="276"/>
                </a:lnTo>
                <a:lnTo>
                  <a:pt x="1877" y="301"/>
                </a:lnTo>
                <a:lnTo>
                  <a:pt x="1869" y="348"/>
                </a:lnTo>
                <a:lnTo>
                  <a:pt x="1844" y="383"/>
                </a:lnTo>
                <a:lnTo>
                  <a:pt x="1821" y="424"/>
                </a:lnTo>
                <a:lnTo>
                  <a:pt x="1812" y="458"/>
                </a:lnTo>
                <a:lnTo>
                  <a:pt x="1820" y="479"/>
                </a:lnTo>
                <a:lnTo>
                  <a:pt x="1843" y="480"/>
                </a:lnTo>
                <a:lnTo>
                  <a:pt x="1860" y="472"/>
                </a:lnTo>
                <a:lnTo>
                  <a:pt x="1869" y="447"/>
                </a:lnTo>
                <a:lnTo>
                  <a:pt x="1886" y="424"/>
                </a:lnTo>
                <a:lnTo>
                  <a:pt x="1911" y="419"/>
                </a:lnTo>
                <a:lnTo>
                  <a:pt x="1942" y="416"/>
                </a:lnTo>
                <a:lnTo>
                  <a:pt x="1966" y="410"/>
                </a:lnTo>
                <a:lnTo>
                  <a:pt x="1998" y="404"/>
                </a:lnTo>
                <a:lnTo>
                  <a:pt x="2021" y="410"/>
                </a:lnTo>
                <a:lnTo>
                  <a:pt x="2032" y="429"/>
                </a:lnTo>
                <a:lnTo>
                  <a:pt x="2026" y="449"/>
                </a:lnTo>
                <a:lnTo>
                  <a:pt x="2034" y="463"/>
                </a:lnTo>
                <a:lnTo>
                  <a:pt x="2042" y="468"/>
                </a:lnTo>
                <a:lnTo>
                  <a:pt x="2055" y="464"/>
                </a:lnTo>
                <a:lnTo>
                  <a:pt x="2069" y="435"/>
                </a:lnTo>
                <a:lnTo>
                  <a:pt x="2085" y="421"/>
                </a:lnTo>
                <a:lnTo>
                  <a:pt x="2109" y="418"/>
                </a:lnTo>
                <a:lnTo>
                  <a:pt x="2163" y="423"/>
                </a:lnTo>
                <a:lnTo>
                  <a:pt x="2217" y="425"/>
                </a:lnTo>
                <a:lnTo>
                  <a:pt x="2267" y="425"/>
                </a:lnTo>
                <a:lnTo>
                  <a:pt x="2318" y="433"/>
                </a:lnTo>
                <a:lnTo>
                  <a:pt x="2346" y="442"/>
                </a:lnTo>
                <a:lnTo>
                  <a:pt x="2361" y="462"/>
                </a:lnTo>
                <a:lnTo>
                  <a:pt x="2359" y="483"/>
                </a:lnTo>
                <a:lnTo>
                  <a:pt x="2367" y="497"/>
                </a:lnTo>
                <a:lnTo>
                  <a:pt x="2385" y="501"/>
                </a:lnTo>
                <a:lnTo>
                  <a:pt x="2406" y="494"/>
                </a:lnTo>
                <a:lnTo>
                  <a:pt x="2422" y="479"/>
                </a:lnTo>
                <a:lnTo>
                  <a:pt x="2446" y="476"/>
                </a:lnTo>
                <a:lnTo>
                  <a:pt x="2488" y="486"/>
                </a:lnTo>
                <a:lnTo>
                  <a:pt x="2541" y="492"/>
                </a:lnTo>
                <a:lnTo>
                  <a:pt x="2601" y="491"/>
                </a:lnTo>
                <a:lnTo>
                  <a:pt x="2664" y="484"/>
                </a:lnTo>
                <a:lnTo>
                  <a:pt x="2711" y="483"/>
                </a:lnTo>
                <a:lnTo>
                  <a:pt x="2742" y="479"/>
                </a:lnTo>
                <a:lnTo>
                  <a:pt x="2758" y="476"/>
                </a:lnTo>
                <a:lnTo>
                  <a:pt x="2774" y="475"/>
                </a:lnTo>
                <a:lnTo>
                  <a:pt x="2790" y="473"/>
                </a:lnTo>
                <a:lnTo>
                  <a:pt x="2805" y="479"/>
                </a:lnTo>
                <a:lnTo>
                  <a:pt x="2917" y="579"/>
                </a:lnTo>
                <a:lnTo>
                  <a:pt x="2934" y="589"/>
                </a:lnTo>
                <a:lnTo>
                  <a:pt x="2950" y="594"/>
                </a:lnTo>
                <a:lnTo>
                  <a:pt x="2965" y="593"/>
                </a:lnTo>
                <a:lnTo>
                  <a:pt x="2996" y="592"/>
                </a:lnTo>
                <a:lnTo>
                  <a:pt x="3090" y="585"/>
                </a:lnTo>
                <a:lnTo>
                  <a:pt x="3105" y="588"/>
                </a:lnTo>
                <a:lnTo>
                  <a:pt x="3115" y="593"/>
                </a:lnTo>
                <a:lnTo>
                  <a:pt x="3125" y="607"/>
                </a:lnTo>
                <a:lnTo>
                  <a:pt x="3128" y="622"/>
                </a:lnTo>
                <a:lnTo>
                  <a:pt x="3132" y="634"/>
                </a:lnTo>
                <a:lnTo>
                  <a:pt x="3136" y="651"/>
                </a:lnTo>
                <a:lnTo>
                  <a:pt x="3139" y="659"/>
                </a:lnTo>
                <a:lnTo>
                  <a:pt x="3139" y="671"/>
                </a:lnTo>
                <a:lnTo>
                  <a:pt x="3142" y="690"/>
                </a:lnTo>
                <a:lnTo>
                  <a:pt x="3143" y="706"/>
                </a:lnTo>
                <a:lnTo>
                  <a:pt x="3142" y="723"/>
                </a:lnTo>
                <a:lnTo>
                  <a:pt x="3142" y="742"/>
                </a:lnTo>
                <a:lnTo>
                  <a:pt x="3142" y="777"/>
                </a:lnTo>
                <a:lnTo>
                  <a:pt x="3137" y="810"/>
                </a:lnTo>
                <a:lnTo>
                  <a:pt x="3127" y="846"/>
                </a:lnTo>
                <a:lnTo>
                  <a:pt x="3115" y="881"/>
                </a:lnTo>
                <a:lnTo>
                  <a:pt x="3102" y="914"/>
                </a:lnTo>
                <a:lnTo>
                  <a:pt x="3086" y="953"/>
                </a:lnTo>
                <a:lnTo>
                  <a:pt x="3081" y="969"/>
                </a:lnTo>
                <a:lnTo>
                  <a:pt x="3059" y="1005"/>
                </a:lnTo>
                <a:lnTo>
                  <a:pt x="3050" y="1022"/>
                </a:lnTo>
                <a:lnTo>
                  <a:pt x="3011" y="1076"/>
                </a:lnTo>
                <a:lnTo>
                  <a:pt x="2987" y="1110"/>
                </a:lnTo>
                <a:lnTo>
                  <a:pt x="2967" y="1146"/>
                </a:lnTo>
                <a:lnTo>
                  <a:pt x="2935" y="1199"/>
                </a:lnTo>
                <a:lnTo>
                  <a:pt x="2922" y="1234"/>
                </a:lnTo>
                <a:lnTo>
                  <a:pt x="2906" y="1269"/>
                </a:lnTo>
                <a:lnTo>
                  <a:pt x="2892" y="1286"/>
                </a:lnTo>
                <a:lnTo>
                  <a:pt x="2877" y="1305"/>
                </a:lnTo>
                <a:lnTo>
                  <a:pt x="2862" y="1307"/>
                </a:lnTo>
                <a:lnTo>
                  <a:pt x="2850" y="1323"/>
                </a:lnTo>
                <a:lnTo>
                  <a:pt x="2848" y="1340"/>
                </a:lnTo>
                <a:lnTo>
                  <a:pt x="2844" y="1357"/>
                </a:lnTo>
                <a:lnTo>
                  <a:pt x="2836" y="1365"/>
                </a:lnTo>
                <a:lnTo>
                  <a:pt x="2832" y="1376"/>
                </a:lnTo>
                <a:lnTo>
                  <a:pt x="2830" y="1390"/>
                </a:lnTo>
                <a:lnTo>
                  <a:pt x="2823" y="1401"/>
                </a:lnTo>
                <a:lnTo>
                  <a:pt x="2832" y="1461"/>
                </a:lnTo>
                <a:lnTo>
                  <a:pt x="2836" y="1514"/>
                </a:lnTo>
                <a:lnTo>
                  <a:pt x="2838" y="1566"/>
                </a:lnTo>
                <a:lnTo>
                  <a:pt x="2836" y="1614"/>
                </a:lnTo>
                <a:lnTo>
                  <a:pt x="2827" y="1634"/>
                </a:lnTo>
                <a:lnTo>
                  <a:pt x="2826" y="1652"/>
                </a:lnTo>
                <a:lnTo>
                  <a:pt x="2836" y="1686"/>
                </a:lnTo>
                <a:lnTo>
                  <a:pt x="2827" y="1722"/>
                </a:lnTo>
                <a:lnTo>
                  <a:pt x="2795" y="1758"/>
                </a:lnTo>
                <a:lnTo>
                  <a:pt x="2784" y="1777"/>
                </a:lnTo>
                <a:lnTo>
                  <a:pt x="2782" y="1808"/>
                </a:lnTo>
                <a:lnTo>
                  <a:pt x="2781" y="1842"/>
                </a:lnTo>
                <a:lnTo>
                  <a:pt x="2772" y="1861"/>
                </a:lnTo>
                <a:lnTo>
                  <a:pt x="2769" y="1896"/>
                </a:lnTo>
                <a:lnTo>
                  <a:pt x="2755" y="1931"/>
                </a:lnTo>
                <a:lnTo>
                  <a:pt x="2754" y="1948"/>
                </a:lnTo>
                <a:lnTo>
                  <a:pt x="2737" y="1977"/>
                </a:lnTo>
                <a:lnTo>
                  <a:pt x="2713" y="2004"/>
                </a:lnTo>
                <a:lnTo>
                  <a:pt x="2695" y="2037"/>
                </a:lnTo>
                <a:lnTo>
                  <a:pt x="2679" y="2073"/>
                </a:lnTo>
                <a:lnTo>
                  <a:pt x="2651" y="2125"/>
                </a:lnTo>
                <a:lnTo>
                  <a:pt x="2635" y="2162"/>
                </a:lnTo>
                <a:lnTo>
                  <a:pt x="2620" y="2177"/>
                </a:lnTo>
                <a:lnTo>
                  <a:pt x="2604" y="2195"/>
                </a:lnTo>
                <a:lnTo>
                  <a:pt x="2590" y="2214"/>
                </a:lnTo>
                <a:lnTo>
                  <a:pt x="2545" y="2250"/>
                </a:lnTo>
                <a:lnTo>
                  <a:pt x="2523" y="2255"/>
                </a:lnTo>
                <a:lnTo>
                  <a:pt x="2521" y="2256"/>
                </a:lnTo>
                <a:lnTo>
                  <a:pt x="2490" y="2255"/>
                </a:lnTo>
                <a:lnTo>
                  <a:pt x="2475" y="2257"/>
                </a:lnTo>
                <a:lnTo>
                  <a:pt x="2451" y="2263"/>
                </a:lnTo>
                <a:lnTo>
                  <a:pt x="2444" y="2278"/>
                </a:lnTo>
                <a:lnTo>
                  <a:pt x="2413" y="2263"/>
                </a:lnTo>
                <a:lnTo>
                  <a:pt x="2380" y="2263"/>
                </a:lnTo>
                <a:lnTo>
                  <a:pt x="2361" y="2280"/>
                </a:lnTo>
                <a:lnTo>
                  <a:pt x="2354" y="2298"/>
                </a:lnTo>
                <a:lnTo>
                  <a:pt x="2335" y="2317"/>
                </a:lnTo>
                <a:lnTo>
                  <a:pt x="2291" y="2335"/>
                </a:lnTo>
                <a:lnTo>
                  <a:pt x="2243" y="2372"/>
                </a:lnTo>
                <a:lnTo>
                  <a:pt x="2196" y="2390"/>
                </a:lnTo>
                <a:lnTo>
                  <a:pt x="2164" y="2409"/>
                </a:lnTo>
                <a:lnTo>
                  <a:pt x="2126" y="2443"/>
                </a:lnTo>
                <a:lnTo>
                  <a:pt x="2104" y="2479"/>
                </a:lnTo>
                <a:lnTo>
                  <a:pt x="2076" y="2512"/>
                </a:lnTo>
                <a:lnTo>
                  <a:pt x="2060" y="2518"/>
                </a:lnTo>
                <a:lnTo>
                  <a:pt x="2042" y="2531"/>
                </a:lnTo>
                <a:lnTo>
                  <a:pt x="2029" y="2551"/>
                </a:lnTo>
                <a:lnTo>
                  <a:pt x="2021" y="2558"/>
                </a:lnTo>
                <a:lnTo>
                  <a:pt x="2014" y="2570"/>
                </a:lnTo>
                <a:lnTo>
                  <a:pt x="2011" y="2586"/>
                </a:lnTo>
                <a:lnTo>
                  <a:pt x="2014" y="2603"/>
                </a:lnTo>
                <a:lnTo>
                  <a:pt x="2017" y="2621"/>
                </a:lnTo>
                <a:lnTo>
                  <a:pt x="2031" y="2637"/>
                </a:lnTo>
                <a:lnTo>
                  <a:pt x="2032" y="2656"/>
                </a:lnTo>
                <a:lnTo>
                  <a:pt x="2005" y="2794"/>
                </a:lnTo>
                <a:lnTo>
                  <a:pt x="1990" y="2813"/>
                </a:lnTo>
                <a:lnTo>
                  <a:pt x="1975" y="2831"/>
                </a:lnTo>
                <a:lnTo>
                  <a:pt x="1885" y="2937"/>
                </a:lnTo>
                <a:lnTo>
                  <a:pt x="1838" y="2990"/>
                </a:lnTo>
                <a:lnTo>
                  <a:pt x="1816" y="3024"/>
                </a:lnTo>
                <a:lnTo>
                  <a:pt x="1807" y="3060"/>
                </a:lnTo>
                <a:lnTo>
                  <a:pt x="1795" y="3078"/>
                </a:lnTo>
                <a:lnTo>
                  <a:pt x="1792" y="3094"/>
                </a:lnTo>
                <a:lnTo>
                  <a:pt x="1780" y="3107"/>
                </a:lnTo>
                <a:lnTo>
                  <a:pt x="1764" y="3115"/>
                </a:lnTo>
                <a:lnTo>
                  <a:pt x="1749" y="3116"/>
                </a:lnTo>
                <a:lnTo>
                  <a:pt x="1734" y="3133"/>
                </a:lnTo>
                <a:lnTo>
                  <a:pt x="1721" y="3148"/>
                </a:lnTo>
                <a:lnTo>
                  <a:pt x="1717" y="3168"/>
                </a:lnTo>
                <a:lnTo>
                  <a:pt x="1716" y="3183"/>
                </a:lnTo>
                <a:lnTo>
                  <a:pt x="1711" y="3191"/>
                </a:lnTo>
                <a:lnTo>
                  <a:pt x="1706" y="3203"/>
                </a:lnTo>
                <a:lnTo>
                  <a:pt x="1700" y="3215"/>
                </a:lnTo>
                <a:lnTo>
                  <a:pt x="1690" y="3221"/>
                </a:lnTo>
                <a:lnTo>
                  <a:pt x="1640" y="3273"/>
                </a:lnTo>
                <a:lnTo>
                  <a:pt x="1616" y="3206"/>
                </a:lnTo>
                <a:lnTo>
                  <a:pt x="1620" y="3156"/>
                </a:lnTo>
                <a:lnTo>
                  <a:pt x="1610" y="3133"/>
                </a:lnTo>
                <a:lnTo>
                  <a:pt x="1583" y="3132"/>
                </a:lnTo>
                <a:lnTo>
                  <a:pt x="1570" y="3116"/>
                </a:lnTo>
                <a:lnTo>
                  <a:pt x="1564" y="3089"/>
                </a:lnTo>
                <a:lnTo>
                  <a:pt x="1544" y="3060"/>
                </a:lnTo>
                <a:lnTo>
                  <a:pt x="1511" y="3046"/>
                </a:lnTo>
                <a:lnTo>
                  <a:pt x="1464" y="3046"/>
                </a:lnTo>
                <a:lnTo>
                  <a:pt x="1442" y="3031"/>
                </a:lnTo>
                <a:lnTo>
                  <a:pt x="1414" y="2991"/>
                </a:lnTo>
                <a:lnTo>
                  <a:pt x="1386" y="2983"/>
                </a:lnTo>
                <a:lnTo>
                  <a:pt x="1321" y="2987"/>
                </a:lnTo>
                <a:lnTo>
                  <a:pt x="1399" y="2876"/>
                </a:lnTo>
                <a:lnTo>
                  <a:pt x="1487" y="2788"/>
                </a:lnTo>
                <a:lnTo>
                  <a:pt x="1551" y="2739"/>
                </a:lnTo>
                <a:lnTo>
                  <a:pt x="1602" y="2733"/>
                </a:lnTo>
                <a:lnTo>
                  <a:pt x="1609" y="2721"/>
                </a:lnTo>
                <a:lnTo>
                  <a:pt x="1608" y="2691"/>
                </a:lnTo>
                <a:lnTo>
                  <a:pt x="1622" y="2658"/>
                </a:lnTo>
                <a:lnTo>
                  <a:pt x="1620" y="2633"/>
                </a:lnTo>
                <a:lnTo>
                  <a:pt x="1605" y="2610"/>
                </a:lnTo>
                <a:lnTo>
                  <a:pt x="1535" y="2596"/>
                </a:lnTo>
                <a:lnTo>
                  <a:pt x="1552" y="2566"/>
                </a:lnTo>
                <a:lnTo>
                  <a:pt x="1560" y="2515"/>
                </a:lnTo>
                <a:lnTo>
                  <a:pt x="1559" y="2483"/>
                </a:lnTo>
                <a:lnTo>
                  <a:pt x="1542" y="2455"/>
                </a:lnTo>
                <a:lnTo>
                  <a:pt x="1527" y="2445"/>
                </a:lnTo>
                <a:lnTo>
                  <a:pt x="1518" y="2443"/>
                </a:lnTo>
                <a:lnTo>
                  <a:pt x="1508" y="2443"/>
                </a:lnTo>
                <a:lnTo>
                  <a:pt x="1473" y="2452"/>
                </a:lnTo>
                <a:lnTo>
                  <a:pt x="1464" y="2443"/>
                </a:lnTo>
                <a:lnTo>
                  <a:pt x="1457" y="2431"/>
                </a:lnTo>
                <a:lnTo>
                  <a:pt x="1456" y="2415"/>
                </a:lnTo>
                <a:lnTo>
                  <a:pt x="1459" y="2405"/>
                </a:lnTo>
                <a:lnTo>
                  <a:pt x="1467" y="2375"/>
                </a:lnTo>
                <a:lnTo>
                  <a:pt x="1470" y="2360"/>
                </a:lnTo>
                <a:lnTo>
                  <a:pt x="1468" y="2345"/>
                </a:lnTo>
                <a:lnTo>
                  <a:pt x="1456" y="2332"/>
                </a:lnTo>
                <a:lnTo>
                  <a:pt x="1446" y="2324"/>
                </a:lnTo>
                <a:lnTo>
                  <a:pt x="1412" y="2327"/>
                </a:lnTo>
                <a:lnTo>
                  <a:pt x="1374" y="2340"/>
                </a:lnTo>
                <a:lnTo>
                  <a:pt x="1345" y="2360"/>
                </a:lnTo>
                <a:lnTo>
                  <a:pt x="1313" y="2345"/>
                </a:lnTo>
                <a:lnTo>
                  <a:pt x="1298" y="2293"/>
                </a:lnTo>
                <a:lnTo>
                  <a:pt x="1302" y="2218"/>
                </a:lnTo>
                <a:lnTo>
                  <a:pt x="1293" y="2151"/>
                </a:lnTo>
                <a:lnTo>
                  <a:pt x="1250" y="2118"/>
                </a:lnTo>
                <a:lnTo>
                  <a:pt x="1293" y="2151"/>
                </a:lnTo>
                <a:lnTo>
                  <a:pt x="1305" y="2067"/>
                </a:lnTo>
                <a:lnTo>
                  <a:pt x="1328" y="2021"/>
                </a:lnTo>
                <a:lnTo>
                  <a:pt x="1334" y="1977"/>
                </a:lnTo>
                <a:lnTo>
                  <a:pt x="1318" y="1955"/>
                </a:lnTo>
                <a:lnTo>
                  <a:pt x="1286" y="1956"/>
                </a:lnTo>
                <a:lnTo>
                  <a:pt x="1274" y="1924"/>
                </a:lnTo>
                <a:lnTo>
                  <a:pt x="1273" y="1859"/>
                </a:lnTo>
                <a:lnTo>
                  <a:pt x="1260" y="1844"/>
                </a:lnTo>
                <a:lnTo>
                  <a:pt x="1217" y="1861"/>
                </a:lnTo>
                <a:lnTo>
                  <a:pt x="1158" y="1861"/>
                </a:lnTo>
                <a:lnTo>
                  <a:pt x="1131" y="1847"/>
                </a:lnTo>
                <a:lnTo>
                  <a:pt x="1114" y="1799"/>
                </a:lnTo>
                <a:lnTo>
                  <a:pt x="1070" y="1769"/>
                </a:lnTo>
                <a:lnTo>
                  <a:pt x="1074" y="1761"/>
                </a:lnTo>
                <a:lnTo>
                  <a:pt x="1112" y="1751"/>
                </a:lnTo>
                <a:lnTo>
                  <a:pt x="1115" y="1733"/>
                </a:lnTo>
                <a:lnTo>
                  <a:pt x="1095" y="1706"/>
                </a:lnTo>
                <a:lnTo>
                  <a:pt x="1083" y="1655"/>
                </a:lnTo>
                <a:lnTo>
                  <a:pt x="1040" y="1656"/>
                </a:lnTo>
                <a:lnTo>
                  <a:pt x="1025" y="1644"/>
                </a:lnTo>
                <a:lnTo>
                  <a:pt x="996" y="1640"/>
                </a:lnTo>
                <a:lnTo>
                  <a:pt x="952" y="1658"/>
                </a:lnTo>
                <a:lnTo>
                  <a:pt x="940" y="1651"/>
                </a:lnTo>
                <a:lnTo>
                  <a:pt x="910" y="1600"/>
                </a:lnTo>
                <a:lnTo>
                  <a:pt x="887" y="1583"/>
                </a:lnTo>
                <a:lnTo>
                  <a:pt x="840" y="1596"/>
                </a:lnTo>
                <a:lnTo>
                  <a:pt x="822" y="1590"/>
                </a:lnTo>
                <a:lnTo>
                  <a:pt x="808" y="1558"/>
                </a:lnTo>
                <a:lnTo>
                  <a:pt x="791" y="1545"/>
                </a:lnTo>
                <a:lnTo>
                  <a:pt x="712" y="1537"/>
                </a:lnTo>
                <a:lnTo>
                  <a:pt x="691" y="1512"/>
                </a:lnTo>
                <a:lnTo>
                  <a:pt x="688" y="1470"/>
                </a:lnTo>
                <a:lnTo>
                  <a:pt x="704" y="1398"/>
                </a:lnTo>
                <a:lnTo>
                  <a:pt x="698" y="137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49" name="Freeform 34"/>
          <p:cNvSpPr>
            <a:spLocks/>
          </p:cNvSpPr>
          <p:nvPr/>
        </p:nvSpPr>
        <p:spPr bwMode="auto">
          <a:xfrm>
            <a:off x="5534025" y="3232151"/>
            <a:ext cx="2344738" cy="1935163"/>
          </a:xfrm>
          <a:custGeom>
            <a:avLst/>
            <a:gdLst>
              <a:gd name="T0" fmla="*/ 2147483647 w 3143"/>
              <a:gd name="T1" fmla="*/ 2147483647 h 3273"/>
              <a:gd name="T2" fmla="*/ 2147483647 w 3143"/>
              <a:gd name="T3" fmla="*/ 2147483647 h 3273"/>
              <a:gd name="T4" fmla="*/ 2147483647 w 3143"/>
              <a:gd name="T5" fmla="*/ 2147483647 h 3273"/>
              <a:gd name="T6" fmla="*/ 2147483647 w 3143"/>
              <a:gd name="T7" fmla="*/ 2147483647 h 3273"/>
              <a:gd name="T8" fmla="*/ 2147483647 w 3143"/>
              <a:gd name="T9" fmla="*/ 2147483647 h 3273"/>
              <a:gd name="T10" fmla="*/ 2147483647 w 3143"/>
              <a:gd name="T11" fmla="*/ 2147483647 h 3273"/>
              <a:gd name="T12" fmla="*/ 2147483647 w 3143"/>
              <a:gd name="T13" fmla="*/ 2147483647 h 3273"/>
              <a:gd name="T14" fmla="*/ 2147483647 w 3143"/>
              <a:gd name="T15" fmla="*/ 2147483647 h 3273"/>
              <a:gd name="T16" fmla="*/ 2147483647 w 3143"/>
              <a:gd name="T17" fmla="*/ 2147483647 h 3273"/>
              <a:gd name="T18" fmla="*/ 2147483647 w 3143"/>
              <a:gd name="T19" fmla="*/ 2147483647 h 3273"/>
              <a:gd name="T20" fmla="*/ 2147483647 w 3143"/>
              <a:gd name="T21" fmla="*/ 2147483647 h 3273"/>
              <a:gd name="T22" fmla="*/ 2147483647 w 3143"/>
              <a:gd name="T23" fmla="*/ 2147483647 h 3273"/>
              <a:gd name="T24" fmla="*/ 2147483647 w 3143"/>
              <a:gd name="T25" fmla="*/ 2147483647 h 3273"/>
              <a:gd name="T26" fmla="*/ 2147483647 w 3143"/>
              <a:gd name="T27" fmla="*/ 2147483647 h 3273"/>
              <a:gd name="T28" fmla="*/ 2147483647 w 3143"/>
              <a:gd name="T29" fmla="*/ 2147483647 h 3273"/>
              <a:gd name="T30" fmla="*/ 2147483647 w 3143"/>
              <a:gd name="T31" fmla="*/ 2147483647 h 3273"/>
              <a:gd name="T32" fmla="*/ 2147483647 w 3143"/>
              <a:gd name="T33" fmla="*/ 2147483647 h 3273"/>
              <a:gd name="T34" fmla="*/ 2147483647 w 3143"/>
              <a:gd name="T35" fmla="*/ 2147483647 h 3273"/>
              <a:gd name="T36" fmla="*/ 2147483647 w 3143"/>
              <a:gd name="T37" fmla="*/ 2147483647 h 3273"/>
              <a:gd name="T38" fmla="*/ 2147483647 w 3143"/>
              <a:gd name="T39" fmla="*/ 2147483647 h 3273"/>
              <a:gd name="T40" fmla="*/ 2147483647 w 3143"/>
              <a:gd name="T41" fmla="*/ 2147483647 h 3273"/>
              <a:gd name="T42" fmla="*/ 2147483647 w 3143"/>
              <a:gd name="T43" fmla="*/ 0 h 3273"/>
              <a:gd name="T44" fmla="*/ 2147483647 w 3143"/>
              <a:gd name="T45" fmla="*/ 2147483647 h 3273"/>
              <a:gd name="T46" fmla="*/ 2147483647 w 3143"/>
              <a:gd name="T47" fmla="*/ 2147483647 h 3273"/>
              <a:gd name="T48" fmla="*/ 2147483647 w 3143"/>
              <a:gd name="T49" fmla="*/ 2147483647 h 3273"/>
              <a:gd name="T50" fmla="*/ 2147483647 w 3143"/>
              <a:gd name="T51" fmla="*/ 2147483647 h 3273"/>
              <a:gd name="T52" fmla="*/ 2147483647 w 3143"/>
              <a:gd name="T53" fmla="*/ 2147483647 h 3273"/>
              <a:gd name="T54" fmla="*/ 2147483647 w 3143"/>
              <a:gd name="T55" fmla="*/ 2147483647 h 3273"/>
              <a:gd name="T56" fmla="*/ 2147483647 w 3143"/>
              <a:gd name="T57" fmla="*/ 2147483647 h 3273"/>
              <a:gd name="T58" fmla="*/ 2147483647 w 3143"/>
              <a:gd name="T59" fmla="*/ 2147483647 h 3273"/>
              <a:gd name="T60" fmla="*/ 2147483647 w 3143"/>
              <a:gd name="T61" fmla="*/ 2147483647 h 3273"/>
              <a:gd name="T62" fmla="*/ 2147483647 w 3143"/>
              <a:gd name="T63" fmla="*/ 2147483647 h 3273"/>
              <a:gd name="T64" fmla="*/ 2147483647 w 3143"/>
              <a:gd name="T65" fmla="*/ 2147483647 h 3273"/>
              <a:gd name="T66" fmla="*/ 2147483647 w 3143"/>
              <a:gd name="T67" fmla="*/ 2147483647 h 3273"/>
              <a:gd name="T68" fmla="*/ 2147483647 w 3143"/>
              <a:gd name="T69" fmla="*/ 2147483647 h 3273"/>
              <a:gd name="T70" fmla="*/ 2147483647 w 3143"/>
              <a:gd name="T71" fmla="*/ 2147483647 h 3273"/>
              <a:gd name="T72" fmla="*/ 2147483647 w 3143"/>
              <a:gd name="T73" fmla="*/ 2147483647 h 3273"/>
              <a:gd name="T74" fmla="*/ 2147483647 w 3143"/>
              <a:gd name="T75" fmla="*/ 2147483647 h 3273"/>
              <a:gd name="T76" fmla="*/ 2147483647 w 3143"/>
              <a:gd name="T77" fmla="*/ 2147483647 h 3273"/>
              <a:gd name="T78" fmla="*/ 2147483647 w 3143"/>
              <a:gd name="T79" fmla="*/ 2147483647 h 3273"/>
              <a:gd name="T80" fmla="*/ 2147483647 w 3143"/>
              <a:gd name="T81" fmla="*/ 2147483647 h 3273"/>
              <a:gd name="T82" fmla="*/ 2147483647 w 3143"/>
              <a:gd name="T83" fmla="*/ 2147483647 h 3273"/>
              <a:gd name="T84" fmla="*/ 2147483647 w 3143"/>
              <a:gd name="T85" fmla="*/ 2147483647 h 3273"/>
              <a:gd name="T86" fmla="*/ 2147483647 w 3143"/>
              <a:gd name="T87" fmla="*/ 2147483647 h 3273"/>
              <a:gd name="T88" fmla="*/ 2147483647 w 3143"/>
              <a:gd name="T89" fmla="*/ 2147483647 h 3273"/>
              <a:gd name="T90" fmla="*/ 2147483647 w 3143"/>
              <a:gd name="T91" fmla="*/ 2147483647 h 3273"/>
              <a:gd name="T92" fmla="*/ 2147483647 w 3143"/>
              <a:gd name="T93" fmla="*/ 2147483647 h 3273"/>
              <a:gd name="T94" fmla="*/ 2147483647 w 3143"/>
              <a:gd name="T95" fmla="*/ 2147483647 h 3273"/>
              <a:gd name="T96" fmla="*/ 2147483647 w 3143"/>
              <a:gd name="T97" fmla="*/ 2147483647 h 3273"/>
              <a:gd name="T98" fmla="*/ 2147483647 w 3143"/>
              <a:gd name="T99" fmla="*/ 2147483647 h 3273"/>
              <a:gd name="T100" fmla="*/ 2147483647 w 3143"/>
              <a:gd name="T101" fmla="*/ 2147483647 h 3273"/>
              <a:gd name="T102" fmla="*/ 2147483647 w 3143"/>
              <a:gd name="T103" fmla="*/ 2147483647 h 3273"/>
              <a:gd name="T104" fmla="*/ 2147483647 w 3143"/>
              <a:gd name="T105" fmla="*/ 2147483647 h 3273"/>
              <a:gd name="T106" fmla="*/ 2147483647 w 3143"/>
              <a:gd name="T107" fmla="*/ 2147483647 h 3273"/>
              <a:gd name="T108" fmla="*/ 2147483647 w 3143"/>
              <a:gd name="T109" fmla="*/ 2147483647 h 3273"/>
              <a:gd name="T110" fmla="*/ 2147483647 w 3143"/>
              <a:gd name="T111" fmla="*/ 2147483647 h 3273"/>
              <a:gd name="T112" fmla="*/ 2147483647 w 3143"/>
              <a:gd name="T113" fmla="*/ 2147483647 h 3273"/>
              <a:gd name="T114" fmla="*/ 2147483647 w 3143"/>
              <a:gd name="T115" fmla="*/ 2147483647 h 32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143"/>
              <a:gd name="T175" fmla="*/ 0 h 3273"/>
              <a:gd name="T176" fmla="*/ 3143 w 3143"/>
              <a:gd name="T177" fmla="*/ 3273 h 32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143" h="3273">
                <a:moveTo>
                  <a:pt x="698" y="1370"/>
                </a:moveTo>
                <a:lnTo>
                  <a:pt x="672" y="1357"/>
                </a:lnTo>
                <a:lnTo>
                  <a:pt x="630" y="1373"/>
                </a:lnTo>
                <a:lnTo>
                  <a:pt x="579" y="1406"/>
                </a:lnTo>
                <a:lnTo>
                  <a:pt x="571" y="1471"/>
                </a:lnTo>
                <a:lnTo>
                  <a:pt x="568" y="1491"/>
                </a:lnTo>
                <a:lnTo>
                  <a:pt x="558" y="1505"/>
                </a:lnTo>
                <a:lnTo>
                  <a:pt x="547" y="1502"/>
                </a:lnTo>
                <a:lnTo>
                  <a:pt x="516" y="1490"/>
                </a:lnTo>
                <a:lnTo>
                  <a:pt x="498" y="1490"/>
                </a:lnTo>
                <a:lnTo>
                  <a:pt x="492" y="1512"/>
                </a:lnTo>
                <a:lnTo>
                  <a:pt x="488" y="1523"/>
                </a:lnTo>
                <a:lnTo>
                  <a:pt x="483" y="1537"/>
                </a:lnTo>
                <a:lnTo>
                  <a:pt x="472" y="1543"/>
                </a:lnTo>
                <a:lnTo>
                  <a:pt x="455" y="1541"/>
                </a:lnTo>
                <a:lnTo>
                  <a:pt x="444" y="1537"/>
                </a:lnTo>
                <a:lnTo>
                  <a:pt x="412" y="1523"/>
                </a:lnTo>
                <a:lnTo>
                  <a:pt x="369" y="1523"/>
                </a:lnTo>
                <a:lnTo>
                  <a:pt x="335" y="1531"/>
                </a:lnTo>
                <a:lnTo>
                  <a:pt x="308" y="1543"/>
                </a:lnTo>
                <a:lnTo>
                  <a:pt x="283" y="1523"/>
                </a:lnTo>
                <a:lnTo>
                  <a:pt x="267" y="1478"/>
                </a:lnTo>
                <a:lnTo>
                  <a:pt x="265" y="1445"/>
                </a:lnTo>
                <a:lnTo>
                  <a:pt x="253" y="1436"/>
                </a:lnTo>
                <a:lnTo>
                  <a:pt x="236" y="1438"/>
                </a:lnTo>
                <a:lnTo>
                  <a:pt x="211" y="1471"/>
                </a:lnTo>
                <a:lnTo>
                  <a:pt x="167" y="1470"/>
                </a:lnTo>
                <a:lnTo>
                  <a:pt x="139" y="1439"/>
                </a:lnTo>
                <a:lnTo>
                  <a:pt x="122" y="1399"/>
                </a:lnTo>
                <a:lnTo>
                  <a:pt x="89" y="1395"/>
                </a:lnTo>
                <a:lnTo>
                  <a:pt x="68" y="1392"/>
                </a:lnTo>
                <a:lnTo>
                  <a:pt x="61" y="1368"/>
                </a:lnTo>
                <a:lnTo>
                  <a:pt x="76" y="1336"/>
                </a:lnTo>
                <a:lnTo>
                  <a:pt x="70" y="1329"/>
                </a:lnTo>
                <a:lnTo>
                  <a:pt x="32" y="1321"/>
                </a:lnTo>
                <a:lnTo>
                  <a:pt x="11" y="1296"/>
                </a:lnTo>
                <a:lnTo>
                  <a:pt x="0" y="1256"/>
                </a:lnTo>
                <a:lnTo>
                  <a:pt x="6" y="1212"/>
                </a:lnTo>
                <a:lnTo>
                  <a:pt x="22" y="1185"/>
                </a:lnTo>
                <a:lnTo>
                  <a:pt x="56" y="1177"/>
                </a:lnTo>
                <a:lnTo>
                  <a:pt x="80" y="1169"/>
                </a:lnTo>
                <a:lnTo>
                  <a:pt x="86" y="1158"/>
                </a:lnTo>
                <a:lnTo>
                  <a:pt x="73" y="1125"/>
                </a:lnTo>
                <a:lnTo>
                  <a:pt x="68" y="1076"/>
                </a:lnTo>
                <a:lnTo>
                  <a:pt x="81" y="1041"/>
                </a:lnTo>
                <a:lnTo>
                  <a:pt x="116" y="1024"/>
                </a:lnTo>
                <a:lnTo>
                  <a:pt x="140" y="1002"/>
                </a:lnTo>
                <a:lnTo>
                  <a:pt x="171" y="980"/>
                </a:lnTo>
                <a:lnTo>
                  <a:pt x="206" y="975"/>
                </a:lnTo>
                <a:lnTo>
                  <a:pt x="275" y="977"/>
                </a:lnTo>
                <a:lnTo>
                  <a:pt x="288" y="973"/>
                </a:lnTo>
                <a:lnTo>
                  <a:pt x="299" y="964"/>
                </a:lnTo>
                <a:lnTo>
                  <a:pt x="317" y="940"/>
                </a:lnTo>
                <a:lnTo>
                  <a:pt x="330" y="879"/>
                </a:lnTo>
                <a:lnTo>
                  <a:pt x="328" y="831"/>
                </a:lnTo>
                <a:lnTo>
                  <a:pt x="335" y="791"/>
                </a:lnTo>
                <a:lnTo>
                  <a:pt x="346" y="767"/>
                </a:lnTo>
                <a:lnTo>
                  <a:pt x="349" y="733"/>
                </a:lnTo>
                <a:lnTo>
                  <a:pt x="342" y="703"/>
                </a:lnTo>
                <a:lnTo>
                  <a:pt x="314" y="669"/>
                </a:lnTo>
                <a:lnTo>
                  <a:pt x="293" y="632"/>
                </a:lnTo>
                <a:lnTo>
                  <a:pt x="286" y="600"/>
                </a:lnTo>
                <a:lnTo>
                  <a:pt x="294" y="572"/>
                </a:lnTo>
                <a:lnTo>
                  <a:pt x="311" y="557"/>
                </a:lnTo>
                <a:lnTo>
                  <a:pt x="356" y="531"/>
                </a:lnTo>
                <a:lnTo>
                  <a:pt x="360" y="514"/>
                </a:lnTo>
                <a:lnTo>
                  <a:pt x="347" y="501"/>
                </a:lnTo>
                <a:lnTo>
                  <a:pt x="322" y="495"/>
                </a:lnTo>
                <a:lnTo>
                  <a:pt x="304" y="491"/>
                </a:lnTo>
                <a:lnTo>
                  <a:pt x="301" y="479"/>
                </a:lnTo>
                <a:lnTo>
                  <a:pt x="316" y="470"/>
                </a:lnTo>
                <a:lnTo>
                  <a:pt x="346" y="467"/>
                </a:lnTo>
                <a:lnTo>
                  <a:pt x="374" y="480"/>
                </a:lnTo>
                <a:lnTo>
                  <a:pt x="387" y="472"/>
                </a:lnTo>
                <a:lnTo>
                  <a:pt x="398" y="450"/>
                </a:lnTo>
                <a:lnTo>
                  <a:pt x="424" y="443"/>
                </a:lnTo>
                <a:lnTo>
                  <a:pt x="441" y="458"/>
                </a:lnTo>
                <a:lnTo>
                  <a:pt x="454" y="458"/>
                </a:lnTo>
                <a:lnTo>
                  <a:pt x="459" y="440"/>
                </a:lnTo>
                <a:lnTo>
                  <a:pt x="478" y="432"/>
                </a:lnTo>
                <a:lnTo>
                  <a:pt x="485" y="447"/>
                </a:lnTo>
                <a:lnTo>
                  <a:pt x="488" y="484"/>
                </a:lnTo>
                <a:lnTo>
                  <a:pt x="500" y="497"/>
                </a:lnTo>
                <a:lnTo>
                  <a:pt x="531" y="489"/>
                </a:lnTo>
                <a:lnTo>
                  <a:pt x="537" y="521"/>
                </a:lnTo>
                <a:lnTo>
                  <a:pt x="560" y="538"/>
                </a:lnTo>
                <a:lnTo>
                  <a:pt x="586" y="535"/>
                </a:lnTo>
                <a:lnTo>
                  <a:pt x="609" y="521"/>
                </a:lnTo>
                <a:lnTo>
                  <a:pt x="640" y="505"/>
                </a:lnTo>
                <a:lnTo>
                  <a:pt x="674" y="499"/>
                </a:lnTo>
                <a:lnTo>
                  <a:pt x="693" y="484"/>
                </a:lnTo>
                <a:lnTo>
                  <a:pt x="712" y="449"/>
                </a:lnTo>
                <a:lnTo>
                  <a:pt x="730" y="421"/>
                </a:lnTo>
                <a:lnTo>
                  <a:pt x="745" y="404"/>
                </a:lnTo>
                <a:lnTo>
                  <a:pt x="787" y="388"/>
                </a:lnTo>
                <a:lnTo>
                  <a:pt x="802" y="354"/>
                </a:lnTo>
                <a:lnTo>
                  <a:pt x="797" y="332"/>
                </a:lnTo>
                <a:lnTo>
                  <a:pt x="775" y="316"/>
                </a:lnTo>
                <a:lnTo>
                  <a:pt x="748" y="311"/>
                </a:lnTo>
                <a:lnTo>
                  <a:pt x="724" y="291"/>
                </a:lnTo>
                <a:lnTo>
                  <a:pt x="718" y="263"/>
                </a:lnTo>
                <a:lnTo>
                  <a:pt x="722" y="248"/>
                </a:lnTo>
                <a:lnTo>
                  <a:pt x="771" y="265"/>
                </a:lnTo>
                <a:lnTo>
                  <a:pt x="829" y="265"/>
                </a:lnTo>
                <a:lnTo>
                  <a:pt x="891" y="251"/>
                </a:lnTo>
                <a:lnTo>
                  <a:pt x="921" y="236"/>
                </a:lnTo>
                <a:lnTo>
                  <a:pt x="935" y="218"/>
                </a:lnTo>
                <a:lnTo>
                  <a:pt x="946" y="175"/>
                </a:lnTo>
                <a:lnTo>
                  <a:pt x="964" y="156"/>
                </a:lnTo>
                <a:lnTo>
                  <a:pt x="979" y="139"/>
                </a:lnTo>
                <a:lnTo>
                  <a:pt x="979" y="111"/>
                </a:lnTo>
                <a:lnTo>
                  <a:pt x="968" y="89"/>
                </a:lnTo>
                <a:lnTo>
                  <a:pt x="988" y="76"/>
                </a:lnTo>
                <a:lnTo>
                  <a:pt x="1009" y="79"/>
                </a:lnTo>
                <a:lnTo>
                  <a:pt x="1025" y="100"/>
                </a:lnTo>
                <a:lnTo>
                  <a:pt x="1028" y="137"/>
                </a:lnTo>
                <a:lnTo>
                  <a:pt x="1040" y="178"/>
                </a:lnTo>
                <a:lnTo>
                  <a:pt x="1035" y="217"/>
                </a:lnTo>
                <a:lnTo>
                  <a:pt x="1022" y="248"/>
                </a:lnTo>
                <a:lnTo>
                  <a:pt x="1020" y="271"/>
                </a:lnTo>
                <a:lnTo>
                  <a:pt x="1038" y="287"/>
                </a:lnTo>
                <a:lnTo>
                  <a:pt x="1048" y="318"/>
                </a:lnTo>
                <a:lnTo>
                  <a:pt x="1063" y="377"/>
                </a:lnTo>
                <a:lnTo>
                  <a:pt x="1079" y="399"/>
                </a:lnTo>
                <a:lnTo>
                  <a:pt x="1123" y="412"/>
                </a:lnTo>
                <a:lnTo>
                  <a:pt x="1175" y="412"/>
                </a:lnTo>
                <a:lnTo>
                  <a:pt x="1198" y="396"/>
                </a:lnTo>
                <a:lnTo>
                  <a:pt x="1238" y="347"/>
                </a:lnTo>
                <a:lnTo>
                  <a:pt x="1291" y="315"/>
                </a:lnTo>
                <a:lnTo>
                  <a:pt x="1311" y="306"/>
                </a:lnTo>
                <a:lnTo>
                  <a:pt x="1323" y="279"/>
                </a:lnTo>
                <a:lnTo>
                  <a:pt x="1338" y="249"/>
                </a:lnTo>
                <a:lnTo>
                  <a:pt x="1360" y="249"/>
                </a:lnTo>
                <a:lnTo>
                  <a:pt x="1374" y="267"/>
                </a:lnTo>
                <a:lnTo>
                  <a:pt x="1392" y="258"/>
                </a:lnTo>
                <a:lnTo>
                  <a:pt x="1396" y="230"/>
                </a:lnTo>
                <a:lnTo>
                  <a:pt x="1410" y="230"/>
                </a:lnTo>
                <a:lnTo>
                  <a:pt x="1424" y="229"/>
                </a:lnTo>
                <a:lnTo>
                  <a:pt x="1433" y="242"/>
                </a:lnTo>
                <a:lnTo>
                  <a:pt x="1422" y="282"/>
                </a:lnTo>
                <a:lnTo>
                  <a:pt x="1439" y="294"/>
                </a:lnTo>
                <a:lnTo>
                  <a:pt x="1462" y="287"/>
                </a:lnTo>
                <a:lnTo>
                  <a:pt x="1493" y="264"/>
                </a:lnTo>
                <a:lnTo>
                  <a:pt x="1513" y="259"/>
                </a:lnTo>
                <a:lnTo>
                  <a:pt x="1535" y="278"/>
                </a:lnTo>
                <a:lnTo>
                  <a:pt x="1552" y="303"/>
                </a:lnTo>
                <a:lnTo>
                  <a:pt x="1572" y="306"/>
                </a:lnTo>
                <a:lnTo>
                  <a:pt x="1602" y="247"/>
                </a:lnTo>
                <a:lnTo>
                  <a:pt x="1618" y="191"/>
                </a:lnTo>
                <a:lnTo>
                  <a:pt x="1620" y="132"/>
                </a:lnTo>
                <a:lnTo>
                  <a:pt x="1627" y="96"/>
                </a:lnTo>
                <a:lnTo>
                  <a:pt x="1663" y="54"/>
                </a:lnTo>
                <a:lnTo>
                  <a:pt x="1684" y="13"/>
                </a:lnTo>
                <a:lnTo>
                  <a:pt x="1682" y="0"/>
                </a:lnTo>
                <a:lnTo>
                  <a:pt x="1701" y="5"/>
                </a:lnTo>
                <a:lnTo>
                  <a:pt x="1714" y="17"/>
                </a:lnTo>
                <a:lnTo>
                  <a:pt x="1734" y="34"/>
                </a:lnTo>
                <a:lnTo>
                  <a:pt x="1748" y="52"/>
                </a:lnTo>
                <a:lnTo>
                  <a:pt x="1768" y="103"/>
                </a:lnTo>
                <a:lnTo>
                  <a:pt x="1781" y="120"/>
                </a:lnTo>
                <a:lnTo>
                  <a:pt x="1814" y="173"/>
                </a:lnTo>
                <a:lnTo>
                  <a:pt x="1829" y="205"/>
                </a:lnTo>
                <a:lnTo>
                  <a:pt x="1835" y="222"/>
                </a:lnTo>
                <a:lnTo>
                  <a:pt x="1838" y="233"/>
                </a:lnTo>
                <a:lnTo>
                  <a:pt x="1870" y="249"/>
                </a:lnTo>
                <a:lnTo>
                  <a:pt x="1876" y="276"/>
                </a:lnTo>
                <a:lnTo>
                  <a:pt x="1877" y="301"/>
                </a:lnTo>
                <a:lnTo>
                  <a:pt x="1869" y="348"/>
                </a:lnTo>
                <a:lnTo>
                  <a:pt x="1844" y="383"/>
                </a:lnTo>
                <a:lnTo>
                  <a:pt x="1821" y="424"/>
                </a:lnTo>
                <a:lnTo>
                  <a:pt x="1812" y="458"/>
                </a:lnTo>
                <a:lnTo>
                  <a:pt x="1820" y="479"/>
                </a:lnTo>
                <a:lnTo>
                  <a:pt x="1843" y="480"/>
                </a:lnTo>
                <a:lnTo>
                  <a:pt x="1860" y="472"/>
                </a:lnTo>
                <a:lnTo>
                  <a:pt x="1869" y="447"/>
                </a:lnTo>
                <a:lnTo>
                  <a:pt x="1886" y="424"/>
                </a:lnTo>
                <a:lnTo>
                  <a:pt x="1911" y="419"/>
                </a:lnTo>
                <a:lnTo>
                  <a:pt x="1942" y="416"/>
                </a:lnTo>
                <a:lnTo>
                  <a:pt x="1966" y="410"/>
                </a:lnTo>
                <a:lnTo>
                  <a:pt x="1998" y="404"/>
                </a:lnTo>
                <a:lnTo>
                  <a:pt x="2021" y="410"/>
                </a:lnTo>
                <a:lnTo>
                  <a:pt x="2032" y="429"/>
                </a:lnTo>
                <a:lnTo>
                  <a:pt x="2026" y="449"/>
                </a:lnTo>
                <a:lnTo>
                  <a:pt x="2034" y="463"/>
                </a:lnTo>
                <a:lnTo>
                  <a:pt x="2042" y="468"/>
                </a:lnTo>
                <a:lnTo>
                  <a:pt x="2055" y="464"/>
                </a:lnTo>
                <a:lnTo>
                  <a:pt x="2069" y="435"/>
                </a:lnTo>
                <a:lnTo>
                  <a:pt x="2085" y="421"/>
                </a:lnTo>
                <a:lnTo>
                  <a:pt x="2109" y="418"/>
                </a:lnTo>
                <a:lnTo>
                  <a:pt x="2163" y="423"/>
                </a:lnTo>
                <a:lnTo>
                  <a:pt x="2217" y="425"/>
                </a:lnTo>
                <a:lnTo>
                  <a:pt x="2267" y="425"/>
                </a:lnTo>
                <a:lnTo>
                  <a:pt x="2318" y="433"/>
                </a:lnTo>
                <a:lnTo>
                  <a:pt x="2346" y="442"/>
                </a:lnTo>
                <a:lnTo>
                  <a:pt x="2361" y="462"/>
                </a:lnTo>
                <a:lnTo>
                  <a:pt x="2359" y="483"/>
                </a:lnTo>
                <a:lnTo>
                  <a:pt x="2367" y="497"/>
                </a:lnTo>
                <a:lnTo>
                  <a:pt x="2385" y="501"/>
                </a:lnTo>
                <a:lnTo>
                  <a:pt x="2406" y="494"/>
                </a:lnTo>
                <a:lnTo>
                  <a:pt x="2422" y="479"/>
                </a:lnTo>
                <a:lnTo>
                  <a:pt x="2446" y="476"/>
                </a:lnTo>
                <a:lnTo>
                  <a:pt x="2488" y="486"/>
                </a:lnTo>
                <a:lnTo>
                  <a:pt x="2541" y="492"/>
                </a:lnTo>
                <a:lnTo>
                  <a:pt x="2601" y="491"/>
                </a:lnTo>
                <a:lnTo>
                  <a:pt x="2664" y="484"/>
                </a:lnTo>
                <a:lnTo>
                  <a:pt x="2711" y="483"/>
                </a:lnTo>
                <a:lnTo>
                  <a:pt x="2742" y="479"/>
                </a:lnTo>
                <a:lnTo>
                  <a:pt x="2758" y="476"/>
                </a:lnTo>
                <a:lnTo>
                  <a:pt x="2774" y="475"/>
                </a:lnTo>
                <a:lnTo>
                  <a:pt x="2790" y="473"/>
                </a:lnTo>
                <a:lnTo>
                  <a:pt x="2805" y="479"/>
                </a:lnTo>
                <a:lnTo>
                  <a:pt x="2917" y="579"/>
                </a:lnTo>
                <a:lnTo>
                  <a:pt x="2934" y="589"/>
                </a:lnTo>
                <a:lnTo>
                  <a:pt x="2950" y="594"/>
                </a:lnTo>
                <a:lnTo>
                  <a:pt x="2965" y="593"/>
                </a:lnTo>
                <a:lnTo>
                  <a:pt x="2996" y="592"/>
                </a:lnTo>
                <a:lnTo>
                  <a:pt x="3090" y="585"/>
                </a:lnTo>
                <a:lnTo>
                  <a:pt x="3105" y="588"/>
                </a:lnTo>
                <a:lnTo>
                  <a:pt x="3115" y="593"/>
                </a:lnTo>
                <a:lnTo>
                  <a:pt x="3125" y="607"/>
                </a:lnTo>
                <a:lnTo>
                  <a:pt x="3128" y="622"/>
                </a:lnTo>
                <a:lnTo>
                  <a:pt x="3132" y="634"/>
                </a:lnTo>
                <a:lnTo>
                  <a:pt x="3136" y="651"/>
                </a:lnTo>
                <a:lnTo>
                  <a:pt x="3139" y="659"/>
                </a:lnTo>
                <a:lnTo>
                  <a:pt x="3139" y="671"/>
                </a:lnTo>
                <a:lnTo>
                  <a:pt x="3142" y="690"/>
                </a:lnTo>
                <a:lnTo>
                  <a:pt x="3143" y="706"/>
                </a:lnTo>
                <a:lnTo>
                  <a:pt x="3142" y="723"/>
                </a:lnTo>
                <a:lnTo>
                  <a:pt x="3142" y="742"/>
                </a:lnTo>
                <a:lnTo>
                  <a:pt x="3142" y="777"/>
                </a:lnTo>
                <a:lnTo>
                  <a:pt x="3137" y="810"/>
                </a:lnTo>
                <a:lnTo>
                  <a:pt x="3127" y="846"/>
                </a:lnTo>
                <a:lnTo>
                  <a:pt x="3115" y="881"/>
                </a:lnTo>
                <a:lnTo>
                  <a:pt x="3102" y="914"/>
                </a:lnTo>
                <a:lnTo>
                  <a:pt x="3086" y="953"/>
                </a:lnTo>
                <a:lnTo>
                  <a:pt x="3081" y="969"/>
                </a:lnTo>
                <a:lnTo>
                  <a:pt x="3059" y="1005"/>
                </a:lnTo>
                <a:lnTo>
                  <a:pt x="3050" y="1022"/>
                </a:lnTo>
                <a:lnTo>
                  <a:pt x="3011" y="1076"/>
                </a:lnTo>
                <a:lnTo>
                  <a:pt x="2987" y="1110"/>
                </a:lnTo>
                <a:lnTo>
                  <a:pt x="2967" y="1146"/>
                </a:lnTo>
                <a:lnTo>
                  <a:pt x="2935" y="1199"/>
                </a:lnTo>
                <a:lnTo>
                  <a:pt x="2922" y="1234"/>
                </a:lnTo>
                <a:lnTo>
                  <a:pt x="2906" y="1269"/>
                </a:lnTo>
                <a:lnTo>
                  <a:pt x="2892" y="1286"/>
                </a:lnTo>
                <a:lnTo>
                  <a:pt x="2877" y="1305"/>
                </a:lnTo>
                <a:lnTo>
                  <a:pt x="2862" y="1307"/>
                </a:lnTo>
                <a:lnTo>
                  <a:pt x="2850" y="1323"/>
                </a:lnTo>
                <a:lnTo>
                  <a:pt x="2848" y="1340"/>
                </a:lnTo>
                <a:lnTo>
                  <a:pt x="2844" y="1357"/>
                </a:lnTo>
                <a:lnTo>
                  <a:pt x="2836" y="1365"/>
                </a:lnTo>
                <a:lnTo>
                  <a:pt x="2832" y="1376"/>
                </a:lnTo>
                <a:lnTo>
                  <a:pt x="2830" y="1390"/>
                </a:lnTo>
                <a:lnTo>
                  <a:pt x="2823" y="1401"/>
                </a:lnTo>
                <a:lnTo>
                  <a:pt x="2832" y="1461"/>
                </a:lnTo>
                <a:lnTo>
                  <a:pt x="2836" y="1514"/>
                </a:lnTo>
                <a:lnTo>
                  <a:pt x="2838" y="1566"/>
                </a:lnTo>
                <a:lnTo>
                  <a:pt x="2836" y="1614"/>
                </a:lnTo>
                <a:lnTo>
                  <a:pt x="2827" y="1634"/>
                </a:lnTo>
                <a:lnTo>
                  <a:pt x="2826" y="1652"/>
                </a:lnTo>
                <a:lnTo>
                  <a:pt x="2836" y="1686"/>
                </a:lnTo>
                <a:lnTo>
                  <a:pt x="2827" y="1722"/>
                </a:lnTo>
                <a:lnTo>
                  <a:pt x="2795" y="1758"/>
                </a:lnTo>
                <a:lnTo>
                  <a:pt x="2784" y="1777"/>
                </a:lnTo>
                <a:lnTo>
                  <a:pt x="2782" y="1808"/>
                </a:lnTo>
                <a:lnTo>
                  <a:pt x="2781" y="1842"/>
                </a:lnTo>
                <a:lnTo>
                  <a:pt x="2772" y="1861"/>
                </a:lnTo>
                <a:lnTo>
                  <a:pt x="2769" y="1896"/>
                </a:lnTo>
                <a:lnTo>
                  <a:pt x="2755" y="1931"/>
                </a:lnTo>
                <a:lnTo>
                  <a:pt x="2754" y="1948"/>
                </a:lnTo>
                <a:lnTo>
                  <a:pt x="2737" y="1977"/>
                </a:lnTo>
                <a:lnTo>
                  <a:pt x="2713" y="2004"/>
                </a:lnTo>
                <a:lnTo>
                  <a:pt x="2695" y="2037"/>
                </a:lnTo>
                <a:lnTo>
                  <a:pt x="2679" y="2073"/>
                </a:lnTo>
                <a:lnTo>
                  <a:pt x="2651" y="2125"/>
                </a:lnTo>
                <a:lnTo>
                  <a:pt x="2635" y="2162"/>
                </a:lnTo>
                <a:lnTo>
                  <a:pt x="2620" y="2177"/>
                </a:lnTo>
                <a:lnTo>
                  <a:pt x="2604" y="2195"/>
                </a:lnTo>
                <a:lnTo>
                  <a:pt x="2590" y="2214"/>
                </a:lnTo>
                <a:lnTo>
                  <a:pt x="2545" y="2250"/>
                </a:lnTo>
                <a:lnTo>
                  <a:pt x="2523" y="2255"/>
                </a:lnTo>
                <a:lnTo>
                  <a:pt x="2521" y="2256"/>
                </a:lnTo>
                <a:lnTo>
                  <a:pt x="2490" y="2255"/>
                </a:lnTo>
                <a:lnTo>
                  <a:pt x="2475" y="2257"/>
                </a:lnTo>
                <a:lnTo>
                  <a:pt x="2451" y="2263"/>
                </a:lnTo>
                <a:lnTo>
                  <a:pt x="2444" y="2278"/>
                </a:lnTo>
                <a:lnTo>
                  <a:pt x="2413" y="2263"/>
                </a:lnTo>
                <a:lnTo>
                  <a:pt x="2380" y="2263"/>
                </a:lnTo>
                <a:lnTo>
                  <a:pt x="2361" y="2280"/>
                </a:lnTo>
                <a:lnTo>
                  <a:pt x="2354" y="2298"/>
                </a:lnTo>
                <a:lnTo>
                  <a:pt x="2335" y="2317"/>
                </a:lnTo>
                <a:lnTo>
                  <a:pt x="2291" y="2335"/>
                </a:lnTo>
                <a:lnTo>
                  <a:pt x="2243" y="2372"/>
                </a:lnTo>
                <a:lnTo>
                  <a:pt x="2196" y="2390"/>
                </a:lnTo>
                <a:lnTo>
                  <a:pt x="2164" y="2409"/>
                </a:lnTo>
                <a:lnTo>
                  <a:pt x="2126" y="2443"/>
                </a:lnTo>
                <a:lnTo>
                  <a:pt x="2104" y="2479"/>
                </a:lnTo>
                <a:lnTo>
                  <a:pt x="2076" y="2512"/>
                </a:lnTo>
                <a:lnTo>
                  <a:pt x="2060" y="2518"/>
                </a:lnTo>
                <a:lnTo>
                  <a:pt x="2042" y="2531"/>
                </a:lnTo>
                <a:lnTo>
                  <a:pt x="2029" y="2551"/>
                </a:lnTo>
                <a:lnTo>
                  <a:pt x="2021" y="2558"/>
                </a:lnTo>
                <a:lnTo>
                  <a:pt x="2014" y="2570"/>
                </a:lnTo>
                <a:lnTo>
                  <a:pt x="2011" y="2586"/>
                </a:lnTo>
                <a:lnTo>
                  <a:pt x="2014" y="2603"/>
                </a:lnTo>
                <a:lnTo>
                  <a:pt x="2017" y="2621"/>
                </a:lnTo>
                <a:lnTo>
                  <a:pt x="2031" y="2637"/>
                </a:lnTo>
                <a:lnTo>
                  <a:pt x="2032" y="2656"/>
                </a:lnTo>
                <a:lnTo>
                  <a:pt x="2005" y="2794"/>
                </a:lnTo>
                <a:lnTo>
                  <a:pt x="1990" y="2813"/>
                </a:lnTo>
                <a:lnTo>
                  <a:pt x="1975" y="2831"/>
                </a:lnTo>
                <a:lnTo>
                  <a:pt x="1885" y="2937"/>
                </a:lnTo>
                <a:lnTo>
                  <a:pt x="1838" y="2990"/>
                </a:lnTo>
                <a:lnTo>
                  <a:pt x="1816" y="3024"/>
                </a:lnTo>
                <a:lnTo>
                  <a:pt x="1807" y="3060"/>
                </a:lnTo>
                <a:lnTo>
                  <a:pt x="1795" y="3078"/>
                </a:lnTo>
                <a:lnTo>
                  <a:pt x="1792" y="3094"/>
                </a:lnTo>
                <a:lnTo>
                  <a:pt x="1780" y="3107"/>
                </a:lnTo>
                <a:lnTo>
                  <a:pt x="1764" y="3115"/>
                </a:lnTo>
                <a:lnTo>
                  <a:pt x="1749" y="3116"/>
                </a:lnTo>
                <a:lnTo>
                  <a:pt x="1734" y="3133"/>
                </a:lnTo>
                <a:lnTo>
                  <a:pt x="1721" y="3148"/>
                </a:lnTo>
                <a:lnTo>
                  <a:pt x="1717" y="3168"/>
                </a:lnTo>
                <a:lnTo>
                  <a:pt x="1716" y="3183"/>
                </a:lnTo>
                <a:lnTo>
                  <a:pt x="1711" y="3191"/>
                </a:lnTo>
                <a:lnTo>
                  <a:pt x="1706" y="3203"/>
                </a:lnTo>
                <a:lnTo>
                  <a:pt x="1700" y="3215"/>
                </a:lnTo>
                <a:lnTo>
                  <a:pt x="1690" y="3221"/>
                </a:lnTo>
                <a:lnTo>
                  <a:pt x="1640" y="3273"/>
                </a:lnTo>
                <a:lnTo>
                  <a:pt x="1616" y="3206"/>
                </a:lnTo>
                <a:lnTo>
                  <a:pt x="1620" y="3156"/>
                </a:lnTo>
                <a:lnTo>
                  <a:pt x="1610" y="3133"/>
                </a:lnTo>
                <a:lnTo>
                  <a:pt x="1583" y="3132"/>
                </a:lnTo>
                <a:lnTo>
                  <a:pt x="1570" y="3116"/>
                </a:lnTo>
                <a:lnTo>
                  <a:pt x="1564" y="3089"/>
                </a:lnTo>
                <a:lnTo>
                  <a:pt x="1544" y="3060"/>
                </a:lnTo>
                <a:lnTo>
                  <a:pt x="1511" y="3046"/>
                </a:lnTo>
                <a:lnTo>
                  <a:pt x="1464" y="3046"/>
                </a:lnTo>
                <a:lnTo>
                  <a:pt x="1442" y="3031"/>
                </a:lnTo>
                <a:lnTo>
                  <a:pt x="1414" y="2991"/>
                </a:lnTo>
                <a:lnTo>
                  <a:pt x="1386" y="2983"/>
                </a:lnTo>
                <a:lnTo>
                  <a:pt x="1321" y="2987"/>
                </a:lnTo>
                <a:lnTo>
                  <a:pt x="1399" y="2876"/>
                </a:lnTo>
                <a:lnTo>
                  <a:pt x="1487" y="2788"/>
                </a:lnTo>
                <a:lnTo>
                  <a:pt x="1551" y="2739"/>
                </a:lnTo>
                <a:lnTo>
                  <a:pt x="1602" y="2733"/>
                </a:lnTo>
                <a:lnTo>
                  <a:pt x="1609" y="2721"/>
                </a:lnTo>
                <a:lnTo>
                  <a:pt x="1608" y="2691"/>
                </a:lnTo>
                <a:lnTo>
                  <a:pt x="1622" y="2658"/>
                </a:lnTo>
                <a:lnTo>
                  <a:pt x="1620" y="2633"/>
                </a:lnTo>
                <a:lnTo>
                  <a:pt x="1605" y="2610"/>
                </a:lnTo>
                <a:lnTo>
                  <a:pt x="1535" y="2596"/>
                </a:lnTo>
                <a:lnTo>
                  <a:pt x="1552" y="2566"/>
                </a:lnTo>
                <a:lnTo>
                  <a:pt x="1560" y="2515"/>
                </a:lnTo>
                <a:lnTo>
                  <a:pt x="1559" y="2483"/>
                </a:lnTo>
                <a:lnTo>
                  <a:pt x="1542" y="2455"/>
                </a:lnTo>
                <a:lnTo>
                  <a:pt x="1527" y="2445"/>
                </a:lnTo>
                <a:lnTo>
                  <a:pt x="1518" y="2443"/>
                </a:lnTo>
                <a:lnTo>
                  <a:pt x="1508" y="2443"/>
                </a:lnTo>
                <a:lnTo>
                  <a:pt x="1473" y="2452"/>
                </a:lnTo>
                <a:lnTo>
                  <a:pt x="1464" y="2443"/>
                </a:lnTo>
                <a:lnTo>
                  <a:pt x="1457" y="2431"/>
                </a:lnTo>
                <a:lnTo>
                  <a:pt x="1456" y="2415"/>
                </a:lnTo>
                <a:lnTo>
                  <a:pt x="1459" y="2405"/>
                </a:lnTo>
                <a:lnTo>
                  <a:pt x="1467" y="2375"/>
                </a:lnTo>
                <a:lnTo>
                  <a:pt x="1470" y="2360"/>
                </a:lnTo>
                <a:lnTo>
                  <a:pt x="1468" y="2345"/>
                </a:lnTo>
                <a:lnTo>
                  <a:pt x="1456" y="2332"/>
                </a:lnTo>
                <a:lnTo>
                  <a:pt x="1446" y="2324"/>
                </a:lnTo>
                <a:lnTo>
                  <a:pt x="1412" y="2327"/>
                </a:lnTo>
                <a:lnTo>
                  <a:pt x="1374" y="2340"/>
                </a:lnTo>
                <a:lnTo>
                  <a:pt x="1345" y="2360"/>
                </a:lnTo>
                <a:lnTo>
                  <a:pt x="1313" y="2345"/>
                </a:lnTo>
                <a:lnTo>
                  <a:pt x="1298" y="2293"/>
                </a:lnTo>
                <a:lnTo>
                  <a:pt x="1302" y="2218"/>
                </a:lnTo>
                <a:lnTo>
                  <a:pt x="1293" y="2151"/>
                </a:lnTo>
                <a:lnTo>
                  <a:pt x="1250" y="2118"/>
                </a:lnTo>
                <a:lnTo>
                  <a:pt x="1293" y="2151"/>
                </a:lnTo>
                <a:lnTo>
                  <a:pt x="1305" y="2067"/>
                </a:lnTo>
                <a:lnTo>
                  <a:pt x="1328" y="2021"/>
                </a:lnTo>
                <a:lnTo>
                  <a:pt x="1334" y="1977"/>
                </a:lnTo>
                <a:lnTo>
                  <a:pt x="1318" y="1955"/>
                </a:lnTo>
                <a:lnTo>
                  <a:pt x="1286" y="1956"/>
                </a:lnTo>
                <a:lnTo>
                  <a:pt x="1274" y="1924"/>
                </a:lnTo>
                <a:lnTo>
                  <a:pt x="1273" y="1859"/>
                </a:lnTo>
                <a:lnTo>
                  <a:pt x="1260" y="1844"/>
                </a:lnTo>
                <a:lnTo>
                  <a:pt x="1217" y="1861"/>
                </a:lnTo>
                <a:lnTo>
                  <a:pt x="1158" y="1861"/>
                </a:lnTo>
                <a:lnTo>
                  <a:pt x="1131" y="1847"/>
                </a:lnTo>
                <a:lnTo>
                  <a:pt x="1114" y="1799"/>
                </a:lnTo>
                <a:lnTo>
                  <a:pt x="1070" y="1769"/>
                </a:lnTo>
                <a:lnTo>
                  <a:pt x="1074" y="1761"/>
                </a:lnTo>
                <a:lnTo>
                  <a:pt x="1112" y="1751"/>
                </a:lnTo>
                <a:lnTo>
                  <a:pt x="1115" y="1733"/>
                </a:lnTo>
                <a:lnTo>
                  <a:pt x="1095" y="1706"/>
                </a:lnTo>
                <a:lnTo>
                  <a:pt x="1083" y="1655"/>
                </a:lnTo>
                <a:lnTo>
                  <a:pt x="1040" y="1656"/>
                </a:lnTo>
                <a:lnTo>
                  <a:pt x="1025" y="1644"/>
                </a:lnTo>
                <a:lnTo>
                  <a:pt x="996" y="1640"/>
                </a:lnTo>
                <a:lnTo>
                  <a:pt x="952" y="1658"/>
                </a:lnTo>
                <a:lnTo>
                  <a:pt x="940" y="1651"/>
                </a:lnTo>
                <a:lnTo>
                  <a:pt x="910" y="1600"/>
                </a:lnTo>
                <a:lnTo>
                  <a:pt x="887" y="1583"/>
                </a:lnTo>
                <a:lnTo>
                  <a:pt x="840" y="1596"/>
                </a:lnTo>
                <a:lnTo>
                  <a:pt x="822" y="1590"/>
                </a:lnTo>
                <a:lnTo>
                  <a:pt x="808" y="1558"/>
                </a:lnTo>
                <a:lnTo>
                  <a:pt x="791" y="1545"/>
                </a:lnTo>
                <a:lnTo>
                  <a:pt x="712" y="1537"/>
                </a:lnTo>
                <a:lnTo>
                  <a:pt x="691" y="1512"/>
                </a:lnTo>
                <a:lnTo>
                  <a:pt x="688" y="1470"/>
                </a:lnTo>
                <a:lnTo>
                  <a:pt x="704" y="1398"/>
                </a:lnTo>
                <a:lnTo>
                  <a:pt x="698" y="137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50" name="Freeform 35"/>
          <p:cNvSpPr>
            <a:spLocks/>
          </p:cNvSpPr>
          <p:nvPr/>
        </p:nvSpPr>
        <p:spPr bwMode="auto">
          <a:xfrm>
            <a:off x="5867400" y="1916113"/>
            <a:ext cx="31750" cy="23812"/>
          </a:xfrm>
          <a:custGeom>
            <a:avLst/>
            <a:gdLst>
              <a:gd name="T0" fmla="*/ 2147483647 w 42"/>
              <a:gd name="T1" fmla="*/ 0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42"/>
              <a:gd name="T32" fmla="*/ 42 w 42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42">
                <a:moveTo>
                  <a:pt x="35" y="0"/>
                </a:moveTo>
                <a:lnTo>
                  <a:pt x="42" y="3"/>
                </a:lnTo>
                <a:lnTo>
                  <a:pt x="42" y="16"/>
                </a:lnTo>
                <a:lnTo>
                  <a:pt x="39" y="22"/>
                </a:lnTo>
                <a:lnTo>
                  <a:pt x="16" y="42"/>
                </a:lnTo>
                <a:lnTo>
                  <a:pt x="4" y="42"/>
                </a:lnTo>
                <a:lnTo>
                  <a:pt x="0" y="34"/>
                </a:lnTo>
                <a:lnTo>
                  <a:pt x="0" y="25"/>
                </a:lnTo>
                <a:lnTo>
                  <a:pt x="12" y="8"/>
                </a:lnTo>
                <a:lnTo>
                  <a:pt x="35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51" name="Freeform 36"/>
          <p:cNvSpPr>
            <a:spLocks/>
          </p:cNvSpPr>
          <p:nvPr/>
        </p:nvSpPr>
        <p:spPr bwMode="auto">
          <a:xfrm>
            <a:off x="5867400" y="1916113"/>
            <a:ext cx="31750" cy="23812"/>
          </a:xfrm>
          <a:custGeom>
            <a:avLst/>
            <a:gdLst>
              <a:gd name="T0" fmla="*/ 2147483647 w 42"/>
              <a:gd name="T1" fmla="*/ 0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42"/>
              <a:gd name="T32" fmla="*/ 42 w 42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42">
                <a:moveTo>
                  <a:pt x="35" y="0"/>
                </a:moveTo>
                <a:lnTo>
                  <a:pt x="42" y="3"/>
                </a:lnTo>
                <a:lnTo>
                  <a:pt x="42" y="16"/>
                </a:lnTo>
                <a:lnTo>
                  <a:pt x="39" y="22"/>
                </a:lnTo>
                <a:lnTo>
                  <a:pt x="16" y="42"/>
                </a:lnTo>
                <a:lnTo>
                  <a:pt x="4" y="42"/>
                </a:lnTo>
                <a:lnTo>
                  <a:pt x="0" y="34"/>
                </a:lnTo>
                <a:lnTo>
                  <a:pt x="0" y="25"/>
                </a:lnTo>
                <a:lnTo>
                  <a:pt x="12" y="8"/>
                </a:lnTo>
                <a:lnTo>
                  <a:pt x="35" y="0"/>
                </a:ln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52" name="Freeform 37"/>
          <p:cNvSpPr>
            <a:spLocks/>
          </p:cNvSpPr>
          <p:nvPr/>
        </p:nvSpPr>
        <p:spPr bwMode="auto">
          <a:xfrm>
            <a:off x="6072189" y="2667001"/>
            <a:ext cx="28575" cy="23813"/>
          </a:xfrm>
          <a:custGeom>
            <a:avLst/>
            <a:gdLst>
              <a:gd name="T0" fmla="*/ 2147483647 w 35"/>
              <a:gd name="T1" fmla="*/ 0 h 38"/>
              <a:gd name="T2" fmla="*/ 2147483647 w 35"/>
              <a:gd name="T3" fmla="*/ 2147483647 h 38"/>
              <a:gd name="T4" fmla="*/ 2147483647 w 35"/>
              <a:gd name="T5" fmla="*/ 2147483647 h 38"/>
              <a:gd name="T6" fmla="*/ 2147483647 w 35"/>
              <a:gd name="T7" fmla="*/ 2147483647 h 38"/>
              <a:gd name="T8" fmla="*/ 2147483647 w 35"/>
              <a:gd name="T9" fmla="*/ 2147483647 h 38"/>
              <a:gd name="T10" fmla="*/ 0 w 35"/>
              <a:gd name="T11" fmla="*/ 2147483647 h 38"/>
              <a:gd name="T12" fmla="*/ 2147483647 w 35"/>
              <a:gd name="T13" fmla="*/ 2147483647 h 38"/>
              <a:gd name="T14" fmla="*/ 2147483647 w 35"/>
              <a:gd name="T15" fmla="*/ 0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"/>
              <a:gd name="T25" fmla="*/ 0 h 38"/>
              <a:gd name="T26" fmla="*/ 35 w 35"/>
              <a:gd name="T27" fmla="*/ 38 h 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" h="38">
                <a:moveTo>
                  <a:pt x="7" y="0"/>
                </a:moveTo>
                <a:lnTo>
                  <a:pt x="30" y="8"/>
                </a:lnTo>
                <a:lnTo>
                  <a:pt x="35" y="21"/>
                </a:lnTo>
                <a:lnTo>
                  <a:pt x="22" y="33"/>
                </a:lnTo>
                <a:lnTo>
                  <a:pt x="4" y="38"/>
                </a:lnTo>
                <a:lnTo>
                  <a:pt x="0" y="29"/>
                </a:lnTo>
                <a:lnTo>
                  <a:pt x="4" y="4"/>
                </a:lnTo>
                <a:lnTo>
                  <a:pt x="7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53" name="Freeform 38"/>
          <p:cNvSpPr>
            <a:spLocks/>
          </p:cNvSpPr>
          <p:nvPr/>
        </p:nvSpPr>
        <p:spPr bwMode="auto">
          <a:xfrm>
            <a:off x="6072189" y="2667001"/>
            <a:ext cx="28575" cy="23813"/>
          </a:xfrm>
          <a:custGeom>
            <a:avLst/>
            <a:gdLst>
              <a:gd name="T0" fmla="*/ 2147483647 w 35"/>
              <a:gd name="T1" fmla="*/ 0 h 38"/>
              <a:gd name="T2" fmla="*/ 2147483647 w 35"/>
              <a:gd name="T3" fmla="*/ 2147483647 h 38"/>
              <a:gd name="T4" fmla="*/ 2147483647 w 35"/>
              <a:gd name="T5" fmla="*/ 2147483647 h 38"/>
              <a:gd name="T6" fmla="*/ 2147483647 w 35"/>
              <a:gd name="T7" fmla="*/ 2147483647 h 38"/>
              <a:gd name="T8" fmla="*/ 2147483647 w 35"/>
              <a:gd name="T9" fmla="*/ 2147483647 h 38"/>
              <a:gd name="T10" fmla="*/ 0 w 35"/>
              <a:gd name="T11" fmla="*/ 2147483647 h 38"/>
              <a:gd name="T12" fmla="*/ 2147483647 w 35"/>
              <a:gd name="T13" fmla="*/ 2147483647 h 38"/>
              <a:gd name="T14" fmla="*/ 2147483647 w 35"/>
              <a:gd name="T15" fmla="*/ 0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"/>
              <a:gd name="T25" fmla="*/ 0 h 38"/>
              <a:gd name="T26" fmla="*/ 35 w 35"/>
              <a:gd name="T27" fmla="*/ 38 h 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" h="38">
                <a:moveTo>
                  <a:pt x="7" y="0"/>
                </a:moveTo>
                <a:lnTo>
                  <a:pt x="30" y="8"/>
                </a:lnTo>
                <a:lnTo>
                  <a:pt x="35" y="21"/>
                </a:lnTo>
                <a:lnTo>
                  <a:pt x="22" y="33"/>
                </a:lnTo>
                <a:lnTo>
                  <a:pt x="4" y="38"/>
                </a:lnTo>
                <a:lnTo>
                  <a:pt x="0" y="29"/>
                </a:lnTo>
                <a:lnTo>
                  <a:pt x="4" y="4"/>
                </a:lnTo>
                <a:lnTo>
                  <a:pt x="7" y="0"/>
                </a:lnTo>
              </a:path>
            </a:pathLst>
          </a:custGeom>
          <a:noFill/>
          <a:ln w="12700">
            <a:solidFill>
              <a:srgbClr val="008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54" name="Freeform 39"/>
          <p:cNvSpPr>
            <a:spLocks/>
          </p:cNvSpPr>
          <p:nvPr/>
        </p:nvSpPr>
        <p:spPr bwMode="auto">
          <a:xfrm>
            <a:off x="6086475" y="2701925"/>
            <a:ext cx="26988" cy="20638"/>
          </a:xfrm>
          <a:custGeom>
            <a:avLst/>
            <a:gdLst>
              <a:gd name="T0" fmla="*/ 2147483647 w 35"/>
              <a:gd name="T1" fmla="*/ 0 h 36"/>
              <a:gd name="T2" fmla="*/ 2147483647 w 35"/>
              <a:gd name="T3" fmla="*/ 2147483647 h 36"/>
              <a:gd name="T4" fmla="*/ 2147483647 w 35"/>
              <a:gd name="T5" fmla="*/ 2147483647 h 36"/>
              <a:gd name="T6" fmla="*/ 2147483647 w 35"/>
              <a:gd name="T7" fmla="*/ 2147483647 h 36"/>
              <a:gd name="T8" fmla="*/ 2147483647 w 35"/>
              <a:gd name="T9" fmla="*/ 2147483647 h 36"/>
              <a:gd name="T10" fmla="*/ 0 w 35"/>
              <a:gd name="T11" fmla="*/ 2147483647 h 36"/>
              <a:gd name="T12" fmla="*/ 2147483647 w 35"/>
              <a:gd name="T13" fmla="*/ 2147483647 h 36"/>
              <a:gd name="T14" fmla="*/ 2147483647 w 35"/>
              <a:gd name="T15" fmla="*/ 2147483647 h 36"/>
              <a:gd name="T16" fmla="*/ 2147483647 w 35"/>
              <a:gd name="T17" fmla="*/ 0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"/>
              <a:gd name="T28" fmla="*/ 0 h 36"/>
              <a:gd name="T29" fmla="*/ 35 w 35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" h="36">
                <a:moveTo>
                  <a:pt x="24" y="0"/>
                </a:moveTo>
                <a:lnTo>
                  <a:pt x="35" y="10"/>
                </a:lnTo>
                <a:lnTo>
                  <a:pt x="35" y="18"/>
                </a:lnTo>
                <a:lnTo>
                  <a:pt x="21" y="36"/>
                </a:lnTo>
                <a:lnTo>
                  <a:pt x="4" y="36"/>
                </a:lnTo>
                <a:lnTo>
                  <a:pt x="0" y="27"/>
                </a:lnTo>
                <a:lnTo>
                  <a:pt x="4" y="18"/>
                </a:lnTo>
                <a:lnTo>
                  <a:pt x="12" y="5"/>
                </a:lnTo>
                <a:lnTo>
                  <a:pt x="24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55" name="Freeform 40"/>
          <p:cNvSpPr>
            <a:spLocks/>
          </p:cNvSpPr>
          <p:nvPr/>
        </p:nvSpPr>
        <p:spPr bwMode="auto">
          <a:xfrm>
            <a:off x="6086475" y="2701925"/>
            <a:ext cx="26988" cy="20638"/>
          </a:xfrm>
          <a:custGeom>
            <a:avLst/>
            <a:gdLst>
              <a:gd name="T0" fmla="*/ 2147483647 w 35"/>
              <a:gd name="T1" fmla="*/ 0 h 36"/>
              <a:gd name="T2" fmla="*/ 2147483647 w 35"/>
              <a:gd name="T3" fmla="*/ 2147483647 h 36"/>
              <a:gd name="T4" fmla="*/ 2147483647 w 35"/>
              <a:gd name="T5" fmla="*/ 2147483647 h 36"/>
              <a:gd name="T6" fmla="*/ 2147483647 w 35"/>
              <a:gd name="T7" fmla="*/ 2147483647 h 36"/>
              <a:gd name="T8" fmla="*/ 2147483647 w 35"/>
              <a:gd name="T9" fmla="*/ 2147483647 h 36"/>
              <a:gd name="T10" fmla="*/ 0 w 35"/>
              <a:gd name="T11" fmla="*/ 2147483647 h 36"/>
              <a:gd name="T12" fmla="*/ 2147483647 w 35"/>
              <a:gd name="T13" fmla="*/ 2147483647 h 36"/>
              <a:gd name="T14" fmla="*/ 2147483647 w 35"/>
              <a:gd name="T15" fmla="*/ 2147483647 h 36"/>
              <a:gd name="T16" fmla="*/ 2147483647 w 35"/>
              <a:gd name="T17" fmla="*/ 0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"/>
              <a:gd name="T28" fmla="*/ 0 h 36"/>
              <a:gd name="T29" fmla="*/ 35 w 35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" h="36">
                <a:moveTo>
                  <a:pt x="24" y="0"/>
                </a:moveTo>
                <a:lnTo>
                  <a:pt x="35" y="10"/>
                </a:lnTo>
                <a:lnTo>
                  <a:pt x="35" y="18"/>
                </a:lnTo>
                <a:lnTo>
                  <a:pt x="21" y="36"/>
                </a:lnTo>
                <a:lnTo>
                  <a:pt x="4" y="36"/>
                </a:lnTo>
                <a:lnTo>
                  <a:pt x="0" y="27"/>
                </a:lnTo>
                <a:lnTo>
                  <a:pt x="4" y="18"/>
                </a:lnTo>
                <a:lnTo>
                  <a:pt x="12" y="5"/>
                </a:lnTo>
                <a:lnTo>
                  <a:pt x="24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56" name="Freeform 41"/>
          <p:cNvSpPr>
            <a:spLocks/>
          </p:cNvSpPr>
          <p:nvPr/>
        </p:nvSpPr>
        <p:spPr bwMode="auto">
          <a:xfrm>
            <a:off x="6107114" y="2740026"/>
            <a:ext cx="28575" cy="23813"/>
          </a:xfrm>
          <a:custGeom>
            <a:avLst/>
            <a:gdLst>
              <a:gd name="T0" fmla="*/ 2147483647 w 39"/>
              <a:gd name="T1" fmla="*/ 0 h 40"/>
              <a:gd name="T2" fmla="*/ 2147483647 w 39"/>
              <a:gd name="T3" fmla="*/ 0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2147483647 w 39"/>
              <a:gd name="T11" fmla="*/ 2147483647 h 40"/>
              <a:gd name="T12" fmla="*/ 0 w 39"/>
              <a:gd name="T13" fmla="*/ 2147483647 h 40"/>
              <a:gd name="T14" fmla="*/ 0 w 39"/>
              <a:gd name="T15" fmla="*/ 2147483647 h 40"/>
              <a:gd name="T16" fmla="*/ 2147483647 w 39"/>
              <a:gd name="T17" fmla="*/ 0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40"/>
              <a:gd name="T29" fmla="*/ 39 w 39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40">
                <a:moveTo>
                  <a:pt x="5" y="0"/>
                </a:moveTo>
                <a:lnTo>
                  <a:pt x="35" y="0"/>
                </a:lnTo>
                <a:lnTo>
                  <a:pt x="39" y="8"/>
                </a:lnTo>
                <a:lnTo>
                  <a:pt x="39" y="13"/>
                </a:lnTo>
                <a:lnTo>
                  <a:pt x="23" y="40"/>
                </a:lnTo>
                <a:lnTo>
                  <a:pt x="5" y="40"/>
                </a:lnTo>
                <a:lnTo>
                  <a:pt x="0" y="35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57" name="Freeform 42"/>
          <p:cNvSpPr>
            <a:spLocks/>
          </p:cNvSpPr>
          <p:nvPr/>
        </p:nvSpPr>
        <p:spPr bwMode="auto">
          <a:xfrm>
            <a:off x="6107114" y="2740026"/>
            <a:ext cx="28575" cy="23813"/>
          </a:xfrm>
          <a:custGeom>
            <a:avLst/>
            <a:gdLst>
              <a:gd name="T0" fmla="*/ 2147483647 w 39"/>
              <a:gd name="T1" fmla="*/ 0 h 40"/>
              <a:gd name="T2" fmla="*/ 2147483647 w 39"/>
              <a:gd name="T3" fmla="*/ 0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2147483647 w 39"/>
              <a:gd name="T11" fmla="*/ 2147483647 h 40"/>
              <a:gd name="T12" fmla="*/ 0 w 39"/>
              <a:gd name="T13" fmla="*/ 2147483647 h 40"/>
              <a:gd name="T14" fmla="*/ 0 w 39"/>
              <a:gd name="T15" fmla="*/ 2147483647 h 40"/>
              <a:gd name="T16" fmla="*/ 2147483647 w 39"/>
              <a:gd name="T17" fmla="*/ 0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40"/>
              <a:gd name="T29" fmla="*/ 39 w 39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40">
                <a:moveTo>
                  <a:pt x="5" y="0"/>
                </a:moveTo>
                <a:lnTo>
                  <a:pt x="35" y="0"/>
                </a:lnTo>
                <a:lnTo>
                  <a:pt x="39" y="8"/>
                </a:lnTo>
                <a:lnTo>
                  <a:pt x="39" y="13"/>
                </a:lnTo>
                <a:lnTo>
                  <a:pt x="23" y="40"/>
                </a:lnTo>
                <a:lnTo>
                  <a:pt x="5" y="40"/>
                </a:lnTo>
                <a:lnTo>
                  <a:pt x="0" y="35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58" name="Freeform 43"/>
          <p:cNvSpPr>
            <a:spLocks/>
          </p:cNvSpPr>
          <p:nvPr/>
        </p:nvSpPr>
        <p:spPr bwMode="auto">
          <a:xfrm>
            <a:off x="6113464" y="2776539"/>
            <a:ext cx="22225" cy="20637"/>
          </a:xfrm>
          <a:custGeom>
            <a:avLst/>
            <a:gdLst>
              <a:gd name="T0" fmla="*/ 2147483647 w 31"/>
              <a:gd name="T1" fmla="*/ 0 h 34"/>
              <a:gd name="T2" fmla="*/ 2147483647 w 31"/>
              <a:gd name="T3" fmla="*/ 2147483647 h 34"/>
              <a:gd name="T4" fmla="*/ 2147483647 w 31"/>
              <a:gd name="T5" fmla="*/ 2147483647 h 34"/>
              <a:gd name="T6" fmla="*/ 2147483647 w 31"/>
              <a:gd name="T7" fmla="*/ 2147483647 h 34"/>
              <a:gd name="T8" fmla="*/ 2147483647 w 31"/>
              <a:gd name="T9" fmla="*/ 2147483647 h 34"/>
              <a:gd name="T10" fmla="*/ 2147483647 w 31"/>
              <a:gd name="T11" fmla="*/ 2147483647 h 34"/>
              <a:gd name="T12" fmla="*/ 0 w 31"/>
              <a:gd name="T13" fmla="*/ 2147483647 h 34"/>
              <a:gd name="T14" fmla="*/ 0 w 31"/>
              <a:gd name="T15" fmla="*/ 2147483647 h 34"/>
              <a:gd name="T16" fmla="*/ 2147483647 w 31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34"/>
              <a:gd name="T29" fmla="*/ 31 w 31"/>
              <a:gd name="T30" fmla="*/ 34 h 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34">
                <a:moveTo>
                  <a:pt x="8" y="0"/>
                </a:moveTo>
                <a:lnTo>
                  <a:pt x="27" y="4"/>
                </a:lnTo>
                <a:lnTo>
                  <a:pt x="31" y="12"/>
                </a:lnTo>
                <a:lnTo>
                  <a:pt x="31" y="21"/>
                </a:lnTo>
                <a:lnTo>
                  <a:pt x="23" y="34"/>
                </a:lnTo>
                <a:lnTo>
                  <a:pt x="4" y="34"/>
                </a:lnTo>
                <a:lnTo>
                  <a:pt x="0" y="25"/>
                </a:lnTo>
                <a:lnTo>
                  <a:pt x="0" y="12"/>
                </a:lnTo>
                <a:lnTo>
                  <a:pt x="8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59" name="Freeform 44"/>
          <p:cNvSpPr>
            <a:spLocks/>
          </p:cNvSpPr>
          <p:nvPr/>
        </p:nvSpPr>
        <p:spPr bwMode="auto">
          <a:xfrm>
            <a:off x="6113464" y="2776539"/>
            <a:ext cx="22225" cy="20637"/>
          </a:xfrm>
          <a:custGeom>
            <a:avLst/>
            <a:gdLst>
              <a:gd name="T0" fmla="*/ 2147483647 w 31"/>
              <a:gd name="T1" fmla="*/ 0 h 34"/>
              <a:gd name="T2" fmla="*/ 2147483647 w 31"/>
              <a:gd name="T3" fmla="*/ 2147483647 h 34"/>
              <a:gd name="T4" fmla="*/ 2147483647 w 31"/>
              <a:gd name="T5" fmla="*/ 2147483647 h 34"/>
              <a:gd name="T6" fmla="*/ 2147483647 w 31"/>
              <a:gd name="T7" fmla="*/ 2147483647 h 34"/>
              <a:gd name="T8" fmla="*/ 2147483647 w 31"/>
              <a:gd name="T9" fmla="*/ 2147483647 h 34"/>
              <a:gd name="T10" fmla="*/ 2147483647 w 31"/>
              <a:gd name="T11" fmla="*/ 2147483647 h 34"/>
              <a:gd name="T12" fmla="*/ 0 w 31"/>
              <a:gd name="T13" fmla="*/ 2147483647 h 34"/>
              <a:gd name="T14" fmla="*/ 0 w 31"/>
              <a:gd name="T15" fmla="*/ 2147483647 h 34"/>
              <a:gd name="T16" fmla="*/ 2147483647 w 31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34"/>
              <a:gd name="T29" fmla="*/ 31 w 31"/>
              <a:gd name="T30" fmla="*/ 34 h 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34">
                <a:moveTo>
                  <a:pt x="8" y="0"/>
                </a:moveTo>
                <a:lnTo>
                  <a:pt x="27" y="4"/>
                </a:lnTo>
                <a:lnTo>
                  <a:pt x="31" y="12"/>
                </a:lnTo>
                <a:lnTo>
                  <a:pt x="31" y="21"/>
                </a:lnTo>
                <a:lnTo>
                  <a:pt x="23" y="34"/>
                </a:lnTo>
                <a:lnTo>
                  <a:pt x="4" y="34"/>
                </a:lnTo>
                <a:lnTo>
                  <a:pt x="0" y="25"/>
                </a:lnTo>
                <a:lnTo>
                  <a:pt x="0" y="12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60" name="Freeform 45"/>
          <p:cNvSpPr>
            <a:spLocks/>
          </p:cNvSpPr>
          <p:nvPr/>
        </p:nvSpPr>
        <p:spPr bwMode="auto">
          <a:xfrm>
            <a:off x="6183313" y="2808288"/>
            <a:ext cx="31750" cy="25400"/>
          </a:xfrm>
          <a:custGeom>
            <a:avLst/>
            <a:gdLst>
              <a:gd name="T0" fmla="*/ 2147483647 w 42"/>
              <a:gd name="T1" fmla="*/ 0 h 47"/>
              <a:gd name="T2" fmla="*/ 2147483647 w 42"/>
              <a:gd name="T3" fmla="*/ 2147483647 h 47"/>
              <a:gd name="T4" fmla="*/ 2147483647 w 42"/>
              <a:gd name="T5" fmla="*/ 2147483647 h 47"/>
              <a:gd name="T6" fmla="*/ 2147483647 w 42"/>
              <a:gd name="T7" fmla="*/ 2147483647 h 47"/>
              <a:gd name="T8" fmla="*/ 2147483647 w 42"/>
              <a:gd name="T9" fmla="*/ 2147483647 h 47"/>
              <a:gd name="T10" fmla="*/ 2147483647 w 42"/>
              <a:gd name="T11" fmla="*/ 2147483647 h 47"/>
              <a:gd name="T12" fmla="*/ 2147483647 w 42"/>
              <a:gd name="T13" fmla="*/ 2147483647 h 47"/>
              <a:gd name="T14" fmla="*/ 0 w 42"/>
              <a:gd name="T15" fmla="*/ 2147483647 h 47"/>
              <a:gd name="T16" fmla="*/ 2147483647 w 42"/>
              <a:gd name="T17" fmla="*/ 0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"/>
              <a:gd name="T28" fmla="*/ 0 h 47"/>
              <a:gd name="T29" fmla="*/ 42 w 42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" h="47">
                <a:moveTo>
                  <a:pt x="10" y="0"/>
                </a:moveTo>
                <a:lnTo>
                  <a:pt x="33" y="4"/>
                </a:lnTo>
                <a:lnTo>
                  <a:pt x="38" y="9"/>
                </a:lnTo>
                <a:lnTo>
                  <a:pt x="42" y="26"/>
                </a:lnTo>
                <a:lnTo>
                  <a:pt x="29" y="47"/>
                </a:lnTo>
                <a:lnTo>
                  <a:pt x="15" y="47"/>
                </a:lnTo>
                <a:lnTo>
                  <a:pt x="4" y="33"/>
                </a:lnTo>
                <a:lnTo>
                  <a:pt x="0" y="21"/>
                </a:lnTo>
                <a:lnTo>
                  <a:pt x="10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61" name="Freeform 46"/>
          <p:cNvSpPr>
            <a:spLocks/>
          </p:cNvSpPr>
          <p:nvPr/>
        </p:nvSpPr>
        <p:spPr bwMode="auto">
          <a:xfrm>
            <a:off x="6183313" y="2808288"/>
            <a:ext cx="31750" cy="25400"/>
          </a:xfrm>
          <a:custGeom>
            <a:avLst/>
            <a:gdLst>
              <a:gd name="T0" fmla="*/ 2147483647 w 42"/>
              <a:gd name="T1" fmla="*/ 0 h 47"/>
              <a:gd name="T2" fmla="*/ 2147483647 w 42"/>
              <a:gd name="T3" fmla="*/ 2147483647 h 47"/>
              <a:gd name="T4" fmla="*/ 2147483647 w 42"/>
              <a:gd name="T5" fmla="*/ 2147483647 h 47"/>
              <a:gd name="T6" fmla="*/ 2147483647 w 42"/>
              <a:gd name="T7" fmla="*/ 2147483647 h 47"/>
              <a:gd name="T8" fmla="*/ 2147483647 w 42"/>
              <a:gd name="T9" fmla="*/ 2147483647 h 47"/>
              <a:gd name="T10" fmla="*/ 2147483647 w 42"/>
              <a:gd name="T11" fmla="*/ 2147483647 h 47"/>
              <a:gd name="T12" fmla="*/ 2147483647 w 42"/>
              <a:gd name="T13" fmla="*/ 2147483647 h 47"/>
              <a:gd name="T14" fmla="*/ 0 w 42"/>
              <a:gd name="T15" fmla="*/ 2147483647 h 47"/>
              <a:gd name="T16" fmla="*/ 2147483647 w 42"/>
              <a:gd name="T17" fmla="*/ 0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"/>
              <a:gd name="T28" fmla="*/ 0 h 47"/>
              <a:gd name="T29" fmla="*/ 42 w 42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" h="47">
                <a:moveTo>
                  <a:pt x="10" y="0"/>
                </a:moveTo>
                <a:lnTo>
                  <a:pt x="33" y="4"/>
                </a:lnTo>
                <a:lnTo>
                  <a:pt x="38" y="9"/>
                </a:lnTo>
                <a:lnTo>
                  <a:pt x="42" y="26"/>
                </a:lnTo>
                <a:lnTo>
                  <a:pt x="29" y="47"/>
                </a:lnTo>
                <a:lnTo>
                  <a:pt x="15" y="47"/>
                </a:lnTo>
                <a:lnTo>
                  <a:pt x="4" y="33"/>
                </a:lnTo>
                <a:lnTo>
                  <a:pt x="0" y="21"/>
                </a:lnTo>
                <a:lnTo>
                  <a:pt x="10" y="0"/>
                </a:ln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62" name="Freeform 47"/>
          <p:cNvSpPr>
            <a:spLocks/>
          </p:cNvSpPr>
          <p:nvPr/>
        </p:nvSpPr>
        <p:spPr bwMode="auto">
          <a:xfrm>
            <a:off x="4954589" y="2349500"/>
            <a:ext cx="498475" cy="179388"/>
          </a:xfrm>
          <a:custGeom>
            <a:avLst/>
            <a:gdLst>
              <a:gd name="T0" fmla="*/ 2147483647 w 667"/>
              <a:gd name="T1" fmla="*/ 0 h 302"/>
              <a:gd name="T2" fmla="*/ 2147483647 w 667"/>
              <a:gd name="T3" fmla="*/ 2147483647 h 302"/>
              <a:gd name="T4" fmla="*/ 2147483647 w 667"/>
              <a:gd name="T5" fmla="*/ 2147483647 h 302"/>
              <a:gd name="T6" fmla="*/ 2147483647 w 667"/>
              <a:gd name="T7" fmla="*/ 2147483647 h 302"/>
              <a:gd name="T8" fmla="*/ 2147483647 w 667"/>
              <a:gd name="T9" fmla="*/ 2147483647 h 302"/>
              <a:gd name="T10" fmla="*/ 2147483647 w 667"/>
              <a:gd name="T11" fmla="*/ 2147483647 h 302"/>
              <a:gd name="T12" fmla="*/ 2147483647 w 667"/>
              <a:gd name="T13" fmla="*/ 2147483647 h 302"/>
              <a:gd name="T14" fmla="*/ 2147483647 w 667"/>
              <a:gd name="T15" fmla="*/ 2147483647 h 302"/>
              <a:gd name="T16" fmla="*/ 2147483647 w 667"/>
              <a:gd name="T17" fmla="*/ 2147483647 h 302"/>
              <a:gd name="T18" fmla="*/ 2147483647 w 667"/>
              <a:gd name="T19" fmla="*/ 2147483647 h 302"/>
              <a:gd name="T20" fmla="*/ 2147483647 w 667"/>
              <a:gd name="T21" fmla="*/ 2147483647 h 302"/>
              <a:gd name="T22" fmla="*/ 2147483647 w 667"/>
              <a:gd name="T23" fmla="*/ 2147483647 h 302"/>
              <a:gd name="T24" fmla="*/ 2147483647 w 667"/>
              <a:gd name="T25" fmla="*/ 2147483647 h 302"/>
              <a:gd name="T26" fmla="*/ 2147483647 w 667"/>
              <a:gd name="T27" fmla="*/ 2147483647 h 302"/>
              <a:gd name="T28" fmla="*/ 2147483647 w 667"/>
              <a:gd name="T29" fmla="*/ 2147483647 h 302"/>
              <a:gd name="T30" fmla="*/ 2147483647 w 667"/>
              <a:gd name="T31" fmla="*/ 2147483647 h 302"/>
              <a:gd name="T32" fmla="*/ 2147483647 w 667"/>
              <a:gd name="T33" fmla="*/ 2147483647 h 302"/>
              <a:gd name="T34" fmla="*/ 2147483647 w 667"/>
              <a:gd name="T35" fmla="*/ 2147483647 h 302"/>
              <a:gd name="T36" fmla="*/ 2147483647 w 667"/>
              <a:gd name="T37" fmla="*/ 2147483647 h 302"/>
              <a:gd name="T38" fmla="*/ 2147483647 w 667"/>
              <a:gd name="T39" fmla="*/ 2147483647 h 302"/>
              <a:gd name="T40" fmla="*/ 2147483647 w 667"/>
              <a:gd name="T41" fmla="*/ 2147483647 h 302"/>
              <a:gd name="T42" fmla="*/ 2147483647 w 667"/>
              <a:gd name="T43" fmla="*/ 2147483647 h 302"/>
              <a:gd name="T44" fmla="*/ 2147483647 w 667"/>
              <a:gd name="T45" fmla="*/ 2147483647 h 302"/>
              <a:gd name="T46" fmla="*/ 2147483647 w 667"/>
              <a:gd name="T47" fmla="*/ 2147483647 h 302"/>
              <a:gd name="T48" fmla="*/ 2147483647 w 667"/>
              <a:gd name="T49" fmla="*/ 2147483647 h 302"/>
              <a:gd name="T50" fmla="*/ 2147483647 w 667"/>
              <a:gd name="T51" fmla="*/ 2147483647 h 302"/>
              <a:gd name="T52" fmla="*/ 2147483647 w 667"/>
              <a:gd name="T53" fmla="*/ 2147483647 h 302"/>
              <a:gd name="T54" fmla="*/ 2147483647 w 667"/>
              <a:gd name="T55" fmla="*/ 2147483647 h 302"/>
              <a:gd name="T56" fmla="*/ 2147483647 w 667"/>
              <a:gd name="T57" fmla="*/ 2147483647 h 302"/>
              <a:gd name="T58" fmla="*/ 2147483647 w 667"/>
              <a:gd name="T59" fmla="*/ 2147483647 h 302"/>
              <a:gd name="T60" fmla="*/ 0 w 667"/>
              <a:gd name="T61" fmla="*/ 2147483647 h 302"/>
              <a:gd name="T62" fmla="*/ 2147483647 w 667"/>
              <a:gd name="T63" fmla="*/ 2147483647 h 302"/>
              <a:gd name="T64" fmla="*/ 2147483647 w 667"/>
              <a:gd name="T65" fmla="*/ 2147483647 h 302"/>
              <a:gd name="T66" fmla="*/ 2147483647 w 667"/>
              <a:gd name="T67" fmla="*/ 2147483647 h 302"/>
              <a:gd name="T68" fmla="*/ 2147483647 w 667"/>
              <a:gd name="T69" fmla="*/ 2147483647 h 3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7"/>
              <a:gd name="T106" fmla="*/ 0 h 302"/>
              <a:gd name="T107" fmla="*/ 667 w 667"/>
              <a:gd name="T108" fmla="*/ 302 h 30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7" h="302">
                <a:moveTo>
                  <a:pt x="146" y="2"/>
                </a:moveTo>
                <a:lnTo>
                  <a:pt x="164" y="0"/>
                </a:lnTo>
                <a:lnTo>
                  <a:pt x="216" y="5"/>
                </a:lnTo>
                <a:lnTo>
                  <a:pt x="247" y="14"/>
                </a:lnTo>
                <a:lnTo>
                  <a:pt x="269" y="18"/>
                </a:lnTo>
                <a:lnTo>
                  <a:pt x="312" y="26"/>
                </a:lnTo>
                <a:lnTo>
                  <a:pt x="330" y="45"/>
                </a:lnTo>
                <a:lnTo>
                  <a:pt x="337" y="53"/>
                </a:lnTo>
                <a:lnTo>
                  <a:pt x="364" y="67"/>
                </a:lnTo>
                <a:lnTo>
                  <a:pt x="379" y="76"/>
                </a:lnTo>
                <a:lnTo>
                  <a:pt x="402" y="92"/>
                </a:lnTo>
                <a:lnTo>
                  <a:pt x="436" y="132"/>
                </a:lnTo>
                <a:lnTo>
                  <a:pt x="459" y="149"/>
                </a:lnTo>
                <a:lnTo>
                  <a:pt x="497" y="163"/>
                </a:lnTo>
                <a:lnTo>
                  <a:pt x="520" y="167"/>
                </a:lnTo>
                <a:lnTo>
                  <a:pt x="527" y="171"/>
                </a:lnTo>
                <a:lnTo>
                  <a:pt x="550" y="192"/>
                </a:lnTo>
                <a:lnTo>
                  <a:pt x="573" y="210"/>
                </a:lnTo>
                <a:lnTo>
                  <a:pt x="596" y="215"/>
                </a:lnTo>
                <a:lnTo>
                  <a:pt x="664" y="253"/>
                </a:lnTo>
                <a:lnTo>
                  <a:pt x="667" y="262"/>
                </a:lnTo>
                <a:lnTo>
                  <a:pt x="664" y="272"/>
                </a:lnTo>
                <a:lnTo>
                  <a:pt x="653" y="284"/>
                </a:lnTo>
                <a:lnTo>
                  <a:pt x="622" y="289"/>
                </a:lnTo>
                <a:lnTo>
                  <a:pt x="599" y="298"/>
                </a:lnTo>
                <a:lnTo>
                  <a:pt x="554" y="298"/>
                </a:lnTo>
                <a:lnTo>
                  <a:pt x="523" y="302"/>
                </a:lnTo>
                <a:lnTo>
                  <a:pt x="459" y="298"/>
                </a:lnTo>
                <a:lnTo>
                  <a:pt x="451" y="294"/>
                </a:lnTo>
                <a:lnTo>
                  <a:pt x="444" y="280"/>
                </a:lnTo>
                <a:lnTo>
                  <a:pt x="444" y="272"/>
                </a:lnTo>
                <a:lnTo>
                  <a:pt x="451" y="262"/>
                </a:lnTo>
                <a:lnTo>
                  <a:pt x="467" y="231"/>
                </a:lnTo>
                <a:lnTo>
                  <a:pt x="459" y="220"/>
                </a:lnTo>
                <a:lnTo>
                  <a:pt x="433" y="215"/>
                </a:lnTo>
                <a:lnTo>
                  <a:pt x="409" y="196"/>
                </a:lnTo>
                <a:lnTo>
                  <a:pt x="402" y="180"/>
                </a:lnTo>
                <a:lnTo>
                  <a:pt x="382" y="154"/>
                </a:lnTo>
                <a:lnTo>
                  <a:pt x="357" y="149"/>
                </a:lnTo>
                <a:lnTo>
                  <a:pt x="333" y="141"/>
                </a:lnTo>
                <a:lnTo>
                  <a:pt x="315" y="122"/>
                </a:lnTo>
                <a:lnTo>
                  <a:pt x="295" y="114"/>
                </a:lnTo>
                <a:lnTo>
                  <a:pt x="266" y="114"/>
                </a:lnTo>
                <a:lnTo>
                  <a:pt x="250" y="105"/>
                </a:lnTo>
                <a:lnTo>
                  <a:pt x="233" y="88"/>
                </a:lnTo>
                <a:lnTo>
                  <a:pt x="216" y="85"/>
                </a:lnTo>
                <a:lnTo>
                  <a:pt x="193" y="97"/>
                </a:lnTo>
                <a:lnTo>
                  <a:pt x="170" y="89"/>
                </a:lnTo>
                <a:lnTo>
                  <a:pt x="164" y="76"/>
                </a:lnTo>
                <a:lnTo>
                  <a:pt x="164" y="67"/>
                </a:lnTo>
                <a:lnTo>
                  <a:pt x="170" y="62"/>
                </a:lnTo>
                <a:lnTo>
                  <a:pt x="182" y="49"/>
                </a:lnTo>
                <a:lnTo>
                  <a:pt x="175" y="40"/>
                </a:lnTo>
                <a:lnTo>
                  <a:pt x="167" y="40"/>
                </a:lnTo>
                <a:lnTo>
                  <a:pt x="137" y="46"/>
                </a:lnTo>
                <a:lnTo>
                  <a:pt x="112" y="57"/>
                </a:lnTo>
                <a:lnTo>
                  <a:pt x="93" y="71"/>
                </a:lnTo>
                <a:lnTo>
                  <a:pt x="65" y="79"/>
                </a:lnTo>
                <a:lnTo>
                  <a:pt x="37" y="89"/>
                </a:lnTo>
                <a:lnTo>
                  <a:pt x="15" y="114"/>
                </a:lnTo>
                <a:lnTo>
                  <a:pt x="7" y="114"/>
                </a:lnTo>
                <a:lnTo>
                  <a:pt x="0" y="110"/>
                </a:lnTo>
                <a:lnTo>
                  <a:pt x="0" y="92"/>
                </a:lnTo>
                <a:lnTo>
                  <a:pt x="10" y="67"/>
                </a:lnTo>
                <a:lnTo>
                  <a:pt x="34" y="45"/>
                </a:lnTo>
                <a:lnTo>
                  <a:pt x="57" y="31"/>
                </a:lnTo>
                <a:lnTo>
                  <a:pt x="79" y="23"/>
                </a:lnTo>
                <a:lnTo>
                  <a:pt x="106" y="14"/>
                </a:lnTo>
                <a:lnTo>
                  <a:pt x="128" y="5"/>
                </a:lnTo>
                <a:lnTo>
                  <a:pt x="146" y="2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63" name="Freeform 48"/>
          <p:cNvSpPr>
            <a:spLocks/>
          </p:cNvSpPr>
          <p:nvPr/>
        </p:nvSpPr>
        <p:spPr bwMode="auto">
          <a:xfrm>
            <a:off x="4954589" y="2349500"/>
            <a:ext cx="498475" cy="179388"/>
          </a:xfrm>
          <a:custGeom>
            <a:avLst/>
            <a:gdLst>
              <a:gd name="T0" fmla="*/ 2147483647 w 667"/>
              <a:gd name="T1" fmla="*/ 0 h 302"/>
              <a:gd name="T2" fmla="*/ 2147483647 w 667"/>
              <a:gd name="T3" fmla="*/ 2147483647 h 302"/>
              <a:gd name="T4" fmla="*/ 2147483647 w 667"/>
              <a:gd name="T5" fmla="*/ 2147483647 h 302"/>
              <a:gd name="T6" fmla="*/ 2147483647 w 667"/>
              <a:gd name="T7" fmla="*/ 2147483647 h 302"/>
              <a:gd name="T8" fmla="*/ 2147483647 w 667"/>
              <a:gd name="T9" fmla="*/ 2147483647 h 302"/>
              <a:gd name="T10" fmla="*/ 2147483647 w 667"/>
              <a:gd name="T11" fmla="*/ 2147483647 h 302"/>
              <a:gd name="T12" fmla="*/ 2147483647 w 667"/>
              <a:gd name="T13" fmla="*/ 2147483647 h 302"/>
              <a:gd name="T14" fmla="*/ 2147483647 w 667"/>
              <a:gd name="T15" fmla="*/ 2147483647 h 302"/>
              <a:gd name="T16" fmla="*/ 2147483647 w 667"/>
              <a:gd name="T17" fmla="*/ 2147483647 h 302"/>
              <a:gd name="T18" fmla="*/ 2147483647 w 667"/>
              <a:gd name="T19" fmla="*/ 2147483647 h 302"/>
              <a:gd name="T20" fmla="*/ 2147483647 w 667"/>
              <a:gd name="T21" fmla="*/ 2147483647 h 302"/>
              <a:gd name="T22" fmla="*/ 2147483647 w 667"/>
              <a:gd name="T23" fmla="*/ 2147483647 h 302"/>
              <a:gd name="T24" fmla="*/ 2147483647 w 667"/>
              <a:gd name="T25" fmla="*/ 2147483647 h 302"/>
              <a:gd name="T26" fmla="*/ 2147483647 w 667"/>
              <a:gd name="T27" fmla="*/ 2147483647 h 302"/>
              <a:gd name="T28" fmla="*/ 2147483647 w 667"/>
              <a:gd name="T29" fmla="*/ 2147483647 h 302"/>
              <a:gd name="T30" fmla="*/ 2147483647 w 667"/>
              <a:gd name="T31" fmla="*/ 2147483647 h 302"/>
              <a:gd name="T32" fmla="*/ 2147483647 w 667"/>
              <a:gd name="T33" fmla="*/ 2147483647 h 302"/>
              <a:gd name="T34" fmla="*/ 2147483647 w 667"/>
              <a:gd name="T35" fmla="*/ 2147483647 h 302"/>
              <a:gd name="T36" fmla="*/ 2147483647 w 667"/>
              <a:gd name="T37" fmla="*/ 2147483647 h 302"/>
              <a:gd name="T38" fmla="*/ 2147483647 w 667"/>
              <a:gd name="T39" fmla="*/ 2147483647 h 302"/>
              <a:gd name="T40" fmla="*/ 2147483647 w 667"/>
              <a:gd name="T41" fmla="*/ 2147483647 h 302"/>
              <a:gd name="T42" fmla="*/ 2147483647 w 667"/>
              <a:gd name="T43" fmla="*/ 2147483647 h 302"/>
              <a:gd name="T44" fmla="*/ 2147483647 w 667"/>
              <a:gd name="T45" fmla="*/ 2147483647 h 302"/>
              <a:gd name="T46" fmla="*/ 2147483647 w 667"/>
              <a:gd name="T47" fmla="*/ 2147483647 h 302"/>
              <a:gd name="T48" fmla="*/ 2147483647 w 667"/>
              <a:gd name="T49" fmla="*/ 2147483647 h 302"/>
              <a:gd name="T50" fmla="*/ 2147483647 w 667"/>
              <a:gd name="T51" fmla="*/ 2147483647 h 302"/>
              <a:gd name="T52" fmla="*/ 2147483647 w 667"/>
              <a:gd name="T53" fmla="*/ 2147483647 h 302"/>
              <a:gd name="T54" fmla="*/ 2147483647 w 667"/>
              <a:gd name="T55" fmla="*/ 2147483647 h 302"/>
              <a:gd name="T56" fmla="*/ 2147483647 w 667"/>
              <a:gd name="T57" fmla="*/ 2147483647 h 302"/>
              <a:gd name="T58" fmla="*/ 2147483647 w 667"/>
              <a:gd name="T59" fmla="*/ 2147483647 h 302"/>
              <a:gd name="T60" fmla="*/ 0 w 667"/>
              <a:gd name="T61" fmla="*/ 2147483647 h 302"/>
              <a:gd name="T62" fmla="*/ 2147483647 w 667"/>
              <a:gd name="T63" fmla="*/ 2147483647 h 302"/>
              <a:gd name="T64" fmla="*/ 2147483647 w 667"/>
              <a:gd name="T65" fmla="*/ 2147483647 h 302"/>
              <a:gd name="T66" fmla="*/ 2147483647 w 667"/>
              <a:gd name="T67" fmla="*/ 2147483647 h 302"/>
              <a:gd name="T68" fmla="*/ 2147483647 w 667"/>
              <a:gd name="T69" fmla="*/ 2147483647 h 3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7"/>
              <a:gd name="T106" fmla="*/ 0 h 302"/>
              <a:gd name="T107" fmla="*/ 667 w 667"/>
              <a:gd name="T108" fmla="*/ 302 h 30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7" h="302">
                <a:moveTo>
                  <a:pt x="146" y="2"/>
                </a:moveTo>
                <a:lnTo>
                  <a:pt x="164" y="0"/>
                </a:lnTo>
                <a:lnTo>
                  <a:pt x="216" y="5"/>
                </a:lnTo>
                <a:lnTo>
                  <a:pt x="247" y="14"/>
                </a:lnTo>
                <a:lnTo>
                  <a:pt x="269" y="18"/>
                </a:lnTo>
                <a:lnTo>
                  <a:pt x="312" y="26"/>
                </a:lnTo>
                <a:lnTo>
                  <a:pt x="330" y="45"/>
                </a:lnTo>
                <a:lnTo>
                  <a:pt x="337" y="53"/>
                </a:lnTo>
                <a:lnTo>
                  <a:pt x="364" y="67"/>
                </a:lnTo>
                <a:lnTo>
                  <a:pt x="379" y="76"/>
                </a:lnTo>
                <a:lnTo>
                  <a:pt x="402" y="92"/>
                </a:lnTo>
                <a:lnTo>
                  <a:pt x="436" y="132"/>
                </a:lnTo>
                <a:lnTo>
                  <a:pt x="459" y="149"/>
                </a:lnTo>
                <a:lnTo>
                  <a:pt x="497" y="163"/>
                </a:lnTo>
                <a:lnTo>
                  <a:pt x="520" y="167"/>
                </a:lnTo>
                <a:lnTo>
                  <a:pt x="527" y="171"/>
                </a:lnTo>
                <a:lnTo>
                  <a:pt x="550" y="192"/>
                </a:lnTo>
                <a:lnTo>
                  <a:pt x="573" y="210"/>
                </a:lnTo>
                <a:lnTo>
                  <a:pt x="596" y="215"/>
                </a:lnTo>
                <a:lnTo>
                  <a:pt x="664" y="253"/>
                </a:lnTo>
                <a:lnTo>
                  <a:pt x="667" y="262"/>
                </a:lnTo>
                <a:lnTo>
                  <a:pt x="664" y="272"/>
                </a:lnTo>
                <a:lnTo>
                  <a:pt x="653" y="284"/>
                </a:lnTo>
                <a:lnTo>
                  <a:pt x="622" y="289"/>
                </a:lnTo>
                <a:lnTo>
                  <a:pt x="599" y="298"/>
                </a:lnTo>
                <a:lnTo>
                  <a:pt x="554" y="298"/>
                </a:lnTo>
                <a:lnTo>
                  <a:pt x="523" y="302"/>
                </a:lnTo>
                <a:lnTo>
                  <a:pt x="459" y="298"/>
                </a:lnTo>
                <a:lnTo>
                  <a:pt x="451" y="294"/>
                </a:lnTo>
                <a:lnTo>
                  <a:pt x="444" y="280"/>
                </a:lnTo>
                <a:lnTo>
                  <a:pt x="444" y="272"/>
                </a:lnTo>
                <a:lnTo>
                  <a:pt x="451" y="262"/>
                </a:lnTo>
                <a:lnTo>
                  <a:pt x="467" y="231"/>
                </a:lnTo>
                <a:lnTo>
                  <a:pt x="459" y="220"/>
                </a:lnTo>
                <a:lnTo>
                  <a:pt x="433" y="215"/>
                </a:lnTo>
                <a:lnTo>
                  <a:pt x="409" y="196"/>
                </a:lnTo>
                <a:lnTo>
                  <a:pt x="402" y="180"/>
                </a:lnTo>
                <a:lnTo>
                  <a:pt x="382" y="154"/>
                </a:lnTo>
                <a:lnTo>
                  <a:pt x="357" y="149"/>
                </a:lnTo>
                <a:lnTo>
                  <a:pt x="333" y="141"/>
                </a:lnTo>
                <a:lnTo>
                  <a:pt x="315" y="122"/>
                </a:lnTo>
                <a:lnTo>
                  <a:pt x="295" y="114"/>
                </a:lnTo>
                <a:lnTo>
                  <a:pt x="266" y="114"/>
                </a:lnTo>
                <a:lnTo>
                  <a:pt x="250" y="105"/>
                </a:lnTo>
                <a:lnTo>
                  <a:pt x="233" y="88"/>
                </a:lnTo>
                <a:lnTo>
                  <a:pt x="216" y="85"/>
                </a:lnTo>
                <a:lnTo>
                  <a:pt x="193" y="97"/>
                </a:lnTo>
                <a:lnTo>
                  <a:pt x="170" y="89"/>
                </a:lnTo>
                <a:lnTo>
                  <a:pt x="164" y="76"/>
                </a:lnTo>
                <a:lnTo>
                  <a:pt x="164" y="67"/>
                </a:lnTo>
                <a:lnTo>
                  <a:pt x="170" y="62"/>
                </a:lnTo>
                <a:lnTo>
                  <a:pt x="182" y="49"/>
                </a:lnTo>
                <a:lnTo>
                  <a:pt x="175" y="40"/>
                </a:lnTo>
                <a:lnTo>
                  <a:pt x="167" y="40"/>
                </a:lnTo>
                <a:lnTo>
                  <a:pt x="137" y="46"/>
                </a:lnTo>
                <a:lnTo>
                  <a:pt x="112" y="57"/>
                </a:lnTo>
                <a:lnTo>
                  <a:pt x="93" y="71"/>
                </a:lnTo>
                <a:lnTo>
                  <a:pt x="65" y="79"/>
                </a:lnTo>
                <a:lnTo>
                  <a:pt x="37" y="89"/>
                </a:lnTo>
                <a:lnTo>
                  <a:pt x="15" y="114"/>
                </a:lnTo>
                <a:lnTo>
                  <a:pt x="7" y="114"/>
                </a:lnTo>
                <a:lnTo>
                  <a:pt x="0" y="110"/>
                </a:lnTo>
                <a:lnTo>
                  <a:pt x="0" y="92"/>
                </a:lnTo>
                <a:lnTo>
                  <a:pt x="10" y="67"/>
                </a:lnTo>
                <a:lnTo>
                  <a:pt x="34" y="45"/>
                </a:lnTo>
                <a:lnTo>
                  <a:pt x="57" y="31"/>
                </a:lnTo>
                <a:lnTo>
                  <a:pt x="79" y="23"/>
                </a:lnTo>
                <a:lnTo>
                  <a:pt x="106" y="14"/>
                </a:lnTo>
                <a:lnTo>
                  <a:pt x="128" y="5"/>
                </a:lnTo>
                <a:lnTo>
                  <a:pt x="146" y="2"/>
                </a:lnTo>
              </a:path>
            </a:pathLst>
          </a:custGeom>
          <a:noFill/>
          <a:ln w="12700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64" name="Freeform 49"/>
          <p:cNvSpPr>
            <a:spLocks/>
          </p:cNvSpPr>
          <p:nvPr/>
        </p:nvSpPr>
        <p:spPr bwMode="auto">
          <a:xfrm>
            <a:off x="5041901" y="2411413"/>
            <a:ext cx="17463" cy="19050"/>
          </a:xfrm>
          <a:custGeom>
            <a:avLst/>
            <a:gdLst>
              <a:gd name="T0" fmla="*/ 2147483647 w 24"/>
              <a:gd name="T1" fmla="*/ 0 h 31"/>
              <a:gd name="T2" fmla="*/ 2147483647 w 24"/>
              <a:gd name="T3" fmla="*/ 0 h 31"/>
              <a:gd name="T4" fmla="*/ 2147483647 w 24"/>
              <a:gd name="T5" fmla="*/ 2147483647 h 31"/>
              <a:gd name="T6" fmla="*/ 2147483647 w 24"/>
              <a:gd name="T7" fmla="*/ 2147483647 h 31"/>
              <a:gd name="T8" fmla="*/ 2147483647 w 24"/>
              <a:gd name="T9" fmla="*/ 2147483647 h 31"/>
              <a:gd name="T10" fmla="*/ 0 w 24"/>
              <a:gd name="T11" fmla="*/ 2147483647 h 31"/>
              <a:gd name="T12" fmla="*/ 0 w 24"/>
              <a:gd name="T13" fmla="*/ 2147483647 h 31"/>
              <a:gd name="T14" fmla="*/ 2147483647 w 24"/>
              <a:gd name="T15" fmla="*/ 0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31"/>
              <a:gd name="T26" fmla="*/ 24 w 24"/>
              <a:gd name="T27" fmla="*/ 31 h 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31">
                <a:moveTo>
                  <a:pt x="8" y="0"/>
                </a:moveTo>
                <a:lnTo>
                  <a:pt x="24" y="0"/>
                </a:lnTo>
                <a:lnTo>
                  <a:pt x="24" y="22"/>
                </a:lnTo>
                <a:lnTo>
                  <a:pt x="16" y="31"/>
                </a:lnTo>
                <a:lnTo>
                  <a:pt x="8" y="31"/>
                </a:lnTo>
                <a:lnTo>
                  <a:pt x="0" y="22"/>
                </a:lnTo>
                <a:lnTo>
                  <a:pt x="0" y="9"/>
                </a:lnTo>
                <a:lnTo>
                  <a:pt x="8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65" name="Freeform 50"/>
          <p:cNvSpPr>
            <a:spLocks/>
          </p:cNvSpPr>
          <p:nvPr/>
        </p:nvSpPr>
        <p:spPr bwMode="auto">
          <a:xfrm>
            <a:off x="5041901" y="2411413"/>
            <a:ext cx="17463" cy="19050"/>
          </a:xfrm>
          <a:custGeom>
            <a:avLst/>
            <a:gdLst>
              <a:gd name="T0" fmla="*/ 2147483647 w 24"/>
              <a:gd name="T1" fmla="*/ 0 h 31"/>
              <a:gd name="T2" fmla="*/ 2147483647 w 24"/>
              <a:gd name="T3" fmla="*/ 0 h 31"/>
              <a:gd name="T4" fmla="*/ 2147483647 w 24"/>
              <a:gd name="T5" fmla="*/ 2147483647 h 31"/>
              <a:gd name="T6" fmla="*/ 2147483647 w 24"/>
              <a:gd name="T7" fmla="*/ 2147483647 h 31"/>
              <a:gd name="T8" fmla="*/ 2147483647 w 24"/>
              <a:gd name="T9" fmla="*/ 2147483647 h 31"/>
              <a:gd name="T10" fmla="*/ 0 w 24"/>
              <a:gd name="T11" fmla="*/ 2147483647 h 31"/>
              <a:gd name="T12" fmla="*/ 0 w 24"/>
              <a:gd name="T13" fmla="*/ 2147483647 h 31"/>
              <a:gd name="T14" fmla="*/ 2147483647 w 24"/>
              <a:gd name="T15" fmla="*/ 0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31"/>
              <a:gd name="T26" fmla="*/ 24 w 24"/>
              <a:gd name="T27" fmla="*/ 31 h 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31">
                <a:moveTo>
                  <a:pt x="8" y="0"/>
                </a:moveTo>
                <a:lnTo>
                  <a:pt x="24" y="0"/>
                </a:lnTo>
                <a:lnTo>
                  <a:pt x="24" y="22"/>
                </a:lnTo>
                <a:lnTo>
                  <a:pt x="16" y="31"/>
                </a:lnTo>
                <a:lnTo>
                  <a:pt x="8" y="31"/>
                </a:lnTo>
                <a:lnTo>
                  <a:pt x="0" y="22"/>
                </a:lnTo>
                <a:lnTo>
                  <a:pt x="0" y="9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66" name="Freeform 51"/>
          <p:cNvSpPr>
            <a:spLocks/>
          </p:cNvSpPr>
          <p:nvPr/>
        </p:nvSpPr>
        <p:spPr bwMode="auto">
          <a:xfrm>
            <a:off x="5257801" y="2586039"/>
            <a:ext cx="87313" cy="39687"/>
          </a:xfrm>
          <a:custGeom>
            <a:avLst/>
            <a:gdLst>
              <a:gd name="T0" fmla="*/ 2147483647 w 116"/>
              <a:gd name="T1" fmla="*/ 2147483647 h 69"/>
              <a:gd name="T2" fmla="*/ 2147483647 w 116"/>
              <a:gd name="T3" fmla="*/ 2147483647 h 69"/>
              <a:gd name="T4" fmla="*/ 0 w 116"/>
              <a:gd name="T5" fmla="*/ 2147483647 h 69"/>
              <a:gd name="T6" fmla="*/ 0 w 116"/>
              <a:gd name="T7" fmla="*/ 2147483647 h 69"/>
              <a:gd name="T8" fmla="*/ 2147483647 w 116"/>
              <a:gd name="T9" fmla="*/ 0 h 69"/>
              <a:gd name="T10" fmla="*/ 2147483647 w 116"/>
              <a:gd name="T11" fmla="*/ 0 h 69"/>
              <a:gd name="T12" fmla="*/ 2147483647 w 116"/>
              <a:gd name="T13" fmla="*/ 2147483647 h 69"/>
              <a:gd name="T14" fmla="*/ 2147483647 w 116"/>
              <a:gd name="T15" fmla="*/ 2147483647 h 69"/>
              <a:gd name="T16" fmla="*/ 2147483647 w 116"/>
              <a:gd name="T17" fmla="*/ 2147483647 h 69"/>
              <a:gd name="T18" fmla="*/ 2147483647 w 116"/>
              <a:gd name="T19" fmla="*/ 2147483647 h 69"/>
              <a:gd name="T20" fmla="*/ 2147483647 w 116"/>
              <a:gd name="T21" fmla="*/ 2147483647 h 69"/>
              <a:gd name="T22" fmla="*/ 2147483647 w 116"/>
              <a:gd name="T23" fmla="*/ 2147483647 h 69"/>
              <a:gd name="T24" fmla="*/ 2147483647 w 116"/>
              <a:gd name="T25" fmla="*/ 2147483647 h 69"/>
              <a:gd name="T26" fmla="*/ 2147483647 w 116"/>
              <a:gd name="T27" fmla="*/ 2147483647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6"/>
              <a:gd name="T43" fmla="*/ 0 h 69"/>
              <a:gd name="T44" fmla="*/ 116 w 116"/>
              <a:gd name="T45" fmla="*/ 69 h 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6" h="69">
                <a:moveTo>
                  <a:pt x="27" y="39"/>
                </a:move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27" y="0"/>
                </a:lnTo>
                <a:lnTo>
                  <a:pt x="38" y="0"/>
                </a:lnTo>
                <a:lnTo>
                  <a:pt x="86" y="4"/>
                </a:lnTo>
                <a:lnTo>
                  <a:pt x="108" y="17"/>
                </a:lnTo>
                <a:lnTo>
                  <a:pt x="116" y="39"/>
                </a:lnTo>
                <a:lnTo>
                  <a:pt x="101" y="56"/>
                </a:lnTo>
                <a:lnTo>
                  <a:pt x="93" y="61"/>
                </a:lnTo>
                <a:lnTo>
                  <a:pt x="71" y="69"/>
                </a:lnTo>
                <a:lnTo>
                  <a:pt x="60" y="61"/>
                </a:lnTo>
                <a:lnTo>
                  <a:pt x="27" y="39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67" name="Freeform 52"/>
          <p:cNvSpPr>
            <a:spLocks/>
          </p:cNvSpPr>
          <p:nvPr/>
        </p:nvSpPr>
        <p:spPr bwMode="auto">
          <a:xfrm>
            <a:off x="5257801" y="2586039"/>
            <a:ext cx="87313" cy="39687"/>
          </a:xfrm>
          <a:custGeom>
            <a:avLst/>
            <a:gdLst>
              <a:gd name="T0" fmla="*/ 2147483647 w 116"/>
              <a:gd name="T1" fmla="*/ 2147483647 h 69"/>
              <a:gd name="T2" fmla="*/ 2147483647 w 116"/>
              <a:gd name="T3" fmla="*/ 2147483647 h 69"/>
              <a:gd name="T4" fmla="*/ 0 w 116"/>
              <a:gd name="T5" fmla="*/ 2147483647 h 69"/>
              <a:gd name="T6" fmla="*/ 0 w 116"/>
              <a:gd name="T7" fmla="*/ 2147483647 h 69"/>
              <a:gd name="T8" fmla="*/ 2147483647 w 116"/>
              <a:gd name="T9" fmla="*/ 0 h 69"/>
              <a:gd name="T10" fmla="*/ 2147483647 w 116"/>
              <a:gd name="T11" fmla="*/ 0 h 69"/>
              <a:gd name="T12" fmla="*/ 2147483647 w 116"/>
              <a:gd name="T13" fmla="*/ 2147483647 h 69"/>
              <a:gd name="T14" fmla="*/ 2147483647 w 116"/>
              <a:gd name="T15" fmla="*/ 2147483647 h 69"/>
              <a:gd name="T16" fmla="*/ 2147483647 w 116"/>
              <a:gd name="T17" fmla="*/ 2147483647 h 69"/>
              <a:gd name="T18" fmla="*/ 2147483647 w 116"/>
              <a:gd name="T19" fmla="*/ 2147483647 h 69"/>
              <a:gd name="T20" fmla="*/ 2147483647 w 116"/>
              <a:gd name="T21" fmla="*/ 2147483647 h 69"/>
              <a:gd name="T22" fmla="*/ 2147483647 w 116"/>
              <a:gd name="T23" fmla="*/ 2147483647 h 69"/>
              <a:gd name="T24" fmla="*/ 2147483647 w 116"/>
              <a:gd name="T25" fmla="*/ 2147483647 h 69"/>
              <a:gd name="T26" fmla="*/ 2147483647 w 116"/>
              <a:gd name="T27" fmla="*/ 2147483647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6"/>
              <a:gd name="T43" fmla="*/ 0 h 69"/>
              <a:gd name="T44" fmla="*/ 116 w 116"/>
              <a:gd name="T45" fmla="*/ 69 h 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6" h="69">
                <a:moveTo>
                  <a:pt x="27" y="39"/>
                </a:move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27" y="0"/>
                </a:lnTo>
                <a:lnTo>
                  <a:pt x="38" y="0"/>
                </a:lnTo>
                <a:lnTo>
                  <a:pt x="86" y="4"/>
                </a:lnTo>
                <a:lnTo>
                  <a:pt x="108" y="17"/>
                </a:lnTo>
                <a:lnTo>
                  <a:pt x="116" y="39"/>
                </a:lnTo>
                <a:lnTo>
                  <a:pt x="101" y="56"/>
                </a:lnTo>
                <a:lnTo>
                  <a:pt x="93" y="61"/>
                </a:lnTo>
                <a:lnTo>
                  <a:pt x="71" y="69"/>
                </a:lnTo>
                <a:lnTo>
                  <a:pt x="60" y="61"/>
                </a:lnTo>
                <a:lnTo>
                  <a:pt x="27" y="39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68" name="Freeform 53"/>
          <p:cNvSpPr>
            <a:spLocks/>
          </p:cNvSpPr>
          <p:nvPr/>
        </p:nvSpPr>
        <p:spPr bwMode="auto">
          <a:xfrm>
            <a:off x="5303839" y="2189163"/>
            <a:ext cx="34925" cy="23812"/>
          </a:xfrm>
          <a:custGeom>
            <a:avLst/>
            <a:gdLst>
              <a:gd name="T0" fmla="*/ 0 w 46"/>
              <a:gd name="T1" fmla="*/ 0 h 41"/>
              <a:gd name="T2" fmla="*/ 2147483647 w 46"/>
              <a:gd name="T3" fmla="*/ 2147483647 h 41"/>
              <a:gd name="T4" fmla="*/ 2147483647 w 46"/>
              <a:gd name="T5" fmla="*/ 0 h 41"/>
              <a:gd name="T6" fmla="*/ 2147483647 w 46"/>
              <a:gd name="T7" fmla="*/ 0 h 41"/>
              <a:gd name="T8" fmla="*/ 2147483647 w 46"/>
              <a:gd name="T9" fmla="*/ 2147483647 h 41"/>
              <a:gd name="T10" fmla="*/ 2147483647 w 46"/>
              <a:gd name="T11" fmla="*/ 2147483647 h 41"/>
              <a:gd name="T12" fmla="*/ 2147483647 w 46"/>
              <a:gd name="T13" fmla="*/ 2147483647 h 41"/>
              <a:gd name="T14" fmla="*/ 2147483647 w 46"/>
              <a:gd name="T15" fmla="*/ 2147483647 h 41"/>
              <a:gd name="T16" fmla="*/ 2147483647 w 46"/>
              <a:gd name="T17" fmla="*/ 2147483647 h 41"/>
              <a:gd name="T18" fmla="*/ 0 w 46"/>
              <a:gd name="T19" fmla="*/ 0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"/>
              <a:gd name="T31" fmla="*/ 0 h 41"/>
              <a:gd name="T32" fmla="*/ 46 w 46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" h="41">
                <a:moveTo>
                  <a:pt x="0" y="0"/>
                </a:moveTo>
                <a:lnTo>
                  <a:pt x="22" y="2"/>
                </a:lnTo>
                <a:lnTo>
                  <a:pt x="28" y="0"/>
                </a:lnTo>
                <a:lnTo>
                  <a:pt x="35" y="0"/>
                </a:lnTo>
                <a:lnTo>
                  <a:pt x="46" y="26"/>
                </a:lnTo>
                <a:lnTo>
                  <a:pt x="42" y="35"/>
                </a:lnTo>
                <a:lnTo>
                  <a:pt x="35" y="41"/>
                </a:lnTo>
                <a:lnTo>
                  <a:pt x="27" y="41"/>
                </a:lnTo>
                <a:lnTo>
                  <a:pt x="8" y="18"/>
                </a:lnTo>
                <a:lnTo>
                  <a:pt x="0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69" name="Freeform 54"/>
          <p:cNvSpPr>
            <a:spLocks/>
          </p:cNvSpPr>
          <p:nvPr/>
        </p:nvSpPr>
        <p:spPr bwMode="auto">
          <a:xfrm>
            <a:off x="5303839" y="2189163"/>
            <a:ext cx="34925" cy="23812"/>
          </a:xfrm>
          <a:custGeom>
            <a:avLst/>
            <a:gdLst>
              <a:gd name="T0" fmla="*/ 0 w 46"/>
              <a:gd name="T1" fmla="*/ 0 h 41"/>
              <a:gd name="T2" fmla="*/ 2147483647 w 46"/>
              <a:gd name="T3" fmla="*/ 2147483647 h 41"/>
              <a:gd name="T4" fmla="*/ 2147483647 w 46"/>
              <a:gd name="T5" fmla="*/ 0 h 41"/>
              <a:gd name="T6" fmla="*/ 2147483647 w 46"/>
              <a:gd name="T7" fmla="*/ 0 h 41"/>
              <a:gd name="T8" fmla="*/ 2147483647 w 46"/>
              <a:gd name="T9" fmla="*/ 2147483647 h 41"/>
              <a:gd name="T10" fmla="*/ 2147483647 w 46"/>
              <a:gd name="T11" fmla="*/ 2147483647 h 41"/>
              <a:gd name="T12" fmla="*/ 2147483647 w 46"/>
              <a:gd name="T13" fmla="*/ 2147483647 h 41"/>
              <a:gd name="T14" fmla="*/ 2147483647 w 46"/>
              <a:gd name="T15" fmla="*/ 2147483647 h 41"/>
              <a:gd name="T16" fmla="*/ 2147483647 w 46"/>
              <a:gd name="T17" fmla="*/ 2147483647 h 41"/>
              <a:gd name="T18" fmla="*/ 0 w 46"/>
              <a:gd name="T19" fmla="*/ 0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"/>
              <a:gd name="T31" fmla="*/ 0 h 41"/>
              <a:gd name="T32" fmla="*/ 46 w 46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" h="41">
                <a:moveTo>
                  <a:pt x="0" y="0"/>
                </a:moveTo>
                <a:lnTo>
                  <a:pt x="22" y="2"/>
                </a:lnTo>
                <a:lnTo>
                  <a:pt x="28" y="0"/>
                </a:lnTo>
                <a:lnTo>
                  <a:pt x="35" y="0"/>
                </a:lnTo>
                <a:lnTo>
                  <a:pt x="46" y="26"/>
                </a:lnTo>
                <a:lnTo>
                  <a:pt x="42" y="35"/>
                </a:lnTo>
                <a:lnTo>
                  <a:pt x="35" y="41"/>
                </a:lnTo>
                <a:lnTo>
                  <a:pt x="27" y="41"/>
                </a:lnTo>
                <a:lnTo>
                  <a:pt x="8" y="1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8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70" name="Freeform 55"/>
          <p:cNvSpPr>
            <a:spLocks/>
          </p:cNvSpPr>
          <p:nvPr/>
        </p:nvSpPr>
        <p:spPr bwMode="auto">
          <a:xfrm>
            <a:off x="5345114" y="2251075"/>
            <a:ext cx="26987" cy="20638"/>
          </a:xfrm>
          <a:custGeom>
            <a:avLst/>
            <a:gdLst>
              <a:gd name="T0" fmla="*/ 0 w 37"/>
              <a:gd name="T1" fmla="*/ 0 h 34"/>
              <a:gd name="T2" fmla="*/ 2147483647 w 37"/>
              <a:gd name="T3" fmla="*/ 2147483647 h 34"/>
              <a:gd name="T4" fmla="*/ 2147483647 w 37"/>
              <a:gd name="T5" fmla="*/ 2147483647 h 34"/>
              <a:gd name="T6" fmla="*/ 2147483647 w 37"/>
              <a:gd name="T7" fmla="*/ 2147483647 h 34"/>
              <a:gd name="T8" fmla="*/ 2147483647 w 37"/>
              <a:gd name="T9" fmla="*/ 2147483647 h 34"/>
              <a:gd name="T10" fmla="*/ 2147483647 w 37"/>
              <a:gd name="T11" fmla="*/ 2147483647 h 34"/>
              <a:gd name="T12" fmla="*/ 2147483647 w 37"/>
              <a:gd name="T13" fmla="*/ 2147483647 h 34"/>
              <a:gd name="T14" fmla="*/ 2147483647 w 37"/>
              <a:gd name="T15" fmla="*/ 2147483647 h 34"/>
              <a:gd name="T16" fmla="*/ 2147483647 w 37"/>
              <a:gd name="T17" fmla="*/ 2147483647 h 34"/>
              <a:gd name="T18" fmla="*/ 0 w 37"/>
              <a:gd name="T19" fmla="*/ 0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4"/>
              <a:gd name="T32" fmla="*/ 37 w 37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4">
                <a:moveTo>
                  <a:pt x="0" y="0"/>
                </a:moveTo>
                <a:lnTo>
                  <a:pt x="22" y="2"/>
                </a:lnTo>
                <a:lnTo>
                  <a:pt x="30" y="5"/>
                </a:lnTo>
                <a:lnTo>
                  <a:pt x="37" y="16"/>
                </a:lnTo>
                <a:lnTo>
                  <a:pt x="37" y="28"/>
                </a:lnTo>
                <a:lnTo>
                  <a:pt x="37" y="34"/>
                </a:lnTo>
                <a:lnTo>
                  <a:pt x="24" y="34"/>
                </a:lnTo>
                <a:lnTo>
                  <a:pt x="18" y="28"/>
                </a:lnTo>
                <a:lnTo>
                  <a:pt x="8" y="12"/>
                </a:lnTo>
                <a:lnTo>
                  <a:pt x="0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71" name="Freeform 56"/>
          <p:cNvSpPr>
            <a:spLocks/>
          </p:cNvSpPr>
          <p:nvPr/>
        </p:nvSpPr>
        <p:spPr bwMode="auto">
          <a:xfrm>
            <a:off x="5345114" y="2251075"/>
            <a:ext cx="26987" cy="20638"/>
          </a:xfrm>
          <a:custGeom>
            <a:avLst/>
            <a:gdLst>
              <a:gd name="T0" fmla="*/ 0 w 37"/>
              <a:gd name="T1" fmla="*/ 0 h 34"/>
              <a:gd name="T2" fmla="*/ 2147483647 w 37"/>
              <a:gd name="T3" fmla="*/ 2147483647 h 34"/>
              <a:gd name="T4" fmla="*/ 2147483647 w 37"/>
              <a:gd name="T5" fmla="*/ 2147483647 h 34"/>
              <a:gd name="T6" fmla="*/ 2147483647 w 37"/>
              <a:gd name="T7" fmla="*/ 2147483647 h 34"/>
              <a:gd name="T8" fmla="*/ 2147483647 w 37"/>
              <a:gd name="T9" fmla="*/ 2147483647 h 34"/>
              <a:gd name="T10" fmla="*/ 2147483647 w 37"/>
              <a:gd name="T11" fmla="*/ 2147483647 h 34"/>
              <a:gd name="T12" fmla="*/ 2147483647 w 37"/>
              <a:gd name="T13" fmla="*/ 2147483647 h 34"/>
              <a:gd name="T14" fmla="*/ 2147483647 w 37"/>
              <a:gd name="T15" fmla="*/ 2147483647 h 34"/>
              <a:gd name="T16" fmla="*/ 2147483647 w 37"/>
              <a:gd name="T17" fmla="*/ 2147483647 h 34"/>
              <a:gd name="T18" fmla="*/ 0 w 37"/>
              <a:gd name="T19" fmla="*/ 0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4"/>
              <a:gd name="T32" fmla="*/ 37 w 37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4">
                <a:moveTo>
                  <a:pt x="0" y="0"/>
                </a:moveTo>
                <a:lnTo>
                  <a:pt x="22" y="2"/>
                </a:lnTo>
                <a:lnTo>
                  <a:pt x="30" y="5"/>
                </a:lnTo>
                <a:lnTo>
                  <a:pt x="37" y="16"/>
                </a:lnTo>
                <a:lnTo>
                  <a:pt x="37" y="28"/>
                </a:lnTo>
                <a:lnTo>
                  <a:pt x="37" y="34"/>
                </a:lnTo>
                <a:lnTo>
                  <a:pt x="24" y="34"/>
                </a:lnTo>
                <a:lnTo>
                  <a:pt x="18" y="28"/>
                </a:lnTo>
                <a:lnTo>
                  <a:pt x="8" y="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8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72" name="Freeform 57"/>
          <p:cNvSpPr>
            <a:spLocks/>
          </p:cNvSpPr>
          <p:nvPr/>
        </p:nvSpPr>
        <p:spPr bwMode="auto">
          <a:xfrm>
            <a:off x="5291138" y="2314576"/>
            <a:ext cx="17462" cy="23813"/>
          </a:xfrm>
          <a:custGeom>
            <a:avLst/>
            <a:gdLst>
              <a:gd name="T0" fmla="*/ 2147483647 w 22"/>
              <a:gd name="T1" fmla="*/ 0 h 41"/>
              <a:gd name="T2" fmla="*/ 2147483647 w 22"/>
              <a:gd name="T3" fmla="*/ 2147483647 h 41"/>
              <a:gd name="T4" fmla="*/ 0 w 22"/>
              <a:gd name="T5" fmla="*/ 2147483647 h 41"/>
              <a:gd name="T6" fmla="*/ 2147483647 w 22"/>
              <a:gd name="T7" fmla="*/ 2147483647 h 41"/>
              <a:gd name="T8" fmla="*/ 2147483647 w 22"/>
              <a:gd name="T9" fmla="*/ 2147483647 h 41"/>
              <a:gd name="T10" fmla="*/ 2147483647 w 22"/>
              <a:gd name="T11" fmla="*/ 2147483647 h 41"/>
              <a:gd name="T12" fmla="*/ 2147483647 w 22"/>
              <a:gd name="T13" fmla="*/ 2147483647 h 41"/>
              <a:gd name="T14" fmla="*/ 2147483647 w 22"/>
              <a:gd name="T15" fmla="*/ 2147483647 h 41"/>
              <a:gd name="T16" fmla="*/ 2147483647 w 22"/>
              <a:gd name="T17" fmla="*/ 2147483647 h 41"/>
              <a:gd name="T18" fmla="*/ 2147483647 w 22"/>
              <a:gd name="T19" fmla="*/ 2147483647 h 41"/>
              <a:gd name="T20" fmla="*/ 2147483647 w 22"/>
              <a:gd name="T21" fmla="*/ 0 h 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41"/>
              <a:gd name="T35" fmla="*/ 22 w 22"/>
              <a:gd name="T36" fmla="*/ 41 h 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41">
                <a:moveTo>
                  <a:pt x="8" y="0"/>
                </a:moveTo>
                <a:lnTo>
                  <a:pt x="3" y="8"/>
                </a:lnTo>
                <a:lnTo>
                  <a:pt x="0" y="19"/>
                </a:lnTo>
                <a:lnTo>
                  <a:pt x="3" y="37"/>
                </a:lnTo>
                <a:lnTo>
                  <a:pt x="10" y="41"/>
                </a:lnTo>
                <a:lnTo>
                  <a:pt x="19" y="41"/>
                </a:lnTo>
                <a:lnTo>
                  <a:pt x="22" y="38"/>
                </a:lnTo>
                <a:lnTo>
                  <a:pt x="22" y="17"/>
                </a:lnTo>
                <a:lnTo>
                  <a:pt x="17" y="5"/>
                </a:lnTo>
                <a:lnTo>
                  <a:pt x="14" y="2"/>
                </a:lnTo>
                <a:lnTo>
                  <a:pt x="8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73" name="Freeform 58"/>
          <p:cNvSpPr>
            <a:spLocks/>
          </p:cNvSpPr>
          <p:nvPr/>
        </p:nvSpPr>
        <p:spPr bwMode="auto">
          <a:xfrm>
            <a:off x="5291138" y="2314576"/>
            <a:ext cx="17462" cy="23813"/>
          </a:xfrm>
          <a:custGeom>
            <a:avLst/>
            <a:gdLst>
              <a:gd name="T0" fmla="*/ 2147483647 w 22"/>
              <a:gd name="T1" fmla="*/ 0 h 41"/>
              <a:gd name="T2" fmla="*/ 2147483647 w 22"/>
              <a:gd name="T3" fmla="*/ 2147483647 h 41"/>
              <a:gd name="T4" fmla="*/ 0 w 22"/>
              <a:gd name="T5" fmla="*/ 2147483647 h 41"/>
              <a:gd name="T6" fmla="*/ 2147483647 w 22"/>
              <a:gd name="T7" fmla="*/ 2147483647 h 41"/>
              <a:gd name="T8" fmla="*/ 2147483647 w 22"/>
              <a:gd name="T9" fmla="*/ 2147483647 h 41"/>
              <a:gd name="T10" fmla="*/ 2147483647 w 22"/>
              <a:gd name="T11" fmla="*/ 2147483647 h 41"/>
              <a:gd name="T12" fmla="*/ 2147483647 w 22"/>
              <a:gd name="T13" fmla="*/ 2147483647 h 41"/>
              <a:gd name="T14" fmla="*/ 2147483647 w 22"/>
              <a:gd name="T15" fmla="*/ 2147483647 h 41"/>
              <a:gd name="T16" fmla="*/ 2147483647 w 22"/>
              <a:gd name="T17" fmla="*/ 2147483647 h 41"/>
              <a:gd name="T18" fmla="*/ 2147483647 w 22"/>
              <a:gd name="T19" fmla="*/ 2147483647 h 41"/>
              <a:gd name="T20" fmla="*/ 2147483647 w 22"/>
              <a:gd name="T21" fmla="*/ 0 h 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41"/>
              <a:gd name="T35" fmla="*/ 22 w 22"/>
              <a:gd name="T36" fmla="*/ 41 h 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41">
                <a:moveTo>
                  <a:pt x="8" y="0"/>
                </a:moveTo>
                <a:lnTo>
                  <a:pt x="3" y="8"/>
                </a:lnTo>
                <a:lnTo>
                  <a:pt x="0" y="19"/>
                </a:lnTo>
                <a:lnTo>
                  <a:pt x="3" y="37"/>
                </a:lnTo>
                <a:lnTo>
                  <a:pt x="10" y="41"/>
                </a:lnTo>
                <a:lnTo>
                  <a:pt x="19" y="41"/>
                </a:lnTo>
                <a:lnTo>
                  <a:pt x="22" y="38"/>
                </a:lnTo>
                <a:lnTo>
                  <a:pt x="22" y="17"/>
                </a:lnTo>
                <a:lnTo>
                  <a:pt x="17" y="5"/>
                </a:lnTo>
                <a:lnTo>
                  <a:pt x="14" y="2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008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74" name="Freeform 59"/>
          <p:cNvSpPr>
            <a:spLocks/>
          </p:cNvSpPr>
          <p:nvPr/>
        </p:nvSpPr>
        <p:spPr bwMode="auto">
          <a:xfrm>
            <a:off x="5264151" y="2268539"/>
            <a:ext cx="28575" cy="41275"/>
          </a:xfrm>
          <a:custGeom>
            <a:avLst/>
            <a:gdLst>
              <a:gd name="T0" fmla="*/ 2147483647 w 39"/>
              <a:gd name="T1" fmla="*/ 0 h 72"/>
              <a:gd name="T2" fmla="*/ 2147483647 w 39"/>
              <a:gd name="T3" fmla="*/ 2147483647 h 72"/>
              <a:gd name="T4" fmla="*/ 2147483647 w 39"/>
              <a:gd name="T5" fmla="*/ 2147483647 h 72"/>
              <a:gd name="T6" fmla="*/ 2147483647 w 39"/>
              <a:gd name="T7" fmla="*/ 2147483647 h 72"/>
              <a:gd name="T8" fmla="*/ 2147483647 w 39"/>
              <a:gd name="T9" fmla="*/ 2147483647 h 72"/>
              <a:gd name="T10" fmla="*/ 2147483647 w 39"/>
              <a:gd name="T11" fmla="*/ 2147483647 h 72"/>
              <a:gd name="T12" fmla="*/ 2147483647 w 39"/>
              <a:gd name="T13" fmla="*/ 2147483647 h 72"/>
              <a:gd name="T14" fmla="*/ 2147483647 w 39"/>
              <a:gd name="T15" fmla="*/ 2147483647 h 72"/>
              <a:gd name="T16" fmla="*/ 2147483647 w 39"/>
              <a:gd name="T17" fmla="*/ 2147483647 h 72"/>
              <a:gd name="T18" fmla="*/ 2147483647 w 39"/>
              <a:gd name="T19" fmla="*/ 2147483647 h 72"/>
              <a:gd name="T20" fmla="*/ 2147483647 w 39"/>
              <a:gd name="T21" fmla="*/ 2147483647 h 72"/>
              <a:gd name="T22" fmla="*/ 0 w 39"/>
              <a:gd name="T23" fmla="*/ 2147483647 h 72"/>
              <a:gd name="T24" fmla="*/ 0 w 39"/>
              <a:gd name="T25" fmla="*/ 2147483647 h 72"/>
              <a:gd name="T26" fmla="*/ 2147483647 w 39"/>
              <a:gd name="T27" fmla="*/ 0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"/>
              <a:gd name="T43" fmla="*/ 0 h 72"/>
              <a:gd name="T44" fmla="*/ 39 w 39"/>
              <a:gd name="T45" fmla="*/ 72 h 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" h="72">
                <a:moveTo>
                  <a:pt x="14" y="0"/>
                </a:moveTo>
                <a:lnTo>
                  <a:pt x="20" y="2"/>
                </a:lnTo>
                <a:lnTo>
                  <a:pt x="24" y="10"/>
                </a:lnTo>
                <a:lnTo>
                  <a:pt x="35" y="25"/>
                </a:lnTo>
                <a:lnTo>
                  <a:pt x="39" y="42"/>
                </a:lnTo>
                <a:lnTo>
                  <a:pt x="28" y="51"/>
                </a:lnTo>
                <a:lnTo>
                  <a:pt x="25" y="67"/>
                </a:lnTo>
                <a:lnTo>
                  <a:pt x="20" y="71"/>
                </a:lnTo>
                <a:lnTo>
                  <a:pt x="15" y="72"/>
                </a:lnTo>
                <a:lnTo>
                  <a:pt x="9" y="71"/>
                </a:lnTo>
                <a:lnTo>
                  <a:pt x="5" y="60"/>
                </a:lnTo>
                <a:lnTo>
                  <a:pt x="0" y="44"/>
                </a:lnTo>
                <a:lnTo>
                  <a:pt x="1" y="23"/>
                </a:lnTo>
                <a:lnTo>
                  <a:pt x="14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75" name="Freeform 60"/>
          <p:cNvSpPr>
            <a:spLocks/>
          </p:cNvSpPr>
          <p:nvPr/>
        </p:nvSpPr>
        <p:spPr bwMode="auto">
          <a:xfrm>
            <a:off x="5264151" y="2268539"/>
            <a:ext cx="28575" cy="41275"/>
          </a:xfrm>
          <a:custGeom>
            <a:avLst/>
            <a:gdLst>
              <a:gd name="T0" fmla="*/ 2147483647 w 39"/>
              <a:gd name="T1" fmla="*/ 0 h 72"/>
              <a:gd name="T2" fmla="*/ 2147483647 w 39"/>
              <a:gd name="T3" fmla="*/ 2147483647 h 72"/>
              <a:gd name="T4" fmla="*/ 2147483647 w 39"/>
              <a:gd name="T5" fmla="*/ 2147483647 h 72"/>
              <a:gd name="T6" fmla="*/ 2147483647 w 39"/>
              <a:gd name="T7" fmla="*/ 2147483647 h 72"/>
              <a:gd name="T8" fmla="*/ 2147483647 w 39"/>
              <a:gd name="T9" fmla="*/ 2147483647 h 72"/>
              <a:gd name="T10" fmla="*/ 2147483647 w 39"/>
              <a:gd name="T11" fmla="*/ 2147483647 h 72"/>
              <a:gd name="T12" fmla="*/ 2147483647 w 39"/>
              <a:gd name="T13" fmla="*/ 2147483647 h 72"/>
              <a:gd name="T14" fmla="*/ 2147483647 w 39"/>
              <a:gd name="T15" fmla="*/ 2147483647 h 72"/>
              <a:gd name="T16" fmla="*/ 2147483647 w 39"/>
              <a:gd name="T17" fmla="*/ 2147483647 h 72"/>
              <a:gd name="T18" fmla="*/ 2147483647 w 39"/>
              <a:gd name="T19" fmla="*/ 2147483647 h 72"/>
              <a:gd name="T20" fmla="*/ 2147483647 w 39"/>
              <a:gd name="T21" fmla="*/ 2147483647 h 72"/>
              <a:gd name="T22" fmla="*/ 0 w 39"/>
              <a:gd name="T23" fmla="*/ 2147483647 h 72"/>
              <a:gd name="T24" fmla="*/ 0 w 39"/>
              <a:gd name="T25" fmla="*/ 2147483647 h 72"/>
              <a:gd name="T26" fmla="*/ 2147483647 w 39"/>
              <a:gd name="T27" fmla="*/ 0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"/>
              <a:gd name="T43" fmla="*/ 0 h 72"/>
              <a:gd name="T44" fmla="*/ 39 w 39"/>
              <a:gd name="T45" fmla="*/ 72 h 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" h="72">
                <a:moveTo>
                  <a:pt x="14" y="0"/>
                </a:moveTo>
                <a:lnTo>
                  <a:pt x="20" y="2"/>
                </a:lnTo>
                <a:lnTo>
                  <a:pt x="24" y="10"/>
                </a:lnTo>
                <a:lnTo>
                  <a:pt x="35" y="25"/>
                </a:lnTo>
                <a:lnTo>
                  <a:pt x="39" y="42"/>
                </a:lnTo>
                <a:lnTo>
                  <a:pt x="28" y="51"/>
                </a:lnTo>
                <a:lnTo>
                  <a:pt x="25" y="67"/>
                </a:lnTo>
                <a:lnTo>
                  <a:pt x="20" y="71"/>
                </a:lnTo>
                <a:lnTo>
                  <a:pt x="15" y="72"/>
                </a:lnTo>
                <a:lnTo>
                  <a:pt x="9" y="71"/>
                </a:lnTo>
                <a:lnTo>
                  <a:pt x="5" y="60"/>
                </a:lnTo>
                <a:lnTo>
                  <a:pt x="0" y="44"/>
                </a:lnTo>
                <a:lnTo>
                  <a:pt x="1" y="23"/>
                </a:lnTo>
                <a:lnTo>
                  <a:pt x="14" y="0"/>
                </a:lnTo>
              </a:path>
            </a:pathLst>
          </a:custGeom>
          <a:noFill/>
          <a:ln w="12700">
            <a:solidFill>
              <a:srgbClr val="008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76" name="Freeform 61"/>
          <p:cNvSpPr>
            <a:spLocks/>
          </p:cNvSpPr>
          <p:nvPr/>
        </p:nvSpPr>
        <p:spPr bwMode="auto">
          <a:xfrm>
            <a:off x="5489576" y="2465389"/>
            <a:ext cx="36513" cy="22225"/>
          </a:xfrm>
          <a:custGeom>
            <a:avLst/>
            <a:gdLst>
              <a:gd name="T0" fmla="*/ 2147483647 w 51"/>
              <a:gd name="T1" fmla="*/ 2147483647 h 35"/>
              <a:gd name="T2" fmla="*/ 2147483647 w 51"/>
              <a:gd name="T3" fmla="*/ 2147483647 h 35"/>
              <a:gd name="T4" fmla="*/ 2147483647 w 51"/>
              <a:gd name="T5" fmla="*/ 2147483647 h 35"/>
              <a:gd name="T6" fmla="*/ 2147483647 w 51"/>
              <a:gd name="T7" fmla="*/ 0 h 35"/>
              <a:gd name="T8" fmla="*/ 2147483647 w 51"/>
              <a:gd name="T9" fmla="*/ 2147483647 h 35"/>
              <a:gd name="T10" fmla="*/ 2147483647 w 51"/>
              <a:gd name="T11" fmla="*/ 2147483647 h 35"/>
              <a:gd name="T12" fmla="*/ 2147483647 w 51"/>
              <a:gd name="T13" fmla="*/ 2147483647 h 35"/>
              <a:gd name="T14" fmla="*/ 2147483647 w 51"/>
              <a:gd name="T15" fmla="*/ 2147483647 h 35"/>
              <a:gd name="T16" fmla="*/ 0 w 51"/>
              <a:gd name="T17" fmla="*/ 2147483647 h 35"/>
              <a:gd name="T18" fmla="*/ 0 w 51"/>
              <a:gd name="T19" fmla="*/ 2147483647 h 35"/>
              <a:gd name="T20" fmla="*/ 2147483647 w 51"/>
              <a:gd name="T21" fmla="*/ 2147483647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"/>
              <a:gd name="T34" fmla="*/ 0 h 35"/>
              <a:gd name="T35" fmla="*/ 51 w 51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" h="35">
                <a:moveTo>
                  <a:pt x="9" y="12"/>
                </a:moveTo>
                <a:lnTo>
                  <a:pt x="22" y="2"/>
                </a:lnTo>
                <a:lnTo>
                  <a:pt x="41" y="2"/>
                </a:lnTo>
                <a:lnTo>
                  <a:pt x="46" y="0"/>
                </a:lnTo>
                <a:lnTo>
                  <a:pt x="51" y="4"/>
                </a:lnTo>
                <a:lnTo>
                  <a:pt x="42" y="28"/>
                </a:lnTo>
                <a:lnTo>
                  <a:pt x="35" y="33"/>
                </a:lnTo>
                <a:lnTo>
                  <a:pt x="12" y="35"/>
                </a:lnTo>
                <a:lnTo>
                  <a:pt x="0" y="33"/>
                </a:lnTo>
                <a:lnTo>
                  <a:pt x="0" y="18"/>
                </a:lnTo>
                <a:lnTo>
                  <a:pt x="9" y="12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77" name="Freeform 62"/>
          <p:cNvSpPr>
            <a:spLocks/>
          </p:cNvSpPr>
          <p:nvPr/>
        </p:nvSpPr>
        <p:spPr bwMode="auto">
          <a:xfrm>
            <a:off x="5489576" y="2465389"/>
            <a:ext cx="36513" cy="22225"/>
          </a:xfrm>
          <a:custGeom>
            <a:avLst/>
            <a:gdLst>
              <a:gd name="T0" fmla="*/ 2147483647 w 51"/>
              <a:gd name="T1" fmla="*/ 2147483647 h 35"/>
              <a:gd name="T2" fmla="*/ 2147483647 w 51"/>
              <a:gd name="T3" fmla="*/ 2147483647 h 35"/>
              <a:gd name="T4" fmla="*/ 2147483647 w 51"/>
              <a:gd name="T5" fmla="*/ 2147483647 h 35"/>
              <a:gd name="T6" fmla="*/ 2147483647 w 51"/>
              <a:gd name="T7" fmla="*/ 0 h 35"/>
              <a:gd name="T8" fmla="*/ 2147483647 w 51"/>
              <a:gd name="T9" fmla="*/ 2147483647 h 35"/>
              <a:gd name="T10" fmla="*/ 2147483647 w 51"/>
              <a:gd name="T11" fmla="*/ 2147483647 h 35"/>
              <a:gd name="T12" fmla="*/ 2147483647 w 51"/>
              <a:gd name="T13" fmla="*/ 2147483647 h 35"/>
              <a:gd name="T14" fmla="*/ 2147483647 w 51"/>
              <a:gd name="T15" fmla="*/ 2147483647 h 35"/>
              <a:gd name="T16" fmla="*/ 0 w 51"/>
              <a:gd name="T17" fmla="*/ 2147483647 h 35"/>
              <a:gd name="T18" fmla="*/ 0 w 51"/>
              <a:gd name="T19" fmla="*/ 2147483647 h 35"/>
              <a:gd name="T20" fmla="*/ 2147483647 w 51"/>
              <a:gd name="T21" fmla="*/ 2147483647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"/>
              <a:gd name="T34" fmla="*/ 0 h 35"/>
              <a:gd name="T35" fmla="*/ 51 w 51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" h="35">
                <a:moveTo>
                  <a:pt x="9" y="12"/>
                </a:moveTo>
                <a:lnTo>
                  <a:pt x="22" y="2"/>
                </a:lnTo>
                <a:lnTo>
                  <a:pt x="41" y="2"/>
                </a:lnTo>
                <a:lnTo>
                  <a:pt x="46" y="0"/>
                </a:lnTo>
                <a:lnTo>
                  <a:pt x="51" y="4"/>
                </a:lnTo>
                <a:lnTo>
                  <a:pt x="42" y="28"/>
                </a:lnTo>
                <a:lnTo>
                  <a:pt x="35" y="33"/>
                </a:lnTo>
                <a:lnTo>
                  <a:pt x="12" y="35"/>
                </a:lnTo>
                <a:lnTo>
                  <a:pt x="0" y="33"/>
                </a:lnTo>
                <a:lnTo>
                  <a:pt x="0" y="18"/>
                </a:lnTo>
                <a:lnTo>
                  <a:pt x="9" y="12"/>
                </a:lnTo>
              </a:path>
            </a:pathLst>
          </a:custGeom>
          <a:noFill/>
          <a:ln w="12700">
            <a:solidFill>
              <a:srgbClr val="008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78" name="Freeform 63"/>
          <p:cNvSpPr>
            <a:spLocks/>
          </p:cNvSpPr>
          <p:nvPr/>
        </p:nvSpPr>
        <p:spPr bwMode="auto">
          <a:xfrm>
            <a:off x="5797551" y="2578100"/>
            <a:ext cx="93663" cy="33338"/>
          </a:xfrm>
          <a:custGeom>
            <a:avLst/>
            <a:gdLst>
              <a:gd name="T0" fmla="*/ 2147483647 w 127"/>
              <a:gd name="T1" fmla="*/ 0 h 56"/>
              <a:gd name="T2" fmla="*/ 2147483647 w 127"/>
              <a:gd name="T3" fmla="*/ 2147483647 h 56"/>
              <a:gd name="T4" fmla="*/ 2147483647 w 127"/>
              <a:gd name="T5" fmla="*/ 2147483647 h 56"/>
              <a:gd name="T6" fmla="*/ 2147483647 w 127"/>
              <a:gd name="T7" fmla="*/ 2147483647 h 56"/>
              <a:gd name="T8" fmla="*/ 2147483647 w 127"/>
              <a:gd name="T9" fmla="*/ 2147483647 h 56"/>
              <a:gd name="T10" fmla="*/ 2147483647 w 127"/>
              <a:gd name="T11" fmla="*/ 2147483647 h 56"/>
              <a:gd name="T12" fmla="*/ 2147483647 w 127"/>
              <a:gd name="T13" fmla="*/ 2147483647 h 56"/>
              <a:gd name="T14" fmla="*/ 2147483647 w 127"/>
              <a:gd name="T15" fmla="*/ 2147483647 h 56"/>
              <a:gd name="T16" fmla="*/ 2147483647 w 127"/>
              <a:gd name="T17" fmla="*/ 2147483647 h 56"/>
              <a:gd name="T18" fmla="*/ 2147483647 w 127"/>
              <a:gd name="T19" fmla="*/ 2147483647 h 56"/>
              <a:gd name="T20" fmla="*/ 0 w 127"/>
              <a:gd name="T21" fmla="*/ 2147483647 h 56"/>
              <a:gd name="T22" fmla="*/ 2147483647 w 127"/>
              <a:gd name="T23" fmla="*/ 2147483647 h 56"/>
              <a:gd name="T24" fmla="*/ 2147483647 w 127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"/>
              <a:gd name="T40" fmla="*/ 0 h 56"/>
              <a:gd name="T41" fmla="*/ 127 w 127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" h="56">
                <a:moveTo>
                  <a:pt x="18" y="0"/>
                </a:moveTo>
                <a:lnTo>
                  <a:pt x="41" y="4"/>
                </a:lnTo>
                <a:lnTo>
                  <a:pt x="92" y="4"/>
                </a:lnTo>
                <a:lnTo>
                  <a:pt x="123" y="8"/>
                </a:lnTo>
                <a:lnTo>
                  <a:pt x="127" y="13"/>
                </a:lnTo>
                <a:lnTo>
                  <a:pt x="127" y="30"/>
                </a:lnTo>
                <a:lnTo>
                  <a:pt x="119" y="39"/>
                </a:lnTo>
                <a:lnTo>
                  <a:pt x="96" y="52"/>
                </a:lnTo>
                <a:lnTo>
                  <a:pt x="11" y="56"/>
                </a:lnTo>
                <a:lnTo>
                  <a:pt x="7" y="52"/>
                </a:lnTo>
                <a:lnTo>
                  <a:pt x="0" y="26"/>
                </a:lnTo>
                <a:lnTo>
                  <a:pt x="7" y="4"/>
                </a:lnTo>
                <a:lnTo>
                  <a:pt x="18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79" name="Freeform 64"/>
          <p:cNvSpPr>
            <a:spLocks/>
          </p:cNvSpPr>
          <p:nvPr/>
        </p:nvSpPr>
        <p:spPr bwMode="auto">
          <a:xfrm>
            <a:off x="5797551" y="2578100"/>
            <a:ext cx="93663" cy="33338"/>
          </a:xfrm>
          <a:custGeom>
            <a:avLst/>
            <a:gdLst>
              <a:gd name="T0" fmla="*/ 2147483647 w 127"/>
              <a:gd name="T1" fmla="*/ 0 h 56"/>
              <a:gd name="T2" fmla="*/ 2147483647 w 127"/>
              <a:gd name="T3" fmla="*/ 2147483647 h 56"/>
              <a:gd name="T4" fmla="*/ 2147483647 w 127"/>
              <a:gd name="T5" fmla="*/ 2147483647 h 56"/>
              <a:gd name="T6" fmla="*/ 2147483647 w 127"/>
              <a:gd name="T7" fmla="*/ 2147483647 h 56"/>
              <a:gd name="T8" fmla="*/ 2147483647 w 127"/>
              <a:gd name="T9" fmla="*/ 2147483647 h 56"/>
              <a:gd name="T10" fmla="*/ 2147483647 w 127"/>
              <a:gd name="T11" fmla="*/ 2147483647 h 56"/>
              <a:gd name="T12" fmla="*/ 2147483647 w 127"/>
              <a:gd name="T13" fmla="*/ 2147483647 h 56"/>
              <a:gd name="T14" fmla="*/ 2147483647 w 127"/>
              <a:gd name="T15" fmla="*/ 2147483647 h 56"/>
              <a:gd name="T16" fmla="*/ 2147483647 w 127"/>
              <a:gd name="T17" fmla="*/ 2147483647 h 56"/>
              <a:gd name="T18" fmla="*/ 2147483647 w 127"/>
              <a:gd name="T19" fmla="*/ 2147483647 h 56"/>
              <a:gd name="T20" fmla="*/ 0 w 127"/>
              <a:gd name="T21" fmla="*/ 2147483647 h 56"/>
              <a:gd name="T22" fmla="*/ 2147483647 w 127"/>
              <a:gd name="T23" fmla="*/ 2147483647 h 56"/>
              <a:gd name="T24" fmla="*/ 2147483647 w 127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"/>
              <a:gd name="T40" fmla="*/ 0 h 56"/>
              <a:gd name="T41" fmla="*/ 127 w 127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" h="56">
                <a:moveTo>
                  <a:pt x="18" y="0"/>
                </a:moveTo>
                <a:lnTo>
                  <a:pt x="41" y="4"/>
                </a:lnTo>
                <a:lnTo>
                  <a:pt x="92" y="4"/>
                </a:lnTo>
                <a:lnTo>
                  <a:pt x="123" y="8"/>
                </a:lnTo>
                <a:lnTo>
                  <a:pt x="127" y="13"/>
                </a:lnTo>
                <a:lnTo>
                  <a:pt x="127" y="30"/>
                </a:lnTo>
                <a:lnTo>
                  <a:pt x="119" y="39"/>
                </a:lnTo>
                <a:lnTo>
                  <a:pt x="96" y="52"/>
                </a:lnTo>
                <a:lnTo>
                  <a:pt x="11" y="56"/>
                </a:lnTo>
                <a:lnTo>
                  <a:pt x="7" y="52"/>
                </a:lnTo>
                <a:lnTo>
                  <a:pt x="0" y="26"/>
                </a:lnTo>
                <a:lnTo>
                  <a:pt x="7" y="4"/>
                </a:lnTo>
                <a:lnTo>
                  <a:pt x="18" y="0"/>
                </a:ln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80" name="Freeform 65"/>
          <p:cNvSpPr>
            <a:spLocks/>
          </p:cNvSpPr>
          <p:nvPr/>
        </p:nvSpPr>
        <p:spPr bwMode="auto">
          <a:xfrm>
            <a:off x="4708525" y="2559051"/>
            <a:ext cx="63500" cy="111125"/>
          </a:xfrm>
          <a:custGeom>
            <a:avLst/>
            <a:gdLst>
              <a:gd name="T0" fmla="*/ 2147483647 w 83"/>
              <a:gd name="T1" fmla="*/ 2147483647 h 184"/>
              <a:gd name="T2" fmla="*/ 2147483647 w 83"/>
              <a:gd name="T3" fmla="*/ 2147483647 h 184"/>
              <a:gd name="T4" fmla="*/ 2147483647 w 83"/>
              <a:gd name="T5" fmla="*/ 2147483647 h 184"/>
              <a:gd name="T6" fmla="*/ 2147483647 w 83"/>
              <a:gd name="T7" fmla="*/ 2147483647 h 184"/>
              <a:gd name="T8" fmla="*/ 2147483647 w 83"/>
              <a:gd name="T9" fmla="*/ 2147483647 h 184"/>
              <a:gd name="T10" fmla="*/ 2147483647 w 83"/>
              <a:gd name="T11" fmla="*/ 2147483647 h 184"/>
              <a:gd name="T12" fmla="*/ 2147483647 w 83"/>
              <a:gd name="T13" fmla="*/ 0 h 184"/>
              <a:gd name="T14" fmla="*/ 2147483647 w 83"/>
              <a:gd name="T15" fmla="*/ 2147483647 h 184"/>
              <a:gd name="T16" fmla="*/ 2147483647 w 83"/>
              <a:gd name="T17" fmla="*/ 2147483647 h 184"/>
              <a:gd name="T18" fmla="*/ 0 w 83"/>
              <a:gd name="T19" fmla="*/ 2147483647 h 184"/>
              <a:gd name="T20" fmla="*/ 2147483647 w 83"/>
              <a:gd name="T21" fmla="*/ 2147483647 h 184"/>
              <a:gd name="T22" fmla="*/ 0 w 83"/>
              <a:gd name="T23" fmla="*/ 2147483647 h 184"/>
              <a:gd name="T24" fmla="*/ 2147483647 w 83"/>
              <a:gd name="T25" fmla="*/ 2147483647 h 184"/>
              <a:gd name="T26" fmla="*/ 2147483647 w 83"/>
              <a:gd name="T27" fmla="*/ 2147483647 h 184"/>
              <a:gd name="T28" fmla="*/ 2147483647 w 83"/>
              <a:gd name="T29" fmla="*/ 2147483647 h 184"/>
              <a:gd name="T30" fmla="*/ 2147483647 w 83"/>
              <a:gd name="T31" fmla="*/ 2147483647 h 1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3"/>
              <a:gd name="T49" fmla="*/ 0 h 184"/>
              <a:gd name="T50" fmla="*/ 83 w 83"/>
              <a:gd name="T51" fmla="*/ 184 h 1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3" h="184">
                <a:moveTo>
                  <a:pt x="48" y="178"/>
                </a:moveTo>
                <a:lnTo>
                  <a:pt x="55" y="163"/>
                </a:lnTo>
                <a:lnTo>
                  <a:pt x="71" y="152"/>
                </a:lnTo>
                <a:lnTo>
                  <a:pt x="76" y="123"/>
                </a:lnTo>
                <a:lnTo>
                  <a:pt x="78" y="45"/>
                </a:lnTo>
                <a:lnTo>
                  <a:pt x="83" y="8"/>
                </a:lnTo>
                <a:lnTo>
                  <a:pt x="69" y="0"/>
                </a:lnTo>
                <a:lnTo>
                  <a:pt x="57" y="5"/>
                </a:lnTo>
                <a:lnTo>
                  <a:pt x="39" y="27"/>
                </a:lnTo>
                <a:lnTo>
                  <a:pt x="1" y="27"/>
                </a:lnTo>
                <a:lnTo>
                  <a:pt x="3" y="95"/>
                </a:lnTo>
                <a:lnTo>
                  <a:pt x="0" y="176"/>
                </a:lnTo>
                <a:lnTo>
                  <a:pt x="3" y="183"/>
                </a:lnTo>
                <a:lnTo>
                  <a:pt x="22" y="184"/>
                </a:lnTo>
                <a:lnTo>
                  <a:pt x="35" y="174"/>
                </a:lnTo>
                <a:lnTo>
                  <a:pt x="48" y="178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81" name="Freeform 66"/>
          <p:cNvSpPr>
            <a:spLocks/>
          </p:cNvSpPr>
          <p:nvPr/>
        </p:nvSpPr>
        <p:spPr bwMode="auto">
          <a:xfrm>
            <a:off x="4708525" y="2559051"/>
            <a:ext cx="63500" cy="111125"/>
          </a:xfrm>
          <a:custGeom>
            <a:avLst/>
            <a:gdLst>
              <a:gd name="T0" fmla="*/ 2147483647 w 83"/>
              <a:gd name="T1" fmla="*/ 2147483647 h 184"/>
              <a:gd name="T2" fmla="*/ 2147483647 w 83"/>
              <a:gd name="T3" fmla="*/ 2147483647 h 184"/>
              <a:gd name="T4" fmla="*/ 2147483647 w 83"/>
              <a:gd name="T5" fmla="*/ 2147483647 h 184"/>
              <a:gd name="T6" fmla="*/ 2147483647 w 83"/>
              <a:gd name="T7" fmla="*/ 2147483647 h 184"/>
              <a:gd name="T8" fmla="*/ 2147483647 w 83"/>
              <a:gd name="T9" fmla="*/ 2147483647 h 184"/>
              <a:gd name="T10" fmla="*/ 2147483647 w 83"/>
              <a:gd name="T11" fmla="*/ 2147483647 h 184"/>
              <a:gd name="T12" fmla="*/ 2147483647 w 83"/>
              <a:gd name="T13" fmla="*/ 0 h 184"/>
              <a:gd name="T14" fmla="*/ 2147483647 w 83"/>
              <a:gd name="T15" fmla="*/ 2147483647 h 184"/>
              <a:gd name="T16" fmla="*/ 2147483647 w 83"/>
              <a:gd name="T17" fmla="*/ 2147483647 h 184"/>
              <a:gd name="T18" fmla="*/ 0 w 83"/>
              <a:gd name="T19" fmla="*/ 2147483647 h 184"/>
              <a:gd name="T20" fmla="*/ 2147483647 w 83"/>
              <a:gd name="T21" fmla="*/ 2147483647 h 184"/>
              <a:gd name="T22" fmla="*/ 0 w 83"/>
              <a:gd name="T23" fmla="*/ 2147483647 h 184"/>
              <a:gd name="T24" fmla="*/ 2147483647 w 83"/>
              <a:gd name="T25" fmla="*/ 2147483647 h 184"/>
              <a:gd name="T26" fmla="*/ 2147483647 w 83"/>
              <a:gd name="T27" fmla="*/ 2147483647 h 184"/>
              <a:gd name="T28" fmla="*/ 2147483647 w 83"/>
              <a:gd name="T29" fmla="*/ 2147483647 h 184"/>
              <a:gd name="T30" fmla="*/ 2147483647 w 83"/>
              <a:gd name="T31" fmla="*/ 2147483647 h 1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3"/>
              <a:gd name="T49" fmla="*/ 0 h 184"/>
              <a:gd name="T50" fmla="*/ 83 w 83"/>
              <a:gd name="T51" fmla="*/ 184 h 1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3" h="184">
                <a:moveTo>
                  <a:pt x="48" y="178"/>
                </a:moveTo>
                <a:lnTo>
                  <a:pt x="55" y="163"/>
                </a:lnTo>
                <a:lnTo>
                  <a:pt x="71" y="152"/>
                </a:lnTo>
                <a:lnTo>
                  <a:pt x="76" y="123"/>
                </a:lnTo>
                <a:lnTo>
                  <a:pt x="78" y="45"/>
                </a:lnTo>
                <a:lnTo>
                  <a:pt x="83" y="8"/>
                </a:lnTo>
                <a:lnTo>
                  <a:pt x="69" y="0"/>
                </a:lnTo>
                <a:lnTo>
                  <a:pt x="57" y="5"/>
                </a:lnTo>
                <a:lnTo>
                  <a:pt x="39" y="27"/>
                </a:lnTo>
                <a:lnTo>
                  <a:pt x="1" y="27"/>
                </a:lnTo>
                <a:lnTo>
                  <a:pt x="3" y="95"/>
                </a:lnTo>
                <a:lnTo>
                  <a:pt x="0" y="176"/>
                </a:lnTo>
                <a:lnTo>
                  <a:pt x="3" y="183"/>
                </a:lnTo>
                <a:lnTo>
                  <a:pt x="22" y="184"/>
                </a:lnTo>
                <a:lnTo>
                  <a:pt x="35" y="174"/>
                </a:lnTo>
                <a:lnTo>
                  <a:pt x="48" y="178"/>
                </a:lnTo>
              </a:path>
            </a:pathLst>
          </a:custGeom>
          <a:noFill/>
          <a:ln w="12700">
            <a:solidFill>
              <a:srgbClr val="008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82" name="Freeform 67"/>
          <p:cNvSpPr>
            <a:spLocks/>
          </p:cNvSpPr>
          <p:nvPr/>
        </p:nvSpPr>
        <p:spPr bwMode="auto">
          <a:xfrm>
            <a:off x="4549776" y="2574925"/>
            <a:ext cx="219075" cy="184150"/>
          </a:xfrm>
          <a:custGeom>
            <a:avLst/>
            <a:gdLst>
              <a:gd name="T0" fmla="*/ 2147483647 w 294"/>
              <a:gd name="T1" fmla="*/ 0 h 312"/>
              <a:gd name="T2" fmla="*/ 2147483647 w 294"/>
              <a:gd name="T3" fmla="*/ 0 h 312"/>
              <a:gd name="T4" fmla="*/ 2147483647 w 294"/>
              <a:gd name="T5" fmla="*/ 0 h 312"/>
              <a:gd name="T6" fmla="*/ 2147483647 w 294"/>
              <a:gd name="T7" fmla="*/ 2147483647 h 312"/>
              <a:gd name="T8" fmla="*/ 2147483647 w 294"/>
              <a:gd name="T9" fmla="*/ 2147483647 h 312"/>
              <a:gd name="T10" fmla="*/ 2147483647 w 294"/>
              <a:gd name="T11" fmla="*/ 2147483647 h 312"/>
              <a:gd name="T12" fmla="*/ 2147483647 w 294"/>
              <a:gd name="T13" fmla="*/ 2147483647 h 312"/>
              <a:gd name="T14" fmla="*/ 2147483647 w 294"/>
              <a:gd name="T15" fmla="*/ 2147483647 h 312"/>
              <a:gd name="T16" fmla="*/ 2147483647 w 294"/>
              <a:gd name="T17" fmla="*/ 2147483647 h 312"/>
              <a:gd name="T18" fmla="*/ 2147483647 w 294"/>
              <a:gd name="T19" fmla="*/ 2147483647 h 312"/>
              <a:gd name="T20" fmla="*/ 2147483647 w 294"/>
              <a:gd name="T21" fmla="*/ 2147483647 h 312"/>
              <a:gd name="T22" fmla="*/ 2147483647 w 294"/>
              <a:gd name="T23" fmla="*/ 2147483647 h 312"/>
              <a:gd name="T24" fmla="*/ 2147483647 w 294"/>
              <a:gd name="T25" fmla="*/ 2147483647 h 312"/>
              <a:gd name="T26" fmla="*/ 2147483647 w 294"/>
              <a:gd name="T27" fmla="*/ 2147483647 h 312"/>
              <a:gd name="T28" fmla="*/ 2147483647 w 294"/>
              <a:gd name="T29" fmla="*/ 2147483647 h 312"/>
              <a:gd name="T30" fmla="*/ 2147483647 w 294"/>
              <a:gd name="T31" fmla="*/ 2147483647 h 312"/>
              <a:gd name="T32" fmla="*/ 2147483647 w 294"/>
              <a:gd name="T33" fmla="*/ 2147483647 h 312"/>
              <a:gd name="T34" fmla="*/ 0 w 294"/>
              <a:gd name="T35" fmla="*/ 2147483647 h 312"/>
              <a:gd name="T36" fmla="*/ 2147483647 w 294"/>
              <a:gd name="T37" fmla="*/ 2147483647 h 312"/>
              <a:gd name="T38" fmla="*/ 2147483647 w 294"/>
              <a:gd name="T39" fmla="*/ 2147483647 h 312"/>
              <a:gd name="T40" fmla="*/ 2147483647 w 294"/>
              <a:gd name="T41" fmla="*/ 2147483647 h 312"/>
              <a:gd name="T42" fmla="*/ 2147483647 w 294"/>
              <a:gd name="T43" fmla="*/ 2147483647 h 312"/>
              <a:gd name="T44" fmla="*/ 2147483647 w 294"/>
              <a:gd name="T45" fmla="*/ 2147483647 h 312"/>
              <a:gd name="T46" fmla="*/ 2147483647 w 294"/>
              <a:gd name="T47" fmla="*/ 2147483647 h 312"/>
              <a:gd name="T48" fmla="*/ 2147483647 w 294"/>
              <a:gd name="T49" fmla="*/ 2147483647 h 312"/>
              <a:gd name="T50" fmla="*/ 2147483647 w 294"/>
              <a:gd name="T51" fmla="*/ 2147483647 h 312"/>
              <a:gd name="T52" fmla="*/ 2147483647 w 294"/>
              <a:gd name="T53" fmla="*/ 2147483647 h 312"/>
              <a:gd name="T54" fmla="*/ 2147483647 w 294"/>
              <a:gd name="T55" fmla="*/ 2147483647 h 312"/>
              <a:gd name="T56" fmla="*/ 2147483647 w 294"/>
              <a:gd name="T57" fmla="*/ 2147483647 h 312"/>
              <a:gd name="T58" fmla="*/ 2147483647 w 294"/>
              <a:gd name="T59" fmla="*/ 2147483647 h 312"/>
              <a:gd name="T60" fmla="*/ 2147483647 w 294"/>
              <a:gd name="T61" fmla="*/ 2147483647 h 312"/>
              <a:gd name="T62" fmla="*/ 2147483647 w 294"/>
              <a:gd name="T63" fmla="*/ 2147483647 h 312"/>
              <a:gd name="T64" fmla="*/ 2147483647 w 294"/>
              <a:gd name="T65" fmla="*/ 2147483647 h 312"/>
              <a:gd name="T66" fmla="*/ 2147483647 w 294"/>
              <a:gd name="T67" fmla="*/ 2147483647 h 312"/>
              <a:gd name="T68" fmla="*/ 2147483647 w 294"/>
              <a:gd name="T69" fmla="*/ 2147483647 h 312"/>
              <a:gd name="T70" fmla="*/ 2147483647 w 294"/>
              <a:gd name="T71" fmla="*/ 2147483647 h 312"/>
              <a:gd name="T72" fmla="*/ 2147483647 w 294"/>
              <a:gd name="T73" fmla="*/ 2147483647 h 312"/>
              <a:gd name="T74" fmla="*/ 2147483647 w 294"/>
              <a:gd name="T75" fmla="*/ 2147483647 h 312"/>
              <a:gd name="T76" fmla="*/ 2147483647 w 294"/>
              <a:gd name="T77" fmla="*/ 2147483647 h 312"/>
              <a:gd name="T78" fmla="*/ 2147483647 w 294"/>
              <a:gd name="T79" fmla="*/ 2147483647 h 312"/>
              <a:gd name="T80" fmla="*/ 2147483647 w 294"/>
              <a:gd name="T81" fmla="*/ 0 h 3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4"/>
              <a:gd name="T124" fmla="*/ 0 h 312"/>
              <a:gd name="T125" fmla="*/ 294 w 294"/>
              <a:gd name="T126" fmla="*/ 312 h 31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4" h="312">
                <a:moveTo>
                  <a:pt x="215" y="0"/>
                </a:moveTo>
                <a:lnTo>
                  <a:pt x="155" y="0"/>
                </a:lnTo>
                <a:lnTo>
                  <a:pt x="116" y="0"/>
                </a:lnTo>
                <a:lnTo>
                  <a:pt x="114" y="32"/>
                </a:lnTo>
                <a:lnTo>
                  <a:pt x="118" y="56"/>
                </a:lnTo>
                <a:lnTo>
                  <a:pt x="123" y="76"/>
                </a:lnTo>
                <a:lnTo>
                  <a:pt x="137" y="92"/>
                </a:lnTo>
                <a:lnTo>
                  <a:pt x="151" y="98"/>
                </a:lnTo>
                <a:lnTo>
                  <a:pt x="144" y="108"/>
                </a:lnTo>
                <a:lnTo>
                  <a:pt x="130" y="120"/>
                </a:lnTo>
                <a:lnTo>
                  <a:pt x="125" y="140"/>
                </a:lnTo>
                <a:lnTo>
                  <a:pt x="114" y="144"/>
                </a:lnTo>
                <a:lnTo>
                  <a:pt x="27" y="138"/>
                </a:lnTo>
                <a:lnTo>
                  <a:pt x="14" y="146"/>
                </a:lnTo>
                <a:lnTo>
                  <a:pt x="7" y="167"/>
                </a:lnTo>
                <a:lnTo>
                  <a:pt x="7" y="184"/>
                </a:lnTo>
                <a:lnTo>
                  <a:pt x="10" y="205"/>
                </a:lnTo>
                <a:lnTo>
                  <a:pt x="0" y="231"/>
                </a:lnTo>
                <a:lnTo>
                  <a:pt x="35" y="264"/>
                </a:lnTo>
                <a:lnTo>
                  <a:pt x="62" y="281"/>
                </a:lnTo>
                <a:lnTo>
                  <a:pt x="93" y="292"/>
                </a:lnTo>
                <a:lnTo>
                  <a:pt x="140" y="312"/>
                </a:lnTo>
                <a:lnTo>
                  <a:pt x="146" y="300"/>
                </a:lnTo>
                <a:lnTo>
                  <a:pt x="157" y="292"/>
                </a:lnTo>
                <a:lnTo>
                  <a:pt x="168" y="286"/>
                </a:lnTo>
                <a:lnTo>
                  <a:pt x="185" y="284"/>
                </a:lnTo>
                <a:lnTo>
                  <a:pt x="202" y="279"/>
                </a:lnTo>
                <a:lnTo>
                  <a:pt x="213" y="270"/>
                </a:lnTo>
                <a:lnTo>
                  <a:pt x="214" y="226"/>
                </a:lnTo>
                <a:lnTo>
                  <a:pt x="232" y="203"/>
                </a:lnTo>
                <a:lnTo>
                  <a:pt x="254" y="195"/>
                </a:lnTo>
                <a:lnTo>
                  <a:pt x="285" y="187"/>
                </a:lnTo>
                <a:lnTo>
                  <a:pt x="294" y="175"/>
                </a:lnTo>
                <a:lnTo>
                  <a:pt x="275" y="169"/>
                </a:lnTo>
                <a:lnTo>
                  <a:pt x="262" y="153"/>
                </a:lnTo>
                <a:lnTo>
                  <a:pt x="249" y="149"/>
                </a:lnTo>
                <a:lnTo>
                  <a:pt x="236" y="159"/>
                </a:lnTo>
                <a:lnTo>
                  <a:pt x="217" y="158"/>
                </a:lnTo>
                <a:lnTo>
                  <a:pt x="214" y="151"/>
                </a:lnTo>
                <a:lnTo>
                  <a:pt x="217" y="70"/>
                </a:lnTo>
                <a:lnTo>
                  <a:pt x="215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83" name="Freeform 68"/>
          <p:cNvSpPr>
            <a:spLocks/>
          </p:cNvSpPr>
          <p:nvPr/>
        </p:nvSpPr>
        <p:spPr bwMode="auto">
          <a:xfrm>
            <a:off x="4549776" y="2574925"/>
            <a:ext cx="219075" cy="184150"/>
          </a:xfrm>
          <a:custGeom>
            <a:avLst/>
            <a:gdLst>
              <a:gd name="T0" fmla="*/ 2147483647 w 294"/>
              <a:gd name="T1" fmla="*/ 0 h 312"/>
              <a:gd name="T2" fmla="*/ 2147483647 w 294"/>
              <a:gd name="T3" fmla="*/ 0 h 312"/>
              <a:gd name="T4" fmla="*/ 2147483647 w 294"/>
              <a:gd name="T5" fmla="*/ 0 h 312"/>
              <a:gd name="T6" fmla="*/ 2147483647 w 294"/>
              <a:gd name="T7" fmla="*/ 2147483647 h 312"/>
              <a:gd name="T8" fmla="*/ 2147483647 w 294"/>
              <a:gd name="T9" fmla="*/ 2147483647 h 312"/>
              <a:gd name="T10" fmla="*/ 2147483647 w 294"/>
              <a:gd name="T11" fmla="*/ 2147483647 h 312"/>
              <a:gd name="T12" fmla="*/ 2147483647 w 294"/>
              <a:gd name="T13" fmla="*/ 2147483647 h 312"/>
              <a:gd name="T14" fmla="*/ 2147483647 w 294"/>
              <a:gd name="T15" fmla="*/ 2147483647 h 312"/>
              <a:gd name="T16" fmla="*/ 2147483647 w 294"/>
              <a:gd name="T17" fmla="*/ 2147483647 h 312"/>
              <a:gd name="T18" fmla="*/ 2147483647 w 294"/>
              <a:gd name="T19" fmla="*/ 2147483647 h 312"/>
              <a:gd name="T20" fmla="*/ 2147483647 w 294"/>
              <a:gd name="T21" fmla="*/ 2147483647 h 312"/>
              <a:gd name="T22" fmla="*/ 2147483647 w 294"/>
              <a:gd name="T23" fmla="*/ 2147483647 h 312"/>
              <a:gd name="T24" fmla="*/ 2147483647 w 294"/>
              <a:gd name="T25" fmla="*/ 2147483647 h 312"/>
              <a:gd name="T26" fmla="*/ 2147483647 w 294"/>
              <a:gd name="T27" fmla="*/ 2147483647 h 312"/>
              <a:gd name="T28" fmla="*/ 2147483647 w 294"/>
              <a:gd name="T29" fmla="*/ 2147483647 h 312"/>
              <a:gd name="T30" fmla="*/ 2147483647 w 294"/>
              <a:gd name="T31" fmla="*/ 2147483647 h 312"/>
              <a:gd name="T32" fmla="*/ 2147483647 w 294"/>
              <a:gd name="T33" fmla="*/ 2147483647 h 312"/>
              <a:gd name="T34" fmla="*/ 0 w 294"/>
              <a:gd name="T35" fmla="*/ 2147483647 h 312"/>
              <a:gd name="T36" fmla="*/ 2147483647 w 294"/>
              <a:gd name="T37" fmla="*/ 2147483647 h 312"/>
              <a:gd name="T38" fmla="*/ 2147483647 w 294"/>
              <a:gd name="T39" fmla="*/ 2147483647 h 312"/>
              <a:gd name="T40" fmla="*/ 2147483647 w 294"/>
              <a:gd name="T41" fmla="*/ 2147483647 h 312"/>
              <a:gd name="T42" fmla="*/ 2147483647 w 294"/>
              <a:gd name="T43" fmla="*/ 2147483647 h 312"/>
              <a:gd name="T44" fmla="*/ 2147483647 w 294"/>
              <a:gd name="T45" fmla="*/ 2147483647 h 312"/>
              <a:gd name="T46" fmla="*/ 2147483647 w 294"/>
              <a:gd name="T47" fmla="*/ 2147483647 h 312"/>
              <a:gd name="T48" fmla="*/ 2147483647 w 294"/>
              <a:gd name="T49" fmla="*/ 2147483647 h 312"/>
              <a:gd name="T50" fmla="*/ 2147483647 w 294"/>
              <a:gd name="T51" fmla="*/ 2147483647 h 312"/>
              <a:gd name="T52" fmla="*/ 2147483647 w 294"/>
              <a:gd name="T53" fmla="*/ 2147483647 h 312"/>
              <a:gd name="T54" fmla="*/ 2147483647 w 294"/>
              <a:gd name="T55" fmla="*/ 2147483647 h 312"/>
              <a:gd name="T56" fmla="*/ 2147483647 w 294"/>
              <a:gd name="T57" fmla="*/ 2147483647 h 312"/>
              <a:gd name="T58" fmla="*/ 2147483647 w 294"/>
              <a:gd name="T59" fmla="*/ 2147483647 h 312"/>
              <a:gd name="T60" fmla="*/ 2147483647 w 294"/>
              <a:gd name="T61" fmla="*/ 2147483647 h 312"/>
              <a:gd name="T62" fmla="*/ 2147483647 w 294"/>
              <a:gd name="T63" fmla="*/ 2147483647 h 312"/>
              <a:gd name="T64" fmla="*/ 2147483647 w 294"/>
              <a:gd name="T65" fmla="*/ 2147483647 h 312"/>
              <a:gd name="T66" fmla="*/ 2147483647 w 294"/>
              <a:gd name="T67" fmla="*/ 2147483647 h 312"/>
              <a:gd name="T68" fmla="*/ 2147483647 w 294"/>
              <a:gd name="T69" fmla="*/ 2147483647 h 312"/>
              <a:gd name="T70" fmla="*/ 2147483647 w 294"/>
              <a:gd name="T71" fmla="*/ 2147483647 h 312"/>
              <a:gd name="T72" fmla="*/ 2147483647 w 294"/>
              <a:gd name="T73" fmla="*/ 2147483647 h 312"/>
              <a:gd name="T74" fmla="*/ 2147483647 w 294"/>
              <a:gd name="T75" fmla="*/ 2147483647 h 312"/>
              <a:gd name="T76" fmla="*/ 2147483647 w 294"/>
              <a:gd name="T77" fmla="*/ 2147483647 h 312"/>
              <a:gd name="T78" fmla="*/ 2147483647 w 294"/>
              <a:gd name="T79" fmla="*/ 2147483647 h 312"/>
              <a:gd name="T80" fmla="*/ 2147483647 w 294"/>
              <a:gd name="T81" fmla="*/ 0 h 3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4"/>
              <a:gd name="T124" fmla="*/ 0 h 312"/>
              <a:gd name="T125" fmla="*/ 294 w 294"/>
              <a:gd name="T126" fmla="*/ 312 h 31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4" h="312">
                <a:moveTo>
                  <a:pt x="215" y="0"/>
                </a:moveTo>
                <a:lnTo>
                  <a:pt x="155" y="0"/>
                </a:lnTo>
                <a:lnTo>
                  <a:pt x="116" y="0"/>
                </a:lnTo>
                <a:lnTo>
                  <a:pt x="114" y="32"/>
                </a:lnTo>
                <a:lnTo>
                  <a:pt x="118" y="56"/>
                </a:lnTo>
                <a:lnTo>
                  <a:pt x="123" y="76"/>
                </a:lnTo>
                <a:lnTo>
                  <a:pt x="137" y="92"/>
                </a:lnTo>
                <a:lnTo>
                  <a:pt x="151" y="98"/>
                </a:lnTo>
                <a:lnTo>
                  <a:pt x="144" y="108"/>
                </a:lnTo>
                <a:lnTo>
                  <a:pt x="130" y="120"/>
                </a:lnTo>
                <a:lnTo>
                  <a:pt x="125" y="140"/>
                </a:lnTo>
                <a:lnTo>
                  <a:pt x="114" y="144"/>
                </a:lnTo>
                <a:lnTo>
                  <a:pt x="27" y="138"/>
                </a:lnTo>
                <a:lnTo>
                  <a:pt x="14" y="146"/>
                </a:lnTo>
                <a:lnTo>
                  <a:pt x="7" y="167"/>
                </a:lnTo>
                <a:lnTo>
                  <a:pt x="7" y="184"/>
                </a:lnTo>
                <a:lnTo>
                  <a:pt x="10" y="205"/>
                </a:lnTo>
                <a:lnTo>
                  <a:pt x="0" y="231"/>
                </a:lnTo>
                <a:lnTo>
                  <a:pt x="35" y="264"/>
                </a:lnTo>
                <a:lnTo>
                  <a:pt x="62" y="281"/>
                </a:lnTo>
                <a:lnTo>
                  <a:pt x="93" y="292"/>
                </a:lnTo>
                <a:lnTo>
                  <a:pt x="140" y="312"/>
                </a:lnTo>
                <a:lnTo>
                  <a:pt x="146" y="300"/>
                </a:lnTo>
                <a:lnTo>
                  <a:pt x="157" y="292"/>
                </a:lnTo>
                <a:lnTo>
                  <a:pt x="168" y="286"/>
                </a:lnTo>
                <a:lnTo>
                  <a:pt x="185" y="284"/>
                </a:lnTo>
                <a:lnTo>
                  <a:pt x="202" y="279"/>
                </a:lnTo>
                <a:lnTo>
                  <a:pt x="213" y="270"/>
                </a:lnTo>
                <a:lnTo>
                  <a:pt x="214" y="226"/>
                </a:lnTo>
                <a:lnTo>
                  <a:pt x="232" y="203"/>
                </a:lnTo>
                <a:lnTo>
                  <a:pt x="254" y="195"/>
                </a:lnTo>
                <a:lnTo>
                  <a:pt x="285" y="187"/>
                </a:lnTo>
                <a:lnTo>
                  <a:pt x="294" y="175"/>
                </a:lnTo>
                <a:lnTo>
                  <a:pt x="275" y="169"/>
                </a:lnTo>
                <a:lnTo>
                  <a:pt x="262" y="153"/>
                </a:lnTo>
                <a:lnTo>
                  <a:pt x="249" y="149"/>
                </a:lnTo>
                <a:lnTo>
                  <a:pt x="236" y="159"/>
                </a:lnTo>
                <a:lnTo>
                  <a:pt x="217" y="158"/>
                </a:lnTo>
                <a:lnTo>
                  <a:pt x="214" y="151"/>
                </a:lnTo>
                <a:lnTo>
                  <a:pt x="217" y="70"/>
                </a:lnTo>
                <a:lnTo>
                  <a:pt x="21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84" name="Freeform 69"/>
          <p:cNvSpPr>
            <a:spLocks/>
          </p:cNvSpPr>
          <p:nvPr/>
        </p:nvSpPr>
        <p:spPr bwMode="auto">
          <a:xfrm>
            <a:off x="4654551" y="2735263"/>
            <a:ext cx="119063" cy="63500"/>
          </a:xfrm>
          <a:custGeom>
            <a:avLst/>
            <a:gdLst>
              <a:gd name="T0" fmla="*/ 0 w 160"/>
              <a:gd name="T1" fmla="*/ 2147483647 h 109"/>
              <a:gd name="T2" fmla="*/ 2147483647 w 160"/>
              <a:gd name="T3" fmla="*/ 2147483647 h 109"/>
              <a:gd name="T4" fmla="*/ 2147483647 w 160"/>
              <a:gd name="T5" fmla="*/ 2147483647 h 109"/>
              <a:gd name="T6" fmla="*/ 2147483647 w 160"/>
              <a:gd name="T7" fmla="*/ 2147483647 h 109"/>
              <a:gd name="T8" fmla="*/ 2147483647 w 160"/>
              <a:gd name="T9" fmla="*/ 2147483647 h 109"/>
              <a:gd name="T10" fmla="*/ 2147483647 w 160"/>
              <a:gd name="T11" fmla="*/ 2147483647 h 109"/>
              <a:gd name="T12" fmla="*/ 2147483647 w 160"/>
              <a:gd name="T13" fmla="*/ 2147483647 h 109"/>
              <a:gd name="T14" fmla="*/ 2147483647 w 160"/>
              <a:gd name="T15" fmla="*/ 2147483647 h 109"/>
              <a:gd name="T16" fmla="*/ 2147483647 w 160"/>
              <a:gd name="T17" fmla="*/ 2147483647 h 109"/>
              <a:gd name="T18" fmla="*/ 2147483647 w 160"/>
              <a:gd name="T19" fmla="*/ 2147483647 h 109"/>
              <a:gd name="T20" fmla="*/ 2147483647 w 160"/>
              <a:gd name="T21" fmla="*/ 2147483647 h 109"/>
              <a:gd name="T22" fmla="*/ 2147483647 w 160"/>
              <a:gd name="T23" fmla="*/ 0 h 109"/>
              <a:gd name="T24" fmla="*/ 2147483647 w 160"/>
              <a:gd name="T25" fmla="*/ 2147483647 h 109"/>
              <a:gd name="T26" fmla="*/ 2147483647 w 160"/>
              <a:gd name="T27" fmla="*/ 2147483647 h 109"/>
              <a:gd name="T28" fmla="*/ 2147483647 w 160"/>
              <a:gd name="T29" fmla="*/ 2147483647 h 109"/>
              <a:gd name="T30" fmla="*/ 2147483647 w 160"/>
              <a:gd name="T31" fmla="*/ 2147483647 h 109"/>
              <a:gd name="T32" fmla="*/ 2147483647 w 160"/>
              <a:gd name="T33" fmla="*/ 2147483647 h 109"/>
              <a:gd name="T34" fmla="*/ 0 w 160"/>
              <a:gd name="T35" fmla="*/ 2147483647 h 1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0"/>
              <a:gd name="T55" fmla="*/ 0 h 109"/>
              <a:gd name="T56" fmla="*/ 160 w 160"/>
              <a:gd name="T57" fmla="*/ 109 h 10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0" h="109">
                <a:moveTo>
                  <a:pt x="0" y="43"/>
                </a:moveTo>
                <a:lnTo>
                  <a:pt x="22" y="54"/>
                </a:lnTo>
                <a:lnTo>
                  <a:pt x="47" y="71"/>
                </a:lnTo>
                <a:lnTo>
                  <a:pt x="79" y="89"/>
                </a:lnTo>
                <a:lnTo>
                  <a:pt x="106" y="107"/>
                </a:lnTo>
                <a:lnTo>
                  <a:pt x="131" y="109"/>
                </a:lnTo>
                <a:lnTo>
                  <a:pt x="149" y="100"/>
                </a:lnTo>
                <a:lnTo>
                  <a:pt x="160" y="97"/>
                </a:lnTo>
                <a:lnTo>
                  <a:pt x="158" y="54"/>
                </a:lnTo>
                <a:lnTo>
                  <a:pt x="146" y="34"/>
                </a:lnTo>
                <a:lnTo>
                  <a:pt x="116" y="13"/>
                </a:lnTo>
                <a:lnTo>
                  <a:pt x="73" y="0"/>
                </a:lnTo>
                <a:lnTo>
                  <a:pt x="62" y="9"/>
                </a:lnTo>
                <a:lnTo>
                  <a:pt x="45" y="15"/>
                </a:lnTo>
                <a:lnTo>
                  <a:pt x="28" y="17"/>
                </a:lnTo>
                <a:lnTo>
                  <a:pt x="17" y="22"/>
                </a:lnTo>
                <a:lnTo>
                  <a:pt x="7" y="30"/>
                </a:lnTo>
                <a:lnTo>
                  <a:pt x="0" y="43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85" name="Freeform 70"/>
          <p:cNvSpPr>
            <a:spLocks/>
          </p:cNvSpPr>
          <p:nvPr/>
        </p:nvSpPr>
        <p:spPr bwMode="auto">
          <a:xfrm>
            <a:off x="4654551" y="2735263"/>
            <a:ext cx="119063" cy="63500"/>
          </a:xfrm>
          <a:custGeom>
            <a:avLst/>
            <a:gdLst>
              <a:gd name="T0" fmla="*/ 0 w 160"/>
              <a:gd name="T1" fmla="*/ 2147483647 h 109"/>
              <a:gd name="T2" fmla="*/ 2147483647 w 160"/>
              <a:gd name="T3" fmla="*/ 2147483647 h 109"/>
              <a:gd name="T4" fmla="*/ 2147483647 w 160"/>
              <a:gd name="T5" fmla="*/ 2147483647 h 109"/>
              <a:gd name="T6" fmla="*/ 2147483647 w 160"/>
              <a:gd name="T7" fmla="*/ 2147483647 h 109"/>
              <a:gd name="T8" fmla="*/ 2147483647 w 160"/>
              <a:gd name="T9" fmla="*/ 2147483647 h 109"/>
              <a:gd name="T10" fmla="*/ 2147483647 w 160"/>
              <a:gd name="T11" fmla="*/ 2147483647 h 109"/>
              <a:gd name="T12" fmla="*/ 2147483647 w 160"/>
              <a:gd name="T13" fmla="*/ 2147483647 h 109"/>
              <a:gd name="T14" fmla="*/ 2147483647 w 160"/>
              <a:gd name="T15" fmla="*/ 2147483647 h 109"/>
              <a:gd name="T16" fmla="*/ 2147483647 w 160"/>
              <a:gd name="T17" fmla="*/ 2147483647 h 109"/>
              <a:gd name="T18" fmla="*/ 2147483647 w 160"/>
              <a:gd name="T19" fmla="*/ 2147483647 h 109"/>
              <a:gd name="T20" fmla="*/ 2147483647 w 160"/>
              <a:gd name="T21" fmla="*/ 2147483647 h 109"/>
              <a:gd name="T22" fmla="*/ 2147483647 w 160"/>
              <a:gd name="T23" fmla="*/ 0 h 109"/>
              <a:gd name="T24" fmla="*/ 2147483647 w 160"/>
              <a:gd name="T25" fmla="*/ 2147483647 h 109"/>
              <a:gd name="T26" fmla="*/ 2147483647 w 160"/>
              <a:gd name="T27" fmla="*/ 2147483647 h 109"/>
              <a:gd name="T28" fmla="*/ 2147483647 w 160"/>
              <a:gd name="T29" fmla="*/ 2147483647 h 109"/>
              <a:gd name="T30" fmla="*/ 2147483647 w 160"/>
              <a:gd name="T31" fmla="*/ 2147483647 h 109"/>
              <a:gd name="T32" fmla="*/ 2147483647 w 160"/>
              <a:gd name="T33" fmla="*/ 2147483647 h 109"/>
              <a:gd name="T34" fmla="*/ 0 w 160"/>
              <a:gd name="T35" fmla="*/ 2147483647 h 1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0"/>
              <a:gd name="T55" fmla="*/ 0 h 109"/>
              <a:gd name="T56" fmla="*/ 160 w 160"/>
              <a:gd name="T57" fmla="*/ 109 h 10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0" h="109">
                <a:moveTo>
                  <a:pt x="0" y="43"/>
                </a:moveTo>
                <a:lnTo>
                  <a:pt x="22" y="54"/>
                </a:lnTo>
                <a:lnTo>
                  <a:pt x="47" y="71"/>
                </a:lnTo>
                <a:lnTo>
                  <a:pt x="79" y="89"/>
                </a:lnTo>
                <a:lnTo>
                  <a:pt x="106" y="107"/>
                </a:lnTo>
                <a:lnTo>
                  <a:pt x="131" y="109"/>
                </a:lnTo>
                <a:lnTo>
                  <a:pt x="149" y="100"/>
                </a:lnTo>
                <a:lnTo>
                  <a:pt x="160" y="97"/>
                </a:lnTo>
                <a:lnTo>
                  <a:pt x="158" y="54"/>
                </a:lnTo>
                <a:lnTo>
                  <a:pt x="146" y="34"/>
                </a:lnTo>
                <a:lnTo>
                  <a:pt x="116" y="13"/>
                </a:lnTo>
                <a:lnTo>
                  <a:pt x="73" y="0"/>
                </a:lnTo>
                <a:lnTo>
                  <a:pt x="62" y="9"/>
                </a:lnTo>
                <a:lnTo>
                  <a:pt x="45" y="15"/>
                </a:lnTo>
                <a:lnTo>
                  <a:pt x="28" y="17"/>
                </a:lnTo>
                <a:lnTo>
                  <a:pt x="17" y="22"/>
                </a:lnTo>
                <a:lnTo>
                  <a:pt x="7" y="30"/>
                </a:lnTo>
                <a:lnTo>
                  <a:pt x="0" y="43"/>
                </a:lnTo>
              </a:path>
            </a:pathLst>
          </a:cu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86" name="Freeform 71"/>
          <p:cNvSpPr>
            <a:spLocks/>
          </p:cNvSpPr>
          <p:nvPr/>
        </p:nvSpPr>
        <p:spPr bwMode="auto">
          <a:xfrm>
            <a:off x="4708525" y="2670176"/>
            <a:ext cx="293688" cy="142875"/>
          </a:xfrm>
          <a:custGeom>
            <a:avLst/>
            <a:gdLst>
              <a:gd name="T0" fmla="*/ 2147483647 w 395"/>
              <a:gd name="T1" fmla="*/ 2147483647 h 243"/>
              <a:gd name="T2" fmla="*/ 2147483647 w 395"/>
              <a:gd name="T3" fmla="*/ 2147483647 h 243"/>
              <a:gd name="T4" fmla="*/ 2147483647 w 395"/>
              <a:gd name="T5" fmla="*/ 2147483647 h 243"/>
              <a:gd name="T6" fmla="*/ 2147483647 w 395"/>
              <a:gd name="T7" fmla="*/ 0 h 243"/>
              <a:gd name="T8" fmla="*/ 2147483647 w 395"/>
              <a:gd name="T9" fmla="*/ 2147483647 h 243"/>
              <a:gd name="T10" fmla="*/ 2147483647 w 395"/>
              <a:gd name="T11" fmla="*/ 2147483647 h 243"/>
              <a:gd name="T12" fmla="*/ 2147483647 w 395"/>
              <a:gd name="T13" fmla="*/ 2147483647 h 243"/>
              <a:gd name="T14" fmla="*/ 2147483647 w 395"/>
              <a:gd name="T15" fmla="*/ 2147483647 h 243"/>
              <a:gd name="T16" fmla="*/ 2147483647 w 395"/>
              <a:gd name="T17" fmla="*/ 2147483647 h 243"/>
              <a:gd name="T18" fmla="*/ 2147483647 w 395"/>
              <a:gd name="T19" fmla="*/ 2147483647 h 243"/>
              <a:gd name="T20" fmla="*/ 2147483647 w 395"/>
              <a:gd name="T21" fmla="*/ 2147483647 h 243"/>
              <a:gd name="T22" fmla="*/ 2147483647 w 395"/>
              <a:gd name="T23" fmla="*/ 2147483647 h 243"/>
              <a:gd name="T24" fmla="*/ 2147483647 w 395"/>
              <a:gd name="T25" fmla="*/ 2147483647 h 243"/>
              <a:gd name="T26" fmla="*/ 2147483647 w 395"/>
              <a:gd name="T27" fmla="*/ 2147483647 h 243"/>
              <a:gd name="T28" fmla="*/ 2147483647 w 395"/>
              <a:gd name="T29" fmla="*/ 2147483647 h 243"/>
              <a:gd name="T30" fmla="*/ 2147483647 w 395"/>
              <a:gd name="T31" fmla="*/ 2147483647 h 243"/>
              <a:gd name="T32" fmla="*/ 2147483647 w 395"/>
              <a:gd name="T33" fmla="*/ 2147483647 h 243"/>
              <a:gd name="T34" fmla="*/ 2147483647 w 395"/>
              <a:gd name="T35" fmla="*/ 2147483647 h 243"/>
              <a:gd name="T36" fmla="*/ 2147483647 w 395"/>
              <a:gd name="T37" fmla="*/ 2147483647 h 243"/>
              <a:gd name="T38" fmla="*/ 2147483647 w 395"/>
              <a:gd name="T39" fmla="*/ 2147483647 h 243"/>
              <a:gd name="T40" fmla="*/ 2147483647 w 395"/>
              <a:gd name="T41" fmla="*/ 2147483647 h 243"/>
              <a:gd name="T42" fmla="*/ 2147483647 w 395"/>
              <a:gd name="T43" fmla="*/ 2147483647 h 243"/>
              <a:gd name="T44" fmla="*/ 2147483647 w 395"/>
              <a:gd name="T45" fmla="*/ 2147483647 h 243"/>
              <a:gd name="T46" fmla="*/ 2147483647 w 395"/>
              <a:gd name="T47" fmla="*/ 2147483647 h 243"/>
              <a:gd name="T48" fmla="*/ 2147483647 w 395"/>
              <a:gd name="T49" fmla="*/ 2147483647 h 243"/>
              <a:gd name="T50" fmla="*/ 2147483647 w 395"/>
              <a:gd name="T51" fmla="*/ 2147483647 h 243"/>
              <a:gd name="T52" fmla="*/ 2147483647 w 395"/>
              <a:gd name="T53" fmla="*/ 2147483647 h 243"/>
              <a:gd name="T54" fmla="*/ 2147483647 w 395"/>
              <a:gd name="T55" fmla="*/ 2147483647 h 243"/>
              <a:gd name="T56" fmla="*/ 2147483647 w 395"/>
              <a:gd name="T57" fmla="*/ 2147483647 h 243"/>
              <a:gd name="T58" fmla="*/ 2147483647 w 395"/>
              <a:gd name="T59" fmla="*/ 2147483647 h 243"/>
              <a:gd name="T60" fmla="*/ 2147483647 w 395"/>
              <a:gd name="T61" fmla="*/ 2147483647 h 243"/>
              <a:gd name="T62" fmla="*/ 2147483647 w 395"/>
              <a:gd name="T63" fmla="*/ 2147483647 h 243"/>
              <a:gd name="T64" fmla="*/ 2147483647 w 395"/>
              <a:gd name="T65" fmla="*/ 2147483647 h 243"/>
              <a:gd name="T66" fmla="*/ 2147483647 w 395"/>
              <a:gd name="T67" fmla="*/ 2147483647 h 243"/>
              <a:gd name="T68" fmla="*/ 2147483647 w 395"/>
              <a:gd name="T69" fmla="*/ 2147483647 h 243"/>
              <a:gd name="T70" fmla="*/ 0 w 395"/>
              <a:gd name="T71" fmla="*/ 2147483647 h 243"/>
              <a:gd name="T72" fmla="*/ 0 w 395"/>
              <a:gd name="T73" fmla="*/ 2147483647 h 243"/>
              <a:gd name="T74" fmla="*/ 2147483647 w 395"/>
              <a:gd name="T75" fmla="*/ 2147483647 h 243"/>
              <a:gd name="T76" fmla="*/ 2147483647 w 395"/>
              <a:gd name="T77" fmla="*/ 2147483647 h 243"/>
              <a:gd name="T78" fmla="*/ 2147483647 w 395"/>
              <a:gd name="T79" fmla="*/ 2147483647 h 243"/>
              <a:gd name="T80" fmla="*/ 2147483647 w 395"/>
              <a:gd name="T81" fmla="*/ 2147483647 h 24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95"/>
              <a:gd name="T124" fmla="*/ 0 h 243"/>
              <a:gd name="T125" fmla="*/ 395 w 395"/>
              <a:gd name="T126" fmla="*/ 243 h 24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95" h="243">
                <a:moveTo>
                  <a:pt x="81" y="16"/>
                </a:moveTo>
                <a:lnTo>
                  <a:pt x="136" y="16"/>
                </a:lnTo>
                <a:lnTo>
                  <a:pt x="164" y="8"/>
                </a:lnTo>
                <a:lnTo>
                  <a:pt x="182" y="0"/>
                </a:lnTo>
                <a:lnTo>
                  <a:pt x="260" y="2"/>
                </a:lnTo>
                <a:lnTo>
                  <a:pt x="338" y="6"/>
                </a:lnTo>
                <a:lnTo>
                  <a:pt x="352" y="16"/>
                </a:lnTo>
                <a:lnTo>
                  <a:pt x="350" y="25"/>
                </a:lnTo>
                <a:lnTo>
                  <a:pt x="340" y="28"/>
                </a:lnTo>
                <a:lnTo>
                  <a:pt x="344" y="40"/>
                </a:lnTo>
                <a:lnTo>
                  <a:pt x="353" y="46"/>
                </a:lnTo>
                <a:lnTo>
                  <a:pt x="372" y="49"/>
                </a:lnTo>
                <a:lnTo>
                  <a:pt x="387" y="56"/>
                </a:lnTo>
                <a:lnTo>
                  <a:pt x="395" y="68"/>
                </a:lnTo>
                <a:lnTo>
                  <a:pt x="384" y="76"/>
                </a:lnTo>
                <a:lnTo>
                  <a:pt x="371" y="90"/>
                </a:lnTo>
                <a:lnTo>
                  <a:pt x="345" y="108"/>
                </a:lnTo>
                <a:lnTo>
                  <a:pt x="326" y="108"/>
                </a:lnTo>
                <a:lnTo>
                  <a:pt x="283" y="93"/>
                </a:lnTo>
                <a:lnTo>
                  <a:pt x="266" y="96"/>
                </a:lnTo>
                <a:lnTo>
                  <a:pt x="258" y="128"/>
                </a:lnTo>
                <a:lnTo>
                  <a:pt x="253" y="142"/>
                </a:lnTo>
                <a:lnTo>
                  <a:pt x="242" y="147"/>
                </a:lnTo>
                <a:lnTo>
                  <a:pt x="215" y="146"/>
                </a:lnTo>
                <a:lnTo>
                  <a:pt x="180" y="146"/>
                </a:lnTo>
                <a:lnTo>
                  <a:pt x="167" y="159"/>
                </a:lnTo>
                <a:lnTo>
                  <a:pt x="159" y="182"/>
                </a:lnTo>
                <a:lnTo>
                  <a:pt x="147" y="214"/>
                </a:lnTo>
                <a:lnTo>
                  <a:pt x="129" y="230"/>
                </a:lnTo>
                <a:lnTo>
                  <a:pt x="98" y="243"/>
                </a:lnTo>
                <a:lnTo>
                  <a:pt x="99" y="220"/>
                </a:lnTo>
                <a:lnTo>
                  <a:pt x="88" y="208"/>
                </a:lnTo>
                <a:lnTo>
                  <a:pt x="86" y="164"/>
                </a:lnTo>
                <a:lnTo>
                  <a:pt x="74" y="144"/>
                </a:lnTo>
                <a:lnTo>
                  <a:pt x="44" y="124"/>
                </a:lnTo>
                <a:lnTo>
                  <a:pt x="0" y="111"/>
                </a:lnTo>
                <a:lnTo>
                  <a:pt x="1" y="67"/>
                </a:lnTo>
                <a:lnTo>
                  <a:pt x="19" y="44"/>
                </a:lnTo>
                <a:lnTo>
                  <a:pt x="41" y="36"/>
                </a:lnTo>
                <a:lnTo>
                  <a:pt x="72" y="28"/>
                </a:lnTo>
                <a:lnTo>
                  <a:pt x="81" y="16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87" name="Freeform 72"/>
          <p:cNvSpPr>
            <a:spLocks/>
          </p:cNvSpPr>
          <p:nvPr/>
        </p:nvSpPr>
        <p:spPr bwMode="auto">
          <a:xfrm>
            <a:off x="4708525" y="2670176"/>
            <a:ext cx="293688" cy="142875"/>
          </a:xfrm>
          <a:custGeom>
            <a:avLst/>
            <a:gdLst>
              <a:gd name="T0" fmla="*/ 2147483647 w 395"/>
              <a:gd name="T1" fmla="*/ 2147483647 h 243"/>
              <a:gd name="T2" fmla="*/ 2147483647 w 395"/>
              <a:gd name="T3" fmla="*/ 2147483647 h 243"/>
              <a:gd name="T4" fmla="*/ 2147483647 w 395"/>
              <a:gd name="T5" fmla="*/ 2147483647 h 243"/>
              <a:gd name="T6" fmla="*/ 2147483647 w 395"/>
              <a:gd name="T7" fmla="*/ 0 h 243"/>
              <a:gd name="T8" fmla="*/ 2147483647 w 395"/>
              <a:gd name="T9" fmla="*/ 2147483647 h 243"/>
              <a:gd name="T10" fmla="*/ 2147483647 w 395"/>
              <a:gd name="T11" fmla="*/ 2147483647 h 243"/>
              <a:gd name="T12" fmla="*/ 2147483647 w 395"/>
              <a:gd name="T13" fmla="*/ 2147483647 h 243"/>
              <a:gd name="T14" fmla="*/ 2147483647 w 395"/>
              <a:gd name="T15" fmla="*/ 2147483647 h 243"/>
              <a:gd name="T16" fmla="*/ 2147483647 w 395"/>
              <a:gd name="T17" fmla="*/ 2147483647 h 243"/>
              <a:gd name="T18" fmla="*/ 2147483647 w 395"/>
              <a:gd name="T19" fmla="*/ 2147483647 h 243"/>
              <a:gd name="T20" fmla="*/ 2147483647 w 395"/>
              <a:gd name="T21" fmla="*/ 2147483647 h 243"/>
              <a:gd name="T22" fmla="*/ 2147483647 w 395"/>
              <a:gd name="T23" fmla="*/ 2147483647 h 243"/>
              <a:gd name="T24" fmla="*/ 2147483647 w 395"/>
              <a:gd name="T25" fmla="*/ 2147483647 h 243"/>
              <a:gd name="T26" fmla="*/ 2147483647 w 395"/>
              <a:gd name="T27" fmla="*/ 2147483647 h 243"/>
              <a:gd name="T28" fmla="*/ 2147483647 w 395"/>
              <a:gd name="T29" fmla="*/ 2147483647 h 243"/>
              <a:gd name="T30" fmla="*/ 2147483647 w 395"/>
              <a:gd name="T31" fmla="*/ 2147483647 h 243"/>
              <a:gd name="T32" fmla="*/ 2147483647 w 395"/>
              <a:gd name="T33" fmla="*/ 2147483647 h 243"/>
              <a:gd name="T34" fmla="*/ 2147483647 w 395"/>
              <a:gd name="T35" fmla="*/ 2147483647 h 243"/>
              <a:gd name="T36" fmla="*/ 2147483647 w 395"/>
              <a:gd name="T37" fmla="*/ 2147483647 h 243"/>
              <a:gd name="T38" fmla="*/ 2147483647 w 395"/>
              <a:gd name="T39" fmla="*/ 2147483647 h 243"/>
              <a:gd name="T40" fmla="*/ 2147483647 w 395"/>
              <a:gd name="T41" fmla="*/ 2147483647 h 243"/>
              <a:gd name="T42" fmla="*/ 2147483647 w 395"/>
              <a:gd name="T43" fmla="*/ 2147483647 h 243"/>
              <a:gd name="T44" fmla="*/ 2147483647 w 395"/>
              <a:gd name="T45" fmla="*/ 2147483647 h 243"/>
              <a:gd name="T46" fmla="*/ 2147483647 w 395"/>
              <a:gd name="T47" fmla="*/ 2147483647 h 243"/>
              <a:gd name="T48" fmla="*/ 2147483647 w 395"/>
              <a:gd name="T49" fmla="*/ 2147483647 h 243"/>
              <a:gd name="T50" fmla="*/ 2147483647 w 395"/>
              <a:gd name="T51" fmla="*/ 2147483647 h 243"/>
              <a:gd name="T52" fmla="*/ 2147483647 w 395"/>
              <a:gd name="T53" fmla="*/ 2147483647 h 243"/>
              <a:gd name="T54" fmla="*/ 2147483647 w 395"/>
              <a:gd name="T55" fmla="*/ 2147483647 h 243"/>
              <a:gd name="T56" fmla="*/ 2147483647 w 395"/>
              <a:gd name="T57" fmla="*/ 2147483647 h 243"/>
              <a:gd name="T58" fmla="*/ 2147483647 w 395"/>
              <a:gd name="T59" fmla="*/ 2147483647 h 243"/>
              <a:gd name="T60" fmla="*/ 2147483647 w 395"/>
              <a:gd name="T61" fmla="*/ 2147483647 h 243"/>
              <a:gd name="T62" fmla="*/ 2147483647 w 395"/>
              <a:gd name="T63" fmla="*/ 2147483647 h 243"/>
              <a:gd name="T64" fmla="*/ 2147483647 w 395"/>
              <a:gd name="T65" fmla="*/ 2147483647 h 243"/>
              <a:gd name="T66" fmla="*/ 2147483647 w 395"/>
              <a:gd name="T67" fmla="*/ 2147483647 h 243"/>
              <a:gd name="T68" fmla="*/ 2147483647 w 395"/>
              <a:gd name="T69" fmla="*/ 2147483647 h 243"/>
              <a:gd name="T70" fmla="*/ 0 w 395"/>
              <a:gd name="T71" fmla="*/ 2147483647 h 243"/>
              <a:gd name="T72" fmla="*/ 0 w 395"/>
              <a:gd name="T73" fmla="*/ 2147483647 h 243"/>
              <a:gd name="T74" fmla="*/ 2147483647 w 395"/>
              <a:gd name="T75" fmla="*/ 2147483647 h 243"/>
              <a:gd name="T76" fmla="*/ 2147483647 w 395"/>
              <a:gd name="T77" fmla="*/ 2147483647 h 243"/>
              <a:gd name="T78" fmla="*/ 2147483647 w 395"/>
              <a:gd name="T79" fmla="*/ 2147483647 h 243"/>
              <a:gd name="T80" fmla="*/ 2147483647 w 395"/>
              <a:gd name="T81" fmla="*/ 2147483647 h 24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95"/>
              <a:gd name="T124" fmla="*/ 0 h 243"/>
              <a:gd name="T125" fmla="*/ 395 w 395"/>
              <a:gd name="T126" fmla="*/ 243 h 24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95" h="243">
                <a:moveTo>
                  <a:pt x="81" y="16"/>
                </a:moveTo>
                <a:lnTo>
                  <a:pt x="136" y="16"/>
                </a:lnTo>
                <a:lnTo>
                  <a:pt x="164" y="8"/>
                </a:lnTo>
                <a:lnTo>
                  <a:pt x="182" y="0"/>
                </a:lnTo>
                <a:lnTo>
                  <a:pt x="260" y="2"/>
                </a:lnTo>
                <a:lnTo>
                  <a:pt x="338" y="6"/>
                </a:lnTo>
                <a:lnTo>
                  <a:pt x="352" y="16"/>
                </a:lnTo>
                <a:lnTo>
                  <a:pt x="350" y="25"/>
                </a:lnTo>
                <a:lnTo>
                  <a:pt x="340" y="28"/>
                </a:lnTo>
                <a:lnTo>
                  <a:pt x="344" y="40"/>
                </a:lnTo>
                <a:lnTo>
                  <a:pt x="353" y="46"/>
                </a:lnTo>
                <a:lnTo>
                  <a:pt x="372" y="49"/>
                </a:lnTo>
                <a:lnTo>
                  <a:pt x="387" y="56"/>
                </a:lnTo>
                <a:lnTo>
                  <a:pt x="395" y="68"/>
                </a:lnTo>
                <a:lnTo>
                  <a:pt x="384" y="76"/>
                </a:lnTo>
                <a:lnTo>
                  <a:pt x="371" y="90"/>
                </a:lnTo>
                <a:lnTo>
                  <a:pt x="345" y="108"/>
                </a:lnTo>
                <a:lnTo>
                  <a:pt x="326" y="108"/>
                </a:lnTo>
                <a:lnTo>
                  <a:pt x="283" y="93"/>
                </a:lnTo>
                <a:lnTo>
                  <a:pt x="266" y="96"/>
                </a:lnTo>
                <a:lnTo>
                  <a:pt x="258" y="128"/>
                </a:lnTo>
                <a:lnTo>
                  <a:pt x="253" y="142"/>
                </a:lnTo>
                <a:lnTo>
                  <a:pt x="242" y="147"/>
                </a:lnTo>
                <a:lnTo>
                  <a:pt x="215" y="146"/>
                </a:lnTo>
                <a:lnTo>
                  <a:pt x="180" y="146"/>
                </a:lnTo>
                <a:lnTo>
                  <a:pt x="167" y="159"/>
                </a:lnTo>
                <a:lnTo>
                  <a:pt x="159" y="182"/>
                </a:lnTo>
                <a:lnTo>
                  <a:pt x="147" y="214"/>
                </a:lnTo>
                <a:lnTo>
                  <a:pt x="129" y="230"/>
                </a:lnTo>
                <a:lnTo>
                  <a:pt x="98" y="243"/>
                </a:lnTo>
                <a:lnTo>
                  <a:pt x="99" y="220"/>
                </a:lnTo>
                <a:lnTo>
                  <a:pt x="88" y="208"/>
                </a:lnTo>
                <a:lnTo>
                  <a:pt x="86" y="164"/>
                </a:lnTo>
                <a:lnTo>
                  <a:pt x="74" y="144"/>
                </a:lnTo>
                <a:lnTo>
                  <a:pt x="44" y="124"/>
                </a:lnTo>
                <a:lnTo>
                  <a:pt x="0" y="111"/>
                </a:lnTo>
                <a:lnTo>
                  <a:pt x="1" y="67"/>
                </a:lnTo>
                <a:lnTo>
                  <a:pt x="19" y="44"/>
                </a:lnTo>
                <a:lnTo>
                  <a:pt x="41" y="36"/>
                </a:lnTo>
                <a:lnTo>
                  <a:pt x="72" y="28"/>
                </a:lnTo>
                <a:lnTo>
                  <a:pt x="81" y="16"/>
                </a:ln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88" name="Freeform 73"/>
          <p:cNvSpPr>
            <a:spLocks/>
          </p:cNvSpPr>
          <p:nvPr/>
        </p:nvSpPr>
        <p:spPr bwMode="auto">
          <a:xfrm>
            <a:off x="4778375" y="2708276"/>
            <a:ext cx="230188" cy="201613"/>
          </a:xfrm>
          <a:custGeom>
            <a:avLst/>
            <a:gdLst>
              <a:gd name="T0" fmla="*/ 2147483647 w 307"/>
              <a:gd name="T1" fmla="*/ 2147483647 h 342"/>
              <a:gd name="T2" fmla="*/ 2147483647 w 307"/>
              <a:gd name="T3" fmla="*/ 2147483647 h 342"/>
              <a:gd name="T4" fmla="*/ 2147483647 w 307"/>
              <a:gd name="T5" fmla="*/ 2147483647 h 342"/>
              <a:gd name="T6" fmla="*/ 2147483647 w 307"/>
              <a:gd name="T7" fmla="*/ 2147483647 h 342"/>
              <a:gd name="T8" fmla="*/ 2147483647 w 307"/>
              <a:gd name="T9" fmla="*/ 2147483647 h 342"/>
              <a:gd name="T10" fmla="*/ 2147483647 w 307"/>
              <a:gd name="T11" fmla="*/ 2147483647 h 342"/>
              <a:gd name="T12" fmla="*/ 2147483647 w 307"/>
              <a:gd name="T13" fmla="*/ 2147483647 h 342"/>
              <a:gd name="T14" fmla="*/ 2147483647 w 307"/>
              <a:gd name="T15" fmla="*/ 2147483647 h 342"/>
              <a:gd name="T16" fmla="*/ 2147483647 w 307"/>
              <a:gd name="T17" fmla="*/ 2147483647 h 342"/>
              <a:gd name="T18" fmla="*/ 2147483647 w 307"/>
              <a:gd name="T19" fmla="*/ 2147483647 h 342"/>
              <a:gd name="T20" fmla="*/ 2147483647 w 307"/>
              <a:gd name="T21" fmla="*/ 2147483647 h 342"/>
              <a:gd name="T22" fmla="*/ 2147483647 w 307"/>
              <a:gd name="T23" fmla="*/ 2147483647 h 342"/>
              <a:gd name="T24" fmla="*/ 2147483647 w 307"/>
              <a:gd name="T25" fmla="*/ 2147483647 h 342"/>
              <a:gd name="T26" fmla="*/ 2147483647 w 307"/>
              <a:gd name="T27" fmla="*/ 0 h 342"/>
              <a:gd name="T28" fmla="*/ 2147483647 w 307"/>
              <a:gd name="T29" fmla="*/ 2147483647 h 342"/>
              <a:gd name="T30" fmla="*/ 2147483647 w 307"/>
              <a:gd name="T31" fmla="*/ 2147483647 h 342"/>
              <a:gd name="T32" fmla="*/ 2147483647 w 307"/>
              <a:gd name="T33" fmla="*/ 2147483647 h 342"/>
              <a:gd name="T34" fmla="*/ 2147483647 w 307"/>
              <a:gd name="T35" fmla="*/ 2147483647 h 342"/>
              <a:gd name="T36" fmla="*/ 2147483647 w 307"/>
              <a:gd name="T37" fmla="*/ 2147483647 h 342"/>
              <a:gd name="T38" fmla="*/ 2147483647 w 307"/>
              <a:gd name="T39" fmla="*/ 2147483647 h 342"/>
              <a:gd name="T40" fmla="*/ 2147483647 w 307"/>
              <a:gd name="T41" fmla="*/ 2147483647 h 342"/>
              <a:gd name="T42" fmla="*/ 2147483647 w 307"/>
              <a:gd name="T43" fmla="*/ 2147483647 h 342"/>
              <a:gd name="T44" fmla="*/ 2147483647 w 307"/>
              <a:gd name="T45" fmla="*/ 2147483647 h 342"/>
              <a:gd name="T46" fmla="*/ 2147483647 w 307"/>
              <a:gd name="T47" fmla="*/ 2147483647 h 342"/>
              <a:gd name="T48" fmla="*/ 2147483647 w 307"/>
              <a:gd name="T49" fmla="*/ 2147483647 h 342"/>
              <a:gd name="T50" fmla="*/ 2147483647 w 307"/>
              <a:gd name="T51" fmla="*/ 2147483647 h 342"/>
              <a:gd name="T52" fmla="*/ 2147483647 w 307"/>
              <a:gd name="T53" fmla="*/ 2147483647 h 342"/>
              <a:gd name="T54" fmla="*/ 2147483647 w 307"/>
              <a:gd name="T55" fmla="*/ 2147483647 h 342"/>
              <a:gd name="T56" fmla="*/ 2147483647 w 307"/>
              <a:gd name="T57" fmla="*/ 2147483647 h 342"/>
              <a:gd name="T58" fmla="*/ 2147483647 w 307"/>
              <a:gd name="T59" fmla="*/ 2147483647 h 342"/>
              <a:gd name="T60" fmla="*/ 0 w 307"/>
              <a:gd name="T61" fmla="*/ 2147483647 h 342"/>
              <a:gd name="T62" fmla="*/ 0 w 307"/>
              <a:gd name="T63" fmla="*/ 2147483647 h 342"/>
              <a:gd name="T64" fmla="*/ 2147483647 w 307"/>
              <a:gd name="T65" fmla="*/ 2147483647 h 342"/>
              <a:gd name="T66" fmla="*/ 2147483647 w 307"/>
              <a:gd name="T67" fmla="*/ 2147483647 h 342"/>
              <a:gd name="T68" fmla="*/ 2147483647 w 307"/>
              <a:gd name="T69" fmla="*/ 2147483647 h 342"/>
              <a:gd name="T70" fmla="*/ 2147483647 w 307"/>
              <a:gd name="T71" fmla="*/ 2147483647 h 342"/>
              <a:gd name="T72" fmla="*/ 2147483647 w 307"/>
              <a:gd name="T73" fmla="*/ 2147483647 h 342"/>
              <a:gd name="T74" fmla="*/ 2147483647 w 307"/>
              <a:gd name="T75" fmla="*/ 2147483647 h 342"/>
              <a:gd name="T76" fmla="*/ 2147483647 w 307"/>
              <a:gd name="T77" fmla="*/ 2147483647 h 342"/>
              <a:gd name="T78" fmla="*/ 2147483647 w 307"/>
              <a:gd name="T79" fmla="*/ 2147483647 h 342"/>
              <a:gd name="T80" fmla="*/ 2147483647 w 307"/>
              <a:gd name="T81" fmla="*/ 2147483647 h 342"/>
              <a:gd name="T82" fmla="*/ 2147483647 w 307"/>
              <a:gd name="T83" fmla="*/ 2147483647 h 342"/>
              <a:gd name="T84" fmla="*/ 2147483647 w 307"/>
              <a:gd name="T85" fmla="*/ 2147483647 h 342"/>
              <a:gd name="T86" fmla="*/ 2147483647 w 307"/>
              <a:gd name="T87" fmla="*/ 2147483647 h 3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7"/>
              <a:gd name="T133" fmla="*/ 0 h 342"/>
              <a:gd name="T134" fmla="*/ 307 w 307"/>
              <a:gd name="T135" fmla="*/ 342 h 34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7" h="342">
                <a:moveTo>
                  <a:pt x="235" y="342"/>
                </a:moveTo>
                <a:lnTo>
                  <a:pt x="242" y="304"/>
                </a:lnTo>
                <a:lnTo>
                  <a:pt x="237" y="277"/>
                </a:lnTo>
                <a:lnTo>
                  <a:pt x="242" y="255"/>
                </a:lnTo>
                <a:lnTo>
                  <a:pt x="250" y="244"/>
                </a:lnTo>
                <a:lnTo>
                  <a:pt x="261" y="235"/>
                </a:lnTo>
                <a:lnTo>
                  <a:pt x="271" y="220"/>
                </a:lnTo>
                <a:lnTo>
                  <a:pt x="268" y="192"/>
                </a:lnTo>
                <a:lnTo>
                  <a:pt x="269" y="151"/>
                </a:lnTo>
                <a:lnTo>
                  <a:pt x="280" y="108"/>
                </a:lnTo>
                <a:lnTo>
                  <a:pt x="296" y="79"/>
                </a:lnTo>
                <a:lnTo>
                  <a:pt x="301" y="49"/>
                </a:lnTo>
                <a:lnTo>
                  <a:pt x="307" y="22"/>
                </a:lnTo>
                <a:lnTo>
                  <a:pt x="300" y="0"/>
                </a:lnTo>
                <a:lnTo>
                  <a:pt x="289" y="8"/>
                </a:lnTo>
                <a:lnTo>
                  <a:pt x="276" y="22"/>
                </a:lnTo>
                <a:lnTo>
                  <a:pt x="250" y="40"/>
                </a:lnTo>
                <a:lnTo>
                  <a:pt x="231" y="40"/>
                </a:lnTo>
                <a:lnTo>
                  <a:pt x="188" y="25"/>
                </a:lnTo>
                <a:lnTo>
                  <a:pt x="171" y="28"/>
                </a:lnTo>
                <a:lnTo>
                  <a:pt x="163" y="60"/>
                </a:lnTo>
                <a:lnTo>
                  <a:pt x="158" y="74"/>
                </a:lnTo>
                <a:lnTo>
                  <a:pt x="147" y="79"/>
                </a:lnTo>
                <a:lnTo>
                  <a:pt x="120" y="78"/>
                </a:lnTo>
                <a:lnTo>
                  <a:pt x="85" y="78"/>
                </a:lnTo>
                <a:lnTo>
                  <a:pt x="72" y="91"/>
                </a:lnTo>
                <a:lnTo>
                  <a:pt x="64" y="114"/>
                </a:lnTo>
                <a:lnTo>
                  <a:pt x="52" y="146"/>
                </a:lnTo>
                <a:lnTo>
                  <a:pt x="34" y="162"/>
                </a:lnTo>
                <a:lnTo>
                  <a:pt x="3" y="175"/>
                </a:lnTo>
                <a:lnTo>
                  <a:pt x="0" y="180"/>
                </a:lnTo>
                <a:lnTo>
                  <a:pt x="0" y="192"/>
                </a:lnTo>
                <a:lnTo>
                  <a:pt x="7" y="205"/>
                </a:lnTo>
                <a:lnTo>
                  <a:pt x="52" y="253"/>
                </a:lnTo>
                <a:lnTo>
                  <a:pt x="69" y="279"/>
                </a:lnTo>
                <a:lnTo>
                  <a:pt x="94" y="305"/>
                </a:lnTo>
                <a:lnTo>
                  <a:pt x="108" y="334"/>
                </a:lnTo>
                <a:lnTo>
                  <a:pt x="144" y="323"/>
                </a:lnTo>
                <a:lnTo>
                  <a:pt x="159" y="315"/>
                </a:lnTo>
                <a:lnTo>
                  <a:pt x="175" y="312"/>
                </a:lnTo>
                <a:lnTo>
                  <a:pt x="191" y="320"/>
                </a:lnTo>
                <a:lnTo>
                  <a:pt x="201" y="334"/>
                </a:lnTo>
                <a:lnTo>
                  <a:pt x="214" y="339"/>
                </a:lnTo>
                <a:lnTo>
                  <a:pt x="235" y="342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89" name="Freeform 74"/>
          <p:cNvSpPr>
            <a:spLocks/>
          </p:cNvSpPr>
          <p:nvPr/>
        </p:nvSpPr>
        <p:spPr bwMode="auto">
          <a:xfrm>
            <a:off x="4778375" y="2708276"/>
            <a:ext cx="230188" cy="201613"/>
          </a:xfrm>
          <a:custGeom>
            <a:avLst/>
            <a:gdLst>
              <a:gd name="T0" fmla="*/ 2147483647 w 307"/>
              <a:gd name="T1" fmla="*/ 2147483647 h 342"/>
              <a:gd name="T2" fmla="*/ 2147483647 w 307"/>
              <a:gd name="T3" fmla="*/ 2147483647 h 342"/>
              <a:gd name="T4" fmla="*/ 2147483647 w 307"/>
              <a:gd name="T5" fmla="*/ 2147483647 h 342"/>
              <a:gd name="T6" fmla="*/ 2147483647 w 307"/>
              <a:gd name="T7" fmla="*/ 2147483647 h 342"/>
              <a:gd name="T8" fmla="*/ 2147483647 w 307"/>
              <a:gd name="T9" fmla="*/ 2147483647 h 342"/>
              <a:gd name="T10" fmla="*/ 2147483647 w 307"/>
              <a:gd name="T11" fmla="*/ 2147483647 h 342"/>
              <a:gd name="T12" fmla="*/ 2147483647 w 307"/>
              <a:gd name="T13" fmla="*/ 2147483647 h 342"/>
              <a:gd name="T14" fmla="*/ 2147483647 w 307"/>
              <a:gd name="T15" fmla="*/ 2147483647 h 342"/>
              <a:gd name="T16" fmla="*/ 2147483647 w 307"/>
              <a:gd name="T17" fmla="*/ 2147483647 h 342"/>
              <a:gd name="T18" fmla="*/ 2147483647 w 307"/>
              <a:gd name="T19" fmla="*/ 2147483647 h 342"/>
              <a:gd name="T20" fmla="*/ 2147483647 w 307"/>
              <a:gd name="T21" fmla="*/ 2147483647 h 342"/>
              <a:gd name="T22" fmla="*/ 2147483647 w 307"/>
              <a:gd name="T23" fmla="*/ 2147483647 h 342"/>
              <a:gd name="T24" fmla="*/ 2147483647 w 307"/>
              <a:gd name="T25" fmla="*/ 2147483647 h 342"/>
              <a:gd name="T26" fmla="*/ 2147483647 w 307"/>
              <a:gd name="T27" fmla="*/ 0 h 342"/>
              <a:gd name="T28" fmla="*/ 2147483647 w 307"/>
              <a:gd name="T29" fmla="*/ 2147483647 h 342"/>
              <a:gd name="T30" fmla="*/ 2147483647 w 307"/>
              <a:gd name="T31" fmla="*/ 2147483647 h 342"/>
              <a:gd name="T32" fmla="*/ 2147483647 w 307"/>
              <a:gd name="T33" fmla="*/ 2147483647 h 342"/>
              <a:gd name="T34" fmla="*/ 2147483647 w 307"/>
              <a:gd name="T35" fmla="*/ 2147483647 h 342"/>
              <a:gd name="T36" fmla="*/ 2147483647 w 307"/>
              <a:gd name="T37" fmla="*/ 2147483647 h 342"/>
              <a:gd name="T38" fmla="*/ 2147483647 w 307"/>
              <a:gd name="T39" fmla="*/ 2147483647 h 342"/>
              <a:gd name="T40" fmla="*/ 2147483647 w 307"/>
              <a:gd name="T41" fmla="*/ 2147483647 h 342"/>
              <a:gd name="T42" fmla="*/ 2147483647 w 307"/>
              <a:gd name="T43" fmla="*/ 2147483647 h 342"/>
              <a:gd name="T44" fmla="*/ 2147483647 w 307"/>
              <a:gd name="T45" fmla="*/ 2147483647 h 342"/>
              <a:gd name="T46" fmla="*/ 2147483647 w 307"/>
              <a:gd name="T47" fmla="*/ 2147483647 h 342"/>
              <a:gd name="T48" fmla="*/ 2147483647 w 307"/>
              <a:gd name="T49" fmla="*/ 2147483647 h 342"/>
              <a:gd name="T50" fmla="*/ 2147483647 w 307"/>
              <a:gd name="T51" fmla="*/ 2147483647 h 342"/>
              <a:gd name="T52" fmla="*/ 2147483647 w 307"/>
              <a:gd name="T53" fmla="*/ 2147483647 h 342"/>
              <a:gd name="T54" fmla="*/ 2147483647 w 307"/>
              <a:gd name="T55" fmla="*/ 2147483647 h 342"/>
              <a:gd name="T56" fmla="*/ 2147483647 w 307"/>
              <a:gd name="T57" fmla="*/ 2147483647 h 342"/>
              <a:gd name="T58" fmla="*/ 2147483647 w 307"/>
              <a:gd name="T59" fmla="*/ 2147483647 h 342"/>
              <a:gd name="T60" fmla="*/ 0 w 307"/>
              <a:gd name="T61" fmla="*/ 2147483647 h 342"/>
              <a:gd name="T62" fmla="*/ 0 w 307"/>
              <a:gd name="T63" fmla="*/ 2147483647 h 342"/>
              <a:gd name="T64" fmla="*/ 2147483647 w 307"/>
              <a:gd name="T65" fmla="*/ 2147483647 h 342"/>
              <a:gd name="T66" fmla="*/ 2147483647 w 307"/>
              <a:gd name="T67" fmla="*/ 2147483647 h 342"/>
              <a:gd name="T68" fmla="*/ 2147483647 w 307"/>
              <a:gd name="T69" fmla="*/ 2147483647 h 342"/>
              <a:gd name="T70" fmla="*/ 2147483647 w 307"/>
              <a:gd name="T71" fmla="*/ 2147483647 h 342"/>
              <a:gd name="T72" fmla="*/ 2147483647 w 307"/>
              <a:gd name="T73" fmla="*/ 2147483647 h 342"/>
              <a:gd name="T74" fmla="*/ 2147483647 w 307"/>
              <a:gd name="T75" fmla="*/ 2147483647 h 342"/>
              <a:gd name="T76" fmla="*/ 2147483647 w 307"/>
              <a:gd name="T77" fmla="*/ 2147483647 h 342"/>
              <a:gd name="T78" fmla="*/ 2147483647 w 307"/>
              <a:gd name="T79" fmla="*/ 2147483647 h 342"/>
              <a:gd name="T80" fmla="*/ 2147483647 w 307"/>
              <a:gd name="T81" fmla="*/ 2147483647 h 342"/>
              <a:gd name="T82" fmla="*/ 2147483647 w 307"/>
              <a:gd name="T83" fmla="*/ 2147483647 h 342"/>
              <a:gd name="T84" fmla="*/ 2147483647 w 307"/>
              <a:gd name="T85" fmla="*/ 2147483647 h 342"/>
              <a:gd name="T86" fmla="*/ 2147483647 w 307"/>
              <a:gd name="T87" fmla="*/ 2147483647 h 3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7"/>
              <a:gd name="T133" fmla="*/ 0 h 342"/>
              <a:gd name="T134" fmla="*/ 307 w 307"/>
              <a:gd name="T135" fmla="*/ 342 h 34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7" h="342">
                <a:moveTo>
                  <a:pt x="235" y="342"/>
                </a:moveTo>
                <a:lnTo>
                  <a:pt x="242" y="304"/>
                </a:lnTo>
                <a:lnTo>
                  <a:pt x="237" y="277"/>
                </a:lnTo>
                <a:lnTo>
                  <a:pt x="242" y="255"/>
                </a:lnTo>
                <a:lnTo>
                  <a:pt x="250" y="244"/>
                </a:lnTo>
                <a:lnTo>
                  <a:pt x="261" y="235"/>
                </a:lnTo>
                <a:lnTo>
                  <a:pt x="271" y="220"/>
                </a:lnTo>
                <a:lnTo>
                  <a:pt x="268" y="192"/>
                </a:lnTo>
                <a:lnTo>
                  <a:pt x="269" y="151"/>
                </a:lnTo>
                <a:lnTo>
                  <a:pt x="280" y="108"/>
                </a:lnTo>
                <a:lnTo>
                  <a:pt x="296" y="79"/>
                </a:lnTo>
                <a:lnTo>
                  <a:pt x="301" y="49"/>
                </a:lnTo>
                <a:lnTo>
                  <a:pt x="307" y="22"/>
                </a:lnTo>
                <a:lnTo>
                  <a:pt x="300" y="0"/>
                </a:lnTo>
                <a:lnTo>
                  <a:pt x="289" y="8"/>
                </a:lnTo>
                <a:lnTo>
                  <a:pt x="276" y="22"/>
                </a:lnTo>
                <a:lnTo>
                  <a:pt x="250" y="40"/>
                </a:lnTo>
                <a:lnTo>
                  <a:pt x="231" y="40"/>
                </a:lnTo>
                <a:lnTo>
                  <a:pt x="188" y="25"/>
                </a:lnTo>
                <a:lnTo>
                  <a:pt x="171" y="28"/>
                </a:lnTo>
                <a:lnTo>
                  <a:pt x="163" y="60"/>
                </a:lnTo>
                <a:lnTo>
                  <a:pt x="158" y="74"/>
                </a:lnTo>
                <a:lnTo>
                  <a:pt x="147" y="79"/>
                </a:lnTo>
                <a:lnTo>
                  <a:pt x="120" y="78"/>
                </a:lnTo>
                <a:lnTo>
                  <a:pt x="85" y="78"/>
                </a:lnTo>
                <a:lnTo>
                  <a:pt x="72" y="91"/>
                </a:lnTo>
                <a:lnTo>
                  <a:pt x="64" y="114"/>
                </a:lnTo>
                <a:lnTo>
                  <a:pt x="52" y="146"/>
                </a:lnTo>
                <a:lnTo>
                  <a:pt x="34" y="162"/>
                </a:lnTo>
                <a:lnTo>
                  <a:pt x="3" y="175"/>
                </a:lnTo>
                <a:lnTo>
                  <a:pt x="0" y="180"/>
                </a:lnTo>
                <a:lnTo>
                  <a:pt x="0" y="192"/>
                </a:lnTo>
                <a:lnTo>
                  <a:pt x="7" y="205"/>
                </a:lnTo>
                <a:lnTo>
                  <a:pt x="52" y="253"/>
                </a:lnTo>
                <a:lnTo>
                  <a:pt x="69" y="279"/>
                </a:lnTo>
                <a:lnTo>
                  <a:pt x="94" y="305"/>
                </a:lnTo>
                <a:lnTo>
                  <a:pt x="108" y="334"/>
                </a:lnTo>
                <a:lnTo>
                  <a:pt x="144" y="323"/>
                </a:lnTo>
                <a:lnTo>
                  <a:pt x="159" y="315"/>
                </a:lnTo>
                <a:lnTo>
                  <a:pt x="175" y="312"/>
                </a:lnTo>
                <a:lnTo>
                  <a:pt x="191" y="320"/>
                </a:lnTo>
                <a:lnTo>
                  <a:pt x="201" y="334"/>
                </a:lnTo>
                <a:lnTo>
                  <a:pt x="214" y="339"/>
                </a:lnTo>
                <a:lnTo>
                  <a:pt x="235" y="342"/>
                </a:lnTo>
              </a:path>
            </a:pathLst>
          </a:custGeom>
          <a:noFill/>
          <a:ln w="12700">
            <a:solidFill>
              <a:srgbClr val="008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90" name="Freeform 75"/>
          <p:cNvSpPr>
            <a:spLocks/>
          </p:cNvSpPr>
          <p:nvPr/>
        </p:nvSpPr>
        <p:spPr bwMode="auto">
          <a:xfrm>
            <a:off x="4852988" y="2894014"/>
            <a:ext cx="150812" cy="160337"/>
          </a:xfrm>
          <a:custGeom>
            <a:avLst/>
            <a:gdLst>
              <a:gd name="T0" fmla="*/ 2147483647 w 206"/>
              <a:gd name="T1" fmla="*/ 2147483647 h 273"/>
              <a:gd name="T2" fmla="*/ 0 w 206"/>
              <a:gd name="T3" fmla="*/ 2147483647 h 273"/>
              <a:gd name="T4" fmla="*/ 0 w 206"/>
              <a:gd name="T5" fmla="*/ 2147483647 h 273"/>
              <a:gd name="T6" fmla="*/ 2147483647 w 206"/>
              <a:gd name="T7" fmla="*/ 2147483647 h 273"/>
              <a:gd name="T8" fmla="*/ 2147483647 w 206"/>
              <a:gd name="T9" fmla="*/ 2147483647 h 273"/>
              <a:gd name="T10" fmla="*/ 2147483647 w 206"/>
              <a:gd name="T11" fmla="*/ 2147483647 h 273"/>
              <a:gd name="T12" fmla="*/ 2147483647 w 206"/>
              <a:gd name="T13" fmla="*/ 2147483647 h 273"/>
              <a:gd name="T14" fmla="*/ 2147483647 w 206"/>
              <a:gd name="T15" fmla="*/ 2147483647 h 273"/>
              <a:gd name="T16" fmla="*/ 2147483647 w 206"/>
              <a:gd name="T17" fmla="*/ 2147483647 h 273"/>
              <a:gd name="T18" fmla="*/ 2147483647 w 206"/>
              <a:gd name="T19" fmla="*/ 2147483647 h 273"/>
              <a:gd name="T20" fmla="*/ 2147483647 w 206"/>
              <a:gd name="T21" fmla="*/ 2147483647 h 273"/>
              <a:gd name="T22" fmla="*/ 2147483647 w 206"/>
              <a:gd name="T23" fmla="*/ 2147483647 h 273"/>
              <a:gd name="T24" fmla="*/ 2147483647 w 206"/>
              <a:gd name="T25" fmla="*/ 2147483647 h 273"/>
              <a:gd name="T26" fmla="*/ 2147483647 w 206"/>
              <a:gd name="T27" fmla="*/ 2147483647 h 273"/>
              <a:gd name="T28" fmla="*/ 2147483647 w 206"/>
              <a:gd name="T29" fmla="*/ 2147483647 h 273"/>
              <a:gd name="T30" fmla="*/ 2147483647 w 206"/>
              <a:gd name="T31" fmla="*/ 2147483647 h 273"/>
              <a:gd name="T32" fmla="*/ 2147483647 w 206"/>
              <a:gd name="T33" fmla="*/ 2147483647 h 273"/>
              <a:gd name="T34" fmla="*/ 2147483647 w 206"/>
              <a:gd name="T35" fmla="*/ 2147483647 h 273"/>
              <a:gd name="T36" fmla="*/ 2147483647 w 206"/>
              <a:gd name="T37" fmla="*/ 2147483647 h 273"/>
              <a:gd name="T38" fmla="*/ 2147483647 w 206"/>
              <a:gd name="T39" fmla="*/ 2147483647 h 273"/>
              <a:gd name="T40" fmla="*/ 2147483647 w 206"/>
              <a:gd name="T41" fmla="*/ 2147483647 h 273"/>
              <a:gd name="T42" fmla="*/ 2147483647 w 206"/>
              <a:gd name="T43" fmla="*/ 2147483647 h 273"/>
              <a:gd name="T44" fmla="*/ 2147483647 w 206"/>
              <a:gd name="T45" fmla="*/ 2147483647 h 273"/>
              <a:gd name="T46" fmla="*/ 2147483647 w 206"/>
              <a:gd name="T47" fmla="*/ 2147483647 h 273"/>
              <a:gd name="T48" fmla="*/ 2147483647 w 206"/>
              <a:gd name="T49" fmla="*/ 2147483647 h 273"/>
              <a:gd name="T50" fmla="*/ 2147483647 w 206"/>
              <a:gd name="T51" fmla="*/ 2147483647 h 273"/>
              <a:gd name="T52" fmla="*/ 2147483647 w 206"/>
              <a:gd name="T53" fmla="*/ 2147483647 h 273"/>
              <a:gd name="T54" fmla="*/ 2147483647 w 206"/>
              <a:gd name="T55" fmla="*/ 2147483647 h 273"/>
              <a:gd name="T56" fmla="*/ 2147483647 w 206"/>
              <a:gd name="T57" fmla="*/ 2147483647 h 273"/>
              <a:gd name="T58" fmla="*/ 2147483647 w 206"/>
              <a:gd name="T59" fmla="*/ 2147483647 h 273"/>
              <a:gd name="T60" fmla="*/ 2147483647 w 206"/>
              <a:gd name="T61" fmla="*/ 0 h 273"/>
              <a:gd name="T62" fmla="*/ 2147483647 w 206"/>
              <a:gd name="T63" fmla="*/ 2147483647 h 273"/>
              <a:gd name="T64" fmla="*/ 2147483647 w 206"/>
              <a:gd name="T65" fmla="*/ 2147483647 h 273"/>
              <a:gd name="T66" fmla="*/ 2147483647 w 206"/>
              <a:gd name="T67" fmla="*/ 2147483647 h 2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6"/>
              <a:gd name="T103" fmla="*/ 0 h 273"/>
              <a:gd name="T104" fmla="*/ 206 w 206"/>
              <a:gd name="T105" fmla="*/ 273 h 2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6" h="273">
                <a:moveTo>
                  <a:pt x="11" y="22"/>
                </a:moveTo>
                <a:lnTo>
                  <a:pt x="0" y="59"/>
                </a:lnTo>
                <a:lnTo>
                  <a:pt x="0" y="81"/>
                </a:lnTo>
                <a:lnTo>
                  <a:pt x="21" y="101"/>
                </a:lnTo>
                <a:lnTo>
                  <a:pt x="35" y="110"/>
                </a:lnTo>
                <a:lnTo>
                  <a:pt x="52" y="107"/>
                </a:lnTo>
                <a:lnTo>
                  <a:pt x="64" y="119"/>
                </a:lnTo>
                <a:lnTo>
                  <a:pt x="67" y="154"/>
                </a:lnTo>
                <a:lnTo>
                  <a:pt x="81" y="145"/>
                </a:lnTo>
                <a:lnTo>
                  <a:pt x="114" y="172"/>
                </a:lnTo>
                <a:lnTo>
                  <a:pt x="135" y="206"/>
                </a:lnTo>
                <a:lnTo>
                  <a:pt x="137" y="233"/>
                </a:lnTo>
                <a:lnTo>
                  <a:pt x="144" y="247"/>
                </a:lnTo>
                <a:lnTo>
                  <a:pt x="162" y="251"/>
                </a:lnTo>
                <a:lnTo>
                  <a:pt x="179" y="264"/>
                </a:lnTo>
                <a:lnTo>
                  <a:pt x="188" y="273"/>
                </a:lnTo>
                <a:lnTo>
                  <a:pt x="179" y="264"/>
                </a:lnTo>
                <a:lnTo>
                  <a:pt x="174" y="237"/>
                </a:lnTo>
                <a:lnTo>
                  <a:pt x="178" y="216"/>
                </a:lnTo>
                <a:lnTo>
                  <a:pt x="183" y="208"/>
                </a:lnTo>
                <a:lnTo>
                  <a:pt x="192" y="202"/>
                </a:lnTo>
                <a:lnTo>
                  <a:pt x="192" y="188"/>
                </a:lnTo>
                <a:lnTo>
                  <a:pt x="179" y="172"/>
                </a:lnTo>
                <a:lnTo>
                  <a:pt x="200" y="143"/>
                </a:lnTo>
                <a:lnTo>
                  <a:pt x="206" y="136"/>
                </a:lnTo>
                <a:lnTo>
                  <a:pt x="183" y="107"/>
                </a:lnTo>
                <a:lnTo>
                  <a:pt x="138" y="30"/>
                </a:lnTo>
                <a:lnTo>
                  <a:pt x="117" y="27"/>
                </a:lnTo>
                <a:lnTo>
                  <a:pt x="104" y="22"/>
                </a:lnTo>
                <a:lnTo>
                  <a:pt x="94" y="8"/>
                </a:lnTo>
                <a:lnTo>
                  <a:pt x="78" y="0"/>
                </a:lnTo>
                <a:lnTo>
                  <a:pt x="62" y="3"/>
                </a:lnTo>
                <a:lnTo>
                  <a:pt x="47" y="11"/>
                </a:lnTo>
                <a:lnTo>
                  <a:pt x="11" y="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91" name="Freeform 76"/>
          <p:cNvSpPr>
            <a:spLocks/>
          </p:cNvSpPr>
          <p:nvPr/>
        </p:nvSpPr>
        <p:spPr bwMode="auto">
          <a:xfrm>
            <a:off x="4852988" y="2894014"/>
            <a:ext cx="150812" cy="160337"/>
          </a:xfrm>
          <a:custGeom>
            <a:avLst/>
            <a:gdLst>
              <a:gd name="T0" fmla="*/ 2147483647 w 206"/>
              <a:gd name="T1" fmla="*/ 2147483647 h 273"/>
              <a:gd name="T2" fmla="*/ 0 w 206"/>
              <a:gd name="T3" fmla="*/ 2147483647 h 273"/>
              <a:gd name="T4" fmla="*/ 0 w 206"/>
              <a:gd name="T5" fmla="*/ 2147483647 h 273"/>
              <a:gd name="T6" fmla="*/ 2147483647 w 206"/>
              <a:gd name="T7" fmla="*/ 2147483647 h 273"/>
              <a:gd name="T8" fmla="*/ 2147483647 w 206"/>
              <a:gd name="T9" fmla="*/ 2147483647 h 273"/>
              <a:gd name="T10" fmla="*/ 2147483647 w 206"/>
              <a:gd name="T11" fmla="*/ 2147483647 h 273"/>
              <a:gd name="T12" fmla="*/ 2147483647 w 206"/>
              <a:gd name="T13" fmla="*/ 2147483647 h 273"/>
              <a:gd name="T14" fmla="*/ 2147483647 w 206"/>
              <a:gd name="T15" fmla="*/ 2147483647 h 273"/>
              <a:gd name="T16" fmla="*/ 2147483647 w 206"/>
              <a:gd name="T17" fmla="*/ 2147483647 h 273"/>
              <a:gd name="T18" fmla="*/ 2147483647 w 206"/>
              <a:gd name="T19" fmla="*/ 2147483647 h 273"/>
              <a:gd name="T20" fmla="*/ 2147483647 w 206"/>
              <a:gd name="T21" fmla="*/ 2147483647 h 273"/>
              <a:gd name="T22" fmla="*/ 2147483647 w 206"/>
              <a:gd name="T23" fmla="*/ 2147483647 h 273"/>
              <a:gd name="T24" fmla="*/ 2147483647 w 206"/>
              <a:gd name="T25" fmla="*/ 2147483647 h 273"/>
              <a:gd name="T26" fmla="*/ 2147483647 w 206"/>
              <a:gd name="T27" fmla="*/ 2147483647 h 273"/>
              <a:gd name="T28" fmla="*/ 2147483647 w 206"/>
              <a:gd name="T29" fmla="*/ 2147483647 h 273"/>
              <a:gd name="T30" fmla="*/ 2147483647 w 206"/>
              <a:gd name="T31" fmla="*/ 2147483647 h 273"/>
              <a:gd name="T32" fmla="*/ 2147483647 w 206"/>
              <a:gd name="T33" fmla="*/ 2147483647 h 273"/>
              <a:gd name="T34" fmla="*/ 2147483647 w 206"/>
              <a:gd name="T35" fmla="*/ 2147483647 h 273"/>
              <a:gd name="T36" fmla="*/ 2147483647 w 206"/>
              <a:gd name="T37" fmla="*/ 2147483647 h 273"/>
              <a:gd name="T38" fmla="*/ 2147483647 w 206"/>
              <a:gd name="T39" fmla="*/ 2147483647 h 273"/>
              <a:gd name="T40" fmla="*/ 2147483647 w 206"/>
              <a:gd name="T41" fmla="*/ 2147483647 h 273"/>
              <a:gd name="T42" fmla="*/ 2147483647 w 206"/>
              <a:gd name="T43" fmla="*/ 2147483647 h 273"/>
              <a:gd name="T44" fmla="*/ 2147483647 w 206"/>
              <a:gd name="T45" fmla="*/ 2147483647 h 273"/>
              <a:gd name="T46" fmla="*/ 2147483647 w 206"/>
              <a:gd name="T47" fmla="*/ 2147483647 h 273"/>
              <a:gd name="T48" fmla="*/ 2147483647 w 206"/>
              <a:gd name="T49" fmla="*/ 2147483647 h 273"/>
              <a:gd name="T50" fmla="*/ 2147483647 w 206"/>
              <a:gd name="T51" fmla="*/ 2147483647 h 273"/>
              <a:gd name="T52" fmla="*/ 2147483647 w 206"/>
              <a:gd name="T53" fmla="*/ 2147483647 h 273"/>
              <a:gd name="T54" fmla="*/ 2147483647 w 206"/>
              <a:gd name="T55" fmla="*/ 2147483647 h 273"/>
              <a:gd name="T56" fmla="*/ 2147483647 w 206"/>
              <a:gd name="T57" fmla="*/ 2147483647 h 273"/>
              <a:gd name="T58" fmla="*/ 2147483647 w 206"/>
              <a:gd name="T59" fmla="*/ 2147483647 h 273"/>
              <a:gd name="T60" fmla="*/ 2147483647 w 206"/>
              <a:gd name="T61" fmla="*/ 0 h 273"/>
              <a:gd name="T62" fmla="*/ 2147483647 w 206"/>
              <a:gd name="T63" fmla="*/ 2147483647 h 273"/>
              <a:gd name="T64" fmla="*/ 2147483647 w 206"/>
              <a:gd name="T65" fmla="*/ 2147483647 h 273"/>
              <a:gd name="T66" fmla="*/ 2147483647 w 206"/>
              <a:gd name="T67" fmla="*/ 2147483647 h 2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6"/>
              <a:gd name="T103" fmla="*/ 0 h 273"/>
              <a:gd name="T104" fmla="*/ 206 w 206"/>
              <a:gd name="T105" fmla="*/ 273 h 2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6" h="273">
                <a:moveTo>
                  <a:pt x="11" y="22"/>
                </a:moveTo>
                <a:lnTo>
                  <a:pt x="0" y="59"/>
                </a:lnTo>
                <a:lnTo>
                  <a:pt x="0" y="81"/>
                </a:lnTo>
                <a:lnTo>
                  <a:pt x="21" y="101"/>
                </a:lnTo>
                <a:lnTo>
                  <a:pt x="35" y="110"/>
                </a:lnTo>
                <a:lnTo>
                  <a:pt x="52" y="107"/>
                </a:lnTo>
                <a:lnTo>
                  <a:pt x="64" y="119"/>
                </a:lnTo>
                <a:lnTo>
                  <a:pt x="67" y="154"/>
                </a:lnTo>
                <a:lnTo>
                  <a:pt x="81" y="145"/>
                </a:lnTo>
                <a:lnTo>
                  <a:pt x="114" y="172"/>
                </a:lnTo>
                <a:lnTo>
                  <a:pt x="135" y="206"/>
                </a:lnTo>
                <a:lnTo>
                  <a:pt x="137" y="233"/>
                </a:lnTo>
                <a:lnTo>
                  <a:pt x="144" y="247"/>
                </a:lnTo>
                <a:lnTo>
                  <a:pt x="162" y="251"/>
                </a:lnTo>
                <a:lnTo>
                  <a:pt x="179" y="264"/>
                </a:lnTo>
                <a:lnTo>
                  <a:pt x="188" y="273"/>
                </a:lnTo>
                <a:lnTo>
                  <a:pt x="179" y="264"/>
                </a:lnTo>
                <a:lnTo>
                  <a:pt x="174" y="237"/>
                </a:lnTo>
                <a:lnTo>
                  <a:pt x="178" y="216"/>
                </a:lnTo>
                <a:lnTo>
                  <a:pt x="183" y="208"/>
                </a:lnTo>
                <a:lnTo>
                  <a:pt x="192" y="202"/>
                </a:lnTo>
                <a:lnTo>
                  <a:pt x="192" y="188"/>
                </a:lnTo>
                <a:lnTo>
                  <a:pt x="179" y="172"/>
                </a:lnTo>
                <a:lnTo>
                  <a:pt x="200" y="143"/>
                </a:lnTo>
                <a:lnTo>
                  <a:pt x="206" y="136"/>
                </a:lnTo>
                <a:lnTo>
                  <a:pt x="183" y="107"/>
                </a:lnTo>
                <a:lnTo>
                  <a:pt x="138" y="30"/>
                </a:lnTo>
                <a:lnTo>
                  <a:pt x="117" y="27"/>
                </a:lnTo>
                <a:lnTo>
                  <a:pt x="104" y="22"/>
                </a:lnTo>
                <a:lnTo>
                  <a:pt x="94" y="8"/>
                </a:lnTo>
                <a:lnTo>
                  <a:pt x="78" y="0"/>
                </a:lnTo>
                <a:lnTo>
                  <a:pt x="62" y="3"/>
                </a:lnTo>
                <a:lnTo>
                  <a:pt x="47" y="11"/>
                </a:lnTo>
                <a:lnTo>
                  <a:pt x="11" y="22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92" name="Freeform 77"/>
          <p:cNvSpPr>
            <a:spLocks/>
          </p:cNvSpPr>
          <p:nvPr/>
        </p:nvSpPr>
        <p:spPr bwMode="auto">
          <a:xfrm>
            <a:off x="4981576" y="2974975"/>
            <a:ext cx="307975" cy="120650"/>
          </a:xfrm>
          <a:custGeom>
            <a:avLst/>
            <a:gdLst>
              <a:gd name="T0" fmla="*/ 2147483647 w 412"/>
              <a:gd name="T1" fmla="*/ 0 h 206"/>
              <a:gd name="T2" fmla="*/ 2147483647 w 412"/>
              <a:gd name="T3" fmla="*/ 2147483647 h 206"/>
              <a:gd name="T4" fmla="*/ 2147483647 w 412"/>
              <a:gd name="T5" fmla="*/ 2147483647 h 206"/>
              <a:gd name="T6" fmla="*/ 2147483647 w 412"/>
              <a:gd name="T7" fmla="*/ 2147483647 h 206"/>
              <a:gd name="T8" fmla="*/ 2147483647 w 412"/>
              <a:gd name="T9" fmla="*/ 2147483647 h 206"/>
              <a:gd name="T10" fmla="*/ 2147483647 w 412"/>
              <a:gd name="T11" fmla="*/ 2147483647 h 206"/>
              <a:gd name="T12" fmla="*/ 2147483647 w 412"/>
              <a:gd name="T13" fmla="*/ 2147483647 h 206"/>
              <a:gd name="T14" fmla="*/ 2147483647 w 412"/>
              <a:gd name="T15" fmla="*/ 2147483647 h 206"/>
              <a:gd name="T16" fmla="*/ 2147483647 w 412"/>
              <a:gd name="T17" fmla="*/ 2147483647 h 206"/>
              <a:gd name="T18" fmla="*/ 2147483647 w 412"/>
              <a:gd name="T19" fmla="*/ 2147483647 h 206"/>
              <a:gd name="T20" fmla="*/ 2147483647 w 412"/>
              <a:gd name="T21" fmla="*/ 2147483647 h 206"/>
              <a:gd name="T22" fmla="*/ 2147483647 w 412"/>
              <a:gd name="T23" fmla="*/ 2147483647 h 206"/>
              <a:gd name="T24" fmla="*/ 2147483647 w 412"/>
              <a:gd name="T25" fmla="*/ 2147483647 h 206"/>
              <a:gd name="T26" fmla="*/ 2147483647 w 412"/>
              <a:gd name="T27" fmla="*/ 2147483647 h 206"/>
              <a:gd name="T28" fmla="*/ 2147483647 w 412"/>
              <a:gd name="T29" fmla="*/ 2147483647 h 206"/>
              <a:gd name="T30" fmla="*/ 2147483647 w 412"/>
              <a:gd name="T31" fmla="*/ 2147483647 h 206"/>
              <a:gd name="T32" fmla="*/ 2147483647 w 412"/>
              <a:gd name="T33" fmla="*/ 2147483647 h 206"/>
              <a:gd name="T34" fmla="*/ 2147483647 w 412"/>
              <a:gd name="T35" fmla="*/ 2147483647 h 206"/>
              <a:gd name="T36" fmla="*/ 2147483647 w 412"/>
              <a:gd name="T37" fmla="*/ 2147483647 h 206"/>
              <a:gd name="T38" fmla="*/ 2147483647 w 412"/>
              <a:gd name="T39" fmla="*/ 2147483647 h 206"/>
              <a:gd name="T40" fmla="*/ 2147483647 w 412"/>
              <a:gd name="T41" fmla="*/ 2147483647 h 206"/>
              <a:gd name="T42" fmla="*/ 2147483647 w 412"/>
              <a:gd name="T43" fmla="*/ 2147483647 h 206"/>
              <a:gd name="T44" fmla="*/ 2147483647 w 412"/>
              <a:gd name="T45" fmla="*/ 2147483647 h 206"/>
              <a:gd name="T46" fmla="*/ 2147483647 w 412"/>
              <a:gd name="T47" fmla="*/ 2147483647 h 206"/>
              <a:gd name="T48" fmla="*/ 2147483647 w 412"/>
              <a:gd name="T49" fmla="*/ 2147483647 h 206"/>
              <a:gd name="T50" fmla="*/ 2147483647 w 412"/>
              <a:gd name="T51" fmla="*/ 2147483647 h 206"/>
              <a:gd name="T52" fmla="*/ 2147483647 w 412"/>
              <a:gd name="T53" fmla="*/ 2147483647 h 206"/>
              <a:gd name="T54" fmla="*/ 2147483647 w 412"/>
              <a:gd name="T55" fmla="*/ 2147483647 h 206"/>
              <a:gd name="T56" fmla="*/ 2147483647 w 412"/>
              <a:gd name="T57" fmla="*/ 2147483647 h 206"/>
              <a:gd name="T58" fmla="*/ 2147483647 w 412"/>
              <a:gd name="T59" fmla="*/ 2147483647 h 206"/>
              <a:gd name="T60" fmla="*/ 2147483647 w 412"/>
              <a:gd name="T61" fmla="*/ 2147483647 h 206"/>
              <a:gd name="T62" fmla="*/ 2147483647 w 412"/>
              <a:gd name="T63" fmla="*/ 2147483647 h 206"/>
              <a:gd name="T64" fmla="*/ 2147483647 w 412"/>
              <a:gd name="T65" fmla="*/ 2147483647 h 206"/>
              <a:gd name="T66" fmla="*/ 2147483647 w 412"/>
              <a:gd name="T67" fmla="*/ 2147483647 h 206"/>
              <a:gd name="T68" fmla="*/ 2147483647 w 412"/>
              <a:gd name="T69" fmla="*/ 2147483647 h 206"/>
              <a:gd name="T70" fmla="*/ 2147483647 w 412"/>
              <a:gd name="T71" fmla="*/ 2147483647 h 206"/>
              <a:gd name="T72" fmla="*/ 2147483647 w 412"/>
              <a:gd name="T73" fmla="*/ 2147483647 h 206"/>
              <a:gd name="T74" fmla="*/ 2147483647 w 412"/>
              <a:gd name="T75" fmla="*/ 2147483647 h 206"/>
              <a:gd name="T76" fmla="*/ 2147483647 w 412"/>
              <a:gd name="T77" fmla="*/ 2147483647 h 206"/>
              <a:gd name="T78" fmla="*/ 2147483647 w 412"/>
              <a:gd name="T79" fmla="*/ 2147483647 h 206"/>
              <a:gd name="T80" fmla="*/ 2147483647 w 412"/>
              <a:gd name="T81" fmla="*/ 2147483647 h 206"/>
              <a:gd name="T82" fmla="*/ 2147483647 w 412"/>
              <a:gd name="T83" fmla="*/ 2147483647 h 206"/>
              <a:gd name="T84" fmla="*/ 2147483647 w 412"/>
              <a:gd name="T85" fmla="*/ 2147483647 h 206"/>
              <a:gd name="T86" fmla="*/ 2147483647 w 412"/>
              <a:gd name="T87" fmla="*/ 2147483647 h 206"/>
              <a:gd name="T88" fmla="*/ 2147483647 w 412"/>
              <a:gd name="T89" fmla="*/ 2147483647 h 206"/>
              <a:gd name="T90" fmla="*/ 2147483647 w 412"/>
              <a:gd name="T91" fmla="*/ 2147483647 h 206"/>
              <a:gd name="T92" fmla="*/ 2147483647 w 412"/>
              <a:gd name="T93" fmla="*/ 2147483647 h 206"/>
              <a:gd name="T94" fmla="*/ 2147483647 w 412"/>
              <a:gd name="T95" fmla="*/ 2147483647 h 206"/>
              <a:gd name="T96" fmla="*/ 2147483647 w 412"/>
              <a:gd name="T97" fmla="*/ 2147483647 h 206"/>
              <a:gd name="T98" fmla="*/ 2147483647 w 412"/>
              <a:gd name="T99" fmla="*/ 2147483647 h 206"/>
              <a:gd name="T100" fmla="*/ 2147483647 w 412"/>
              <a:gd name="T101" fmla="*/ 2147483647 h 206"/>
              <a:gd name="T102" fmla="*/ 2147483647 w 412"/>
              <a:gd name="T103" fmla="*/ 2147483647 h 206"/>
              <a:gd name="T104" fmla="*/ 2147483647 w 412"/>
              <a:gd name="T105" fmla="*/ 2147483647 h 206"/>
              <a:gd name="T106" fmla="*/ 2147483647 w 412"/>
              <a:gd name="T107" fmla="*/ 2147483647 h 206"/>
              <a:gd name="T108" fmla="*/ 2147483647 w 412"/>
              <a:gd name="T109" fmla="*/ 2147483647 h 206"/>
              <a:gd name="T110" fmla="*/ 0 w 412"/>
              <a:gd name="T111" fmla="*/ 2147483647 h 206"/>
              <a:gd name="T112" fmla="*/ 2147483647 w 412"/>
              <a:gd name="T113" fmla="*/ 2147483647 h 206"/>
              <a:gd name="T114" fmla="*/ 2147483647 w 412"/>
              <a:gd name="T115" fmla="*/ 2147483647 h 206"/>
              <a:gd name="T116" fmla="*/ 2147483647 w 412"/>
              <a:gd name="T117" fmla="*/ 2147483647 h 206"/>
              <a:gd name="T118" fmla="*/ 2147483647 w 412"/>
              <a:gd name="T119" fmla="*/ 2147483647 h 206"/>
              <a:gd name="T120" fmla="*/ 2147483647 w 412"/>
              <a:gd name="T121" fmla="*/ 2147483647 h 206"/>
              <a:gd name="T122" fmla="*/ 2147483647 w 412"/>
              <a:gd name="T123" fmla="*/ 2147483647 h 206"/>
              <a:gd name="T124" fmla="*/ 2147483647 w 412"/>
              <a:gd name="T125" fmla="*/ 0 h 2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2"/>
              <a:gd name="T190" fmla="*/ 0 h 206"/>
              <a:gd name="T191" fmla="*/ 412 w 412"/>
              <a:gd name="T192" fmla="*/ 206 h 2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2" h="206">
                <a:moveTo>
                  <a:pt x="32" y="0"/>
                </a:moveTo>
                <a:lnTo>
                  <a:pt x="59" y="32"/>
                </a:lnTo>
                <a:lnTo>
                  <a:pt x="70" y="63"/>
                </a:lnTo>
                <a:lnTo>
                  <a:pt x="93" y="66"/>
                </a:lnTo>
                <a:lnTo>
                  <a:pt x="116" y="80"/>
                </a:lnTo>
                <a:lnTo>
                  <a:pt x="161" y="76"/>
                </a:lnTo>
                <a:lnTo>
                  <a:pt x="184" y="58"/>
                </a:lnTo>
                <a:lnTo>
                  <a:pt x="207" y="52"/>
                </a:lnTo>
                <a:lnTo>
                  <a:pt x="229" y="41"/>
                </a:lnTo>
                <a:lnTo>
                  <a:pt x="253" y="36"/>
                </a:lnTo>
                <a:lnTo>
                  <a:pt x="276" y="45"/>
                </a:lnTo>
                <a:lnTo>
                  <a:pt x="308" y="45"/>
                </a:lnTo>
                <a:lnTo>
                  <a:pt x="362" y="84"/>
                </a:lnTo>
                <a:lnTo>
                  <a:pt x="397" y="118"/>
                </a:lnTo>
                <a:lnTo>
                  <a:pt x="408" y="127"/>
                </a:lnTo>
                <a:lnTo>
                  <a:pt x="412" y="136"/>
                </a:lnTo>
                <a:lnTo>
                  <a:pt x="408" y="139"/>
                </a:lnTo>
                <a:lnTo>
                  <a:pt x="389" y="144"/>
                </a:lnTo>
                <a:lnTo>
                  <a:pt x="389" y="157"/>
                </a:lnTo>
                <a:lnTo>
                  <a:pt x="400" y="175"/>
                </a:lnTo>
                <a:lnTo>
                  <a:pt x="400" y="191"/>
                </a:lnTo>
                <a:lnTo>
                  <a:pt x="393" y="205"/>
                </a:lnTo>
                <a:lnTo>
                  <a:pt x="378" y="203"/>
                </a:lnTo>
                <a:lnTo>
                  <a:pt x="359" y="192"/>
                </a:lnTo>
                <a:lnTo>
                  <a:pt x="335" y="192"/>
                </a:lnTo>
                <a:lnTo>
                  <a:pt x="332" y="175"/>
                </a:lnTo>
                <a:lnTo>
                  <a:pt x="334" y="153"/>
                </a:lnTo>
                <a:lnTo>
                  <a:pt x="346" y="136"/>
                </a:lnTo>
                <a:lnTo>
                  <a:pt x="355" y="127"/>
                </a:lnTo>
                <a:lnTo>
                  <a:pt x="355" y="123"/>
                </a:lnTo>
                <a:lnTo>
                  <a:pt x="339" y="109"/>
                </a:lnTo>
                <a:lnTo>
                  <a:pt x="301" y="98"/>
                </a:lnTo>
                <a:lnTo>
                  <a:pt x="289" y="88"/>
                </a:lnTo>
                <a:lnTo>
                  <a:pt x="263" y="80"/>
                </a:lnTo>
                <a:lnTo>
                  <a:pt x="244" y="76"/>
                </a:lnTo>
                <a:lnTo>
                  <a:pt x="238" y="80"/>
                </a:lnTo>
                <a:lnTo>
                  <a:pt x="233" y="98"/>
                </a:lnTo>
                <a:lnTo>
                  <a:pt x="229" y="109"/>
                </a:lnTo>
                <a:lnTo>
                  <a:pt x="203" y="118"/>
                </a:lnTo>
                <a:lnTo>
                  <a:pt x="197" y="132"/>
                </a:lnTo>
                <a:lnTo>
                  <a:pt x="218" y="159"/>
                </a:lnTo>
                <a:lnTo>
                  <a:pt x="221" y="182"/>
                </a:lnTo>
                <a:lnTo>
                  <a:pt x="211" y="199"/>
                </a:lnTo>
                <a:lnTo>
                  <a:pt x="186" y="206"/>
                </a:lnTo>
                <a:lnTo>
                  <a:pt x="167" y="188"/>
                </a:lnTo>
                <a:lnTo>
                  <a:pt x="150" y="157"/>
                </a:lnTo>
                <a:lnTo>
                  <a:pt x="134" y="157"/>
                </a:lnTo>
                <a:lnTo>
                  <a:pt x="128" y="161"/>
                </a:lnTo>
                <a:lnTo>
                  <a:pt x="101" y="131"/>
                </a:lnTo>
                <a:lnTo>
                  <a:pt x="74" y="109"/>
                </a:lnTo>
                <a:lnTo>
                  <a:pt x="63" y="109"/>
                </a:lnTo>
                <a:lnTo>
                  <a:pt x="39" y="118"/>
                </a:lnTo>
                <a:lnTo>
                  <a:pt x="25" y="131"/>
                </a:lnTo>
                <a:lnTo>
                  <a:pt x="14" y="136"/>
                </a:lnTo>
                <a:lnTo>
                  <a:pt x="5" y="127"/>
                </a:lnTo>
                <a:lnTo>
                  <a:pt x="0" y="101"/>
                </a:lnTo>
                <a:lnTo>
                  <a:pt x="4" y="80"/>
                </a:lnTo>
                <a:lnTo>
                  <a:pt x="9" y="72"/>
                </a:lnTo>
                <a:lnTo>
                  <a:pt x="18" y="66"/>
                </a:lnTo>
                <a:lnTo>
                  <a:pt x="18" y="52"/>
                </a:lnTo>
                <a:lnTo>
                  <a:pt x="5" y="36"/>
                </a:lnTo>
                <a:lnTo>
                  <a:pt x="26" y="7"/>
                </a:lnTo>
                <a:lnTo>
                  <a:pt x="3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93" name="Freeform 78"/>
          <p:cNvSpPr>
            <a:spLocks/>
          </p:cNvSpPr>
          <p:nvPr/>
        </p:nvSpPr>
        <p:spPr bwMode="auto">
          <a:xfrm>
            <a:off x="4981576" y="2974975"/>
            <a:ext cx="307975" cy="120650"/>
          </a:xfrm>
          <a:custGeom>
            <a:avLst/>
            <a:gdLst>
              <a:gd name="T0" fmla="*/ 2147483647 w 412"/>
              <a:gd name="T1" fmla="*/ 0 h 206"/>
              <a:gd name="T2" fmla="*/ 2147483647 w 412"/>
              <a:gd name="T3" fmla="*/ 2147483647 h 206"/>
              <a:gd name="T4" fmla="*/ 2147483647 w 412"/>
              <a:gd name="T5" fmla="*/ 2147483647 h 206"/>
              <a:gd name="T6" fmla="*/ 2147483647 w 412"/>
              <a:gd name="T7" fmla="*/ 2147483647 h 206"/>
              <a:gd name="T8" fmla="*/ 2147483647 w 412"/>
              <a:gd name="T9" fmla="*/ 2147483647 h 206"/>
              <a:gd name="T10" fmla="*/ 2147483647 w 412"/>
              <a:gd name="T11" fmla="*/ 2147483647 h 206"/>
              <a:gd name="T12" fmla="*/ 2147483647 w 412"/>
              <a:gd name="T13" fmla="*/ 2147483647 h 206"/>
              <a:gd name="T14" fmla="*/ 2147483647 w 412"/>
              <a:gd name="T15" fmla="*/ 2147483647 h 206"/>
              <a:gd name="T16" fmla="*/ 2147483647 w 412"/>
              <a:gd name="T17" fmla="*/ 2147483647 h 206"/>
              <a:gd name="T18" fmla="*/ 2147483647 w 412"/>
              <a:gd name="T19" fmla="*/ 2147483647 h 206"/>
              <a:gd name="T20" fmla="*/ 2147483647 w 412"/>
              <a:gd name="T21" fmla="*/ 2147483647 h 206"/>
              <a:gd name="T22" fmla="*/ 2147483647 w 412"/>
              <a:gd name="T23" fmla="*/ 2147483647 h 206"/>
              <a:gd name="T24" fmla="*/ 2147483647 w 412"/>
              <a:gd name="T25" fmla="*/ 2147483647 h 206"/>
              <a:gd name="T26" fmla="*/ 2147483647 w 412"/>
              <a:gd name="T27" fmla="*/ 2147483647 h 206"/>
              <a:gd name="T28" fmla="*/ 2147483647 w 412"/>
              <a:gd name="T29" fmla="*/ 2147483647 h 206"/>
              <a:gd name="T30" fmla="*/ 2147483647 w 412"/>
              <a:gd name="T31" fmla="*/ 2147483647 h 206"/>
              <a:gd name="T32" fmla="*/ 2147483647 w 412"/>
              <a:gd name="T33" fmla="*/ 2147483647 h 206"/>
              <a:gd name="T34" fmla="*/ 2147483647 w 412"/>
              <a:gd name="T35" fmla="*/ 2147483647 h 206"/>
              <a:gd name="T36" fmla="*/ 2147483647 w 412"/>
              <a:gd name="T37" fmla="*/ 2147483647 h 206"/>
              <a:gd name="T38" fmla="*/ 2147483647 w 412"/>
              <a:gd name="T39" fmla="*/ 2147483647 h 206"/>
              <a:gd name="T40" fmla="*/ 2147483647 w 412"/>
              <a:gd name="T41" fmla="*/ 2147483647 h 206"/>
              <a:gd name="T42" fmla="*/ 2147483647 w 412"/>
              <a:gd name="T43" fmla="*/ 2147483647 h 206"/>
              <a:gd name="T44" fmla="*/ 2147483647 w 412"/>
              <a:gd name="T45" fmla="*/ 2147483647 h 206"/>
              <a:gd name="T46" fmla="*/ 2147483647 w 412"/>
              <a:gd name="T47" fmla="*/ 2147483647 h 206"/>
              <a:gd name="T48" fmla="*/ 2147483647 w 412"/>
              <a:gd name="T49" fmla="*/ 2147483647 h 206"/>
              <a:gd name="T50" fmla="*/ 2147483647 w 412"/>
              <a:gd name="T51" fmla="*/ 2147483647 h 206"/>
              <a:gd name="T52" fmla="*/ 2147483647 w 412"/>
              <a:gd name="T53" fmla="*/ 2147483647 h 206"/>
              <a:gd name="T54" fmla="*/ 2147483647 w 412"/>
              <a:gd name="T55" fmla="*/ 2147483647 h 206"/>
              <a:gd name="T56" fmla="*/ 2147483647 w 412"/>
              <a:gd name="T57" fmla="*/ 2147483647 h 206"/>
              <a:gd name="T58" fmla="*/ 2147483647 w 412"/>
              <a:gd name="T59" fmla="*/ 2147483647 h 206"/>
              <a:gd name="T60" fmla="*/ 2147483647 w 412"/>
              <a:gd name="T61" fmla="*/ 2147483647 h 206"/>
              <a:gd name="T62" fmla="*/ 2147483647 w 412"/>
              <a:gd name="T63" fmla="*/ 2147483647 h 206"/>
              <a:gd name="T64" fmla="*/ 2147483647 w 412"/>
              <a:gd name="T65" fmla="*/ 2147483647 h 206"/>
              <a:gd name="T66" fmla="*/ 2147483647 w 412"/>
              <a:gd name="T67" fmla="*/ 2147483647 h 206"/>
              <a:gd name="T68" fmla="*/ 2147483647 w 412"/>
              <a:gd name="T69" fmla="*/ 2147483647 h 206"/>
              <a:gd name="T70" fmla="*/ 2147483647 w 412"/>
              <a:gd name="T71" fmla="*/ 2147483647 h 206"/>
              <a:gd name="T72" fmla="*/ 2147483647 w 412"/>
              <a:gd name="T73" fmla="*/ 2147483647 h 206"/>
              <a:gd name="T74" fmla="*/ 2147483647 w 412"/>
              <a:gd name="T75" fmla="*/ 2147483647 h 206"/>
              <a:gd name="T76" fmla="*/ 2147483647 w 412"/>
              <a:gd name="T77" fmla="*/ 2147483647 h 206"/>
              <a:gd name="T78" fmla="*/ 2147483647 w 412"/>
              <a:gd name="T79" fmla="*/ 2147483647 h 206"/>
              <a:gd name="T80" fmla="*/ 2147483647 w 412"/>
              <a:gd name="T81" fmla="*/ 2147483647 h 206"/>
              <a:gd name="T82" fmla="*/ 2147483647 w 412"/>
              <a:gd name="T83" fmla="*/ 2147483647 h 206"/>
              <a:gd name="T84" fmla="*/ 2147483647 w 412"/>
              <a:gd name="T85" fmla="*/ 2147483647 h 206"/>
              <a:gd name="T86" fmla="*/ 2147483647 w 412"/>
              <a:gd name="T87" fmla="*/ 2147483647 h 206"/>
              <a:gd name="T88" fmla="*/ 2147483647 w 412"/>
              <a:gd name="T89" fmla="*/ 2147483647 h 206"/>
              <a:gd name="T90" fmla="*/ 2147483647 w 412"/>
              <a:gd name="T91" fmla="*/ 2147483647 h 206"/>
              <a:gd name="T92" fmla="*/ 2147483647 w 412"/>
              <a:gd name="T93" fmla="*/ 2147483647 h 206"/>
              <a:gd name="T94" fmla="*/ 2147483647 w 412"/>
              <a:gd name="T95" fmla="*/ 2147483647 h 206"/>
              <a:gd name="T96" fmla="*/ 2147483647 w 412"/>
              <a:gd name="T97" fmla="*/ 2147483647 h 206"/>
              <a:gd name="T98" fmla="*/ 2147483647 w 412"/>
              <a:gd name="T99" fmla="*/ 2147483647 h 206"/>
              <a:gd name="T100" fmla="*/ 2147483647 w 412"/>
              <a:gd name="T101" fmla="*/ 2147483647 h 206"/>
              <a:gd name="T102" fmla="*/ 2147483647 w 412"/>
              <a:gd name="T103" fmla="*/ 2147483647 h 206"/>
              <a:gd name="T104" fmla="*/ 2147483647 w 412"/>
              <a:gd name="T105" fmla="*/ 2147483647 h 206"/>
              <a:gd name="T106" fmla="*/ 2147483647 w 412"/>
              <a:gd name="T107" fmla="*/ 2147483647 h 206"/>
              <a:gd name="T108" fmla="*/ 2147483647 w 412"/>
              <a:gd name="T109" fmla="*/ 2147483647 h 206"/>
              <a:gd name="T110" fmla="*/ 0 w 412"/>
              <a:gd name="T111" fmla="*/ 2147483647 h 206"/>
              <a:gd name="T112" fmla="*/ 2147483647 w 412"/>
              <a:gd name="T113" fmla="*/ 2147483647 h 206"/>
              <a:gd name="T114" fmla="*/ 2147483647 w 412"/>
              <a:gd name="T115" fmla="*/ 2147483647 h 206"/>
              <a:gd name="T116" fmla="*/ 2147483647 w 412"/>
              <a:gd name="T117" fmla="*/ 2147483647 h 206"/>
              <a:gd name="T118" fmla="*/ 2147483647 w 412"/>
              <a:gd name="T119" fmla="*/ 2147483647 h 206"/>
              <a:gd name="T120" fmla="*/ 2147483647 w 412"/>
              <a:gd name="T121" fmla="*/ 2147483647 h 206"/>
              <a:gd name="T122" fmla="*/ 2147483647 w 412"/>
              <a:gd name="T123" fmla="*/ 2147483647 h 206"/>
              <a:gd name="T124" fmla="*/ 2147483647 w 412"/>
              <a:gd name="T125" fmla="*/ 0 h 2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2"/>
              <a:gd name="T190" fmla="*/ 0 h 206"/>
              <a:gd name="T191" fmla="*/ 412 w 412"/>
              <a:gd name="T192" fmla="*/ 206 h 2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2" h="206">
                <a:moveTo>
                  <a:pt x="32" y="0"/>
                </a:moveTo>
                <a:lnTo>
                  <a:pt x="59" y="32"/>
                </a:lnTo>
                <a:lnTo>
                  <a:pt x="70" y="63"/>
                </a:lnTo>
                <a:lnTo>
                  <a:pt x="93" y="66"/>
                </a:lnTo>
                <a:lnTo>
                  <a:pt x="116" y="80"/>
                </a:lnTo>
                <a:lnTo>
                  <a:pt x="161" y="76"/>
                </a:lnTo>
                <a:lnTo>
                  <a:pt x="184" y="58"/>
                </a:lnTo>
                <a:lnTo>
                  <a:pt x="207" y="52"/>
                </a:lnTo>
                <a:lnTo>
                  <a:pt x="229" y="41"/>
                </a:lnTo>
                <a:lnTo>
                  <a:pt x="253" y="36"/>
                </a:lnTo>
                <a:lnTo>
                  <a:pt x="276" y="45"/>
                </a:lnTo>
                <a:lnTo>
                  <a:pt x="308" y="45"/>
                </a:lnTo>
                <a:lnTo>
                  <a:pt x="362" y="84"/>
                </a:lnTo>
                <a:lnTo>
                  <a:pt x="397" y="118"/>
                </a:lnTo>
                <a:lnTo>
                  <a:pt x="408" y="127"/>
                </a:lnTo>
                <a:lnTo>
                  <a:pt x="412" y="136"/>
                </a:lnTo>
                <a:lnTo>
                  <a:pt x="408" y="139"/>
                </a:lnTo>
                <a:lnTo>
                  <a:pt x="389" y="144"/>
                </a:lnTo>
                <a:lnTo>
                  <a:pt x="389" y="157"/>
                </a:lnTo>
                <a:lnTo>
                  <a:pt x="400" y="175"/>
                </a:lnTo>
                <a:lnTo>
                  <a:pt x="400" y="191"/>
                </a:lnTo>
                <a:lnTo>
                  <a:pt x="393" y="205"/>
                </a:lnTo>
                <a:lnTo>
                  <a:pt x="378" y="203"/>
                </a:lnTo>
                <a:lnTo>
                  <a:pt x="359" y="192"/>
                </a:lnTo>
                <a:lnTo>
                  <a:pt x="335" y="192"/>
                </a:lnTo>
                <a:lnTo>
                  <a:pt x="332" y="175"/>
                </a:lnTo>
                <a:lnTo>
                  <a:pt x="334" y="153"/>
                </a:lnTo>
                <a:lnTo>
                  <a:pt x="346" y="136"/>
                </a:lnTo>
                <a:lnTo>
                  <a:pt x="355" y="127"/>
                </a:lnTo>
                <a:lnTo>
                  <a:pt x="355" y="123"/>
                </a:lnTo>
                <a:lnTo>
                  <a:pt x="339" y="109"/>
                </a:lnTo>
                <a:lnTo>
                  <a:pt x="301" y="98"/>
                </a:lnTo>
                <a:lnTo>
                  <a:pt x="289" y="88"/>
                </a:lnTo>
                <a:lnTo>
                  <a:pt x="263" y="80"/>
                </a:lnTo>
                <a:lnTo>
                  <a:pt x="244" y="76"/>
                </a:lnTo>
                <a:lnTo>
                  <a:pt x="238" y="80"/>
                </a:lnTo>
                <a:lnTo>
                  <a:pt x="233" y="98"/>
                </a:lnTo>
                <a:lnTo>
                  <a:pt x="229" y="109"/>
                </a:lnTo>
                <a:lnTo>
                  <a:pt x="203" y="118"/>
                </a:lnTo>
                <a:lnTo>
                  <a:pt x="197" y="132"/>
                </a:lnTo>
                <a:lnTo>
                  <a:pt x="218" y="159"/>
                </a:lnTo>
                <a:lnTo>
                  <a:pt x="221" y="182"/>
                </a:lnTo>
                <a:lnTo>
                  <a:pt x="211" y="199"/>
                </a:lnTo>
                <a:lnTo>
                  <a:pt x="186" y="206"/>
                </a:lnTo>
                <a:lnTo>
                  <a:pt x="167" y="188"/>
                </a:lnTo>
                <a:lnTo>
                  <a:pt x="150" y="157"/>
                </a:lnTo>
                <a:lnTo>
                  <a:pt x="134" y="157"/>
                </a:lnTo>
                <a:lnTo>
                  <a:pt x="128" y="161"/>
                </a:lnTo>
                <a:lnTo>
                  <a:pt x="101" y="131"/>
                </a:lnTo>
                <a:lnTo>
                  <a:pt x="74" y="109"/>
                </a:lnTo>
                <a:lnTo>
                  <a:pt x="63" y="109"/>
                </a:lnTo>
                <a:lnTo>
                  <a:pt x="39" y="118"/>
                </a:lnTo>
                <a:lnTo>
                  <a:pt x="25" y="131"/>
                </a:lnTo>
                <a:lnTo>
                  <a:pt x="14" y="136"/>
                </a:lnTo>
                <a:lnTo>
                  <a:pt x="5" y="127"/>
                </a:lnTo>
                <a:lnTo>
                  <a:pt x="0" y="101"/>
                </a:lnTo>
                <a:lnTo>
                  <a:pt x="4" y="80"/>
                </a:lnTo>
                <a:lnTo>
                  <a:pt x="9" y="72"/>
                </a:lnTo>
                <a:lnTo>
                  <a:pt x="18" y="66"/>
                </a:lnTo>
                <a:lnTo>
                  <a:pt x="18" y="52"/>
                </a:lnTo>
                <a:lnTo>
                  <a:pt x="5" y="36"/>
                </a:lnTo>
                <a:lnTo>
                  <a:pt x="26" y="7"/>
                </a:lnTo>
                <a:lnTo>
                  <a:pt x="32" y="0"/>
                </a:lnTo>
              </a:path>
            </a:pathLst>
          </a:cu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94" name="Freeform 79"/>
          <p:cNvSpPr>
            <a:spLocks/>
          </p:cNvSpPr>
          <p:nvPr/>
        </p:nvSpPr>
        <p:spPr bwMode="auto">
          <a:xfrm>
            <a:off x="5437188" y="2528888"/>
            <a:ext cx="171450" cy="112712"/>
          </a:xfrm>
          <a:custGeom>
            <a:avLst/>
            <a:gdLst>
              <a:gd name="T0" fmla="*/ 2147483647 w 231"/>
              <a:gd name="T1" fmla="*/ 2147483647 h 190"/>
              <a:gd name="T2" fmla="*/ 2147483647 w 231"/>
              <a:gd name="T3" fmla="*/ 2147483647 h 190"/>
              <a:gd name="T4" fmla="*/ 2147483647 w 231"/>
              <a:gd name="T5" fmla="*/ 0 h 190"/>
              <a:gd name="T6" fmla="*/ 2147483647 w 231"/>
              <a:gd name="T7" fmla="*/ 0 h 190"/>
              <a:gd name="T8" fmla="*/ 2147483647 w 231"/>
              <a:gd name="T9" fmla="*/ 2147483647 h 190"/>
              <a:gd name="T10" fmla="*/ 2147483647 w 231"/>
              <a:gd name="T11" fmla="*/ 2147483647 h 190"/>
              <a:gd name="T12" fmla="*/ 2147483647 w 231"/>
              <a:gd name="T13" fmla="*/ 2147483647 h 190"/>
              <a:gd name="T14" fmla="*/ 2147483647 w 231"/>
              <a:gd name="T15" fmla="*/ 2147483647 h 190"/>
              <a:gd name="T16" fmla="*/ 2147483647 w 231"/>
              <a:gd name="T17" fmla="*/ 2147483647 h 190"/>
              <a:gd name="T18" fmla="*/ 2147483647 w 231"/>
              <a:gd name="T19" fmla="*/ 2147483647 h 190"/>
              <a:gd name="T20" fmla="*/ 2147483647 w 231"/>
              <a:gd name="T21" fmla="*/ 2147483647 h 190"/>
              <a:gd name="T22" fmla="*/ 2147483647 w 231"/>
              <a:gd name="T23" fmla="*/ 2147483647 h 190"/>
              <a:gd name="T24" fmla="*/ 2147483647 w 231"/>
              <a:gd name="T25" fmla="*/ 2147483647 h 190"/>
              <a:gd name="T26" fmla="*/ 2147483647 w 231"/>
              <a:gd name="T27" fmla="*/ 2147483647 h 190"/>
              <a:gd name="T28" fmla="*/ 2147483647 w 231"/>
              <a:gd name="T29" fmla="*/ 2147483647 h 190"/>
              <a:gd name="T30" fmla="*/ 2147483647 w 231"/>
              <a:gd name="T31" fmla="*/ 2147483647 h 190"/>
              <a:gd name="T32" fmla="*/ 2147483647 w 231"/>
              <a:gd name="T33" fmla="*/ 2147483647 h 190"/>
              <a:gd name="T34" fmla="*/ 2147483647 w 231"/>
              <a:gd name="T35" fmla="*/ 2147483647 h 190"/>
              <a:gd name="T36" fmla="*/ 2147483647 w 231"/>
              <a:gd name="T37" fmla="*/ 2147483647 h 190"/>
              <a:gd name="T38" fmla="*/ 0 w 231"/>
              <a:gd name="T39" fmla="*/ 2147483647 h 190"/>
              <a:gd name="T40" fmla="*/ 2147483647 w 231"/>
              <a:gd name="T41" fmla="*/ 2147483647 h 190"/>
              <a:gd name="T42" fmla="*/ 2147483647 w 231"/>
              <a:gd name="T43" fmla="*/ 2147483647 h 190"/>
              <a:gd name="T44" fmla="*/ 2147483647 w 231"/>
              <a:gd name="T45" fmla="*/ 2147483647 h 190"/>
              <a:gd name="T46" fmla="*/ 2147483647 w 231"/>
              <a:gd name="T47" fmla="*/ 2147483647 h 190"/>
              <a:gd name="T48" fmla="*/ 2147483647 w 231"/>
              <a:gd name="T49" fmla="*/ 2147483647 h 190"/>
              <a:gd name="T50" fmla="*/ 2147483647 w 231"/>
              <a:gd name="T51" fmla="*/ 2147483647 h 190"/>
              <a:gd name="T52" fmla="*/ 2147483647 w 231"/>
              <a:gd name="T53" fmla="*/ 2147483647 h 190"/>
              <a:gd name="T54" fmla="*/ 2147483647 w 231"/>
              <a:gd name="T55" fmla="*/ 2147483647 h 190"/>
              <a:gd name="T56" fmla="*/ 2147483647 w 231"/>
              <a:gd name="T57" fmla="*/ 2147483647 h 190"/>
              <a:gd name="T58" fmla="*/ 2147483647 w 231"/>
              <a:gd name="T59" fmla="*/ 2147483647 h 190"/>
              <a:gd name="T60" fmla="*/ 2147483647 w 231"/>
              <a:gd name="T61" fmla="*/ 2147483647 h 190"/>
              <a:gd name="T62" fmla="*/ 2147483647 w 231"/>
              <a:gd name="T63" fmla="*/ 2147483647 h 190"/>
              <a:gd name="T64" fmla="*/ 2147483647 w 231"/>
              <a:gd name="T65" fmla="*/ 2147483647 h 190"/>
              <a:gd name="T66" fmla="*/ 2147483647 w 231"/>
              <a:gd name="T67" fmla="*/ 2147483647 h 190"/>
              <a:gd name="T68" fmla="*/ 2147483647 w 231"/>
              <a:gd name="T69" fmla="*/ 2147483647 h 190"/>
              <a:gd name="T70" fmla="*/ 2147483647 w 231"/>
              <a:gd name="T71" fmla="*/ 2147483647 h 190"/>
              <a:gd name="T72" fmla="*/ 2147483647 w 231"/>
              <a:gd name="T73" fmla="*/ 2147483647 h 190"/>
              <a:gd name="T74" fmla="*/ 2147483647 w 231"/>
              <a:gd name="T75" fmla="*/ 2147483647 h 190"/>
              <a:gd name="T76" fmla="*/ 2147483647 w 231"/>
              <a:gd name="T77" fmla="*/ 2147483647 h 190"/>
              <a:gd name="T78" fmla="*/ 2147483647 w 231"/>
              <a:gd name="T79" fmla="*/ 2147483647 h 190"/>
              <a:gd name="T80" fmla="*/ 2147483647 w 231"/>
              <a:gd name="T81" fmla="*/ 2147483647 h 190"/>
              <a:gd name="T82" fmla="*/ 2147483647 w 231"/>
              <a:gd name="T83" fmla="*/ 2147483647 h 190"/>
              <a:gd name="T84" fmla="*/ 2147483647 w 231"/>
              <a:gd name="T85" fmla="*/ 2147483647 h 1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1"/>
              <a:gd name="T130" fmla="*/ 0 h 190"/>
              <a:gd name="T131" fmla="*/ 231 w 231"/>
              <a:gd name="T132" fmla="*/ 190 h 1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1" h="190">
                <a:moveTo>
                  <a:pt x="205" y="4"/>
                </a:moveTo>
                <a:lnTo>
                  <a:pt x="166" y="8"/>
                </a:lnTo>
                <a:lnTo>
                  <a:pt x="124" y="0"/>
                </a:lnTo>
                <a:lnTo>
                  <a:pt x="101" y="0"/>
                </a:lnTo>
                <a:lnTo>
                  <a:pt x="90" y="11"/>
                </a:lnTo>
                <a:lnTo>
                  <a:pt x="90" y="25"/>
                </a:lnTo>
                <a:lnTo>
                  <a:pt x="94" y="35"/>
                </a:lnTo>
                <a:lnTo>
                  <a:pt x="106" y="47"/>
                </a:lnTo>
                <a:lnTo>
                  <a:pt x="132" y="57"/>
                </a:lnTo>
                <a:lnTo>
                  <a:pt x="148" y="79"/>
                </a:lnTo>
                <a:lnTo>
                  <a:pt x="148" y="95"/>
                </a:lnTo>
                <a:lnTo>
                  <a:pt x="143" y="99"/>
                </a:lnTo>
                <a:lnTo>
                  <a:pt x="106" y="95"/>
                </a:lnTo>
                <a:lnTo>
                  <a:pt x="75" y="91"/>
                </a:lnTo>
                <a:lnTo>
                  <a:pt x="48" y="87"/>
                </a:lnTo>
                <a:lnTo>
                  <a:pt x="21" y="87"/>
                </a:lnTo>
                <a:lnTo>
                  <a:pt x="10" y="95"/>
                </a:lnTo>
                <a:lnTo>
                  <a:pt x="4" y="121"/>
                </a:lnTo>
                <a:lnTo>
                  <a:pt x="4" y="129"/>
                </a:lnTo>
                <a:lnTo>
                  <a:pt x="0" y="134"/>
                </a:lnTo>
                <a:lnTo>
                  <a:pt x="10" y="142"/>
                </a:lnTo>
                <a:lnTo>
                  <a:pt x="15" y="147"/>
                </a:lnTo>
                <a:lnTo>
                  <a:pt x="106" y="156"/>
                </a:lnTo>
                <a:lnTo>
                  <a:pt x="135" y="161"/>
                </a:lnTo>
                <a:lnTo>
                  <a:pt x="166" y="151"/>
                </a:lnTo>
                <a:lnTo>
                  <a:pt x="189" y="151"/>
                </a:lnTo>
                <a:lnTo>
                  <a:pt x="209" y="171"/>
                </a:lnTo>
                <a:lnTo>
                  <a:pt x="226" y="190"/>
                </a:lnTo>
                <a:lnTo>
                  <a:pt x="231" y="168"/>
                </a:lnTo>
                <a:lnTo>
                  <a:pt x="218" y="139"/>
                </a:lnTo>
                <a:lnTo>
                  <a:pt x="200" y="126"/>
                </a:lnTo>
                <a:lnTo>
                  <a:pt x="192" y="120"/>
                </a:lnTo>
                <a:lnTo>
                  <a:pt x="192" y="112"/>
                </a:lnTo>
                <a:lnTo>
                  <a:pt x="200" y="103"/>
                </a:lnTo>
                <a:lnTo>
                  <a:pt x="211" y="96"/>
                </a:lnTo>
                <a:lnTo>
                  <a:pt x="214" y="86"/>
                </a:lnTo>
                <a:lnTo>
                  <a:pt x="207" y="76"/>
                </a:lnTo>
                <a:lnTo>
                  <a:pt x="198" y="60"/>
                </a:lnTo>
                <a:lnTo>
                  <a:pt x="203" y="47"/>
                </a:lnTo>
                <a:lnTo>
                  <a:pt x="211" y="40"/>
                </a:lnTo>
                <a:lnTo>
                  <a:pt x="212" y="32"/>
                </a:lnTo>
                <a:lnTo>
                  <a:pt x="212" y="17"/>
                </a:lnTo>
                <a:lnTo>
                  <a:pt x="205" y="4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95" name="Freeform 80"/>
          <p:cNvSpPr>
            <a:spLocks/>
          </p:cNvSpPr>
          <p:nvPr/>
        </p:nvSpPr>
        <p:spPr bwMode="auto">
          <a:xfrm>
            <a:off x="5437188" y="2528888"/>
            <a:ext cx="171450" cy="112712"/>
          </a:xfrm>
          <a:custGeom>
            <a:avLst/>
            <a:gdLst>
              <a:gd name="T0" fmla="*/ 2147483647 w 231"/>
              <a:gd name="T1" fmla="*/ 2147483647 h 190"/>
              <a:gd name="T2" fmla="*/ 2147483647 w 231"/>
              <a:gd name="T3" fmla="*/ 2147483647 h 190"/>
              <a:gd name="T4" fmla="*/ 2147483647 w 231"/>
              <a:gd name="T5" fmla="*/ 0 h 190"/>
              <a:gd name="T6" fmla="*/ 2147483647 w 231"/>
              <a:gd name="T7" fmla="*/ 0 h 190"/>
              <a:gd name="T8" fmla="*/ 2147483647 w 231"/>
              <a:gd name="T9" fmla="*/ 2147483647 h 190"/>
              <a:gd name="T10" fmla="*/ 2147483647 w 231"/>
              <a:gd name="T11" fmla="*/ 2147483647 h 190"/>
              <a:gd name="T12" fmla="*/ 2147483647 w 231"/>
              <a:gd name="T13" fmla="*/ 2147483647 h 190"/>
              <a:gd name="T14" fmla="*/ 2147483647 w 231"/>
              <a:gd name="T15" fmla="*/ 2147483647 h 190"/>
              <a:gd name="T16" fmla="*/ 2147483647 w 231"/>
              <a:gd name="T17" fmla="*/ 2147483647 h 190"/>
              <a:gd name="T18" fmla="*/ 2147483647 w 231"/>
              <a:gd name="T19" fmla="*/ 2147483647 h 190"/>
              <a:gd name="T20" fmla="*/ 2147483647 w 231"/>
              <a:gd name="T21" fmla="*/ 2147483647 h 190"/>
              <a:gd name="T22" fmla="*/ 2147483647 w 231"/>
              <a:gd name="T23" fmla="*/ 2147483647 h 190"/>
              <a:gd name="T24" fmla="*/ 2147483647 w 231"/>
              <a:gd name="T25" fmla="*/ 2147483647 h 190"/>
              <a:gd name="T26" fmla="*/ 2147483647 w 231"/>
              <a:gd name="T27" fmla="*/ 2147483647 h 190"/>
              <a:gd name="T28" fmla="*/ 2147483647 w 231"/>
              <a:gd name="T29" fmla="*/ 2147483647 h 190"/>
              <a:gd name="T30" fmla="*/ 2147483647 w 231"/>
              <a:gd name="T31" fmla="*/ 2147483647 h 190"/>
              <a:gd name="T32" fmla="*/ 2147483647 w 231"/>
              <a:gd name="T33" fmla="*/ 2147483647 h 190"/>
              <a:gd name="T34" fmla="*/ 2147483647 w 231"/>
              <a:gd name="T35" fmla="*/ 2147483647 h 190"/>
              <a:gd name="T36" fmla="*/ 2147483647 w 231"/>
              <a:gd name="T37" fmla="*/ 2147483647 h 190"/>
              <a:gd name="T38" fmla="*/ 0 w 231"/>
              <a:gd name="T39" fmla="*/ 2147483647 h 190"/>
              <a:gd name="T40" fmla="*/ 2147483647 w 231"/>
              <a:gd name="T41" fmla="*/ 2147483647 h 190"/>
              <a:gd name="T42" fmla="*/ 2147483647 w 231"/>
              <a:gd name="T43" fmla="*/ 2147483647 h 190"/>
              <a:gd name="T44" fmla="*/ 2147483647 w 231"/>
              <a:gd name="T45" fmla="*/ 2147483647 h 190"/>
              <a:gd name="T46" fmla="*/ 2147483647 w 231"/>
              <a:gd name="T47" fmla="*/ 2147483647 h 190"/>
              <a:gd name="T48" fmla="*/ 2147483647 w 231"/>
              <a:gd name="T49" fmla="*/ 2147483647 h 190"/>
              <a:gd name="T50" fmla="*/ 2147483647 w 231"/>
              <a:gd name="T51" fmla="*/ 2147483647 h 190"/>
              <a:gd name="T52" fmla="*/ 2147483647 w 231"/>
              <a:gd name="T53" fmla="*/ 2147483647 h 190"/>
              <a:gd name="T54" fmla="*/ 2147483647 w 231"/>
              <a:gd name="T55" fmla="*/ 2147483647 h 190"/>
              <a:gd name="T56" fmla="*/ 2147483647 w 231"/>
              <a:gd name="T57" fmla="*/ 2147483647 h 190"/>
              <a:gd name="T58" fmla="*/ 2147483647 w 231"/>
              <a:gd name="T59" fmla="*/ 2147483647 h 190"/>
              <a:gd name="T60" fmla="*/ 2147483647 w 231"/>
              <a:gd name="T61" fmla="*/ 2147483647 h 190"/>
              <a:gd name="T62" fmla="*/ 2147483647 w 231"/>
              <a:gd name="T63" fmla="*/ 2147483647 h 190"/>
              <a:gd name="T64" fmla="*/ 2147483647 w 231"/>
              <a:gd name="T65" fmla="*/ 2147483647 h 190"/>
              <a:gd name="T66" fmla="*/ 2147483647 w 231"/>
              <a:gd name="T67" fmla="*/ 2147483647 h 190"/>
              <a:gd name="T68" fmla="*/ 2147483647 w 231"/>
              <a:gd name="T69" fmla="*/ 2147483647 h 190"/>
              <a:gd name="T70" fmla="*/ 2147483647 w 231"/>
              <a:gd name="T71" fmla="*/ 2147483647 h 190"/>
              <a:gd name="T72" fmla="*/ 2147483647 w 231"/>
              <a:gd name="T73" fmla="*/ 2147483647 h 190"/>
              <a:gd name="T74" fmla="*/ 2147483647 w 231"/>
              <a:gd name="T75" fmla="*/ 2147483647 h 190"/>
              <a:gd name="T76" fmla="*/ 2147483647 w 231"/>
              <a:gd name="T77" fmla="*/ 2147483647 h 190"/>
              <a:gd name="T78" fmla="*/ 2147483647 w 231"/>
              <a:gd name="T79" fmla="*/ 2147483647 h 190"/>
              <a:gd name="T80" fmla="*/ 2147483647 w 231"/>
              <a:gd name="T81" fmla="*/ 2147483647 h 190"/>
              <a:gd name="T82" fmla="*/ 2147483647 w 231"/>
              <a:gd name="T83" fmla="*/ 2147483647 h 190"/>
              <a:gd name="T84" fmla="*/ 2147483647 w 231"/>
              <a:gd name="T85" fmla="*/ 2147483647 h 1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1"/>
              <a:gd name="T130" fmla="*/ 0 h 190"/>
              <a:gd name="T131" fmla="*/ 231 w 231"/>
              <a:gd name="T132" fmla="*/ 190 h 1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1" h="190">
                <a:moveTo>
                  <a:pt x="205" y="4"/>
                </a:moveTo>
                <a:lnTo>
                  <a:pt x="166" y="8"/>
                </a:lnTo>
                <a:lnTo>
                  <a:pt x="124" y="0"/>
                </a:lnTo>
                <a:lnTo>
                  <a:pt x="101" y="0"/>
                </a:lnTo>
                <a:lnTo>
                  <a:pt x="90" y="11"/>
                </a:lnTo>
                <a:lnTo>
                  <a:pt x="90" y="25"/>
                </a:lnTo>
                <a:lnTo>
                  <a:pt x="94" y="35"/>
                </a:lnTo>
                <a:lnTo>
                  <a:pt x="106" y="47"/>
                </a:lnTo>
                <a:lnTo>
                  <a:pt x="132" y="57"/>
                </a:lnTo>
                <a:lnTo>
                  <a:pt x="148" y="79"/>
                </a:lnTo>
                <a:lnTo>
                  <a:pt x="148" y="95"/>
                </a:lnTo>
                <a:lnTo>
                  <a:pt x="143" y="99"/>
                </a:lnTo>
                <a:lnTo>
                  <a:pt x="106" y="95"/>
                </a:lnTo>
                <a:lnTo>
                  <a:pt x="75" y="91"/>
                </a:lnTo>
                <a:lnTo>
                  <a:pt x="48" y="87"/>
                </a:lnTo>
                <a:lnTo>
                  <a:pt x="21" y="87"/>
                </a:lnTo>
                <a:lnTo>
                  <a:pt x="10" y="95"/>
                </a:lnTo>
                <a:lnTo>
                  <a:pt x="4" y="121"/>
                </a:lnTo>
                <a:lnTo>
                  <a:pt x="4" y="129"/>
                </a:lnTo>
                <a:lnTo>
                  <a:pt x="0" y="134"/>
                </a:lnTo>
                <a:lnTo>
                  <a:pt x="10" y="142"/>
                </a:lnTo>
                <a:lnTo>
                  <a:pt x="15" y="147"/>
                </a:lnTo>
                <a:lnTo>
                  <a:pt x="106" y="156"/>
                </a:lnTo>
                <a:lnTo>
                  <a:pt x="135" y="161"/>
                </a:lnTo>
                <a:lnTo>
                  <a:pt x="166" y="151"/>
                </a:lnTo>
                <a:lnTo>
                  <a:pt x="189" y="151"/>
                </a:lnTo>
                <a:lnTo>
                  <a:pt x="209" y="171"/>
                </a:lnTo>
                <a:lnTo>
                  <a:pt x="226" y="190"/>
                </a:lnTo>
                <a:lnTo>
                  <a:pt x="231" y="168"/>
                </a:lnTo>
                <a:lnTo>
                  <a:pt x="218" y="139"/>
                </a:lnTo>
                <a:lnTo>
                  <a:pt x="200" y="126"/>
                </a:lnTo>
                <a:lnTo>
                  <a:pt x="192" y="120"/>
                </a:lnTo>
                <a:lnTo>
                  <a:pt x="192" y="112"/>
                </a:lnTo>
                <a:lnTo>
                  <a:pt x="200" y="103"/>
                </a:lnTo>
                <a:lnTo>
                  <a:pt x="211" y="96"/>
                </a:lnTo>
                <a:lnTo>
                  <a:pt x="214" y="86"/>
                </a:lnTo>
                <a:lnTo>
                  <a:pt x="207" y="76"/>
                </a:lnTo>
                <a:lnTo>
                  <a:pt x="198" y="60"/>
                </a:lnTo>
                <a:lnTo>
                  <a:pt x="203" y="47"/>
                </a:lnTo>
                <a:lnTo>
                  <a:pt x="211" y="40"/>
                </a:lnTo>
                <a:lnTo>
                  <a:pt x="212" y="32"/>
                </a:lnTo>
                <a:lnTo>
                  <a:pt x="212" y="17"/>
                </a:lnTo>
                <a:lnTo>
                  <a:pt x="205" y="4"/>
                </a:lnTo>
              </a:path>
            </a:pathLst>
          </a:cu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96" name="Freeform 81"/>
          <p:cNvSpPr>
            <a:spLocks/>
          </p:cNvSpPr>
          <p:nvPr/>
        </p:nvSpPr>
        <p:spPr bwMode="auto">
          <a:xfrm>
            <a:off x="5580063" y="2528888"/>
            <a:ext cx="158750" cy="100012"/>
          </a:xfrm>
          <a:custGeom>
            <a:avLst/>
            <a:gdLst>
              <a:gd name="T0" fmla="*/ 2147483647 w 214"/>
              <a:gd name="T1" fmla="*/ 2147483647 h 168"/>
              <a:gd name="T2" fmla="*/ 2147483647 w 214"/>
              <a:gd name="T3" fmla="*/ 0 h 168"/>
              <a:gd name="T4" fmla="*/ 2147483647 w 214"/>
              <a:gd name="T5" fmla="*/ 2147483647 h 168"/>
              <a:gd name="T6" fmla="*/ 2147483647 w 214"/>
              <a:gd name="T7" fmla="*/ 2147483647 h 168"/>
              <a:gd name="T8" fmla="*/ 2147483647 w 214"/>
              <a:gd name="T9" fmla="*/ 2147483647 h 168"/>
              <a:gd name="T10" fmla="*/ 2147483647 w 214"/>
              <a:gd name="T11" fmla="*/ 2147483647 h 168"/>
              <a:gd name="T12" fmla="*/ 2147483647 w 214"/>
              <a:gd name="T13" fmla="*/ 2147483647 h 168"/>
              <a:gd name="T14" fmla="*/ 2147483647 w 214"/>
              <a:gd name="T15" fmla="*/ 2147483647 h 168"/>
              <a:gd name="T16" fmla="*/ 2147483647 w 214"/>
              <a:gd name="T17" fmla="*/ 2147483647 h 168"/>
              <a:gd name="T18" fmla="*/ 2147483647 w 214"/>
              <a:gd name="T19" fmla="*/ 2147483647 h 168"/>
              <a:gd name="T20" fmla="*/ 2147483647 w 214"/>
              <a:gd name="T21" fmla="*/ 2147483647 h 168"/>
              <a:gd name="T22" fmla="*/ 2147483647 w 214"/>
              <a:gd name="T23" fmla="*/ 2147483647 h 168"/>
              <a:gd name="T24" fmla="*/ 2147483647 w 214"/>
              <a:gd name="T25" fmla="*/ 2147483647 h 168"/>
              <a:gd name="T26" fmla="*/ 2147483647 w 214"/>
              <a:gd name="T27" fmla="*/ 2147483647 h 168"/>
              <a:gd name="T28" fmla="*/ 2147483647 w 214"/>
              <a:gd name="T29" fmla="*/ 2147483647 h 168"/>
              <a:gd name="T30" fmla="*/ 2147483647 w 214"/>
              <a:gd name="T31" fmla="*/ 2147483647 h 168"/>
              <a:gd name="T32" fmla="*/ 2147483647 w 214"/>
              <a:gd name="T33" fmla="*/ 2147483647 h 168"/>
              <a:gd name="T34" fmla="*/ 2147483647 w 214"/>
              <a:gd name="T35" fmla="*/ 2147483647 h 168"/>
              <a:gd name="T36" fmla="*/ 2147483647 w 214"/>
              <a:gd name="T37" fmla="*/ 2147483647 h 168"/>
              <a:gd name="T38" fmla="*/ 2147483647 w 214"/>
              <a:gd name="T39" fmla="*/ 2147483647 h 168"/>
              <a:gd name="T40" fmla="*/ 2147483647 w 214"/>
              <a:gd name="T41" fmla="*/ 2147483647 h 168"/>
              <a:gd name="T42" fmla="*/ 2147483647 w 214"/>
              <a:gd name="T43" fmla="*/ 2147483647 h 168"/>
              <a:gd name="T44" fmla="*/ 2147483647 w 214"/>
              <a:gd name="T45" fmla="*/ 2147483647 h 168"/>
              <a:gd name="T46" fmla="*/ 0 w 214"/>
              <a:gd name="T47" fmla="*/ 2147483647 h 168"/>
              <a:gd name="T48" fmla="*/ 0 w 214"/>
              <a:gd name="T49" fmla="*/ 2147483647 h 168"/>
              <a:gd name="T50" fmla="*/ 2147483647 w 214"/>
              <a:gd name="T51" fmla="*/ 2147483647 h 168"/>
              <a:gd name="T52" fmla="*/ 2147483647 w 214"/>
              <a:gd name="T53" fmla="*/ 2147483647 h 168"/>
              <a:gd name="T54" fmla="*/ 2147483647 w 214"/>
              <a:gd name="T55" fmla="*/ 2147483647 h 168"/>
              <a:gd name="T56" fmla="*/ 2147483647 w 214"/>
              <a:gd name="T57" fmla="*/ 2147483647 h 168"/>
              <a:gd name="T58" fmla="*/ 2147483647 w 214"/>
              <a:gd name="T59" fmla="*/ 2147483647 h 168"/>
              <a:gd name="T60" fmla="*/ 2147483647 w 214"/>
              <a:gd name="T61" fmla="*/ 2147483647 h 168"/>
              <a:gd name="T62" fmla="*/ 2147483647 w 214"/>
              <a:gd name="T63" fmla="*/ 2147483647 h 168"/>
              <a:gd name="T64" fmla="*/ 2147483647 w 214"/>
              <a:gd name="T65" fmla="*/ 2147483647 h 168"/>
              <a:gd name="T66" fmla="*/ 2147483647 w 214"/>
              <a:gd name="T67" fmla="*/ 2147483647 h 168"/>
              <a:gd name="T68" fmla="*/ 2147483647 w 214"/>
              <a:gd name="T69" fmla="*/ 2147483647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4"/>
              <a:gd name="T106" fmla="*/ 0 h 168"/>
              <a:gd name="T107" fmla="*/ 214 w 214"/>
              <a:gd name="T108" fmla="*/ 168 h 16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4" h="168">
                <a:moveTo>
                  <a:pt x="13" y="3"/>
                </a:moveTo>
                <a:lnTo>
                  <a:pt x="57" y="0"/>
                </a:lnTo>
                <a:lnTo>
                  <a:pt x="88" y="8"/>
                </a:lnTo>
                <a:lnTo>
                  <a:pt x="114" y="22"/>
                </a:lnTo>
                <a:lnTo>
                  <a:pt x="146" y="25"/>
                </a:lnTo>
                <a:lnTo>
                  <a:pt x="165" y="31"/>
                </a:lnTo>
                <a:lnTo>
                  <a:pt x="171" y="38"/>
                </a:lnTo>
                <a:lnTo>
                  <a:pt x="172" y="53"/>
                </a:lnTo>
                <a:lnTo>
                  <a:pt x="152" y="62"/>
                </a:lnTo>
                <a:lnTo>
                  <a:pt x="152" y="77"/>
                </a:lnTo>
                <a:lnTo>
                  <a:pt x="180" y="77"/>
                </a:lnTo>
                <a:lnTo>
                  <a:pt x="203" y="69"/>
                </a:lnTo>
                <a:lnTo>
                  <a:pt x="214" y="83"/>
                </a:lnTo>
                <a:lnTo>
                  <a:pt x="214" y="103"/>
                </a:lnTo>
                <a:lnTo>
                  <a:pt x="205" y="112"/>
                </a:lnTo>
                <a:lnTo>
                  <a:pt x="168" y="116"/>
                </a:lnTo>
                <a:lnTo>
                  <a:pt x="115" y="112"/>
                </a:lnTo>
                <a:lnTo>
                  <a:pt x="95" y="120"/>
                </a:lnTo>
                <a:lnTo>
                  <a:pt x="59" y="126"/>
                </a:lnTo>
                <a:lnTo>
                  <a:pt x="42" y="142"/>
                </a:lnTo>
                <a:lnTo>
                  <a:pt x="39" y="168"/>
                </a:lnTo>
                <a:lnTo>
                  <a:pt x="26" y="139"/>
                </a:lnTo>
                <a:lnTo>
                  <a:pt x="8" y="126"/>
                </a:lnTo>
                <a:lnTo>
                  <a:pt x="0" y="120"/>
                </a:lnTo>
                <a:lnTo>
                  <a:pt x="0" y="112"/>
                </a:lnTo>
                <a:lnTo>
                  <a:pt x="8" y="103"/>
                </a:lnTo>
                <a:lnTo>
                  <a:pt x="19" y="96"/>
                </a:lnTo>
                <a:lnTo>
                  <a:pt x="22" y="84"/>
                </a:lnTo>
                <a:lnTo>
                  <a:pt x="15" y="75"/>
                </a:lnTo>
                <a:lnTo>
                  <a:pt x="6" y="60"/>
                </a:lnTo>
                <a:lnTo>
                  <a:pt x="11" y="47"/>
                </a:lnTo>
                <a:lnTo>
                  <a:pt x="19" y="40"/>
                </a:lnTo>
                <a:lnTo>
                  <a:pt x="20" y="31"/>
                </a:lnTo>
                <a:lnTo>
                  <a:pt x="20" y="17"/>
                </a:lnTo>
                <a:lnTo>
                  <a:pt x="13" y="3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97" name="Freeform 82"/>
          <p:cNvSpPr>
            <a:spLocks/>
          </p:cNvSpPr>
          <p:nvPr/>
        </p:nvSpPr>
        <p:spPr bwMode="auto">
          <a:xfrm>
            <a:off x="5580063" y="2528888"/>
            <a:ext cx="158750" cy="100012"/>
          </a:xfrm>
          <a:custGeom>
            <a:avLst/>
            <a:gdLst>
              <a:gd name="T0" fmla="*/ 2147483647 w 214"/>
              <a:gd name="T1" fmla="*/ 2147483647 h 168"/>
              <a:gd name="T2" fmla="*/ 2147483647 w 214"/>
              <a:gd name="T3" fmla="*/ 0 h 168"/>
              <a:gd name="T4" fmla="*/ 2147483647 w 214"/>
              <a:gd name="T5" fmla="*/ 2147483647 h 168"/>
              <a:gd name="T6" fmla="*/ 2147483647 w 214"/>
              <a:gd name="T7" fmla="*/ 2147483647 h 168"/>
              <a:gd name="T8" fmla="*/ 2147483647 w 214"/>
              <a:gd name="T9" fmla="*/ 2147483647 h 168"/>
              <a:gd name="T10" fmla="*/ 2147483647 w 214"/>
              <a:gd name="T11" fmla="*/ 2147483647 h 168"/>
              <a:gd name="T12" fmla="*/ 2147483647 w 214"/>
              <a:gd name="T13" fmla="*/ 2147483647 h 168"/>
              <a:gd name="T14" fmla="*/ 2147483647 w 214"/>
              <a:gd name="T15" fmla="*/ 2147483647 h 168"/>
              <a:gd name="T16" fmla="*/ 2147483647 w 214"/>
              <a:gd name="T17" fmla="*/ 2147483647 h 168"/>
              <a:gd name="T18" fmla="*/ 2147483647 w 214"/>
              <a:gd name="T19" fmla="*/ 2147483647 h 168"/>
              <a:gd name="T20" fmla="*/ 2147483647 w 214"/>
              <a:gd name="T21" fmla="*/ 2147483647 h 168"/>
              <a:gd name="T22" fmla="*/ 2147483647 w 214"/>
              <a:gd name="T23" fmla="*/ 2147483647 h 168"/>
              <a:gd name="T24" fmla="*/ 2147483647 w 214"/>
              <a:gd name="T25" fmla="*/ 2147483647 h 168"/>
              <a:gd name="T26" fmla="*/ 2147483647 w 214"/>
              <a:gd name="T27" fmla="*/ 2147483647 h 168"/>
              <a:gd name="T28" fmla="*/ 2147483647 w 214"/>
              <a:gd name="T29" fmla="*/ 2147483647 h 168"/>
              <a:gd name="T30" fmla="*/ 2147483647 w 214"/>
              <a:gd name="T31" fmla="*/ 2147483647 h 168"/>
              <a:gd name="T32" fmla="*/ 2147483647 w 214"/>
              <a:gd name="T33" fmla="*/ 2147483647 h 168"/>
              <a:gd name="T34" fmla="*/ 2147483647 w 214"/>
              <a:gd name="T35" fmla="*/ 2147483647 h 168"/>
              <a:gd name="T36" fmla="*/ 2147483647 w 214"/>
              <a:gd name="T37" fmla="*/ 2147483647 h 168"/>
              <a:gd name="T38" fmla="*/ 2147483647 w 214"/>
              <a:gd name="T39" fmla="*/ 2147483647 h 168"/>
              <a:gd name="T40" fmla="*/ 2147483647 w 214"/>
              <a:gd name="T41" fmla="*/ 2147483647 h 168"/>
              <a:gd name="T42" fmla="*/ 2147483647 w 214"/>
              <a:gd name="T43" fmla="*/ 2147483647 h 168"/>
              <a:gd name="T44" fmla="*/ 2147483647 w 214"/>
              <a:gd name="T45" fmla="*/ 2147483647 h 168"/>
              <a:gd name="T46" fmla="*/ 0 w 214"/>
              <a:gd name="T47" fmla="*/ 2147483647 h 168"/>
              <a:gd name="T48" fmla="*/ 0 w 214"/>
              <a:gd name="T49" fmla="*/ 2147483647 h 168"/>
              <a:gd name="T50" fmla="*/ 2147483647 w 214"/>
              <a:gd name="T51" fmla="*/ 2147483647 h 168"/>
              <a:gd name="T52" fmla="*/ 2147483647 w 214"/>
              <a:gd name="T53" fmla="*/ 2147483647 h 168"/>
              <a:gd name="T54" fmla="*/ 2147483647 w 214"/>
              <a:gd name="T55" fmla="*/ 2147483647 h 168"/>
              <a:gd name="T56" fmla="*/ 2147483647 w 214"/>
              <a:gd name="T57" fmla="*/ 2147483647 h 168"/>
              <a:gd name="T58" fmla="*/ 2147483647 w 214"/>
              <a:gd name="T59" fmla="*/ 2147483647 h 168"/>
              <a:gd name="T60" fmla="*/ 2147483647 w 214"/>
              <a:gd name="T61" fmla="*/ 2147483647 h 168"/>
              <a:gd name="T62" fmla="*/ 2147483647 w 214"/>
              <a:gd name="T63" fmla="*/ 2147483647 h 168"/>
              <a:gd name="T64" fmla="*/ 2147483647 w 214"/>
              <a:gd name="T65" fmla="*/ 2147483647 h 168"/>
              <a:gd name="T66" fmla="*/ 2147483647 w 214"/>
              <a:gd name="T67" fmla="*/ 2147483647 h 168"/>
              <a:gd name="T68" fmla="*/ 2147483647 w 214"/>
              <a:gd name="T69" fmla="*/ 2147483647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4"/>
              <a:gd name="T106" fmla="*/ 0 h 168"/>
              <a:gd name="T107" fmla="*/ 214 w 214"/>
              <a:gd name="T108" fmla="*/ 168 h 16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4" h="168">
                <a:moveTo>
                  <a:pt x="13" y="3"/>
                </a:moveTo>
                <a:lnTo>
                  <a:pt x="57" y="0"/>
                </a:lnTo>
                <a:lnTo>
                  <a:pt x="88" y="8"/>
                </a:lnTo>
                <a:lnTo>
                  <a:pt x="114" y="22"/>
                </a:lnTo>
                <a:lnTo>
                  <a:pt x="146" y="25"/>
                </a:lnTo>
                <a:lnTo>
                  <a:pt x="165" y="31"/>
                </a:lnTo>
                <a:lnTo>
                  <a:pt x="171" y="38"/>
                </a:lnTo>
                <a:lnTo>
                  <a:pt x="172" y="53"/>
                </a:lnTo>
                <a:lnTo>
                  <a:pt x="152" y="62"/>
                </a:lnTo>
                <a:lnTo>
                  <a:pt x="152" y="77"/>
                </a:lnTo>
                <a:lnTo>
                  <a:pt x="180" y="77"/>
                </a:lnTo>
                <a:lnTo>
                  <a:pt x="203" y="69"/>
                </a:lnTo>
                <a:lnTo>
                  <a:pt x="214" y="83"/>
                </a:lnTo>
                <a:lnTo>
                  <a:pt x="214" y="103"/>
                </a:lnTo>
                <a:lnTo>
                  <a:pt x="205" y="112"/>
                </a:lnTo>
                <a:lnTo>
                  <a:pt x="168" y="116"/>
                </a:lnTo>
                <a:lnTo>
                  <a:pt x="115" y="112"/>
                </a:lnTo>
                <a:lnTo>
                  <a:pt x="95" y="120"/>
                </a:lnTo>
                <a:lnTo>
                  <a:pt x="59" y="126"/>
                </a:lnTo>
                <a:lnTo>
                  <a:pt x="42" y="142"/>
                </a:lnTo>
                <a:lnTo>
                  <a:pt x="39" y="168"/>
                </a:lnTo>
                <a:lnTo>
                  <a:pt x="26" y="139"/>
                </a:lnTo>
                <a:lnTo>
                  <a:pt x="8" y="126"/>
                </a:lnTo>
                <a:lnTo>
                  <a:pt x="0" y="120"/>
                </a:lnTo>
                <a:lnTo>
                  <a:pt x="0" y="112"/>
                </a:lnTo>
                <a:lnTo>
                  <a:pt x="8" y="103"/>
                </a:lnTo>
                <a:lnTo>
                  <a:pt x="19" y="96"/>
                </a:lnTo>
                <a:lnTo>
                  <a:pt x="22" y="84"/>
                </a:lnTo>
                <a:lnTo>
                  <a:pt x="15" y="75"/>
                </a:lnTo>
                <a:lnTo>
                  <a:pt x="6" y="60"/>
                </a:lnTo>
                <a:lnTo>
                  <a:pt x="11" y="47"/>
                </a:lnTo>
                <a:lnTo>
                  <a:pt x="19" y="40"/>
                </a:lnTo>
                <a:lnTo>
                  <a:pt x="20" y="31"/>
                </a:lnTo>
                <a:lnTo>
                  <a:pt x="20" y="17"/>
                </a:lnTo>
                <a:lnTo>
                  <a:pt x="13" y="3"/>
                </a:lnTo>
              </a:path>
            </a:pathLst>
          </a:custGeom>
          <a:noFill/>
          <a:ln w="12700">
            <a:solidFill>
              <a:srgbClr val="D4D4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98" name="Freeform 83"/>
          <p:cNvSpPr>
            <a:spLocks/>
          </p:cNvSpPr>
          <p:nvPr/>
        </p:nvSpPr>
        <p:spPr bwMode="auto">
          <a:xfrm>
            <a:off x="3773489" y="1858964"/>
            <a:ext cx="1074737" cy="852487"/>
          </a:xfrm>
          <a:custGeom>
            <a:avLst/>
            <a:gdLst>
              <a:gd name="T0" fmla="*/ 2147483647 w 1638"/>
              <a:gd name="T1" fmla="*/ 0 h 1819"/>
              <a:gd name="T2" fmla="*/ 2147483647 w 1638"/>
              <a:gd name="T3" fmla="*/ 0 h 1819"/>
              <a:gd name="T4" fmla="*/ 2147483647 w 1638"/>
              <a:gd name="T5" fmla="*/ 0 h 1819"/>
              <a:gd name="T6" fmla="*/ 2147483647 w 1638"/>
              <a:gd name="T7" fmla="*/ 0 h 1819"/>
              <a:gd name="T8" fmla="*/ 2147483647 w 1638"/>
              <a:gd name="T9" fmla="*/ 0 h 1819"/>
              <a:gd name="T10" fmla="*/ 2147483647 w 1638"/>
              <a:gd name="T11" fmla="*/ 0 h 1819"/>
              <a:gd name="T12" fmla="*/ 2147483647 w 1638"/>
              <a:gd name="T13" fmla="*/ 0 h 1819"/>
              <a:gd name="T14" fmla="*/ 2147483647 w 1638"/>
              <a:gd name="T15" fmla="*/ 0 h 1819"/>
              <a:gd name="T16" fmla="*/ 2147483647 w 1638"/>
              <a:gd name="T17" fmla="*/ 0 h 1819"/>
              <a:gd name="T18" fmla="*/ 2147483647 w 1638"/>
              <a:gd name="T19" fmla="*/ 0 h 1819"/>
              <a:gd name="T20" fmla="*/ 2147483647 w 1638"/>
              <a:gd name="T21" fmla="*/ 0 h 1819"/>
              <a:gd name="T22" fmla="*/ 2147483647 w 1638"/>
              <a:gd name="T23" fmla="*/ 0 h 1819"/>
              <a:gd name="T24" fmla="*/ 2147483647 w 1638"/>
              <a:gd name="T25" fmla="*/ 0 h 1819"/>
              <a:gd name="T26" fmla="*/ 2147483647 w 1638"/>
              <a:gd name="T27" fmla="*/ 0 h 1819"/>
              <a:gd name="T28" fmla="*/ 2147483647 w 1638"/>
              <a:gd name="T29" fmla="*/ 0 h 1819"/>
              <a:gd name="T30" fmla="*/ 2147483647 w 1638"/>
              <a:gd name="T31" fmla="*/ 0 h 1819"/>
              <a:gd name="T32" fmla="*/ 0 w 1638"/>
              <a:gd name="T33" fmla="*/ 0 h 1819"/>
              <a:gd name="T34" fmla="*/ 2147483647 w 1638"/>
              <a:gd name="T35" fmla="*/ 0 h 1819"/>
              <a:gd name="T36" fmla="*/ 2147483647 w 1638"/>
              <a:gd name="T37" fmla="*/ 0 h 1819"/>
              <a:gd name="T38" fmla="*/ 2147483647 w 1638"/>
              <a:gd name="T39" fmla="*/ 0 h 1819"/>
              <a:gd name="T40" fmla="*/ 2147483647 w 1638"/>
              <a:gd name="T41" fmla="*/ 0 h 1819"/>
              <a:gd name="T42" fmla="*/ 2147483647 w 1638"/>
              <a:gd name="T43" fmla="*/ 0 h 1819"/>
              <a:gd name="T44" fmla="*/ 2147483647 w 1638"/>
              <a:gd name="T45" fmla="*/ 0 h 1819"/>
              <a:gd name="T46" fmla="*/ 2147483647 w 1638"/>
              <a:gd name="T47" fmla="*/ 0 h 1819"/>
              <a:gd name="T48" fmla="*/ 2147483647 w 1638"/>
              <a:gd name="T49" fmla="*/ 0 h 1819"/>
              <a:gd name="T50" fmla="*/ 2147483647 w 1638"/>
              <a:gd name="T51" fmla="*/ 0 h 1819"/>
              <a:gd name="T52" fmla="*/ 2147483647 w 1638"/>
              <a:gd name="T53" fmla="*/ 0 h 1819"/>
              <a:gd name="T54" fmla="*/ 2147483647 w 1638"/>
              <a:gd name="T55" fmla="*/ 0 h 1819"/>
              <a:gd name="T56" fmla="*/ 2147483647 w 1638"/>
              <a:gd name="T57" fmla="*/ 0 h 1819"/>
              <a:gd name="T58" fmla="*/ 2147483647 w 1638"/>
              <a:gd name="T59" fmla="*/ 0 h 1819"/>
              <a:gd name="T60" fmla="*/ 2147483647 w 1638"/>
              <a:gd name="T61" fmla="*/ 0 h 1819"/>
              <a:gd name="T62" fmla="*/ 2147483647 w 1638"/>
              <a:gd name="T63" fmla="*/ 0 h 1819"/>
              <a:gd name="T64" fmla="*/ 2147483647 w 1638"/>
              <a:gd name="T65" fmla="*/ 0 h 1819"/>
              <a:gd name="T66" fmla="*/ 2147483647 w 1638"/>
              <a:gd name="T67" fmla="*/ 0 h 1819"/>
              <a:gd name="T68" fmla="*/ 2147483647 w 1638"/>
              <a:gd name="T69" fmla="*/ 0 h 1819"/>
              <a:gd name="T70" fmla="*/ 2147483647 w 1638"/>
              <a:gd name="T71" fmla="*/ 0 h 1819"/>
              <a:gd name="T72" fmla="*/ 2147483647 w 1638"/>
              <a:gd name="T73" fmla="*/ 0 h 1819"/>
              <a:gd name="T74" fmla="*/ 2147483647 w 1638"/>
              <a:gd name="T75" fmla="*/ 0 h 1819"/>
              <a:gd name="T76" fmla="*/ 2147483647 w 1638"/>
              <a:gd name="T77" fmla="*/ 0 h 1819"/>
              <a:gd name="T78" fmla="*/ 2147483647 w 1638"/>
              <a:gd name="T79" fmla="*/ 0 h 1819"/>
              <a:gd name="T80" fmla="*/ 2147483647 w 1638"/>
              <a:gd name="T81" fmla="*/ 0 h 1819"/>
              <a:gd name="T82" fmla="*/ 2147483647 w 1638"/>
              <a:gd name="T83" fmla="*/ 0 h 1819"/>
              <a:gd name="T84" fmla="*/ 2147483647 w 1638"/>
              <a:gd name="T85" fmla="*/ 0 h 1819"/>
              <a:gd name="T86" fmla="*/ 2147483647 w 1638"/>
              <a:gd name="T87" fmla="*/ 0 h 1819"/>
              <a:gd name="T88" fmla="*/ 2147483647 w 1638"/>
              <a:gd name="T89" fmla="*/ 0 h 1819"/>
              <a:gd name="T90" fmla="*/ 2147483647 w 1638"/>
              <a:gd name="T91" fmla="*/ 0 h 1819"/>
              <a:gd name="T92" fmla="*/ 2147483647 w 1638"/>
              <a:gd name="T93" fmla="*/ 0 h 1819"/>
              <a:gd name="T94" fmla="*/ 2147483647 w 1638"/>
              <a:gd name="T95" fmla="*/ 0 h 1819"/>
              <a:gd name="T96" fmla="*/ 2147483647 w 1638"/>
              <a:gd name="T97" fmla="*/ 0 h 1819"/>
              <a:gd name="T98" fmla="*/ 2147483647 w 1638"/>
              <a:gd name="T99" fmla="*/ 0 h 1819"/>
              <a:gd name="T100" fmla="*/ 2147483647 w 1638"/>
              <a:gd name="T101" fmla="*/ 0 h 1819"/>
              <a:gd name="T102" fmla="*/ 2147483647 w 1638"/>
              <a:gd name="T103" fmla="*/ 0 h 1819"/>
              <a:gd name="T104" fmla="*/ 2147483647 w 1638"/>
              <a:gd name="T105" fmla="*/ 0 h 1819"/>
              <a:gd name="T106" fmla="*/ 2147483647 w 1638"/>
              <a:gd name="T107" fmla="*/ 0 h 1819"/>
              <a:gd name="T108" fmla="*/ 2147483647 w 1638"/>
              <a:gd name="T109" fmla="*/ 0 h 1819"/>
              <a:gd name="T110" fmla="*/ 2147483647 w 1638"/>
              <a:gd name="T111" fmla="*/ 0 h 1819"/>
              <a:gd name="T112" fmla="*/ 2147483647 w 1638"/>
              <a:gd name="T113" fmla="*/ 0 h 1819"/>
              <a:gd name="T114" fmla="*/ 2147483647 w 1638"/>
              <a:gd name="T115" fmla="*/ 0 h 1819"/>
              <a:gd name="T116" fmla="*/ 2147483647 w 1638"/>
              <a:gd name="T117" fmla="*/ 0 h 1819"/>
              <a:gd name="T118" fmla="*/ 2147483647 w 1638"/>
              <a:gd name="T119" fmla="*/ 0 h 18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8"/>
              <a:gd name="T181" fmla="*/ 0 h 1819"/>
              <a:gd name="T182" fmla="*/ 1638 w 1638"/>
              <a:gd name="T183" fmla="*/ 1819 h 181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8" h="1819">
                <a:moveTo>
                  <a:pt x="1042" y="1421"/>
                </a:moveTo>
                <a:lnTo>
                  <a:pt x="1024" y="1364"/>
                </a:lnTo>
                <a:lnTo>
                  <a:pt x="1013" y="1334"/>
                </a:lnTo>
                <a:lnTo>
                  <a:pt x="995" y="1300"/>
                </a:lnTo>
                <a:lnTo>
                  <a:pt x="982" y="1279"/>
                </a:lnTo>
                <a:lnTo>
                  <a:pt x="968" y="1270"/>
                </a:lnTo>
                <a:lnTo>
                  <a:pt x="971" y="1234"/>
                </a:lnTo>
                <a:lnTo>
                  <a:pt x="968" y="1187"/>
                </a:lnTo>
                <a:lnTo>
                  <a:pt x="958" y="1179"/>
                </a:lnTo>
                <a:lnTo>
                  <a:pt x="943" y="1157"/>
                </a:lnTo>
                <a:lnTo>
                  <a:pt x="945" y="1131"/>
                </a:lnTo>
                <a:lnTo>
                  <a:pt x="956" y="1107"/>
                </a:lnTo>
                <a:lnTo>
                  <a:pt x="956" y="1040"/>
                </a:lnTo>
                <a:lnTo>
                  <a:pt x="961" y="969"/>
                </a:lnTo>
                <a:lnTo>
                  <a:pt x="976" y="917"/>
                </a:lnTo>
                <a:lnTo>
                  <a:pt x="1006" y="881"/>
                </a:lnTo>
                <a:lnTo>
                  <a:pt x="1013" y="868"/>
                </a:lnTo>
                <a:lnTo>
                  <a:pt x="1002" y="843"/>
                </a:lnTo>
                <a:lnTo>
                  <a:pt x="999" y="837"/>
                </a:lnTo>
                <a:lnTo>
                  <a:pt x="972" y="830"/>
                </a:lnTo>
                <a:lnTo>
                  <a:pt x="961" y="825"/>
                </a:lnTo>
                <a:lnTo>
                  <a:pt x="915" y="772"/>
                </a:lnTo>
                <a:lnTo>
                  <a:pt x="899" y="720"/>
                </a:lnTo>
                <a:lnTo>
                  <a:pt x="896" y="690"/>
                </a:lnTo>
                <a:lnTo>
                  <a:pt x="862" y="581"/>
                </a:lnTo>
                <a:lnTo>
                  <a:pt x="854" y="559"/>
                </a:lnTo>
                <a:lnTo>
                  <a:pt x="847" y="533"/>
                </a:lnTo>
                <a:lnTo>
                  <a:pt x="820" y="498"/>
                </a:lnTo>
                <a:lnTo>
                  <a:pt x="813" y="489"/>
                </a:lnTo>
                <a:lnTo>
                  <a:pt x="778" y="481"/>
                </a:lnTo>
                <a:lnTo>
                  <a:pt x="756" y="484"/>
                </a:lnTo>
                <a:lnTo>
                  <a:pt x="733" y="507"/>
                </a:lnTo>
                <a:lnTo>
                  <a:pt x="722" y="520"/>
                </a:lnTo>
                <a:lnTo>
                  <a:pt x="696" y="515"/>
                </a:lnTo>
                <a:lnTo>
                  <a:pt x="680" y="489"/>
                </a:lnTo>
                <a:lnTo>
                  <a:pt x="661" y="460"/>
                </a:lnTo>
                <a:lnTo>
                  <a:pt x="653" y="433"/>
                </a:lnTo>
                <a:lnTo>
                  <a:pt x="646" y="402"/>
                </a:lnTo>
                <a:lnTo>
                  <a:pt x="634" y="377"/>
                </a:lnTo>
                <a:lnTo>
                  <a:pt x="623" y="345"/>
                </a:lnTo>
                <a:lnTo>
                  <a:pt x="615" y="320"/>
                </a:lnTo>
                <a:lnTo>
                  <a:pt x="600" y="293"/>
                </a:lnTo>
                <a:lnTo>
                  <a:pt x="582" y="267"/>
                </a:lnTo>
                <a:lnTo>
                  <a:pt x="551" y="249"/>
                </a:lnTo>
                <a:lnTo>
                  <a:pt x="544" y="249"/>
                </a:lnTo>
                <a:lnTo>
                  <a:pt x="524" y="240"/>
                </a:lnTo>
                <a:lnTo>
                  <a:pt x="501" y="227"/>
                </a:lnTo>
                <a:lnTo>
                  <a:pt x="471" y="223"/>
                </a:lnTo>
                <a:lnTo>
                  <a:pt x="452" y="227"/>
                </a:lnTo>
                <a:lnTo>
                  <a:pt x="433" y="259"/>
                </a:lnTo>
                <a:lnTo>
                  <a:pt x="411" y="253"/>
                </a:lnTo>
                <a:lnTo>
                  <a:pt x="388" y="245"/>
                </a:lnTo>
                <a:lnTo>
                  <a:pt x="365" y="232"/>
                </a:lnTo>
                <a:lnTo>
                  <a:pt x="341" y="215"/>
                </a:lnTo>
                <a:lnTo>
                  <a:pt x="307" y="202"/>
                </a:lnTo>
                <a:lnTo>
                  <a:pt x="285" y="188"/>
                </a:lnTo>
                <a:lnTo>
                  <a:pt x="263" y="171"/>
                </a:lnTo>
                <a:lnTo>
                  <a:pt x="240" y="158"/>
                </a:lnTo>
                <a:lnTo>
                  <a:pt x="213" y="136"/>
                </a:lnTo>
                <a:lnTo>
                  <a:pt x="186" y="118"/>
                </a:lnTo>
                <a:lnTo>
                  <a:pt x="164" y="106"/>
                </a:lnTo>
                <a:lnTo>
                  <a:pt x="138" y="74"/>
                </a:lnTo>
                <a:lnTo>
                  <a:pt x="121" y="49"/>
                </a:lnTo>
                <a:lnTo>
                  <a:pt x="110" y="30"/>
                </a:lnTo>
                <a:lnTo>
                  <a:pt x="65" y="14"/>
                </a:lnTo>
                <a:lnTo>
                  <a:pt x="34" y="5"/>
                </a:lnTo>
                <a:lnTo>
                  <a:pt x="4" y="0"/>
                </a:lnTo>
                <a:lnTo>
                  <a:pt x="0" y="106"/>
                </a:lnTo>
                <a:lnTo>
                  <a:pt x="8" y="150"/>
                </a:lnTo>
                <a:lnTo>
                  <a:pt x="12" y="193"/>
                </a:lnTo>
                <a:lnTo>
                  <a:pt x="4" y="240"/>
                </a:lnTo>
                <a:lnTo>
                  <a:pt x="22" y="296"/>
                </a:lnTo>
                <a:lnTo>
                  <a:pt x="50" y="342"/>
                </a:lnTo>
                <a:lnTo>
                  <a:pt x="68" y="364"/>
                </a:lnTo>
                <a:lnTo>
                  <a:pt x="75" y="388"/>
                </a:lnTo>
                <a:lnTo>
                  <a:pt x="71" y="409"/>
                </a:lnTo>
                <a:lnTo>
                  <a:pt x="58" y="421"/>
                </a:lnTo>
                <a:lnTo>
                  <a:pt x="24" y="408"/>
                </a:lnTo>
                <a:lnTo>
                  <a:pt x="12" y="407"/>
                </a:lnTo>
                <a:lnTo>
                  <a:pt x="12" y="410"/>
                </a:lnTo>
                <a:lnTo>
                  <a:pt x="34" y="443"/>
                </a:lnTo>
                <a:lnTo>
                  <a:pt x="60" y="477"/>
                </a:lnTo>
                <a:lnTo>
                  <a:pt x="76" y="525"/>
                </a:lnTo>
                <a:lnTo>
                  <a:pt x="95" y="550"/>
                </a:lnTo>
                <a:lnTo>
                  <a:pt x="110" y="591"/>
                </a:lnTo>
                <a:lnTo>
                  <a:pt x="119" y="636"/>
                </a:lnTo>
                <a:lnTo>
                  <a:pt x="114" y="681"/>
                </a:lnTo>
                <a:lnTo>
                  <a:pt x="118" y="706"/>
                </a:lnTo>
                <a:lnTo>
                  <a:pt x="138" y="739"/>
                </a:lnTo>
                <a:lnTo>
                  <a:pt x="159" y="777"/>
                </a:lnTo>
                <a:lnTo>
                  <a:pt x="174" y="805"/>
                </a:lnTo>
                <a:lnTo>
                  <a:pt x="179" y="837"/>
                </a:lnTo>
                <a:lnTo>
                  <a:pt x="192" y="884"/>
                </a:lnTo>
                <a:lnTo>
                  <a:pt x="206" y="899"/>
                </a:lnTo>
                <a:lnTo>
                  <a:pt x="228" y="895"/>
                </a:lnTo>
                <a:lnTo>
                  <a:pt x="239" y="880"/>
                </a:lnTo>
                <a:lnTo>
                  <a:pt x="233" y="849"/>
                </a:lnTo>
                <a:lnTo>
                  <a:pt x="220" y="821"/>
                </a:lnTo>
                <a:lnTo>
                  <a:pt x="209" y="791"/>
                </a:lnTo>
                <a:lnTo>
                  <a:pt x="185" y="784"/>
                </a:lnTo>
                <a:lnTo>
                  <a:pt x="182" y="762"/>
                </a:lnTo>
                <a:lnTo>
                  <a:pt x="195" y="739"/>
                </a:lnTo>
                <a:lnTo>
                  <a:pt x="192" y="721"/>
                </a:lnTo>
                <a:lnTo>
                  <a:pt x="182" y="703"/>
                </a:lnTo>
                <a:lnTo>
                  <a:pt x="183" y="591"/>
                </a:lnTo>
                <a:lnTo>
                  <a:pt x="178" y="579"/>
                </a:lnTo>
                <a:lnTo>
                  <a:pt x="173" y="593"/>
                </a:lnTo>
                <a:lnTo>
                  <a:pt x="147" y="430"/>
                </a:lnTo>
                <a:lnTo>
                  <a:pt x="138" y="402"/>
                </a:lnTo>
                <a:lnTo>
                  <a:pt x="97" y="331"/>
                </a:lnTo>
                <a:lnTo>
                  <a:pt x="85" y="292"/>
                </a:lnTo>
                <a:lnTo>
                  <a:pt x="79" y="232"/>
                </a:lnTo>
                <a:lnTo>
                  <a:pt x="89" y="184"/>
                </a:lnTo>
                <a:lnTo>
                  <a:pt x="87" y="140"/>
                </a:lnTo>
                <a:lnTo>
                  <a:pt x="99" y="118"/>
                </a:lnTo>
                <a:lnTo>
                  <a:pt x="118" y="118"/>
                </a:lnTo>
                <a:lnTo>
                  <a:pt x="131" y="136"/>
                </a:lnTo>
                <a:lnTo>
                  <a:pt x="179" y="184"/>
                </a:lnTo>
                <a:lnTo>
                  <a:pt x="179" y="206"/>
                </a:lnTo>
                <a:lnTo>
                  <a:pt x="168" y="218"/>
                </a:lnTo>
                <a:lnTo>
                  <a:pt x="179" y="245"/>
                </a:lnTo>
                <a:lnTo>
                  <a:pt x="175" y="293"/>
                </a:lnTo>
                <a:lnTo>
                  <a:pt x="185" y="377"/>
                </a:lnTo>
                <a:lnTo>
                  <a:pt x="201" y="408"/>
                </a:lnTo>
                <a:lnTo>
                  <a:pt x="212" y="446"/>
                </a:lnTo>
                <a:lnTo>
                  <a:pt x="250" y="482"/>
                </a:lnTo>
                <a:lnTo>
                  <a:pt x="255" y="509"/>
                </a:lnTo>
                <a:lnTo>
                  <a:pt x="247" y="520"/>
                </a:lnTo>
                <a:lnTo>
                  <a:pt x="261" y="546"/>
                </a:lnTo>
                <a:lnTo>
                  <a:pt x="274" y="586"/>
                </a:lnTo>
                <a:lnTo>
                  <a:pt x="296" y="630"/>
                </a:lnTo>
                <a:lnTo>
                  <a:pt x="307" y="672"/>
                </a:lnTo>
                <a:lnTo>
                  <a:pt x="296" y="690"/>
                </a:lnTo>
                <a:lnTo>
                  <a:pt x="331" y="730"/>
                </a:lnTo>
                <a:lnTo>
                  <a:pt x="361" y="804"/>
                </a:lnTo>
                <a:lnTo>
                  <a:pt x="388" y="859"/>
                </a:lnTo>
                <a:lnTo>
                  <a:pt x="411" y="922"/>
                </a:lnTo>
                <a:lnTo>
                  <a:pt x="423" y="947"/>
                </a:lnTo>
                <a:lnTo>
                  <a:pt x="440" y="985"/>
                </a:lnTo>
                <a:lnTo>
                  <a:pt x="448" y="1065"/>
                </a:lnTo>
                <a:lnTo>
                  <a:pt x="464" y="1096"/>
                </a:lnTo>
                <a:lnTo>
                  <a:pt x="471" y="1135"/>
                </a:lnTo>
                <a:lnTo>
                  <a:pt x="468" y="1138"/>
                </a:lnTo>
                <a:lnTo>
                  <a:pt x="444" y="1147"/>
                </a:lnTo>
                <a:lnTo>
                  <a:pt x="433" y="1157"/>
                </a:lnTo>
                <a:lnTo>
                  <a:pt x="433" y="1201"/>
                </a:lnTo>
                <a:lnTo>
                  <a:pt x="452" y="1234"/>
                </a:lnTo>
                <a:lnTo>
                  <a:pt x="468" y="1261"/>
                </a:lnTo>
                <a:lnTo>
                  <a:pt x="498" y="1297"/>
                </a:lnTo>
                <a:lnTo>
                  <a:pt x="521" y="1313"/>
                </a:lnTo>
                <a:lnTo>
                  <a:pt x="532" y="1340"/>
                </a:lnTo>
                <a:lnTo>
                  <a:pt x="559" y="1371"/>
                </a:lnTo>
                <a:lnTo>
                  <a:pt x="585" y="1384"/>
                </a:lnTo>
                <a:lnTo>
                  <a:pt x="615" y="1392"/>
                </a:lnTo>
                <a:lnTo>
                  <a:pt x="634" y="1409"/>
                </a:lnTo>
                <a:lnTo>
                  <a:pt x="657" y="1430"/>
                </a:lnTo>
                <a:lnTo>
                  <a:pt x="680" y="1458"/>
                </a:lnTo>
                <a:lnTo>
                  <a:pt x="703" y="1480"/>
                </a:lnTo>
                <a:lnTo>
                  <a:pt x="713" y="1488"/>
                </a:lnTo>
                <a:lnTo>
                  <a:pt x="737" y="1510"/>
                </a:lnTo>
                <a:lnTo>
                  <a:pt x="761" y="1527"/>
                </a:lnTo>
                <a:lnTo>
                  <a:pt x="782" y="1541"/>
                </a:lnTo>
                <a:lnTo>
                  <a:pt x="816" y="1548"/>
                </a:lnTo>
                <a:lnTo>
                  <a:pt x="851" y="1588"/>
                </a:lnTo>
                <a:lnTo>
                  <a:pt x="885" y="1601"/>
                </a:lnTo>
                <a:lnTo>
                  <a:pt x="919" y="1627"/>
                </a:lnTo>
                <a:lnTo>
                  <a:pt x="953" y="1640"/>
                </a:lnTo>
                <a:lnTo>
                  <a:pt x="980" y="1645"/>
                </a:lnTo>
                <a:lnTo>
                  <a:pt x="1010" y="1649"/>
                </a:lnTo>
                <a:lnTo>
                  <a:pt x="1067" y="1640"/>
                </a:lnTo>
                <a:lnTo>
                  <a:pt x="1094" y="1645"/>
                </a:lnTo>
                <a:lnTo>
                  <a:pt x="1108" y="1653"/>
                </a:lnTo>
                <a:lnTo>
                  <a:pt x="1135" y="1667"/>
                </a:lnTo>
                <a:lnTo>
                  <a:pt x="1151" y="1688"/>
                </a:lnTo>
                <a:lnTo>
                  <a:pt x="1174" y="1724"/>
                </a:lnTo>
                <a:lnTo>
                  <a:pt x="1192" y="1750"/>
                </a:lnTo>
                <a:lnTo>
                  <a:pt x="1216" y="1784"/>
                </a:lnTo>
                <a:lnTo>
                  <a:pt x="1230" y="1811"/>
                </a:lnTo>
                <a:lnTo>
                  <a:pt x="1238" y="1819"/>
                </a:lnTo>
                <a:lnTo>
                  <a:pt x="1248" y="1793"/>
                </a:lnTo>
                <a:lnTo>
                  <a:pt x="1245" y="1772"/>
                </a:lnTo>
                <a:lnTo>
                  <a:pt x="1245" y="1755"/>
                </a:lnTo>
                <a:lnTo>
                  <a:pt x="1252" y="1734"/>
                </a:lnTo>
                <a:lnTo>
                  <a:pt x="1265" y="1726"/>
                </a:lnTo>
                <a:lnTo>
                  <a:pt x="1352" y="1732"/>
                </a:lnTo>
                <a:lnTo>
                  <a:pt x="1363" y="1728"/>
                </a:lnTo>
                <a:lnTo>
                  <a:pt x="1368" y="1708"/>
                </a:lnTo>
                <a:lnTo>
                  <a:pt x="1382" y="1696"/>
                </a:lnTo>
                <a:lnTo>
                  <a:pt x="1389" y="1686"/>
                </a:lnTo>
                <a:lnTo>
                  <a:pt x="1375" y="1680"/>
                </a:lnTo>
                <a:lnTo>
                  <a:pt x="1361" y="1664"/>
                </a:lnTo>
                <a:lnTo>
                  <a:pt x="1356" y="1644"/>
                </a:lnTo>
                <a:lnTo>
                  <a:pt x="1352" y="1620"/>
                </a:lnTo>
                <a:lnTo>
                  <a:pt x="1354" y="1588"/>
                </a:lnTo>
                <a:lnTo>
                  <a:pt x="1393" y="1588"/>
                </a:lnTo>
                <a:lnTo>
                  <a:pt x="1453" y="1588"/>
                </a:lnTo>
                <a:lnTo>
                  <a:pt x="1491" y="1588"/>
                </a:lnTo>
                <a:lnTo>
                  <a:pt x="1509" y="1566"/>
                </a:lnTo>
                <a:lnTo>
                  <a:pt x="1521" y="1562"/>
                </a:lnTo>
                <a:lnTo>
                  <a:pt x="1535" y="1570"/>
                </a:lnTo>
                <a:lnTo>
                  <a:pt x="1544" y="1553"/>
                </a:lnTo>
                <a:lnTo>
                  <a:pt x="1549" y="1570"/>
                </a:lnTo>
                <a:lnTo>
                  <a:pt x="1556" y="1584"/>
                </a:lnTo>
                <a:lnTo>
                  <a:pt x="1567" y="1584"/>
                </a:lnTo>
                <a:lnTo>
                  <a:pt x="1577" y="1573"/>
                </a:lnTo>
                <a:lnTo>
                  <a:pt x="1576" y="1547"/>
                </a:lnTo>
                <a:lnTo>
                  <a:pt x="1577" y="1522"/>
                </a:lnTo>
                <a:lnTo>
                  <a:pt x="1589" y="1499"/>
                </a:lnTo>
                <a:lnTo>
                  <a:pt x="1590" y="1485"/>
                </a:lnTo>
                <a:lnTo>
                  <a:pt x="1583" y="1470"/>
                </a:lnTo>
                <a:lnTo>
                  <a:pt x="1576" y="1430"/>
                </a:lnTo>
                <a:lnTo>
                  <a:pt x="1584" y="1412"/>
                </a:lnTo>
                <a:lnTo>
                  <a:pt x="1615" y="1388"/>
                </a:lnTo>
                <a:lnTo>
                  <a:pt x="1632" y="1360"/>
                </a:lnTo>
                <a:lnTo>
                  <a:pt x="1638" y="1326"/>
                </a:lnTo>
                <a:lnTo>
                  <a:pt x="1632" y="1311"/>
                </a:lnTo>
                <a:lnTo>
                  <a:pt x="1603" y="1303"/>
                </a:lnTo>
                <a:lnTo>
                  <a:pt x="1573" y="1297"/>
                </a:lnTo>
                <a:lnTo>
                  <a:pt x="1491" y="1293"/>
                </a:lnTo>
                <a:lnTo>
                  <a:pt x="1438" y="1300"/>
                </a:lnTo>
                <a:lnTo>
                  <a:pt x="1413" y="1308"/>
                </a:lnTo>
                <a:lnTo>
                  <a:pt x="1405" y="1318"/>
                </a:lnTo>
                <a:lnTo>
                  <a:pt x="1393" y="1344"/>
                </a:lnTo>
                <a:lnTo>
                  <a:pt x="1393" y="1371"/>
                </a:lnTo>
                <a:lnTo>
                  <a:pt x="1404" y="1390"/>
                </a:lnTo>
                <a:lnTo>
                  <a:pt x="1404" y="1409"/>
                </a:lnTo>
                <a:lnTo>
                  <a:pt x="1390" y="1428"/>
                </a:lnTo>
                <a:lnTo>
                  <a:pt x="1363" y="1430"/>
                </a:lnTo>
                <a:lnTo>
                  <a:pt x="1336" y="1461"/>
                </a:lnTo>
                <a:lnTo>
                  <a:pt x="1339" y="1485"/>
                </a:lnTo>
                <a:lnTo>
                  <a:pt x="1325" y="1497"/>
                </a:lnTo>
                <a:lnTo>
                  <a:pt x="1302" y="1497"/>
                </a:lnTo>
                <a:lnTo>
                  <a:pt x="1291" y="1478"/>
                </a:lnTo>
                <a:lnTo>
                  <a:pt x="1245" y="1470"/>
                </a:lnTo>
                <a:lnTo>
                  <a:pt x="1223" y="1480"/>
                </a:lnTo>
                <a:lnTo>
                  <a:pt x="1196" y="1480"/>
                </a:lnTo>
                <a:lnTo>
                  <a:pt x="1145" y="1485"/>
                </a:lnTo>
                <a:lnTo>
                  <a:pt x="1124" y="1478"/>
                </a:lnTo>
                <a:lnTo>
                  <a:pt x="1112" y="1466"/>
                </a:lnTo>
                <a:lnTo>
                  <a:pt x="1108" y="1438"/>
                </a:lnTo>
                <a:lnTo>
                  <a:pt x="1085" y="1432"/>
                </a:lnTo>
                <a:lnTo>
                  <a:pt x="1053" y="1428"/>
                </a:lnTo>
                <a:lnTo>
                  <a:pt x="1042" y="1421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899" name="Freeform 84"/>
          <p:cNvSpPr>
            <a:spLocks/>
          </p:cNvSpPr>
          <p:nvPr/>
        </p:nvSpPr>
        <p:spPr bwMode="auto">
          <a:xfrm>
            <a:off x="7119938" y="3813176"/>
            <a:ext cx="23812" cy="30163"/>
          </a:xfrm>
          <a:custGeom>
            <a:avLst/>
            <a:gdLst>
              <a:gd name="T0" fmla="*/ 2147483647 w 33"/>
              <a:gd name="T1" fmla="*/ 2147483647 h 50"/>
              <a:gd name="T2" fmla="*/ 0 w 33"/>
              <a:gd name="T3" fmla="*/ 2147483647 h 50"/>
              <a:gd name="T4" fmla="*/ 2147483647 w 33"/>
              <a:gd name="T5" fmla="*/ 0 h 50"/>
              <a:gd name="T6" fmla="*/ 2147483647 w 33"/>
              <a:gd name="T7" fmla="*/ 2147483647 h 50"/>
              <a:gd name="T8" fmla="*/ 2147483647 w 33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0"/>
              <a:gd name="T17" fmla="*/ 33 w 33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0">
                <a:moveTo>
                  <a:pt x="33" y="50"/>
                </a:moveTo>
                <a:lnTo>
                  <a:pt x="0" y="37"/>
                </a:lnTo>
                <a:lnTo>
                  <a:pt x="12" y="0"/>
                </a:lnTo>
                <a:lnTo>
                  <a:pt x="15" y="29"/>
                </a:lnTo>
                <a:lnTo>
                  <a:pt x="33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00" name="Freeform 85"/>
          <p:cNvSpPr>
            <a:spLocks/>
          </p:cNvSpPr>
          <p:nvPr/>
        </p:nvSpPr>
        <p:spPr bwMode="auto">
          <a:xfrm>
            <a:off x="6086476" y="5280025"/>
            <a:ext cx="36513" cy="38100"/>
          </a:xfrm>
          <a:custGeom>
            <a:avLst/>
            <a:gdLst>
              <a:gd name="T0" fmla="*/ 2147483647 w 48"/>
              <a:gd name="T1" fmla="*/ 2147483647 h 64"/>
              <a:gd name="T2" fmla="*/ 0 w 48"/>
              <a:gd name="T3" fmla="*/ 2147483647 h 64"/>
              <a:gd name="T4" fmla="*/ 2147483647 w 48"/>
              <a:gd name="T5" fmla="*/ 0 h 64"/>
              <a:gd name="T6" fmla="*/ 2147483647 w 48"/>
              <a:gd name="T7" fmla="*/ 2147483647 h 64"/>
              <a:gd name="T8" fmla="*/ 2147483647 w 48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64"/>
              <a:gd name="T17" fmla="*/ 48 w 48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64">
                <a:moveTo>
                  <a:pt x="8" y="64"/>
                </a:moveTo>
                <a:lnTo>
                  <a:pt x="0" y="9"/>
                </a:lnTo>
                <a:lnTo>
                  <a:pt x="48" y="0"/>
                </a:lnTo>
                <a:lnTo>
                  <a:pt x="19" y="24"/>
                </a:lnTo>
                <a:lnTo>
                  <a:pt x="8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01" name="Freeform 86"/>
          <p:cNvSpPr>
            <a:spLocks/>
          </p:cNvSpPr>
          <p:nvPr/>
        </p:nvSpPr>
        <p:spPr bwMode="auto">
          <a:xfrm>
            <a:off x="5734050" y="5102225"/>
            <a:ext cx="25400" cy="39688"/>
          </a:xfrm>
          <a:custGeom>
            <a:avLst/>
            <a:gdLst>
              <a:gd name="T0" fmla="*/ 0 w 32"/>
              <a:gd name="T1" fmla="*/ 0 h 69"/>
              <a:gd name="T2" fmla="*/ 2147483647 w 32"/>
              <a:gd name="T3" fmla="*/ 2147483647 h 69"/>
              <a:gd name="T4" fmla="*/ 2147483647 w 32"/>
              <a:gd name="T5" fmla="*/ 2147483647 h 69"/>
              <a:gd name="T6" fmla="*/ 2147483647 w 32"/>
              <a:gd name="T7" fmla="*/ 2147483647 h 69"/>
              <a:gd name="T8" fmla="*/ 0 w 32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69"/>
              <a:gd name="T17" fmla="*/ 32 w 32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69">
                <a:moveTo>
                  <a:pt x="0" y="0"/>
                </a:moveTo>
                <a:lnTo>
                  <a:pt x="32" y="34"/>
                </a:lnTo>
                <a:lnTo>
                  <a:pt x="2" y="69"/>
                </a:lnTo>
                <a:lnTo>
                  <a:pt x="12" y="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02" name="Freeform 87"/>
          <p:cNvSpPr>
            <a:spLocks/>
          </p:cNvSpPr>
          <p:nvPr/>
        </p:nvSpPr>
        <p:spPr bwMode="auto">
          <a:xfrm>
            <a:off x="5218113" y="3744913"/>
            <a:ext cx="17462" cy="23812"/>
          </a:xfrm>
          <a:custGeom>
            <a:avLst/>
            <a:gdLst>
              <a:gd name="T0" fmla="*/ 2147483647 w 22"/>
              <a:gd name="T1" fmla="*/ 0 h 41"/>
              <a:gd name="T2" fmla="*/ 2147483647 w 22"/>
              <a:gd name="T3" fmla="*/ 2147483647 h 41"/>
              <a:gd name="T4" fmla="*/ 0 w 22"/>
              <a:gd name="T5" fmla="*/ 2147483647 h 41"/>
              <a:gd name="T6" fmla="*/ 2147483647 w 22"/>
              <a:gd name="T7" fmla="*/ 2147483647 h 41"/>
              <a:gd name="T8" fmla="*/ 2147483647 w 22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1"/>
              <a:gd name="T17" fmla="*/ 22 w 22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1">
                <a:moveTo>
                  <a:pt x="9" y="0"/>
                </a:moveTo>
                <a:lnTo>
                  <a:pt x="22" y="26"/>
                </a:lnTo>
                <a:lnTo>
                  <a:pt x="0" y="41"/>
                </a:lnTo>
                <a:lnTo>
                  <a:pt x="10" y="22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03" name="Freeform 88"/>
          <p:cNvSpPr>
            <a:spLocks/>
          </p:cNvSpPr>
          <p:nvPr/>
        </p:nvSpPr>
        <p:spPr bwMode="auto">
          <a:xfrm>
            <a:off x="4214814" y="2411414"/>
            <a:ext cx="28575" cy="33337"/>
          </a:xfrm>
          <a:custGeom>
            <a:avLst/>
            <a:gdLst>
              <a:gd name="T0" fmla="*/ 2147483647 w 39"/>
              <a:gd name="T1" fmla="*/ 2147483647 h 56"/>
              <a:gd name="T2" fmla="*/ 0 w 39"/>
              <a:gd name="T3" fmla="*/ 2147483647 h 56"/>
              <a:gd name="T4" fmla="*/ 2147483647 w 39"/>
              <a:gd name="T5" fmla="*/ 0 h 56"/>
              <a:gd name="T6" fmla="*/ 2147483647 w 39"/>
              <a:gd name="T7" fmla="*/ 2147483647 h 56"/>
              <a:gd name="T8" fmla="*/ 2147483647 w 39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56"/>
              <a:gd name="T17" fmla="*/ 39 w 39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56">
                <a:moveTo>
                  <a:pt x="39" y="56"/>
                </a:moveTo>
                <a:lnTo>
                  <a:pt x="0" y="44"/>
                </a:lnTo>
                <a:lnTo>
                  <a:pt x="12" y="0"/>
                </a:lnTo>
                <a:lnTo>
                  <a:pt x="17" y="33"/>
                </a:lnTo>
                <a:lnTo>
                  <a:pt x="39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04" name="Freeform 89"/>
          <p:cNvSpPr>
            <a:spLocks/>
          </p:cNvSpPr>
          <p:nvPr/>
        </p:nvSpPr>
        <p:spPr bwMode="auto">
          <a:xfrm>
            <a:off x="5945189" y="3203575"/>
            <a:ext cx="15875" cy="20638"/>
          </a:xfrm>
          <a:custGeom>
            <a:avLst/>
            <a:gdLst>
              <a:gd name="T0" fmla="*/ 2147483647 w 22"/>
              <a:gd name="T1" fmla="*/ 2147483647 h 34"/>
              <a:gd name="T2" fmla="*/ 0 w 22"/>
              <a:gd name="T3" fmla="*/ 2147483647 h 34"/>
              <a:gd name="T4" fmla="*/ 2147483647 w 22"/>
              <a:gd name="T5" fmla="*/ 0 h 34"/>
              <a:gd name="T6" fmla="*/ 2147483647 w 22"/>
              <a:gd name="T7" fmla="*/ 2147483647 h 34"/>
              <a:gd name="T8" fmla="*/ 2147483647 w 22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34"/>
              <a:gd name="T17" fmla="*/ 22 w 22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34">
                <a:moveTo>
                  <a:pt x="22" y="34"/>
                </a:moveTo>
                <a:lnTo>
                  <a:pt x="0" y="24"/>
                </a:lnTo>
                <a:lnTo>
                  <a:pt x="8" y="0"/>
                </a:lnTo>
                <a:lnTo>
                  <a:pt x="10" y="20"/>
                </a:lnTo>
                <a:lnTo>
                  <a:pt x="22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05" name="Freeform 90"/>
          <p:cNvSpPr>
            <a:spLocks/>
          </p:cNvSpPr>
          <p:nvPr/>
        </p:nvSpPr>
        <p:spPr bwMode="auto">
          <a:xfrm>
            <a:off x="5153025" y="3048000"/>
            <a:ext cx="26988" cy="31750"/>
          </a:xfrm>
          <a:custGeom>
            <a:avLst/>
            <a:gdLst>
              <a:gd name="T0" fmla="*/ 2147483647 w 36"/>
              <a:gd name="T1" fmla="*/ 2147483647 h 52"/>
              <a:gd name="T2" fmla="*/ 0 w 36"/>
              <a:gd name="T3" fmla="*/ 2147483647 h 52"/>
              <a:gd name="T4" fmla="*/ 2147483647 w 36"/>
              <a:gd name="T5" fmla="*/ 0 h 52"/>
              <a:gd name="T6" fmla="*/ 2147483647 w 36"/>
              <a:gd name="T7" fmla="*/ 2147483647 h 52"/>
              <a:gd name="T8" fmla="*/ 2147483647 w 36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52"/>
              <a:gd name="T17" fmla="*/ 36 w 36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52">
                <a:moveTo>
                  <a:pt x="36" y="52"/>
                </a:moveTo>
                <a:lnTo>
                  <a:pt x="0" y="41"/>
                </a:lnTo>
                <a:lnTo>
                  <a:pt x="11" y="0"/>
                </a:lnTo>
                <a:lnTo>
                  <a:pt x="16" y="31"/>
                </a:lnTo>
                <a:lnTo>
                  <a:pt x="36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06" name="Freeform 91"/>
          <p:cNvSpPr>
            <a:spLocks/>
          </p:cNvSpPr>
          <p:nvPr/>
        </p:nvSpPr>
        <p:spPr bwMode="auto">
          <a:xfrm>
            <a:off x="4714876" y="2754313"/>
            <a:ext cx="30163" cy="30162"/>
          </a:xfrm>
          <a:custGeom>
            <a:avLst/>
            <a:gdLst>
              <a:gd name="T0" fmla="*/ 2147483647 w 37"/>
              <a:gd name="T1" fmla="*/ 2147483647 h 50"/>
              <a:gd name="T2" fmla="*/ 0 w 37"/>
              <a:gd name="T3" fmla="*/ 2147483647 h 50"/>
              <a:gd name="T4" fmla="*/ 2147483647 w 37"/>
              <a:gd name="T5" fmla="*/ 0 h 50"/>
              <a:gd name="T6" fmla="*/ 2147483647 w 37"/>
              <a:gd name="T7" fmla="*/ 2147483647 h 50"/>
              <a:gd name="T8" fmla="*/ 2147483647 w 37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50"/>
              <a:gd name="T17" fmla="*/ 37 w 37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50">
                <a:moveTo>
                  <a:pt x="37" y="50"/>
                </a:moveTo>
                <a:lnTo>
                  <a:pt x="0" y="41"/>
                </a:lnTo>
                <a:lnTo>
                  <a:pt x="8" y="0"/>
                </a:lnTo>
                <a:lnTo>
                  <a:pt x="15" y="31"/>
                </a:lnTo>
                <a:lnTo>
                  <a:pt x="37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07" name="Freeform 92"/>
          <p:cNvSpPr>
            <a:spLocks/>
          </p:cNvSpPr>
          <p:nvPr/>
        </p:nvSpPr>
        <p:spPr bwMode="auto">
          <a:xfrm>
            <a:off x="6604000" y="5102225"/>
            <a:ext cx="33338" cy="39688"/>
          </a:xfrm>
          <a:custGeom>
            <a:avLst/>
            <a:gdLst>
              <a:gd name="T0" fmla="*/ 2147483647 w 44"/>
              <a:gd name="T1" fmla="*/ 2147483647 h 66"/>
              <a:gd name="T2" fmla="*/ 0 w 44"/>
              <a:gd name="T3" fmla="*/ 2147483647 h 66"/>
              <a:gd name="T4" fmla="*/ 2147483647 w 44"/>
              <a:gd name="T5" fmla="*/ 0 h 66"/>
              <a:gd name="T6" fmla="*/ 2147483647 w 44"/>
              <a:gd name="T7" fmla="*/ 2147483647 h 66"/>
              <a:gd name="T8" fmla="*/ 2147483647 w 44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66"/>
              <a:gd name="T17" fmla="*/ 44 w 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66">
                <a:moveTo>
                  <a:pt x="14" y="66"/>
                </a:moveTo>
                <a:lnTo>
                  <a:pt x="0" y="16"/>
                </a:lnTo>
                <a:lnTo>
                  <a:pt x="44" y="0"/>
                </a:lnTo>
                <a:lnTo>
                  <a:pt x="19" y="28"/>
                </a:lnTo>
                <a:lnTo>
                  <a:pt x="14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08" name="Freeform 93"/>
          <p:cNvSpPr>
            <a:spLocks/>
          </p:cNvSpPr>
          <p:nvPr/>
        </p:nvSpPr>
        <p:spPr bwMode="auto">
          <a:xfrm>
            <a:off x="6180138" y="4359275"/>
            <a:ext cx="31750" cy="50800"/>
          </a:xfrm>
          <a:custGeom>
            <a:avLst/>
            <a:gdLst>
              <a:gd name="T0" fmla="*/ 2147483647 w 42"/>
              <a:gd name="T1" fmla="*/ 2147483647 h 82"/>
              <a:gd name="T2" fmla="*/ 0 w 42"/>
              <a:gd name="T3" fmla="*/ 2147483647 h 82"/>
              <a:gd name="T4" fmla="*/ 2147483647 w 42"/>
              <a:gd name="T5" fmla="*/ 0 h 82"/>
              <a:gd name="T6" fmla="*/ 2147483647 w 42"/>
              <a:gd name="T7" fmla="*/ 2147483647 h 82"/>
              <a:gd name="T8" fmla="*/ 2147483647 w 42"/>
              <a:gd name="T9" fmla="*/ 214748364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82"/>
              <a:gd name="T17" fmla="*/ 42 w 42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82">
                <a:moveTo>
                  <a:pt x="42" y="82"/>
                </a:moveTo>
                <a:lnTo>
                  <a:pt x="0" y="46"/>
                </a:lnTo>
                <a:lnTo>
                  <a:pt x="32" y="0"/>
                </a:lnTo>
                <a:lnTo>
                  <a:pt x="25" y="43"/>
                </a:lnTo>
                <a:lnTo>
                  <a:pt x="42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09" name="Freeform 94"/>
          <p:cNvSpPr>
            <a:spLocks/>
          </p:cNvSpPr>
          <p:nvPr/>
        </p:nvSpPr>
        <p:spPr bwMode="auto">
          <a:xfrm>
            <a:off x="5497513" y="3355976"/>
            <a:ext cx="36512" cy="47625"/>
          </a:xfrm>
          <a:custGeom>
            <a:avLst/>
            <a:gdLst>
              <a:gd name="T0" fmla="*/ 2147483647 w 48"/>
              <a:gd name="T1" fmla="*/ 0 h 78"/>
              <a:gd name="T2" fmla="*/ 2147483647 w 48"/>
              <a:gd name="T3" fmla="*/ 2147483647 h 78"/>
              <a:gd name="T4" fmla="*/ 0 w 48"/>
              <a:gd name="T5" fmla="*/ 2147483647 h 78"/>
              <a:gd name="T6" fmla="*/ 2147483647 w 48"/>
              <a:gd name="T7" fmla="*/ 2147483647 h 78"/>
              <a:gd name="T8" fmla="*/ 2147483647 w 4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78"/>
              <a:gd name="T17" fmla="*/ 48 w 4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78">
                <a:moveTo>
                  <a:pt x="28" y="0"/>
                </a:moveTo>
                <a:lnTo>
                  <a:pt x="48" y="55"/>
                </a:lnTo>
                <a:lnTo>
                  <a:pt x="0" y="78"/>
                </a:lnTo>
                <a:lnTo>
                  <a:pt x="25" y="44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10" name="Freeform 95"/>
          <p:cNvSpPr>
            <a:spLocks/>
          </p:cNvSpPr>
          <p:nvPr/>
        </p:nvSpPr>
        <p:spPr bwMode="auto">
          <a:xfrm>
            <a:off x="5413376" y="4025900"/>
            <a:ext cx="34925" cy="46038"/>
          </a:xfrm>
          <a:custGeom>
            <a:avLst/>
            <a:gdLst>
              <a:gd name="T0" fmla="*/ 0 w 46"/>
              <a:gd name="T1" fmla="*/ 0 h 80"/>
              <a:gd name="T2" fmla="*/ 2147483647 w 46"/>
              <a:gd name="T3" fmla="*/ 2147483647 h 80"/>
              <a:gd name="T4" fmla="*/ 2147483647 w 46"/>
              <a:gd name="T5" fmla="*/ 2147483647 h 80"/>
              <a:gd name="T6" fmla="*/ 2147483647 w 46"/>
              <a:gd name="T7" fmla="*/ 2147483647 h 80"/>
              <a:gd name="T8" fmla="*/ 0 w 46"/>
              <a:gd name="T9" fmla="*/ 0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80"/>
              <a:gd name="T17" fmla="*/ 46 w 46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80">
                <a:moveTo>
                  <a:pt x="0" y="0"/>
                </a:moveTo>
                <a:lnTo>
                  <a:pt x="46" y="27"/>
                </a:lnTo>
                <a:lnTo>
                  <a:pt x="21" y="80"/>
                </a:lnTo>
                <a:lnTo>
                  <a:pt x="22" y="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11" name="Freeform 96"/>
          <p:cNvSpPr>
            <a:spLocks/>
          </p:cNvSpPr>
          <p:nvPr/>
        </p:nvSpPr>
        <p:spPr bwMode="auto">
          <a:xfrm>
            <a:off x="4957763" y="2905125"/>
            <a:ext cx="31750" cy="33338"/>
          </a:xfrm>
          <a:custGeom>
            <a:avLst/>
            <a:gdLst>
              <a:gd name="T0" fmla="*/ 2147483647 w 42"/>
              <a:gd name="T1" fmla="*/ 2147483647 h 60"/>
              <a:gd name="T2" fmla="*/ 0 w 42"/>
              <a:gd name="T3" fmla="*/ 2147483647 h 60"/>
              <a:gd name="T4" fmla="*/ 2147483647 w 42"/>
              <a:gd name="T5" fmla="*/ 0 h 60"/>
              <a:gd name="T6" fmla="*/ 2147483647 w 42"/>
              <a:gd name="T7" fmla="*/ 2147483647 h 60"/>
              <a:gd name="T8" fmla="*/ 2147483647 w 42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60"/>
              <a:gd name="T17" fmla="*/ 42 w 42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60">
                <a:moveTo>
                  <a:pt x="42" y="60"/>
                </a:moveTo>
                <a:lnTo>
                  <a:pt x="0" y="48"/>
                </a:lnTo>
                <a:lnTo>
                  <a:pt x="12" y="0"/>
                </a:lnTo>
                <a:lnTo>
                  <a:pt x="18" y="36"/>
                </a:lnTo>
                <a:lnTo>
                  <a:pt x="42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es-ES"/>
          </a:p>
        </p:txBody>
      </p:sp>
      <p:sp>
        <p:nvSpPr>
          <p:cNvPr id="34912" name="Line 97"/>
          <p:cNvSpPr>
            <a:spLocks noChangeShapeType="1"/>
          </p:cNvSpPr>
          <p:nvPr/>
        </p:nvSpPr>
        <p:spPr bwMode="auto">
          <a:xfrm flipH="1">
            <a:off x="5989639" y="2770189"/>
            <a:ext cx="561975" cy="3333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13" name="Line 98"/>
          <p:cNvSpPr>
            <a:spLocks noChangeShapeType="1"/>
          </p:cNvSpPr>
          <p:nvPr/>
        </p:nvSpPr>
        <p:spPr bwMode="auto">
          <a:xfrm flipV="1">
            <a:off x="5043489" y="4062413"/>
            <a:ext cx="471487" cy="47625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14" name="Line 99"/>
          <p:cNvSpPr>
            <a:spLocks noChangeShapeType="1"/>
          </p:cNvSpPr>
          <p:nvPr/>
        </p:nvSpPr>
        <p:spPr bwMode="auto">
          <a:xfrm flipV="1">
            <a:off x="3563938" y="2708275"/>
            <a:ext cx="1217612" cy="1143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15" name="Line 100"/>
          <p:cNvSpPr>
            <a:spLocks noChangeShapeType="1"/>
          </p:cNvSpPr>
          <p:nvPr/>
        </p:nvSpPr>
        <p:spPr bwMode="auto">
          <a:xfrm>
            <a:off x="3057525" y="2163764"/>
            <a:ext cx="1055688" cy="160337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16" name="Text Box 101"/>
          <p:cNvSpPr txBox="1">
            <a:spLocks noChangeArrowheads="1"/>
          </p:cNvSpPr>
          <p:nvPr/>
        </p:nvSpPr>
        <p:spPr bwMode="auto">
          <a:xfrm>
            <a:off x="1995488" y="2062164"/>
            <a:ext cx="1366838" cy="45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México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23 916 (14.7%)</a:t>
            </a:r>
          </a:p>
        </p:txBody>
      </p:sp>
      <p:sp>
        <p:nvSpPr>
          <p:cNvPr id="34917" name="Text Box 102"/>
          <p:cNvSpPr txBox="1">
            <a:spLocks noChangeArrowheads="1"/>
          </p:cNvSpPr>
          <p:nvPr/>
        </p:nvSpPr>
        <p:spPr bwMode="auto">
          <a:xfrm>
            <a:off x="2646363" y="2565401"/>
            <a:ext cx="1217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Guatemala 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511 (0.3%)</a:t>
            </a:r>
          </a:p>
        </p:txBody>
      </p:sp>
      <p:sp>
        <p:nvSpPr>
          <p:cNvPr id="34918" name="Text Box 103"/>
          <p:cNvSpPr txBox="1">
            <a:spLocks noChangeArrowheads="1"/>
          </p:cNvSpPr>
          <p:nvPr/>
        </p:nvSpPr>
        <p:spPr bwMode="auto">
          <a:xfrm>
            <a:off x="6399213" y="2517775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Venezuela     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6380 (4.0%)</a:t>
            </a:r>
          </a:p>
        </p:txBody>
      </p:sp>
      <p:sp>
        <p:nvSpPr>
          <p:cNvPr id="34919" name="Line 104"/>
          <p:cNvSpPr>
            <a:spLocks noChangeShapeType="1"/>
          </p:cNvSpPr>
          <p:nvPr/>
        </p:nvSpPr>
        <p:spPr bwMode="auto">
          <a:xfrm flipH="1">
            <a:off x="7121526" y="3024189"/>
            <a:ext cx="568325" cy="6381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20" name="Line 105"/>
          <p:cNvSpPr>
            <a:spLocks noChangeShapeType="1"/>
          </p:cNvSpPr>
          <p:nvPr/>
        </p:nvSpPr>
        <p:spPr bwMode="auto">
          <a:xfrm flipV="1">
            <a:off x="4948239" y="3262314"/>
            <a:ext cx="473075" cy="160337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21" name="Line 106"/>
          <p:cNvSpPr>
            <a:spLocks noChangeShapeType="1"/>
          </p:cNvSpPr>
          <p:nvPr/>
        </p:nvSpPr>
        <p:spPr bwMode="auto">
          <a:xfrm flipV="1">
            <a:off x="4852988" y="3581400"/>
            <a:ext cx="379412" cy="2413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22" name="Text Box 107"/>
          <p:cNvSpPr txBox="1">
            <a:spLocks noChangeArrowheads="1"/>
          </p:cNvSpPr>
          <p:nvPr/>
        </p:nvSpPr>
        <p:spPr bwMode="auto">
          <a:xfrm>
            <a:off x="4038600" y="3802063"/>
            <a:ext cx="114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Ecuador 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2372 (1.5%)</a:t>
            </a:r>
          </a:p>
        </p:txBody>
      </p:sp>
      <p:sp>
        <p:nvSpPr>
          <p:cNvPr id="34923" name="Text Box 108"/>
          <p:cNvSpPr txBox="1">
            <a:spLocks noChangeArrowheads="1"/>
          </p:cNvSpPr>
          <p:nvPr/>
        </p:nvSpPr>
        <p:spPr bwMode="auto">
          <a:xfrm>
            <a:off x="4097338" y="3268663"/>
            <a:ext cx="11350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Colombia </a:t>
            </a:r>
            <a:r>
              <a:rPr lang="es-ES_tradnl" sz="13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6842</a:t>
            </a:r>
            <a:r>
              <a:rPr lang="es-ES_tradnl" sz="13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 </a:t>
            </a:r>
            <a:r>
              <a:rPr lang="es-ES_tradnl" sz="13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(4.2%)</a:t>
            </a:r>
          </a:p>
        </p:txBody>
      </p:sp>
      <p:sp>
        <p:nvSpPr>
          <p:cNvPr id="34924" name="Text Box 109"/>
          <p:cNvSpPr txBox="1">
            <a:spLocks noChangeArrowheads="1"/>
          </p:cNvSpPr>
          <p:nvPr/>
        </p:nvSpPr>
        <p:spPr bwMode="auto">
          <a:xfrm>
            <a:off x="4171950" y="4391025"/>
            <a:ext cx="1219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Perú         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7431 (4.6%)</a:t>
            </a:r>
          </a:p>
        </p:txBody>
      </p:sp>
      <p:sp>
        <p:nvSpPr>
          <p:cNvPr id="34925" name="Text Box 110"/>
          <p:cNvSpPr txBox="1">
            <a:spLocks noChangeArrowheads="1"/>
          </p:cNvSpPr>
          <p:nvPr/>
        </p:nvSpPr>
        <p:spPr bwMode="auto">
          <a:xfrm>
            <a:off x="7645401" y="2619376"/>
            <a:ext cx="1336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Brasil           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70193 (43.2%)</a:t>
            </a:r>
          </a:p>
        </p:txBody>
      </p:sp>
      <p:sp>
        <p:nvSpPr>
          <p:cNvPr id="34926" name="Line 111"/>
          <p:cNvSpPr>
            <a:spLocks noChangeShapeType="1"/>
          </p:cNvSpPr>
          <p:nvPr/>
        </p:nvSpPr>
        <p:spPr bwMode="auto">
          <a:xfrm flipH="1">
            <a:off x="6650039" y="5095875"/>
            <a:ext cx="661987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27" name="Line 112"/>
          <p:cNvSpPr>
            <a:spLocks noChangeShapeType="1"/>
          </p:cNvSpPr>
          <p:nvPr/>
        </p:nvSpPr>
        <p:spPr bwMode="auto">
          <a:xfrm flipH="1" flipV="1">
            <a:off x="6083301" y="5416551"/>
            <a:ext cx="944563" cy="793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28" name="Line 113"/>
          <p:cNvSpPr>
            <a:spLocks noChangeShapeType="1"/>
          </p:cNvSpPr>
          <p:nvPr/>
        </p:nvSpPr>
        <p:spPr bwMode="auto">
          <a:xfrm flipV="1">
            <a:off x="5232400" y="4699001"/>
            <a:ext cx="566738" cy="6381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29" name="Text Box 114"/>
          <p:cNvSpPr txBox="1">
            <a:spLocks noChangeArrowheads="1"/>
          </p:cNvSpPr>
          <p:nvPr/>
        </p:nvSpPr>
        <p:spPr bwMode="auto">
          <a:xfrm>
            <a:off x="4445000" y="515778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Chile        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9077 (5.6% )</a:t>
            </a:r>
          </a:p>
        </p:txBody>
      </p:sp>
      <p:sp>
        <p:nvSpPr>
          <p:cNvPr id="34930" name="Text Box 115"/>
          <p:cNvSpPr txBox="1">
            <a:spLocks noChangeArrowheads="1"/>
          </p:cNvSpPr>
          <p:nvPr/>
        </p:nvSpPr>
        <p:spPr bwMode="auto">
          <a:xfrm>
            <a:off x="6794500" y="5365750"/>
            <a:ext cx="16779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Argentina         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32211</a:t>
            </a: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 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(19.8%)</a:t>
            </a:r>
          </a:p>
        </p:txBody>
      </p:sp>
      <p:sp>
        <p:nvSpPr>
          <p:cNvPr id="34931" name="Text Box 117"/>
          <p:cNvSpPr txBox="1">
            <a:spLocks noChangeArrowheads="1"/>
          </p:cNvSpPr>
          <p:nvPr/>
        </p:nvSpPr>
        <p:spPr bwMode="auto">
          <a:xfrm>
            <a:off x="8475663" y="5808664"/>
            <a:ext cx="1447800" cy="344487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 anchor="ctr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6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n = 162.448</a:t>
            </a:r>
          </a:p>
        </p:txBody>
      </p:sp>
      <p:sp>
        <p:nvSpPr>
          <p:cNvPr id="34932" name="Line 121"/>
          <p:cNvSpPr>
            <a:spLocks noChangeShapeType="1"/>
          </p:cNvSpPr>
          <p:nvPr/>
        </p:nvSpPr>
        <p:spPr bwMode="auto">
          <a:xfrm flipH="1">
            <a:off x="5133976" y="2062164"/>
            <a:ext cx="658813" cy="96202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s-ES"/>
          </a:p>
        </p:txBody>
      </p:sp>
      <p:sp>
        <p:nvSpPr>
          <p:cNvPr id="34933" name="Text Box 122"/>
          <p:cNvSpPr txBox="1">
            <a:spLocks noChangeArrowheads="1"/>
          </p:cNvSpPr>
          <p:nvPr/>
        </p:nvSpPr>
        <p:spPr bwMode="auto">
          <a:xfrm>
            <a:off x="7259638" y="4846638"/>
            <a:ext cx="13763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 dirty="0">
                <a:latin typeface="Calibri" charset="0"/>
                <a:ea typeface="MS PGothic" charset="0"/>
                <a:cs typeface="MS PGothic" charset="0"/>
                <a:sym typeface="Gill Sans" charset="0"/>
              </a:rPr>
              <a:t>Ur</a:t>
            </a: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uguay      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 1689 (1.0%)</a:t>
            </a:r>
          </a:p>
        </p:txBody>
      </p:sp>
      <p:cxnSp>
        <p:nvCxnSpPr>
          <p:cNvPr id="11" name="Straight Connector 8"/>
          <p:cNvCxnSpPr/>
          <p:nvPr/>
        </p:nvCxnSpPr>
        <p:spPr>
          <a:xfrm>
            <a:off x="1792289" y="6467475"/>
            <a:ext cx="8556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>
            <a:off x="1995489" y="1757363"/>
            <a:ext cx="8404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36" name="Text Box 102"/>
          <p:cNvSpPr txBox="1">
            <a:spLocks noChangeArrowheads="1"/>
          </p:cNvSpPr>
          <p:nvPr/>
        </p:nvSpPr>
        <p:spPr bwMode="auto">
          <a:xfrm>
            <a:off x="4576764" y="1809751"/>
            <a:ext cx="1063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Nicaragua </a:t>
            </a:r>
            <a:r>
              <a:rPr lang="es-ES_tradnl" sz="140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74 (0.1%)</a:t>
            </a:r>
          </a:p>
        </p:txBody>
      </p:sp>
      <p:sp>
        <p:nvSpPr>
          <p:cNvPr id="34937" name="Text Box 102"/>
          <p:cNvSpPr txBox="1">
            <a:spLocks noChangeArrowheads="1"/>
          </p:cNvSpPr>
          <p:nvPr/>
        </p:nvSpPr>
        <p:spPr bwMode="auto">
          <a:xfrm>
            <a:off x="5740401" y="1858963"/>
            <a:ext cx="10636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Panamá 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 601 (0.4%)</a:t>
            </a:r>
            <a:r>
              <a:rPr lang="es-ES_tradnl" sz="1400" dirty="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)</a:t>
            </a:r>
          </a:p>
        </p:txBody>
      </p:sp>
      <p:sp>
        <p:nvSpPr>
          <p:cNvPr id="34938" name="Line 121"/>
          <p:cNvSpPr>
            <a:spLocks noChangeShapeType="1"/>
          </p:cNvSpPr>
          <p:nvPr/>
        </p:nvSpPr>
        <p:spPr bwMode="auto">
          <a:xfrm>
            <a:off x="4830763" y="2314576"/>
            <a:ext cx="101600" cy="455613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s-ES"/>
          </a:p>
        </p:txBody>
      </p:sp>
      <p:sp>
        <p:nvSpPr>
          <p:cNvPr id="34939" name="Text Box 122"/>
          <p:cNvSpPr txBox="1">
            <a:spLocks noChangeArrowheads="1"/>
          </p:cNvSpPr>
          <p:nvPr/>
        </p:nvSpPr>
        <p:spPr bwMode="auto">
          <a:xfrm>
            <a:off x="7767639" y="4340226"/>
            <a:ext cx="1112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Paraguay      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 48 (0.001%)</a:t>
            </a:r>
          </a:p>
        </p:txBody>
      </p:sp>
      <p:sp>
        <p:nvSpPr>
          <p:cNvPr id="34940" name="Text Box 102"/>
          <p:cNvSpPr txBox="1">
            <a:spLocks noChangeArrowheads="1"/>
          </p:cNvSpPr>
          <p:nvPr/>
        </p:nvSpPr>
        <p:spPr bwMode="auto">
          <a:xfrm>
            <a:off x="7007225" y="1960563"/>
            <a:ext cx="16192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_tradnl" sz="1400" b="1" dirty="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R</a:t>
            </a: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R. Dominicana</a:t>
            </a: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184 (0.1%)</a:t>
            </a:r>
          </a:p>
        </p:txBody>
      </p:sp>
      <p:sp>
        <p:nvSpPr>
          <p:cNvPr id="34941" name="Text Box 102"/>
          <p:cNvSpPr txBox="1">
            <a:spLocks noChangeArrowheads="1"/>
          </p:cNvSpPr>
          <p:nvPr/>
        </p:nvSpPr>
        <p:spPr bwMode="auto">
          <a:xfrm>
            <a:off x="3006726" y="3068638"/>
            <a:ext cx="12176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b="1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Costa Rica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15 (0.01%)</a:t>
            </a:r>
          </a:p>
        </p:txBody>
      </p:sp>
      <p:sp>
        <p:nvSpPr>
          <p:cNvPr id="34942" name="Text Box 122"/>
          <p:cNvSpPr txBox="1">
            <a:spLocks noChangeArrowheads="1"/>
          </p:cNvSpPr>
          <p:nvPr/>
        </p:nvSpPr>
        <p:spPr bwMode="auto">
          <a:xfrm>
            <a:off x="8040689" y="3644901"/>
            <a:ext cx="1374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4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Bolivia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4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778 (0.5%)</a:t>
            </a:r>
          </a:p>
        </p:txBody>
      </p:sp>
      <p:sp>
        <p:nvSpPr>
          <p:cNvPr id="34943" name="Line 111"/>
          <p:cNvSpPr>
            <a:spLocks noChangeShapeType="1"/>
          </p:cNvSpPr>
          <p:nvPr/>
        </p:nvSpPr>
        <p:spPr bwMode="auto">
          <a:xfrm flipH="1">
            <a:off x="6500814" y="4492626"/>
            <a:ext cx="1368425" cy="201613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44" name="Line 111"/>
          <p:cNvSpPr>
            <a:spLocks noChangeShapeType="1"/>
          </p:cNvSpPr>
          <p:nvPr/>
        </p:nvSpPr>
        <p:spPr bwMode="auto">
          <a:xfrm flipH="1">
            <a:off x="6197601" y="3732213"/>
            <a:ext cx="2125663" cy="608012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45" name="Line 99"/>
          <p:cNvSpPr>
            <a:spLocks noChangeShapeType="1"/>
          </p:cNvSpPr>
          <p:nvPr/>
        </p:nvSpPr>
        <p:spPr bwMode="auto">
          <a:xfrm flipV="1">
            <a:off x="3868739" y="2922588"/>
            <a:ext cx="1011237" cy="252412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es-ES"/>
          </a:p>
        </p:txBody>
      </p:sp>
      <p:sp>
        <p:nvSpPr>
          <p:cNvPr id="34946" name="Line 121"/>
          <p:cNvSpPr>
            <a:spLocks noChangeShapeType="1"/>
          </p:cNvSpPr>
          <p:nvPr/>
        </p:nvSpPr>
        <p:spPr bwMode="auto">
          <a:xfrm flipH="1">
            <a:off x="5640389" y="2265363"/>
            <a:ext cx="1519237" cy="354012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540250" y="1833719"/>
            <a:ext cx="110013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_tradnl" sz="1400" b="1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Nicaragua </a:t>
            </a:r>
            <a:r>
              <a:rPr lang="es-ES_tradnl" sz="1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 200 (0.1%)</a:t>
            </a:r>
            <a:r>
              <a:rPr lang="es-ES_tradnl" sz="140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  <a:sym typeface="Gill Sans" charset="0"/>
              </a:rPr>
              <a:t>)</a:t>
            </a:r>
            <a:endParaRPr lang="es-ES_tradnl" sz="1400" dirty="0">
              <a:solidFill>
                <a:schemeClr val="bg1"/>
              </a:solidFill>
              <a:latin typeface="Calibri" charset="0"/>
              <a:ea typeface="MS PGothic" charset="0"/>
              <a:cs typeface="MS PGothic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782" y="-2795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P</a:t>
            </a:r>
            <a:r>
              <a:rPr lang="es-ES" dirty="0" smtClean="0"/>
              <a:t>oblación en el mundo 7 600 millones</a:t>
            </a:r>
            <a:endParaRPr lang="es-ES_tradn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55014"/>
              </p:ext>
            </p:extLst>
          </p:nvPr>
        </p:nvGraphicFramePr>
        <p:xfrm>
          <a:off x="1524000" y="640080"/>
          <a:ext cx="3823856" cy="621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1928"/>
                <a:gridCol w="1911928"/>
              </a:tblGrid>
              <a:tr h="354902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Pa</a:t>
                      </a:r>
                      <a:r>
                        <a:rPr lang="es-ES" dirty="0" err="1" smtClean="0"/>
                        <a:t>ís</a:t>
                      </a:r>
                      <a:r>
                        <a:rPr lang="es-ES" dirty="0" smtClean="0"/>
                        <a:t>                                                  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Millones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China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1371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India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1311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USA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aseline="0" dirty="0" smtClean="0"/>
                        <a:t>   321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Indonesia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</a:t>
                      </a:r>
                      <a:r>
                        <a:rPr lang="es-ES_tradnl" baseline="0" dirty="0" smtClean="0"/>
                        <a:t> 257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Brasil                       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208</a:t>
                      </a:r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Pakist</a:t>
                      </a:r>
                      <a:r>
                        <a:rPr lang="es-ES" dirty="0" err="1" smtClean="0"/>
                        <a:t>án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188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Nigeria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182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Bangladesh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160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Rusia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144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</a:t>
                      </a:r>
                      <a:r>
                        <a:rPr lang="es-ES" dirty="0" err="1" smtClean="0"/>
                        <a:t>éxico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127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Jap</a:t>
                      </a:r>
                      <a:r>
                        <a:rPr lang="es-ES" dirty="0" err="1" smtClean="0"/>
                        <a:t>ón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126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Filipinas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100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Etiop</a:t>
                      </a:r>
                      <a:r>
                        <a:rPr lang="es-ES" dirty="0" err="1" smtClean="0"/>
                        <a:t>ía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  99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Vietnam   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  91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Egipto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  91</a:t>
                      </a:r>
                      <a:endParaRPr lang="es-ES_tradnl" dirty="0"/>
                    </a:p>
                  </a:txBody>
                  <a:tcPr/>
                </a:tc>
              </a:tr>
              <a:tr h="35490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Alemania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  81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5541818" y="640080"/>
          <a:ext cx="4419603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1710"/>
                <a:gridCol w="1394692"/>
                <a:gridCol w="1473201"/>
              </a:tblGrid>
              <a:tr h="338051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Regi</a:t>
                      </a:r>
                      <a:r>
                        <a:rPr lang="es-ES" dirty="0" err="1" smtClean="0"/>
                        <a:t>ón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Millones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Porcentaje</a:t>
                      </a:r>
                      <a:endParaRPr lang="es-ES_tradnl" dirty="0"/>
                    </a:p>
                  </a:txBody>
                  <a:tcPr/>
                </a:tc>
              </a:tr>
              <a:tr h="33805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Asia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4</a:t>
                      </a:r>
                      <a:r>
                        <a:rPr lang="es-ES_tradnl" baseline="0" dirty="0" smtClean="0"/>
                        <a:t> 400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60</a:t>
                      </a:r>
                      <a:endParaRPr lang="es-ES_tradnl" dirty="0"/>
                    </a:p>
                  </a:txBody>
                  <a:tcPr/>
                </a:tc>
              </a:tr>
              <a:tr h="338051">
                <a:tc>
                  <a:txBody>
                    <a:bodyPr/>
                    <a:lstStyle/>
                    <a:p>
                      <a:r>
                        <a:rPr lang="es-ES" dirty="0" smtClean="0"/>
                        <a:t>Á</a:t>
                      </a:r>
                      <a:r>
                        <a:rPr lang="es-ES_tradnl" dirty="0" smtClean="0"/>
                        <a:t>frica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1</a:t>
                      </a:r>
                      <a:r>
                        <a:rPr lang="es-ES_tradnl" baseline="0" dirty="0" smtClean="0"/>
                        <a:t> 200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16</a:t>
                      </a:r>
                      <a:endParaRPr lang="es-ES_tradnl" dirty="0"/>
                    </a:p>
                  </a:txBody>
                  <a:tcPr/>
                </a:tc>
              </a:tr>
              <a:tr h="33805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Europa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  738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</a:t>
                      </a:r>
                      <a:endParaRPr lang="es-ES_tradnl" dirty="0"/>
                    </a:p>
                  </a:txBody>
                  <a:tcPr/>
                </a:tc>
              </a:tr>
              <a:tr h="338051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Latinoam</a:t>
                      </a:r>
                      <a:r>
                        <a:rPr lang="es-ES" dirty="0" smtClean="0"/>
                        <a:t>é</a:t>
                      </a:r>
                      <a:r>
                        <a:rPr lang="es-ES_tradnl" dirty="0" smtClean="0"/>
                        <a:t>rica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  634                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9</a:t>
                      </a:r>
                      <a:endParaRPr lang="es-ES_tradnl" dirty="0"/>
                    </a:p>
                  </a:txBody>
                  <a:tcPr/>
                </a:tc>
              </a:tr>
              <a:tr h="33805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 Am</a:t>
                      </a:r>
                      <a:r>
                        <a:rPr lang="es-ES" dirty="0" err="1" smtClean="0"/>
                        <a:t>érica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  358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5</a:t>
                      </a:r>
                      <a:endParaRPr lang="es-ES_tradnl" dirty="0"/>
                    </a:p>
                  </a:txBody>
                  <a:tcPr/>
                </a:tc>
              </a:tr>
              <a:tr h="338051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Ocean</a:t>
                      </a:r>
                      <a:r>
                        <a:rPr lang="es-ES" dirty="0" err="1" smtClean="0"/>
                        <a:t>ía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     39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. 5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5347856" y="3251201"/>
          <a:ext cx="4613564" cy="370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782"/>
                <a:gridCol w="2306782"/>
              </a:tblGrid>
              <a:tr h="359756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Latinoam</a:t>
                      </a:r>
                      <a:r>
                        <a:rPr lang="es-ES" dirty="0" err="1" smtClean="0"/>
                        <a:t>érica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Millones</a:t>
                      </a:r>
                      <a:endParaRPr lang="es-ES_tradnl" dirty="0"/>
                    </a:p>
                  </a:txBody>
                  <a:tcPr/>
                </a:tc>
              </a:tr>
              <a:tr h="414713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Brasil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208</a:t>
                      </a:r>
                      <a:endParaRPr lang="es-ES_tradnl" dirty="0"/>
                    </a:p>
                  </a:txBody>
                  <a:tcPr/>
                </a:tc>
              </a:tr>
              <a:tr h="35975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</a:t>
                      </a:r>
                      <a:r>
                        <a:rPr lang="es-ES" dirty="0" err="1" smtClean="0"/>
                        <a:t>éxico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127</a:t>
                      </a:r>
                      <a:endParaRPr lang="es-ES_tradnl" dirty="0"/>
                    </a:p>
                  </a:txBody>
                  <a:tcPr/>
                </a:tc>
              </a:tr>
              <a:tr h="35975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Colombia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49</a:t>
                      </a:r>
                      <a:endParaRPr lang="es-ES_tradnl" dirty="0"/>
                    </a:p>
                  </a:txBody>
                  <a:tcPr/>
                </a:tc>
              </a:tr>
              <a:tr h="35975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Argentina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44.5</a:t>
                      </a:r>
                      <a:endParaRPr lang="es-ES_tradnl" dirty="0"/>
                    </a:p>
                  </a:txBody>
                  <a:tcPr/>
                </a:tc>
              </a:tr>
              <a:tr h="35975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Per</a:t>
                      </a:r>
                      <a:r>
                        <a:rPr lang="es-ES" dirty="0" smtClean="0"/>
                        <a:t>ú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32</a:t>
                      </a:r>
                      <a:endParaRPr lang="es-ES_tradnl" dirty="0"/>
                    </a:p>
                  </a:txBody>
                  <a:tcPr/>
                </a:tc>
              </a:tr>
              <a:tr h="35975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Venezuela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32</a:t>
                      </a:r>
                      <a:endParaRPr lang="es-ES_tradnl" dirty="0"/>
                    </a:p>
                  </a:txBody>
                  <a:tcPr/>
                </a:tc>
              </a:tr>
              <a:tr h="35975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Chile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18</a:t>
                      </a:r>
                      <a:endParaRPr lang="es-ES_tradnl" dirty="0"/>
                    </a:p>
                  </a:txBody>
                  <a:tcPr/>
                </a:tc>
              </a:tr>
              <a:tr h="35975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Guatemala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17.5</a:t>
                      </a:r>
                      <a:endParaRPr lang="es-ES_tradnl" dirty="0"/>
                    </a:p>
                  </a:txBody>
                  <a:tcPr/>
                </a:tc>
              </a:tr>
              <a:tr h="35975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Ecuador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17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31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       </a:t>
            </a:r>
            <a:r>
              <a:rPr lang="es-ES" sz="3200" b="1" dirty="0" smtClean="0"/>
              <a:t>ART </a:t>
            </a:r>
            <a:r>
              <a:rPr lang="es-ES" sz="3200" b="1" dirty="0" err="1" smtClean="0"/>
              <a:t>cycles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performed</a:t>
            </a:r>
            <a:r>
              <a:rPr lang="es-ES" sz="3200" b="1" dirty="0" smtClean="0"/>
              <a:t> per </a:t>
            </a:r>
            <a:r>
              <a:rPr lang="es-ES" sz="3200" b="1" dirty="0" err="1" smtClean="0"/>
              <a:t>million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inhabitants</a:t>
            </a:r>
            <a:r>
              <a:rPr lang="es-ES" sz="3200" b="1" dirty="0" smtClean="0"/>
              <a:t> in </a:t>
            </a:r>
            <a:r>
              <a:rPr lang="es-ES" sz="3200" b="1" dirty="0" err="1" smtClean="0"/>
              <a:t>countries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worldwide</a:t>
            </a:r>
            <a:r>
              <a:rPr lang="es-ES" sz="2200" b="1" dirty="0" smtClean="0"/>
              <a:t>.</a:t>
            </a:r>
            <a:r>
              <a:rPr lang="es-ES" sz="2200" dirty="0"/>
              <a:t> </a:t>
            </a:r>
            <a:r>
              <a:rPr lang="es-ES" sz="2200" dirty="0" smtClean="0"/>
              <a:t>   		</a:t>
            </a:r>
            <a:r>
              <a:rPr lang="es-ES" sz="2200" dirty="0" err="1" smtClean="0"/>
              <a:t>Adamson</a:t>
            </a:r>
            <a:r>
              <a:rPr lang="es-ES" sz="2200" dirty="0" smtClean="0"/>
              <a:t> </a:t>
            </a:r>
            <a:r>
              <a:rPr lang="es-ES" sz="2200" dirty="0"/>
              <a:t>GD. </a:t>
            </a:r>
            <a:r>
              <a:rPr lang="es-ES" sz="2200" dirty="0" err="1"/>
              <a:t>Women´s</a:t>
            </a:r>
            <a:r>
              <a:rPr lang="es-ES" sz="2200" dirty="0"/>
              <a:t> </a:t>
            </a:r>
            <a:r>
              <a:rPr lang="es-ES" sz="2200" dirty="0" err="1"/>
              <a:t>Health</a:t>
            </a:r>
            <a:r>
              <a:rPr lang="es-ES" sz="2200" dirty="0"/>
              <a:t> 2009;5:351-358</a:t>
            </a:r>
            <a:endParaRPr lang="es-ES_tradnl" sz="2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85964"/>
              </p:ext>
            </p:extLst>
          </p:nvPr>
        </p:nvGraphicFramePr>
        <p:xfrm>
          <a:off x="1337732" y="1286929"/>
          <a:ext cx="9233287" cy="54356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0366"/>
                <a:gridCol w="831570"/>
                <a:gridCol w="1448078"/>
                <a:gridCol w="763650"/>
                <a:gridCol w="1386960"/>
                <a:gridCol w="946268"/>
                <a:gridCol w="1660854"/>
                <a:gridCol w="905541"/>
              </a:tblGrid>
              <a:tr h="6835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/>
                        <a:t>Pa</a:t>
                      </a:r>
                      <a:r>
                        <a:rPr lang="es-ES" dirty="0" err="1" smtClean="0"/>
                        <a:t>ís</a:t>
                      </a:r>
                      <a:endParaRPr lang="es-ES_trad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c/</a:t>
                      </a:r>
                      <a:r>
                        <a:rPr lang="es-ES_tradnl" dirty="0" err="1" smtClean="0"/>
                        <a:t>mill</a:t>
                      </a:r>
                      <a:endParaRPr lang="es-ES_tradnl" dirty="0" smtClean="0"/>
                    </a:p>
                    <a:p>
                      <a:pPr algn="ctr"/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/>
                        <a:t>Pa</a:t>
                      </a:r>
                      <a:r>
                        <a:rPr lang="es-ES" dirty="0" smtClean="0"/>
                        <a:t>í</a:t>
                      </a:r>
                      <a:r>
                        <a:rPr lang="es-ES_tradnl" dirty="0" smtClean="0"/>
                        <a:t>s</a:t>
                      </a:r>
                    </a:p>
                    <a:p>
                      <a:pPr algn="ctr"/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c/</a:t>
                      </a:r>
                      <a:r>
                        <a:rPr lang="es-ES_tradnl" dirty="0" err="1" smtClean="0"/>
                        <a:t>mill</a:t>
                      </a:r>
                      <a:endParaRPr lang="es-ES_tradnl" dirty="0" smtClean="0"/>
                    </a:p>
                    <a:p>
                      <a:pPr algn="ctr"/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/>
                        <a:t>Pa</a:t>
                      </a:r>
                      <a:r>
                        <a:rPr lang="es-ES" dirty="0" smtClean="0"/>
                        <a:t>í</a:t>
                      </a:r>
                      <a:r>
                        <a:rPr lang="es-ES_tradnl" dirty="0" smtClean="0"/>
                        <a:t>s</a:t>
                      </a:r>
                    </a:p>
                    <a:p>
                      <a:pPr algn="ctr"/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c/</a:t>
                      </a:r>
                      <a:r>
                        <a:rPr lang="es-ES_tradnl" dirty="0" err="1" smtClean="0"/>
                        <a:t>mill</a:t>
                      </a:r>
                      <a:endParaRPr lang="es-ES_tradnl" dirty="0" smtClean="0"/>
                    </a:p>
                    <a:p>
                      <a:pPr algn="ctr"/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/>
                        <a:t>Pa</a:t>
                      </a:r>
                      <a:r>
                        <a:rPr lang="es-ES" dirty="0" err="1" smtClean="0"/>
                        <a:t>ís</a:t>
                      </a:r>
                      <a:endParaRPr lang="es-ES_tradnl" dirty="0" smtClean="0"/>
                    </a:p>
                    <a:p>
                      <a:pPr algn="ctr"/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c/</a:t>
                      </a:r>
                      <a:r>
                        <a:rPr lang="es-ES_tradnl" dirty="0" err="1" smtClean="0"/>
                        <a:t>mill</a:t>
                      </a:r>
                      <a:endParaRPr lang="es-ES_tradnl" dirty="0" smtClean="0"/>
                    </a:p>
                    <a:p>
                      <a:pPr algn="ctr"/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 Israel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3263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13 </a:t>
                      </a:r>
                      <a:r>
                        <a:rPr lang="es-ES_tradnl" dirty="0" err="1" smtClean="0"/>
                        <a:t>Sweden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1225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25 </a:t>
                      </a:r>
                      <a:r>
                        <a:rPr lang="es-ES_tradnl" dirty="0" err="1" smtClean="0"/>
                        <a:t>Tunisia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572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37 Argentina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118</a:t>
                      </a:r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 </a:t>
                      </a:r>
                      <a:r>
                        <a:rPr lang="es-ES_tradnl" dirty="0" err="1" smtClean="0"/>
                        <a:t>Belgium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2192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14 </a:t>
                      </a:r>
                      <a:r>
                        <a:rPr lang="es-ES_tradnl" dirty="0" err="1" smtClean="0"/>
                        <a:t>Germany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1109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26 </a:t>
                      </a:r>
                      <a:r>
                        <a:rPr lang="es-ES_tradnl" dirty="0" err="1" smtClean="0"/>
                        <a:t>Japan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562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38 Uruguay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101</a:t>
                      </a:r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 </a:t>
                      </a:r>
                      <a:r>
                        <a:rPr lang="es-ES_tradnl" dirty="0" err="1" smtClean="0"/>
                        <a:t>Greece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2173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 Fran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1085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27 </a:t>
                      </a:r>
                      <a:r>
                        <a:rPr lang="es-ES_tradnl" dirty="0" err="1" smtClean="0"/>
                        <a:t>Ireland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466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39 Rusia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69</a:t>
                      </a:r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 </a:t>
                      </a:r>
                      <a:r>
                        <a:rPr lang="es-ES_tradnl" dirty="0" err="1" smtClean="0"/>
                        <a:t>Denmark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2054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16 </a:t>
                      </a:r>
                      <a:r>
                        <a:rPr lang="es-ES_tradnl" dirty="0" err="1" smtClean="0"/>
                        <a:t>Netherla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986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28 </a:t>
                      </a:r>
                      <a:r>
                        <a:rPr lang="es-ES_tradnl" dirty="0" err="1" smtClean="0"/>
                        <a:t>Bahrain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424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40 Brasil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65</a:t>
                      </a:r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</a:t>
                      </a:r>
                      <a:r>
                        <a:rPr lang="es-ES_tradnl" dirty="0" err="1" smtClean="0"/>
                        <a:t>Spain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1870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17 </a:t>
                      </a:r>
                      <a:r>
                        <a:rPr lang="es-ES_tradnl" dirty="0" err="1" smtClean="0"/>
                        <a:t>Norway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909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29 USA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413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41 Chile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64</a:t>
                      </a:r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 Lebanon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1618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18 </a:t>
                      </a:r>
                      <a:r>
                        <a:rPr lang="es-ES_tradnl" dirty="0" err="1" smtClean="0"/>
                        <a:t>Switzerl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719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30 Portugal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398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42 Ucrania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50</a:t>
                      </a:r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7 Australia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1525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19 N </a:t>
                      </a:r>
                      <a:r>
                        <a:rPr lang="es-ES_tradnl" dirty="0" err="1" smtClean="0"/>
                        <a:t>Zealand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681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31 S Arabia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248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43 Per</a:t>
                      </a:r>
                      <a:r>
                        <a:rPr lang="es-ES" dirty="0" smtClean="0"/>
                        <a:t>ú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23</a:t>
                      </a:r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8 </a:t>
                      </a:r>
                      <a:r>
                        <a:rPr lang="es-ES_tradnl" dirty="0" err="1" smtClean="0"/>
                        <a:t>Jordan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1500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20 </a:t>
                      </a:r>
                      <a:r>
                        <a:rPr lang="es-ES_tradnl" dirty="0" err="1" smtClean="0"/>
                        <a:t>Hungary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681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32 </a:t>
                      </a:r>
                      <a:r>
                        <a:rPr lang="es-ES_tradnl" dirty="0" err="1" smtClean="0"/>
                        <a:t>Egypt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221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44 M</a:t>
                      </a:r>
                      <a:r>
                        <a:rPr lang="es-ES" dirty="0" err="1" smtClean="0"/>
                        <a:t>éxico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17</a:t>
                      </a:r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9 </a:t>
                      </a:r>
                      <a:r>
                        <a:rPr lang="es-ES_tradnl" dirty="0" err="1" smtClean="0"/>
                        <a:t>Finland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1454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21 UK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609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33 Bulgaria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219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45 Ecuador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9</a:t>
                      </a:r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 </a:t>
                      </a:r>
                      <a:r>
                        <a:rPr lang="es-ES_tradnl" dirty="0" err="1" smtClean="0"/>
                        <a:t>Slovenia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1295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22 S </a:t>
                      </a:r>
                      <a:r>
                        <a:rPr lang="es-ES_tradnl" dirty="0" err="1" smtClean="0"/>
                        <a:t>Korea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584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34 Libia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46 India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9</a:t>
                      </a:r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11 </a:t>
                      </a:r>
                      <a:r>
                        <a:rPr lang="es-ES_tradnl" dirty="0" err="1" smtClean="0"/>
                        <a:t>Cyprus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1290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23 </a:t>
                      </a:r>
                      <a:r>
                        <a:rPr lang="es-ES_tradnl" dirty="0" err="1" smtClean="0"/>
                        <a:t>Croatia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582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35 UAE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131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47 R </a:t>
                      </a:r>
                      <a:r>
                        <a:rPr lang="es-ES_tradnl" dirty="0" err="1" smtClean="0"/>
                        <a:t>Dominic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2</a:t>
                      </a:r>
                      <a:endParaRPr lang="es-ES_tradnl" dirty="0"/>
                    </a:p>
                  </a:txBody>
                  <a:tcPr/>
                </a:tc>
              </a:tr>
              <a:tr h="396007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12 </a:t>
                      </a:r>
                      <a:r>
                        <a:rPr lang="es-ES_tradnl" dirty="0" err="1" smtClean="0"/>
                        <a:t>Iceland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1255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24 </a:t>
                      </a:r>
                      <a:r>
                        <a:rPr lang="es-ES_tradnl" dirty="0" err="1" smtClean="0"/>
                        <a:t>Italy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582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36 </a:t>
                      </a:r>
                      <a:r>
                        <a:rPr lang="es-ES_tradnl" dirty="0" err="1" smtClean="0"/>
                        <a:t>Poland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127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48 Guatemala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 2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7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s-ES_tradnl" dirty="0" smtClean="0"/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Caracter</a:t>
            </a:r>
            <a:r>
              <a:rPr lang="es-ES" dirty="0" smtClean="0">
                <a:solidFill>
                  <a:srgbClr val="0070C0"/>
                </a:solidFill>
              </a:rPr>
              <a:t>í</a:t>
            </a:r>
            <a:r>
              <a:rPr lang="es-ES_tradnl" dirty="0" err="1" smtClean="0">
                <a:solidFill>
                  <a:srgbClr val="0070C0"/>
                </a:solidFill>
              </a:rPr>
              <a:t>sticas</a:t>
            </a:r>
            <a:r>
              <a:rPr lang="es-ES_tradnl" dirty="0" smtClean="0">
                <a:solidFill>
                  <a:srgbClr val="0070C0"/>
                </a:solidFill>
              </a:rPr>
              <a:t> de Centros de RA en M</a:t>
            </a:r>
            <a:r>
              <a:rPr lang="es-ES" dirty="0" err="1" smtClean="0">
                <a:solidFill>
                  <a:srgbClr val="0070C0"/>
                </a:solidFill>
              </a:rPr>
              <a:t>éxico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3"/>
            <a:ext cx="12056533" cy="5532437"/>
          </a:xfrm>
        </p:spPr>
        <p:txBody>
          <a:bodyPr>
            <a:noAutofit/>
          </a:bodyPr>
          <a:lstStyle/>
          <a:p>
            <a:r>
              <a:rPr lang="es-ES_tradnl" sz="3400" dirty="0" smtClean="0"/>
              <a:t>Gran </a:t>
            </a:r>
            <a:r>
              <a:rPr lang="es-ES_tradnl" sz="3400" dirty="0" smtClean="0">
                <a:solidFill>
                  <a:srgbClr val="FF0000"/>
                </a:solidFill>
              </a:rPr>
              <a:t>discrepancia</a:t>
            </a:r>
            <a:r>
              <a:rPr lang="es-ES_tradnl" sz="3400" dirty="0" smtClean="0"/>
              <a:t> ( </a:t>
            </a:r>
            <a:r>
              <a:rPr lang="es-ES_tradnl" sz="3400" dirty="0" err="1" smtClean="0"/>
              <a:t>Pers</a:t>
            </a:r>
            <a:r>
              <a:rPr lang="es-ES_tradnl" sz="3400" dirty="0" smtClean="0"/>
              <a:t>, </a:t>
            </a:r>
            <a:r>
              <a:rPr lang="es-ES_tradnl" sz="3400" dirty="0" err="1" smtClean="0"/>
              <a:t>Instal</a:t>
            </a:r>
            <a:r>
              <a:rPr lang="es-ES_tradnl" sz="3400" dirty="0" smtClean="0"/>
              <a:t>, </a:t>
            </a:r>
            <a:r>
              <a:rPr lang="es-ES_tradnl" sz="3400" dirty="0" err="1" smtClean="0"/>
              <a:t>Serv</a:t>
            </a:r>
            <a:r>
              <a:rPr lang="es-ES_tradnl" sz="3400" dirty="0" smtClean="0"/>
              <a:t>, Protocolos, </a:t>
            </a:r>
            <a:r>
              <a:rPr lang="es-ES_tradnl" sz="3400" dirty="0" err="1" smtClean="0"/>
              <a:t>Acred</a:t>
            </a:r>
            <a:r>
              <a:rPr lang="es-ES_tradnl" sz="3400" dirty="0" smtClean="0"/>
              <a:t>, </a:t>
            </a:r>
            <a:r>
              <a:rPr lang="es-ES" sz="3400" dirty="0" smtClean="0"/>
              <a:t>Ética)</a:t>
            </a:r>
          </a:p>
          <a:p>
            <a:r>
              <a:rPr lang="es-ES" sz="3400" dirty="0" smtClean="0"/>
              <a:t>Públicos (3)  Privados ( la mayoría)</a:t>
            </a:r>
          </a:p>
          <a:p>
            <a:r>
              <a:rPr lang="es-ES" sz="3400" dirty="0" err="1" smtClean="0"/>
              <a:t>Afil</a:t>
            </a:r>
            <a:r>
              <a:rPr lang="es-ES" sz="3400" dirty="0" smtClean="0"/>
              <a:t> </a:t>
            </a:r>
            <a:r>
              <a:rPr lang="es-ES" sz="3400" dirty="0" smtClean="0">
                <a:solidFill>
                  <a:srgbClr val="FF0000"/>
                </a:solidFill>
              </a:rPr>
              <a:t>UNAM</a:t>
            </a:r>
            <a:r>
              <a:rPr lang="es-ES" sz="3400" dirty="0" smtClean="0"/>
              <a:t> ( 9 ) 7 en Cd de México, 1 en </a:t>
            </a:r>
            <a:r>
              <a:rPr lang="es-ES" sz="3400" dirty="0" err="1" smtClean="0"/>
              <a:t>Gdl</a:t>
            </a:r>
            <a:r>
              <a:rPr lang="es-ES" sz="3400" dirty="0" smtClean="0"/>
              <a:t> otro en </a:t>
            </a:r>
            <a:r>
              <a:rPr lang="es-ES" sz="3400" dirty="0" err="1" smtClean="0"/>
              <a:t>Mty</a:t>
            </a:r>
            <a:endParaRPr lang="es-ES" sz="3400" dirty="0" smtClean="0"/>
          </a:p>
          <a:p>
            <a:r>
              <a:rPr lang="es-ES" sz="3400" dirty="0" err="1" smtClean="0"/>
              <a:t>Asoc</a:t>
            </a:r>
            <a:r>
              <a:rPr lang="es-ES" sz="3400" dirty="0" smtClean="0"/>
              <a:t> con </a:t>
            </a:r>
            <a:r>
              <a:rPr lang="es-ES" sz="3400" dirty="0" smtClean="0">
                <a:solidFill>
                  <a:srgbClr val="FF0000"/>
                </a:solidFill>
              </a:rPr>
              <a:t>otros países</a:t>
            </a:r>
            <a:r>
              <a:rPr lang="es-ES" sz="3400" dirty="0" smtClean="0"/>
              <a:t>. España, EU, Japón, </a:t>
            </a:r>
            <a:r>
              <a:rPr lang="es-ES" sz="3400" dirty="0" smtClean="0"/>
              <a:t>India, Rusia</a:t>
            </a:r>
            <a:endParaRPr lang="es-ES" sz="3400" dirty="0" smtClean="0"/>
          </a:p>
          <a:p>
            <a:r>
              <a:rPr lang="es-ES" sz="3400" dirty="0" smtClean="0"/>
              <a:t>Algunos </a:t>
            </a:r>
            <a:r>
              <a:rPr lang="es-ES" sz="3400" dirty="0" smtClean="0"/>
              <a:t>con</a:t>
            </a:r>
            <a:r>
              <a:rPr lang="es-ES" sz="3400" dirty="0" smtClean="0"/>
              <a:t> </a:t>
            </a:r>
            <a:r>
              <a:rPr lang="es-ES" sz="3400" dirty="0" smtClean="0"/>
              <a:t>protocolos de </a:t>
            </a:r>
            <a:r>
              <a:rPr lang="es-ES" sz="3400" dirty="0" smtClean="0">
                <a:solidFill>
                  <a:srgbClr val="FF0000"/>
                </a:solidFill>
              </a:rPr>
              <a:t>bajo costo </a:t>
            </a:r>
            <a:r>
              <a:rPr lang="es-ES" sz="3400" dirty="0" smtClean="0"/>
              <a:t>para </a:t>
            </a:r>
            <a:r>
              <a:rPr lang="es-ES" sz="3400" dirty="0" smtClean="0"/>
              <a:t>personas de escasos recursos</a:t>
            </a:r>
          </a:p>
          <a:p>
            <a:r>
              <a:rPr lang="es-ES" sz="3400" dirty="0" smtClean="0"/>
              <a:t>Alguna </a:t>
            </a:r>
            <a:r>
              <a:rPr lang="es-ES" sz="3400" dirty="0" err="1" smtClean="0"/>
              <a:t>instit</a:t>
            </a:r>
            <a:r>
              <a:rPr lang="es-ES" sz="3400" dirty="0" smtClean="0"/>
              <a:t> </a:t>
            </a:r>
            <a:r>
              <a:rPr lang="es-ES" sz="3400" dirty="0" smtClean="0"/>
              <a:t>hospitalarias </a:t>
            </a:r>
            <a:r>
              <a:rPr lang="es-ES" sz="3400" dirty="0" smtClean="0">
                <a:solidFill>
                  <a:srgbClr val="FF0000"/>
                </a:solidFill>
              </a:rPr>
              <a:t>subrogan</a:t>
            </a:r>
            <a:r>
              <a:rPr lang="es-ES" sz="3400" dirty="0" smtClean="0"/>
              <a:t> al menos en parte estos servicios</a:t>
            </a:r>
          </a:p>
          <a:p>
            <a:r>
              <a:rPr lang="es-ES" sz="3400" dirty="0" smtClean="0"/>
              <a:t>No hay </a:t>
            </a:r>
            <a:r>
              <a:rPr lang="es-ES" sz="3400" dirty="0" smtClean="0">
                <a:solidFill>
                  <a:srgbClr val="FF0000"/>
                </a:solidFill>
              </a:rPr>
              <a:t>cobertura</a:t>
            </a:r>
            <a:r>
              <a:rPr lang="es-ES" sz="3400" dirty="0" smtClean="0"/>
              <a:t> de RA por aseguradoras de </a:t>
            </a:r>
            <a:r>
              <a:rPr lang="es-ES" sz="3400" dirty="0" err="1" smtClean="0"/>
              <a:t>serv</a:t>
            </a:r>
            <a:r>
              <a:rPr lang="es-ES" sz="3400" dirty="0" smtClean="0"/>
              <a:t> médicos</a:t>
            </a:r>
          </a:p>
          <a:p>
            <a:endParaRPr lang="es-ES_tradnl" sz="3400" dirty="0"/>
          </a:p>
        </p:txBody>
      </p:sp>
    </p:spTree>
    <p:extLst>
      <p:ext uri="{BB962C8B-B14F-4D97-AF65-F5344CB8AC3E}">
        <p14:creationId xmlns:p14="http://schemas.microsoft.com/office/powerpoint/2010/main" val="862411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19232</TotalTime>
  <Words>1230</Words>
  <Application>Microsoft Macintosh PowerPoint</Application>
  <PresentationFormat>Panorámica</PresentationFormat>
  <Paragraphs>357</Paragraphs>
  <Slides>14</Slides>
  <Notes>3</Notes>
  <HiddenSlides>0</HiddenSlides>
  <MMClips>2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Calibri</vt:lpstr>
      <vt:lpstr>Calibri Light</vt:lpstr>
      <vt:lpstr>Gill Sans</vt:lpstr>
      <vt:lpstr>MS PGothic</vt:lpstr>
      <vt:lpstr>ＭＳ Ｐゴシック</vt:lpstr>
      <vt:lpstr>Tahoma</vt:lpstr>
      <vt:lpstr>Wingdings</vt:lpstr>
      <vt:lpstr>ヒラギノ角ゴ ProN W3</vt:lpstr>
      <vt:lpstr>Arial</vt:lpstr>
      <vt:lpstr>Tema de Office</vt:lpstr>
      <vt:lpstr>    Academia Nacional de Medicina de México Acceso Global a los Tratamientos de Reproducción Asistida       ¿ Qué pasa en México ?  Cd. De México, 8 de Agosto de 2018</vt:lpstr>
      <vt:lpstr>               Acceso a TRA en México</vt:lpstr>
      <vt:lpstr>Distribución de Centros de Reproducción en 16 áreas metropolitanas en México</vt:lpstr>
      <vt:lpstr>  25 ciudades en México con uno o dos centros de RA</vt:lpstr>
      <vt:lpstr>    Red Latinoamericana de Reproducción Asistida</vt:lpstr>
      <vt:lpstr>Número de niños nacidos por país  Registro LA (Red LARA), 1990-2014</vt:lpstr>
      <vt:lpstr>Población en el mundo 7 600 millones</vt:lpstr>
      <vt:lpstr>        ART cycles performed per million inhabitants in countries worldwide.      Adamson GD. Women´s Health 2009;5:351-358</vt:lpstr>
      <vt:lpstr> Características de Centros de RA en México</vt:lpstr>
      <vt:lpstr>Acceso a RA en México</vt:lpstr>
      <vt:lpstr> Acceso a RA en el mundo</vt:lpstr>
      <vt:lpstr>Presentación de PowerPoint</vt:lpstr>
      <vt:lpstr> Soluciones Propuestas</vt:lpstr>
      <vt:lpstr>Presentación de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Academia Nacional de Medicina de México Acceso Global a los Tratamientos de Reproducción Asistida       Los Centros de Reproducción en México Cd. De México, 8 de Agosto de 2018</dc:title>
  <dc:creator>Usuario de Microsoft Office</dc:creator>
  <cp:lastModifiedBy>Usuario de Microsoft Office</cp:lastModifiedBy>
  <cp:revision>46</cp:revision>
  <dcterms:created xsi:type="dcterms:W3CDTF">2018-07-25T12:01:06Z</dcterms:created>
  <dcterms:modified xsi:type="dcterms:W3CDTF">2018-08-08T23:00:30Z</dcterms:modified>
</cp:coreProperties>
</file>