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6"/>
  </p:notesMasterIdLst>
  <p:sldIdLst>
    <p:sldId id="376" r:id="rId2"/>
    <p:sldId id="263" r:id="rId3"/>
    <p:sldId id="257" r:id="rId4"/>
    <p:sldId id="280" r:id="rId5"/>
    <p:sldId id="259" r:id="rId6"/>
    <p:sldId id="258" r:id="rId7"/>
    <p:sldId id="264" r:id="rId8"/>
    <p:sldId id="265" r:id="rId9"/>
    <p:sldId id="356" r:id="rId10"/>
    <p:sldId id="266" r:id="rId11"/>
    <p:sldId id="261" r:id="rId12"/>
    <p:sldId id="262" r:id="rId13"/>
    <p:sldId id="366" r:id="rId14"/>
    <p:sldId id="360" r:id="rId15"/>
    <p:sldId id="361" r:id="rId16"/>
    <p:sldId id="362" r:id="rId17"/>
    <p:sldId id="346" r:id="rId18"/>
    <p:sldId id="373" r:id="rId19"/>
    <p:sldId id="374" r:id="rId20"/>
    <p:sldId id="270" r:id="rId21"/>
    <p:sldId id="368" r:id="rId22"/>
    <p:sldId id="278" r:id="rId23"/>
    <p:sldId id="325" r:id="rId24"/>
    <p:sldId id="327" r:id="rId25"/>
    <p:sldId id="375" r:id="rId26"/>
    <p:sldId id="329" r:id="rId27"/>
    <p:sldId id="330" r:id="rId28"/>
    <p:sldId id="331" r:id="rId29"/>
    <p:sldId id="332" r:id="rId30"/>
    <p:sldId id="318" r:id="rId31"/>
    <p:sldId id="319" r:id="rId32"/>
    <p:sldId id="320" r:id="rId33"/>
    <p:sldId id="371" r:id="rId34"/>
    <p:sldId id="372" r:id="rId3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9882" autoAdjust="0"/>
    <p:restoredTop sz="99368" autoAdjust="0"/>
  </p:normalViewPr>
  <p:slideViewPr>
    <p:cSldViewPr snapToGrid="0" snapToObjects="1">
      <p:cViewPr>
        <p:scale>
          <a:sx n="50" d="100"/>
          <a:sy n="50" d="100"/>
        </p:scale>
        <p:origin x="-2496" y="-664"/>
      </p:cViewPr>
      <p:guideLst>
        <p:guide orient="horz" pos="1983"/>
        <p:guide pos="3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82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DA689-E2A4-47BD-A086-0FD79E5A0A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9CEA9B-A8F3-476B-B37F-05B93351616E}">
      <dgm:prSet custT="1"/>
      <dgm:spPr/>
      <dgm:t>
        <a:bodyPr/>
        <a:lstStyle/>
        <a:p>
          <a:pPr algn="ctr" rtl="0"/>
          <a:r>
            <a:rPr lang="es-MX" sz="1600" dirty="0" smtClean="0"/>
            <a:t>↑ gasto cardiaco 30-50%</a:t>
          </a:r>
          <a:endParaRPr lang="es-ES" sz="1600" dirty="0"/>
        </a:p>
      </dgm:t>
    </dgm:pt>
    <dgm:pt modelId="{15F5CD7E-AEEC-403D-B66A-06D5E46FCCC5}" type="parTrans" cxnId="{BF47D481-9B75-4937-AAD5-B223B2A4845D}">
      <dgm:prSet/>
      <dgm:spPr/>
      <dgm:t>
        <a:bodyPr/>
        <a:lstStyle/>
        <a:p>
          <a:pPr algn="ctr"/>
          <a:endParaRPr lang="es-ES" sz="2400"/>
        </a:p>
      </dgm:t>
    </dgm:pt>
    <dgm:pt modelId="{A303F721-174C-4C64-9A49-C6A961F12896}" type="sibTrans" cxnId="{BF47D481-9B75-4937-AAD5-B223B2A4845D}">
      <dgm:prSet/>
      <dgm:spPr/>
      <dgm:t>
        <a:bodyPr/>
        <a:lstStyle/>
        <a:p>
          <a:pPr algn="ctr"/>
          <a:endParaRPr lang="es-ES" sz="2400"/>
        </a:p>
      </dgm:t>
    </dgm:pt>
    <dgm:pt modelId="{022982C5-9AA2-4F44-BBDD-DDBD9C76DFDC}">
      <dgm:prSet custT="1"/>
      <dgm:spPr/>
      <dgm:t>
        <a:bodyPr/>
        <a:lstStyle/>
        <a:p>
          <a:pPr algn="ctr" rtl="0"/>
          <a:r>
            <a:rPr lang="es-MX" sz="1600" dirty="0" smtClean="0"/>
            <a:t>↑ volumen sanguíneo 18-25%</a:t>
          </a:r>
          <a:endParaRPr lang="es-ES" sz="1600" dirty="0"/>
        </a:p>
      </dgm:t>
    </dgm:pt>
    <dgm:pt modelId="{86BCE5B4-A7FE-4C33-A04E-BB6C3797A24F}" type="parTrans" cxnId="{0588FC98-FAA3-4712-BEAB-C3D6FE865A50}">
      <dgm:prSet/>
      <dgm:spPr/>
      <dgm:t>
        <a:bodyPr/>
        <a:lstStyle/>
        <a:p>
          <a:pPr algn="ctr"/>
          <a:endParaRPr lang="es-ES" sz="2400"/>
        </a:p>
      </dgm:t>
    </dgm:pt>
    <dgm:pt modelId="{791AA41C-A7FA-4938-9FA1-17F4C1B7C8CD}" type="sibTrans" cxnId="{0588FC98-FAA3-4712-BEAB-C3D6FE865A50}">
      <dgm:prSet/>
      <dgm:spPr/>
      <dgm:t>
        <a:bodyPr/>
        <a:lstStyle/>
        <a:p>
          <a:pPr algn="ctr"/>
          <a:endParaRPr lang="es-ES" sz="2400"/>
        </a:p>
      </dgm:t>
    </dgm:pt>
    <dgm:pt modelId="{C60FFFF5-805C-4DBC-9A8B-3EE36C82150B}">
      <dgm:prSet custT="1"/>
      <dgm:spPr/>
      <dgm:t>
        <a:bodyPr/>
        <a:lstStyle/>
        <a:p>
          <a:pPr algn="ctr" rtl="0"/>
          <a:r>
            <a:rPr lang="es-MX" sz="1600" dirty="0" smtClean="0"/>
            <a:t>↓diferencia AV de O2	</a:t>
          </a:r>
          <a:endParaRPr lang="es-ES" sz="1600" dirty="0"/>
        </a:p>
      </dgm:t>
    </dgm:pt>
    <dgm:pt modelId="{04FB4C28-9AD3-47BF-BF09-CCFFA800DB04}" type="parTrans" cxnId="{25732A43-45AF-4C64-B5B5-F254FFD45AE5}">
      <dgm:prSet/>
      <dgm:spPr/>
      <dgm:t>
        <a:bodyPr/>
        <a:lstStyle/>
        <a:p>
          <a:pPr algn="ctr"/>
          <a:endParaRPr lang="es-ES" sz="2400"/>
        </a:p>
      </dgm:t>
    </dgm:pt>
    <dgm:pt modelId="{7A1AD4C6-1B85-4E83-AC17-70E2B8BB4710}" type="sibTrans" cxnId="{25732A43-45AF-4C64-B5B5-F254FFD45AE5}">
      <dgm:prSet/>
      <dgm:spPr/>
      <dgm:t>
        <a:bodyPr/>
        <a:lstStyle/>
        <a:p>
          <a:pPr algn="ctr"/>
          <a:endParaRPr lang="es-ES" sz="2400"/>
        </a:p>
      </dgm:t>
    </dgm:pt>
    <dgm:pt modelId="{34ED7FC8-8F53-41B2-A044-F8CFE364CF17}">
      <dgm:prSet custT="1"/>
      <dgm:spPr/>
      <dgm:t>
        <a:bodyPr/>
        <a:lstStyle/>
        <a:p>
          <a:pPr algn="ctr" rtl="0"/>
          <a:r>
            <a:rPr lang="es-MX" sz="1600" dirty="0" smtClean="0"/>
            <a:t>↑Contractilidad miocárdica</a:t>
          </a:r>
          <a:endParaRPr lang="es-ES" sz="1600" dirty="0"/>
        </a:p>
      </dgm:t>
    </dgm:pt>
    <dgm:pt modelId="{4DE617AF-EF84-42F6-803D-900324471E72}" type="parTrans" cxnId="{2BD59E33-55FC-4C89-8E4A-A035E43F7CB8}">
      <dgm:prSet/>
      <dgm:spPr/>
      <dgm:t>
        <a:bodyPr/>
        <a:lstStyle/>
        <a:p>
          <a:pPr algn="ctr"/>
          <a:endParaRPr lang="es-ES" sz="2400"/>
        </a:p>
      </dgm:t>
    </dgm:pt>
    <dgm:pt modelId="{096CF3DD-6B29-4E72-B91B-7BC2BEF4946B}" type="sibTrans" cxnId="{2BD59E33-55FC-4C89-8E4A-A035E43F7CB8}">
      <dgm:prSet/>
      <dgm:spPr/>
      <dgm:t>
        <a:bodyPr/>
        <a:lstStyle/>
        <a:p>
          <a:pPr algn="ctr"/>
          <a:endParaRPr lang="es-ES" sz="2400"/>
        </a:p>
      </dgm:t>
    </dgm:pt>
    <dgm:pt modelId="{FB4FBD4A-1470-4CC9-A70A-8BD1BFBC3674}">
      <dgm:prSet custT="1"/>
      <dgm:spPr/>
      <dgm:t>
        <a:bodyPr/>
        <a:lstStyle/>
        <a:p>
          <a:pPr algn="ctr" rtl="0"/>
          <a:r>
            <a:rPr lang="es-MX" sz="1600" dirty="0" smtClean="0"/>
            <a:t>↑Frecuencia cardiaca 20% (10-20 </a:t>
          </a:r>
          <a:r>
            <a:rPr lang="es-MX" sz="1600" dirty="0" err="1" smtClean="0"/>
            <a:t>lpm</a:t>
          </a:r>
          <a:r>
            <a:rPr lang="es-MX" sz="1600" dirty="0" smtClean="0"/>
            <a:t>) </a:t>
          </a:r>
          <a:endParaRPr lang="es-ES" sz="1600" dirty="0"/>
        </a:p>
      </dgm:t>
    </dgm:pt>
    <dgm:pt modelId="{0958E67B-7E98-4351-8704-5DE3054890DF}" type="parTrans" cxnId="{225A0E5A-A108-42C7-99A9-37986CBF79E6}">
      <dgm:prSet/>
      <dgm:spPr/>
      <dgm:t>
        <a:bodyPr/>
        <a:lstStyle/>
        <a:p>
          <a:pPr algn="ctr"/>
          <a:endParaRPr lang="es-ES" sz="2400"/>
        </a:p>
      </dgm:t>
    </dgm:pt>
    <dgm:pt modelId="{673D9356-B75F-43DC-924C-9F4333E5CAC3}" type="sibTrans" cxnId="{225A0E5A-A108-42C7-99A9-37986CBF79E6}">
      <dgm:prSet/>
      <dgm:spPr/>
      <dgm:t>
        <a:bodyPr/>
        <a:lstStyle/>
        <a:p>
          <a:pPr algn="ctr"/>
          <a:endParaRPr lang="es-ES" sz="2400"/>
        </a:p>
      </dgm:t>
    </dgm:pt>
    <dgm:pt modelId="{2416E003-4F9D-4022-941C-BBF522EFC7FA}">
      <dgm:prSet custT="1"/>
      <dgm:spPr/>
      <dgm:t>
        <a:bodyPr/>
        <a:lstStyle/>
        <a:p>
          <a:pPr algn="ctr" rtl="0"/>
          <a:r>
            <a:rPr lang="es-MX" sz="1600" dirty="0" smtClean="0"/>
            <a:t>↑Volumen plasmático 40-50%</a:t>
          </a:r>
          <a:endParaRPr lang="es-ES" sz="1600" dirty="0"/>
        </a:p>
      </dgm:t>
    </dgm:pt>
    <dgm:pt modelId="{89479EC7-7461-4A1D-A6D5-E2EB15C618D1}" type="parTrans" cxnId="{EBC96AFA-EB05-4E50-991D-037D3AB9BAA5}">
      <dgm:prSet/>
      <dgm:spPr/>
      <dgm:t>
        <a:bodyPr/>
        <a:lstStyle/>
        <a:p>
          <a:pPr algn="ctr"/>
          <a:endParaRPr lang="es-ES" sz="2400"/>
        </a:p>
      </dgm:t>
    </dgm:pt>
    <dgm:pt modelId="{9E18221B-8690-43DF-AD9B-1970431EBA80}" type="sibTrans" cxnId="{EBC96AFA-EB05-4E50-991D-037D3AB9BAA5}">
      <dgm:prSet/>
      <dgm:spPr/>
      <dgm:t>
        <a:bodyPr/>
        <a:lstStyle/>
        <a:p>
          <a:pPr algn="ctr"/>
          <a:endParaRPr lang="es-ES" sz="2400"/>
        </a:p>
      </dgm:t>
    </dgm:pt>
    <dgm:pt modelId="{226EAE61-437E-4DB0-9813-6F539DDB2E15}">
      <dgm:prSet custT="1"/>
      <dgm:spPr/>
      <dgm:t>
        <a:bodyPr/>
        <a:lstStyle/>
        <a:p>
          <a:pPr algn="ctr" rtl="0"/>
          <a:r>
            <a:rPr lang="es-MX" sz="1600" dirty="0" smtClean="0"/>
            <a:t>↓ presión arterial sistémica</a:t>
          </a:r>
          <a:endParaRPr lang="es-ES" sz="1600" dirty="0"/>
        </a:p>
      </dgm:t>
    </dgm:pt>
    <dgm:pt modelId="{EC452BDA-94C8-47F5-AAD3-05226872942D}" type="parTrans" cxnId="{7DCCEDCC-2BE1-4787-9D0D-297CD350F2B4}">
      <dgm:prSet/>
      <dgm:spPr/>
      <dgm:t>
        <a:bodyPr/>
        <a:lstStyle/>
        <a:p>
          <a:pPr algn="ctr"/>
          <a:endParaRPr lang="es-ES" sz="2400"/>
        </a:p>
      </dgm:t>
    </dgm:pt>
    <dgm:pt modelId="{C0FDA919-E6D9-41E7-9366-E25FBE75AB6F}" type="sibTrans" cxnId="{7DCCEDCC-2BE1-4787-9D0D-297CD350F2B4}">
      <dgm:prSet/>
      <dgm:spPr/>
      <dgm:t>
        <a:bodyPr/>
        <a:lstStyle/>
        <a:p>
          <a:pPr algn="ctr"/>
          <a:endParaRPr lang="es-ES" sz="2400"/>
        </a:p>
      </dgm:t>
    </dgm:pt>
    <dgm:pt modelId="{FAB1904D-1B7F-4CFF-8BAA-8A8354A1E513}">
      <dgm:prSet custT="1"/>
      <dgm:spPr/>
      <dgm:t>
        <a:bodyPr/>
        <a:lstStyle/>
        <a:p>
          <a:pPr algn="ctr" rtl="0"/>
          <a:r>
            <a:rPr lang="es-MX" sz="1600" dirty="0" smtClean="0"/>
            <a:t>↑ presión de pulso	</a:t>
          </a:r>
          <a:endParaRPr lang="es-ES" sz="1600" dirty="0"/>
        </a:p>
      </dgm:t>
    </dgm:pt>
    <dgm:pt modelId="{346C135D-772E-4A58-9540-F444BAD41101}" type="parTrans" cxnId="{31BA832F-11EA-4312-B753-2BD7985253DE}">
      <dgm:prSet/>
      <dgm:spPr/>
      <dgm:t>
        <a:bodyPr/>
        <a:lstStyle/>
        <a:p>
          <a:pPr algn="ctr"/>
          <a:endParaRPr lang="es-ES" sz="2400"/>
        </a:p>
      </dgm:t>
    </dgm:pt>
    <dgm:pt modelId="{C70EFD07-096D-4F38-B2B7-2CF50A379CD9}" type="sibTrans" cxnId="{31BA832F-11EA-4312-B753-2BD7985253DE}">
      <dgm:prSet/>
      <dgm:spPr/>
      <dgm:t>
        <a:bodyPr/>
        <a:lstStyle/>
        <a:p>
          <a:pPr algn="ctr"/>
          <a:endParaRPr lang="es-ES" sz="2400"/>
        </a:p>
      </dgm:t>
    </dgm:pt>
    <dgm:pt modelId="{4F943F44-FDA5-4DE9-87F0-074150973179}">
      <dgm:prSet custT="1"/>
      <dgm:spPr/>
      <dgm:t>
        <a:bodyPr/>
        <a:lstStyle/>
        <a:p>
          <a:pPr algn="ctr" rtl="0"/>
          <a:r>
            <a:rPr lang="es-MX" sz="1100" dirty="0" smtClean="0"/>
            <a:t>↓ diastólica &gt; ↓ sistólica</a:t>
          </a:r>
          <a:endParaRPr lang="es-ES" sz="1100" dirty="0"/>
        </a:p>
      </dgm:t>
    </dgm:pt>
    <dgm:pt modelId="{1139B392-85E8-4486-AFA0-65A08428D9DE}" type="parTrans" cxnId="{20A7F53E-6DEC-4465-A832-6006BD8D7409}">
      <dgm:prSet/>
      <dgm:spPr/>
      <dgm:t>
        <a:bodyPr/>
        <a:lstStyle/>
        <a:p>
          <a:pPr algn="ctr"/>
          <a:endParaRPr lang="es-ES" sz="2400"/>
        </a:p>
      </dgm:t>
    </dgm:pt>
    <dgm:pt modelId="{6E82C452-4584-48C0-A4A0-74ACF5C178F7}" type="sibTrans" cxnId="{20A7F53E-6DEC-4465-A832-6006BD8D7409}">
      <dgm:prSet/>
      <dgm:spPr/>
      <dgm:t>
        <a:bodyPr/>
        <a:lstStyle/>
        <a:p>
          <a:pPr algn="ctr"/>
          <a:endParaRPr lang="es-ES" sz="2400"/>
        </a:p>
      </dgm:t>
    </dgm:pt>
    <dgm:pt modelId="{D59252CB-5CD6-4377-B251-F52B893CE78B}">
      <dgm:prSet custT="1"/>
      <dgm:spPr/>
      <dgm:t>
        <a:bodyPr/>
        <a:lstStyle/>
        <a:p>
          <a:pPr algn="ctr" rtl="0"/>
          <a:r>
            <a:rPr lang="es-MX" sz="1600" dirty="0" smtClean="0"/>
            <a:t>↑ flujo regional (útero, glándula mamaria, riñón, piel)</a:t>
          </a:r>
          <a:endParaRPr lang="es-ES" sz="1600" dirty="0"/>
        </a:p>
      </dgm:t>
    </dgm:pt>
    <dgm:pt modelId="{825C085B-087A-4163-9082-01760BCE1C4F}" type="parTrans" cxnId="{81D87CDC-FC40-46B0-B145-AEA3932BFFEB}">
      <dgm:prSet/>
      <dgm:spPr/>
      <dgm:t>
        <a:bodyPr/>
        <a:lstStyle/>
        <a:p>
          <a:pPr algn="ctr"/>
          <a:endParaRPr lang="es-ES" sz="2400"/>
        </a:p>
      </dgm:t>
    </dgm:pt>
    <dgm:pt modelId="{3A32281E-864D-44F3-8355-536A0B22DF04}" type="sibTrans" cxnId="{81D87CDC-FC40-46B0-B145-AEA3932BFFEB}">
      <dgm:prSet/>
      <dgm:spPr/>
      <dgm:t>
        <a:bodyPr/>
        <a:lstStyle/>
        <a:p>
          <a:pPr algn="ctr"/>
          <a:endParaRPr lang="es-ES" sz="2400"/>
        </a:p>
      </dgm:t>
    </dgm:pt>
    <dgm:pt modelId="{DFB229F3-6C50-4DEA-914E-F3EE52EEAC96}">
      <dgm:prSet custT="1"/>
      <dgm:spPr/>
      <dgm:t>
        <a:bodyPr/>
        <a:lstStyle/>
        <a:p>
          <a:pPr algn="ctr" rtl="0"/>
          <a:r>
            <a:rPr lang="es-MX" sz="1600" dirty="0" smtClean="0"/>
            <a:t>↓ resistencias vasculares (sistémicas y pulmonares)</a:t>
          </a:r>
          <a:endParaRPr lang="es-ES" sz="1600" dirty="0"/>
        </a:p>
      </dgm:t>
    </dgm:pt>
    <dgm:pt modelId="{4CEBAE7B-2D14-4861-A634-A8F52E0CC82F}" type="parTrans" cxnId="{3FB075E8-FB5F-4E5E-BE67-181BF5DF7A82}">
      <dgm:prSet/>
      <dgm:spPr/>
      <dgm:t>
        <a:bodyPr/>
        <a:lstStyle/>
        <a:p>
          <a:pPr algn="ctr"/>
          <a:endParaRPr lang="es-ES" sz="2400"/>
        </a:p>
      </dgm:t>
    </dgm:pt>
    <dgm:pt modelId="{0B1BF175-C08C-4D27-82B3-08CC88CB724F}" type="sibTrans" cxnId="{3FB075E8-FB5F-4E5E-BE67-181BF5DF7A82}">
      <dgm:prSet/>
      <dgm:spPr/>
      <dgm:t>
        <a:bodyPr/>
        <a:lstStyle/>
        <a:p>
          <a:pPr algn="ctr"/>
          <a:endParaRPr lang="es-ES" sz="2400"/>
        </a:p>
      </dgm:t>
    </dgm:pt>
    <dgm:pt modelId="{100D809D-EE23-49BB-AD00-B937070C834D}">
      <dgm:prSet custT="1"/>
      <dgm:spPr/>
      <dgm:t>
        <a:bodyPr/>
        <a:lstStyle/>
        <a:p>
          <a:pPr algn="ctr" rtl="0"/>
          <a:r>
            <a:rPr lang="es-MX" sz="1600" dirty="0" smtClean="0"/>
            <a:t>↔PVC</a:t>
          </a:r>
          <a:endParaRPr lang="es-ES" sz="1600" dirty="0"/>
        </a:p>
      </dgm:t>
    </dgm:pt>
    <dgm:pt modelId="{CF2ED196-35FE-458F-9999-9350F60A2DAE}" type="parTrans" cxnId="{BF89B247-32CF-49A6-A2CC-FE16725C7A89}">
      <dgm:prSet/>
      <dgm:spPr/>
      <dgm:t>
        <a:bodyPr/>
        <a:lstStyle/>
        <a:p>
          <a:pPr algn="ctr"/>
          <a:endParaRPr lang="es-ES" sz="2400"/>
        </a:p>
      </dgm:t>
    </dgm:pt>
    <dgm:pt modelId="{388B8663-6183-4183-961E-3FCA5A3CEC36}" type="sibTrans" cxnId="{BF89B247-32CF-49A6-A2CC-FE16725C7A89}">
      <dgm:prSet/>
      <dgm:spPr/>
      <dgm:t>
        <a:bodyPr/>
        <a:lstStyle/>
        <a:p>
          <a:pPr algn="ctr"/>
          <a:endParaRPr lang="es-ES" sz="2400"/>
        </a:p>
      </dgm:t>
    </dgm:pt>
    <dgm:pt modelId="{725AA527-D938-40E4-92E5-B94422A632F4}">
      <dgm:prSet custT="1"/>
      <dgm:spPr/>
      <dgm:t>
        <a:bodyPr/>
        <a:lstStyle/>
        <a:p>
          <a:pPr algn="ctr" rtl="0"/>
          <a:r>
            <a:rPr lang="es-MX" sz="1600" dirty="0" smtClean="0"/>
            <a:t>↔ Cuña</a:t>
          </a:r>
          <a:endParaRPr lang="es-ES" sz="1600" dirty="0"/>
        </a:p>
      </dgm:t>
    </dgm:pt>
    <dgm:pt modelId="{5990128F-1A1D-45DD-B023-03D1BA02E1C8}" type="parTrans" cxnId="{3414E2CB-841E-45E7-ADD8-1B38209E716B}">
      <dgm:prSet/>
      <dgm:spPr/>
      <dgm:t>
        <a:bodyPr/>
        <a:lstStyle/>
        <a:p>
          <a:pPr algn="ctr"/>
          <a:endParaRPr lang="es-ES" sz="2400"/>
        </a:p>
      </dgm:t>
    </dgm:pt>
    <dgm:pt modelId="{5B24EE84-3252-4759-9F89-C09455E6E2F1}" type="sibTrans" cxnId="{3414E2CB-841E-45E7-ADD8-1B38209E716B}">
      <dgm:prSet/>
      <dgm:spPr/>
      <dgm:t>
        <a:bodyPr/>
        <a:lstStyle/>
        <a:p>
          <a:pPr algn="ctr"/>
          <a:endParaRPr lang="es-ES" sz="2400"/>
        </a:p>
      </dgm:t>
    </dgm:pt>
    <dgm:pt modelId="{78795CFD-13F5-5E46-9F10-B3F32FFFA702}">
      <dgm:prSet custT="1"/>
      <dgm:spPr/>
      <dgm:t>
        <a:bodyPr/>
        <a:lstStyle/>
        <a:p>
          <a:pPr algn="ctr" rtl="0"/>
          <a:r>
            <a:rPr lang="es-ES" sz="1600" dirty="0" err="1" smtClean="0"/>
            <a:t>Hipercoagulabilidad</a:t>
          </a:r>
          <a:endParaRPr lang="es-ES" sz="1600" dirty="0"/>
        </a:p>
      </dgm:t>
    </dgm:pt>
    <dgm:pt modelId="{E4E71423-BD63-4B42-A769-95C8285A6F14}" type="parTrans" cxnId="{BD5ED4F9-FE4C-6C48-A17F-FCBE63DD29C1}">
      <dgm:prSet/>
      <dgm:spPr/>
      <dgm:t>
        <a:bodyPr/>
        <a:lstStyle/>
        <a:p>
          <a:pPr algn="ctr"/>
          <a:endParaRPr lang="es-ES" sz="1600"/>
        </a:p>
      </dgm:t>
    </dgm:pt>
    <dgm:pt modelId="{98368207-1450-B24F-8128-529B04CA4160}" type="sibTrans" cxnId="{BD5ED4F9-FE4C-6C48-A17F-FCBE63DD29C1}">
      <dgm:prSet/>
      <dgm:spPr/>
      <dgm:t>
        <a:bodyPr/>
        <a:lstStyle/>
        <a:p>
          <a:pPr algn="ctr"/>
          <a:endParaRPr lang="es-ES" sz="1600"/>
        </a:p>
      </dgm:t>
    </dgm:pt>
    <dgm:pt modelId="{95CD7DCD-E4FB-4E95-A0FA-53C5D353A9B8}" type="pres">
      <dgm:prSet presAssocID="{D0FDA689-E2A4-47BD-A086-0FD79E5A0A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1633AE-7E82-4F0A-BE09-EAAFA351311D}" type="pres">
      <dgm:prSet presAssocID="{1C9CEA9B-A8F3-476B-B37F-05B93351616E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7B383D-2923-413A-9BB3-95BFDC151135}" type="pres">
      <dgm:prSet presAssocID="{A303F721-174C-4C64-9A49-C6A961F12896}" presName="spacer" presStyleCnt="0"/>
      <dgm:spPr/>
    </dgm:pt>
    <dgm:pt modelId="{9016FAE8-7278-424C-8312-7EBB40B62996}" type="pres">
      <dgm:prSet presAssocID="{022982C5-9AA2-4F44-BBDD-DDBD9C76DFDC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6A5924-A460-4E91-A0E8-C9D041936EFF}" type="pres">
      <dgm:prSet presAssocID="{791AA41C-A7FA-4938-9FA1-17F4C1B7C8CD}" presName="spacer" presStyleCnt="0"/>
      <dgm:spPr/>
    </dgm:pt>
    <dgm:pt modelId="{7C38C963-A2C6-4AF1-8F2D-3328EE220C6C}" type="pres">
      <dgm:prSet presAssocID="{C60FFFF5-805C-4DBC-9A8B-3EE36C82150B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7C229-89D5-48FA-9687-3E24D138C85B}" type="pres">
      <dgm:prSet presAssocID="{7A1AD4C6-1B85-4E83-AC17-70E2B8BB4710}" presName="spacer" presStyleCnt="0"/>
      <dgm:spPr/>
    </dgm:pt>
    <dgm:pt modelId="{F29F60D8-25B3-4EAB-A241-D7C788D96BF3}" type="pres">
      <dgm:prSet presAssocID="{34ED7FC8-8F53-41B2-A044-F8CFE364CF17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7EA52-8134-4202-93CE-CACD183C111E}" type="pres">
      <dgm:prSet presAssocID="{096CF3DD-6B29-4E72-B91B-7BC2BEF4946B}" presName="spacer" presStyleCnt="0"/>
      <dgm:spPr/>
    </dgm:pt>
    <dgm:pt modelId="{CF66733F-307A-4DB0-B803-FB3D32971C99}" type="pres">
      <dgm:prSet presAssocID="{FB4FBD4A-1470-4CC9-A70A-8BD1BFBC3674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03D639-9804-491E-834E-D32FA7D54AFA}" type="pres">
      <dgm:prSet presAssocID="{673D9356-B75F-43DC-924C-9F4333E5CAC3}" presName="spacer" presStyleCnt="0"/>
      <dgm:spPr/>
    </dgm:pt>
    <dgm:pt modelId="{847F9AB7-A437-4F7E-95FB-4B25171167E1}" type="pres">
      <dgm:prSet presAssocID="{2416E003-4F9D-4022-941C-BBF522EFC7FA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C225E5-840B-4A5A-B85E-2DD0D1D31C4A}" type="pres">
      <dgm:prSet presAssocID="{9E18221B-8690-43DF-AD9B-1970431EBA80}" presName="spacer" presStyleCnt="0"/>
      <dgm:spPr/>
    </dgm:pt>
    <dgm:pt modelId="{B161AEDF-492F-45BC-BDCA-4683F76DD0D7}" type="pres">
      <dgm:prSet presAssocID="{226EAE61-437E-4DB0-9813-6F539DDB2E15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E8B7E-B6B4-4A91-9D71-C5836DB4DFD5}" type="pres">
      <dgm:prSet presAssocID="{C0FDA919-E6D9-41E7-9366-E25FBE75AB6F}" presName="spacer" presStyleCnt="0"/>
      <dgm:spPr/>
    </dgm:pt>
    <dgm:pt modelId="{781CFEDE-2F6F-4B9E-808F-3556F860DF1F}" type="pres">
      <dgm:prSet presAssocID="{FAB1904D-1B7F-4CFF-8BAA-8A8354A1E513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C32BC-97D2-4795-B03E-78B9C46BFBC9}" type="pres">
      <dgm:prSet presAssocID="{FAB1904D-1B7F-4CFF-8BAA-8A8354A1E51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CDEEA-0462-4725-9FBE-584FCB073E1A}" type="pres">
      <dgm:prSet presAssocID="{D59252CB-5CD6-4377-B251-F52B893CE78B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155278-60C0-4379-91BD-177E4618373C}" type="pres">
      <dgm:prSet presAssocID="{3A32281E-864D-44F3-8355-536A0B22DF04}" presName="spacer" presStyleCnt="0"/>
      <dgm:spPr/>
    </dgm:pt>
    <dgm:pt modelId="{50268DD7-5F41-49F1-A936-A7FE6CA3E31D}" type="pres">
      <dgm:prSet presAssocID="{DFB229F3-6C50-4DEA-914E-F3EE52EEAC96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A8629F-8E2E-4686-B55E-479295D953A8}" type="pres">
      <dgm:prSet presAssocID="{0B1BF175-C08C-4D27-82B3-08CC88CB724F}" presName="spacer" presStyleCnt="0"/>
      <dgm:spPr/>
    </dgm:pt>
    <dgm:pt modelId="{2886C875-40C7-442D-9A59-5CFCBD432399}" type="pres">
      <dgm:prSet presAssocID="{100D809D-EE23-49BB-AD00-B937070C834D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0ED23C-B996-4E30-8BDB-F00F446E1E68}" type="pres">
      <dgm:prSet presAssocID="{388B8663-6183-4183-961E-3FCA5A3CEC36}" presName="spacer" presStyleCnt="0"/>
      <dgm:spPr/>
    </dgm:pt>
    <dgm:pt modelId="{97E38829-DD28-4748-896D-CB3FC2F71BCA}" type="pres">
      <dgm:prSet presAssocID="{725AA527-D938-40E4-92E5-B94422A632F4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4FBC66-D93A-F44E-BF32-E18C9BEE3116}" type="pres">
      <dgm:prSet presAssocID="{5B24EE84-3252-4759-9F89-C09455E6E2F1}" presName="spacer" presStyleCnt="0"/>
      <dgm:spPr/>
    </dgm:pt>
    <dgm:pt modelId="{0DA3D9A8-7D81-9944-AF64-1356FE516CCA}" type="pres">
      <dgm:prSet presAssocID="{78795CFD-13F5-5E46-9F10-B3F32FFFA702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83A800-935E-344D-964B-E87FEC2E935D}" type="presOf" srcId="{100D809D-EE23-49BB-AD00-B937070C834D}" destId="{2886C875-40C7-442D-9A59-5CFCBD432399}" srcOrd="0" destOrd="0" presId="urn:microsoft.com/office/officeart/2005/8/layout/vList2"/>
    <dgm:cxn modelId="{ADAE5775-C379-7847-ACC9-DC44FD104534}" type="presOf" srcId="{725AA527-D938-40E4-92E5-B94422A632F4}" destId="{97E38829-DD28-4748-896D-CB3FC2F71BCA}" srcOrd="0" destOrd="0" presId="urn:microsoft.com/office/officeart/2005/8/layout/vList2"/>
    <dgm:cxn modelId="{3FB075E8-FB5F-4E5E-BE67-181BF5DF7A82}" srcId="{D0FDA689-E2A4-47BD-A086-0FD79E5A0A71}" destId="{DFB229F3-6C50-4DEA-914E-F3EE52EEAC96}" srcOrd="9" destOrd="0" parTransId="{4CEBAE7B-2D14-4861-A634-A8F52E0CC82F}" sibTransId="{0B1BF175-C08C-4D27-82B3-08CC88CB724F}"/>
    <dgm:cxn modelId="{3414E2CB-841E-45E7-ADD8-1B38209E716B}" srcId="{D0FDA689-E2A4-47BD-A086-0FD79E5A0A71}" destId="{725AA527-D938-40E4-92E5-B94422A632F4}" srcOrd="11" destOrd="0" parTransId="{5990128F-1A1D-45DD-B023-03D1BA02E1C8}" sibTransId="{5B24EE84-3252-4759-9F89-C09455E6E2F1}"/>
    <dgm:cxn modelId="{CB9666E1-B20F-9447-9892-8BB521037DFE}" type="presOf" srcId="{D59252CB-5CD6-4377-B251-F52B893CE78B}" destId="{18ECDEEA-0462-4725-9FBE-584FCB073E1A}" srcOrd="0" destOrd="0" presId="urn:microsoft.com/office/officeart/2005/8/layout/vList2"/>
    <dgm:cxn modelId="{7DCCEDCC-2BE1-4787-9D0D-297CD350F2B4}" srcId="{D0FDA689-E2A4-47BD-A086-0FD79E5A0A71}" destId="{226EAE61-437E-4DB0-9813-6F539DDB2E15}" srcOrd="6" destOrd="0" parTransId="{EC452BDA-94C8-47F5-AAD3-05226872942D}" sibTransId="{C0FDA919-E6D9-41E7-9366-E25FBE75AB6F}"/>
    <dgm:cxn modelId="{E9EC15DF-AB75-7244-A6F8-F18A3CFC7C7A}" type="presOf" srcId="{4F943F44-FDA5-4DE9-87F0-074150973179}" destId="{EC6C32BC-97D2-4795-B03E-78B9C46BFBC9}" srcOrd="0" destOrd="0" presId="urn:microsoft.com/office/officeart/2005/8/layout/vList2"/>
    <dgm:cxn modelId="{EBC96AFA-EB05-4E50-991D-037D3AB9BAA5}" srcId="{D0FDA689-E2A4-47BD-A086-0FD79E5A0A71}" destId="{2416E003-4F9D-4022-941C-BBF522EFC7FA}" srcOrd="5" destOrd="0" parTransId="{89479EC7-7461-4A1D-A6D5-E2EB15C618D1}" sibTransId="{9E18221B-8690-43DF-AD9B-1970431EBA80}"/>
    <dgm:cxn modelId="{62FCDCA1-6A28-1C4F-A363-B8F555206820}" type="presOf" srcId="{DFB229F3-6C50-4DEA-914E-F3EE52EEAC96}" destId="{50268DD7-5F41-49F1-A936-A7FE6CA3E31D}" srcOrd="0" destOrd="0" presId="urn:microsoft.com/office/officeart/2005/8/layout/vList2"/>
    <dgm:cxn modelId="{BF47D481-9B75-4937-AAD5-B223B2A4845D}" srcId="{D0FDA689-E2A4-47BD-A086-0FD79E5A0A71}" destId="{1C9CEA9B-A8F3-476B-B37F-05B93351616E}" srcOrd="0" destOrd="0" parTransId="{15F5CD7E-AEEC-403D-B66A-06D5E46FCCC5}" sibTransId="{A303F721-174C-4C64-9A49-C6A961F12896}"/>
    <dgm:cxn modelId="{BD5ED4F9-FE4C-6C48-A17F-FCBE63DD29C1}" srcId="{D0FDA689-E2A4-47BD-A086-0FD79E5A0A71}" destId="{78795CFD-13F5-5E46-9F10-B3F32FFFA702}" srcOrd="12" destOrd="0" parTransId="{E4E71423-BD63-4B42-A769-95C8285A6F14}" sibTransId="{98368207-1450-B24F-8128-529B04CA4160}"/>
    <dgm:cxn modelId="{C260E5D9-8BDE-6B42-9E54-E8EE774EA792}" type="presOf" srcId="{34ED7FC8-8F53-41B2-A044-F8CFE364CF17}" destId="{F29F60D8-25B3-4EAB-A241-D7C788D96BF3}" srcOrd="0" destOrd="0" presId="urn:microsoft.com/office/officeart/2005/8/layout/vList2"/>
    <dgm:cxn modelId="{225A0E5A-A108-42C7-99A9-37986CBF79E6}" srcId="{D0FDA689-E2A4-47BD-A086-0FD79E5A0A71}" destId="{FB4FBD4A-1470-4CC9-A70A-8BD1BFBC3674}" srcOrd="4" destOrd="0" parTransId="{0958E67B-7E98-4351-8704-5DE3054890DF}" sibTransId="{673D9356-B75F-43DC-924C-9F4333E5CAC3}"/>
    <dgm:cxn modelId="{DF3B46A4-CD12-1140-8A45-72D8E8B4B1E4}" type="presOf" srcId="{78795CFD-13F5-5E46-9F10-B3F32FFFA702}" destId="{0DA3D9A8-7D81-9944-AF64-1356FE516CCA}" srcOrd="0" destOrd="0" presId="urn:microsoft.com/office/officeart/2005/8/layout/vList2"/>
    <dgm:cxn modelId="{FEF76D67-FC31-084A-B41E-60758AADED87}" type="presOf" srcId="{1C9CEA9B-A8F3-476B-B37F-05B93351616E}" destId="{E31633AE-7E82-4F0A-BE09-EAAFA351311D}" srcOrd="0" destOrd="0" presId="urn:microsoft.com/office/officeart/2005/8/layout/vList2"/>
    <dgm:cxn modelId="{C956670E-004E-224F-99B2-D1D6CFB3823A}" type="presOf" srcId="{C60FFFF5-805C-4DBC-9A8B-3EE36C82150B}" destId="{7C38C963-A2C6-4AF1-8F2D-3328EE220C6C}" srcOrd="0" destOrd="0" presId="urn:microsoft.com/office/officeart/2005/8/layout/vList2"/>
    <dgm:cxn modelId="{BE07A4BA-EF1B-DE48-8B89-E380A310A284}" type="presOf" srcId="{226EAE61-437E-4DB0-9813-6F539DDB2E15}" destId="{B161AEDF-492F-45BC-BDCA-4683F76DD0D7}" srcOrd="0" destOrd="0" presId="urn:microsoft.com/office/officeart/2005/8/layout/vList2"/>
    <dgm:cxn modelId="{20A7F53E-6DEC-4465-A832-6006BD8D7409}" srcId="{FAB1904D-1B7F-4CFF-8BAA-8A8354A1E513}" destId="{4F943F44-FDA5-4DE9-87F0-074150973179}" srcOrd="0" destOrd="0" parTransId="{1139B392-85E8-4486-AFA0-65A08428D9DE}" sibTransId="{6E82C452-4584-48C0-A4A0-74ACF5C178F7}"/>
    <dgm:cxn modelId="{25732A43-45AF-4C64-B5B5-F254FFD45AE5}" srcId="{D0FDA689-E2A4-47BD-A086-0FD79E5A0A71}" destId="{C60FFFF5-805C-4DBC-9A8B-3EE36C82150B}" srcOrd="2" destOrd="0" parTransId="{04FB4C28-9AD3-47BF-BF09-CCFFA800DB04}" sibTransId="{7A1AD4C6-1B85-4E83-AC17-70E2B8BB4710}"/>
    <dgm:cxn modelId="{32D78239-EE2F-5B44-B073-CC45B81DEB0F}" type="presOf" srcId="{2416E003-4F9D-4022-941C-BBF522EFC7FA}" destId="{847F9AB7-A437-4F7E-95FB-4B25171167E1}" srcOrd="0" destOrd="0" presId="urn:microsoft.com/office/officeart/2005/8/layout/vList2"/>
    <dgm:cxn modelId="{7C94B86C-C0E5-AB4C-9947-65F231190E4F}" type="presOf" srcId="{FAB1904D-1B7F-4CFF-8BAA-8A8354A1E513}" destId="{781CFEDE-2F6F-4B9E-808F-3556F860DF1F}" srcOrd="0" destOrd="0" presId="urn:microsoft.com/office/officeart/2005/8/layout/vList2"/>
    <dgm:cxn modelId="{2BD59E33-55FC-4C89-8E4A-A035E43F7CB8}" srcId="{D0FDA689-E2A4-47BD-A086-0FD79E5A0A71}" destId="{34ED7FC8-8F53-41B2-A044-F8CFE364CF17}" srcOrd="3" destOrd="0" parTransId="{4DE617AF-EF84-42F6-803D-900324471E72}" sibTransId="{096CF3DD-6B29-4E72-B91B-7BC2BEF4946B}"/>
    <dgm:cxn modelId="{0588FC98-FAA3-4712-BEAB-C3D6FE865A50}" srcId="{D0FDA689-E2A4-47BD-A086-0FD79E5A0A71}" destId="{022982C5-9AA2-4F44-BBDD-DDBD9C76DFDC}" srcOrd="1" destOrd="0" parTransId="{86BCE5B4-A7FE-4C33-A04E-BB6C3797A24F}" sibTransId="{791AA41C-A7FA-4938-9FA1-17F4C1B7C8CD}"/>
    <dgm:cxn modelId="{BF89B247-32CF-49A6-A2CC-FE16725C7A89}" srcId="{D0FDA689-E2A4-47BD-A086-0FD79E5A0A71}" destId="{100D809D-EE23-49BB-AD00-B937070C834D}" srcOrd="10" destOrd="0" parTransId="{CF2ED196-35FE-458F-9999-9350F60A2DAE}" sibTransId="{388B8663-6183-4183-961E-3FCA5A3CEC36}"/>
    <dgm:cxn modelId="{00D8370E-CD07-D744-8489-EAF684A092B6}" type="presOf" srcId="{022982C5-9AA2-4F44-BBDD-DDBD9C76DFDC}" destId="{9016FAE8-7278-424C-8312-7EBB40B62996}" srcOrd="0" destOrd="0" presId="urn:microsoft.com/office/officeart/2005/8/layout/vList2"/>
    <dgm:cxn modelId="{B8D2BB13-DB97-F641-B79B-6F132404252B}" type="presOf" srcId="{D0FDA689-E2A4-47BD-A086-0FD79E5A0A71}" destId="{95CD7DCD-E4FB-4E95-A0FA-53C5D353A9B8}" srcOrd="0" destOrd="0" presId="urn:microsoft.com/office/officeart/2005/8/layout/vList2"/>
    <dgm:cxn modelId="{81D87CDC-FC40-46B0-B145-AEA3932BFFEB}" srcId="{D0FDA689-E2A4-47BD-A086-0FD79E5A0A71}" destId="{D59252CB-5CD6-4377-B251-F52B893CE78B}" srcOrd="8" destOrd="0" parTransId="{825C085B-087A-4163-9082-01760BCE1C4F}" sibTransId="{3A32281E-864D-44F3-8355-536A0B22DF04}"/>
    <dgm:cxn modelId="{73D4CB47-64B6-FD47-A90E-1643E5F43221}" type="presOf" srcId="{FB4FBD4A-1470-4CC9-A70A-8BD1BFBC3674}" destId="{CF66733F-307A-4DB0-B803-FB3D32971C99}" srcOrd="0" destOrd="0" presId="urn:microsoft.com/office/officeart/2005/8/layout/vList2"/>
    <dgm:cxn modelId="{31BA832F-11EA-4312-B753-2BD7985253DE}" srcId="{D0FDA689-E2A4-47BD-A086-0FD79E5A0A71}" destId="{FAB1904D-1B7F-4CFF-8BAA-8A8354A1E513}" srcOrd="7" destOrd="0" parTransId="{346C135D-772E-4A58-9540-F444BAD41101}" sibTransId="{C70EFD07-096D-4F38-B2B7-2CF50A379CD9}"/>
    <dgm:cxn modelId="{894F9502-BFA5-7441-9DFA-04E958485AEE}" type="presParOf" srcId="{95CD7DCD-E4FB-4E95-A0FA-53C5D353A9B8}" destId="{E31633AE-7E82-4F0A-BE09-EAAFA351311D}" srcOrd="0" destOrd="0" presId="urn:microsoft.com/office/officeart/2005/8/layout/vList2"/>
    <dgm:cxn modelId="{CB2E66FF-E2C0-E342-AED5-40FC63F0179E}" type="presParOf" srcId="{95CD7DCD-E4FB-4E95-A0FA-53C5D353A9B8}" destId="{027B383D-2923-413A-9BB3-95BFDC151135}" srcOrd="1" destOrd="0" presId="urn:microsoft.com/office/officeart/2005/8/layout/vList2"/>
    <dgm:cxn modelId="{9E3609AA-11D4-1341-AB4F-702C3119A179}" type="presParOf" srcId="{95CD7DCD-E4FB-4E95-A0FA-53C5D353A9B8}" destId="{9016FAE8-7278-424C-8312-7EBB40B62996}" srcOrd="2" destOrd="0" presId="urn:microsoft.com/office/officeart/2005/8/layout/vList2"/>
    <dgm:cxn modelId="{6CF958B2-9F67-1C4A-85E1-B3B1F448BCF8}" type="presParOf" srcId="{95CD7DCD-E4FB-4E95-A0FA-53C5D353A9B8}" destId="{526A5924-A460-4E91-A0E8-C9D041936EFF}" srcOrd="3" destOrd="0" presId="urn:microsoft.com/office/officeart/2005/8/layout/vList2"/>
    <dgm:cxn modelId="{C33E17CB-D45B-714A-8CBA-94DFF81327A1}" type="presParOf" srcId="{95CD7DCD-E4FB-4E95-A0FA-53C5D353A9B8}" destId="{7C38C963-A2C6-4AF1-8F2D-3328EE220C6C}" srcOrd="4" destOrd="0" presId="urn:microsoft.com/office/officeart/2005/8/layout/vList2"/>
    <dgm:cxn modelId="{37B5D7EF-14F6-EF4B-AACC-8506675B4531}" type="presParOf" srcId="{95CD7DCD-E4FB-4E95-A0FA-53C5D353A9B8}" destId="{F7F7C229-89D5-48FA-9687-3E24D138C85B}" srcOrd="5" destOrd="0" presId="urn:microsoft.com/office/officeart/2005/8/layout/vList2"/>
    <dgm:cxn modelId="{F8341B32-3894-9443-B5E3-A18108A433B3}" type="presParOf" srcId="{95CD7DCD-E4FB-4E95-A0FA-53C5D353A9B8}" destId="{F29F60D8-25B3-4EAB-A241-D7C788D96BF3}" srcOrd="6" destOrd="0" presId="urn:microsoft.com/office/officeart/2005/8/layout/vList2"/>
    <dgm:cxn modelId="{C1291082-333E-F542-B631-15AB3CAAFFC3}" type="presParOf" srcId="{95CD7DCD-E4FB-4E95-A0FA-53C5D353A9B8}" destId="{B377EA52-8134-4202-93CE-CACD183C111E}" srcOrd="7" destOrd="0" presId="urn:microsoft.com/office/officeart/2005/8/layout/vList2"/>
    <dgm:cxn modelId="{FE6F65CE-3B9D-5B41-BAE0-D3CBD43683E4}" type="presParOf" srcId="{95CD7DCD-E4FB-4E95-A0FA-53C5D353A9B8}" destId="{CF66733F-307A-4DB0-B803-FB3D32971C99}" srcOrd="8" destOrd="0" presId="urn:microsoft.com/office/officeart/2005/8/layout/vList2"/>
    <dgm:cxn modelId="{6F257E9D-B9D1-A84B-B103-7B6B24038007}" type="presParOf" srcId="{95CD7DCD-E4FB-4E95-A0FA-53C5D353A9B8}" destId="{4103D639-9804-491E-834E-D32FA7D54AFA}" srcOrd="9" destOrd="0" presId="urn:microsoft.com/office/officeart/2005/8/layout/vList2"/>
    <dgm:cxn modelId="{68E962CF-982F-DE49-9E8C-6C7EE5583190}" type="presParOf" srcId="{95CD7DCD-E4FB-4E95-A0FA-53C5D353A9B8}" destId="{847F9AB7-A437-4F7E-95FB-4B25171167E1}" srcOrd="10" destOrd="0" presId="urn:microsoft.com/office/officeart/2005/8/layout/vList2"/>
    <dgm:cxn modelId="{C9FE39CF-38BB-6D48-8F12-AFCB6B86D99E}" type="presParOf" srcId="{95CD7DCD-E4FB-4E95-A0FA-53C5D353A9B8}" destId="{BDC225E5-840B-4A5A-B85E-2DD0D1D31C4A}" srcOrd="11" destOrd="0" presId="urn:microsoft.com/office/officeart/2005/8/layout/vList2"/>
    <dgm:cxn modelId="{47211A41-41FE-FC4E-B28A-C1057AC828F6}" type="presParOf" srcId="{95CD7DCD-E4FB-4E95-A0FA-53C5D353A9B8}" destId="{B161AEDF-492F-45BC-BDCA-4683F76DD0D7}" srcOrd="12" destOrd="0" presId="urn:microsoft.com/office/officeart/2005/8/layout/vList2"/>
    <dgm:cxn modelId="{7C5B3CE2-7275-554C-8096-256D5A331F7C}" type="presParOf" srcId="{95CD7DCD-E4FB-4E95-A0FA-53C5D353A9B8}" destId="{24FE8B7E-B6B4-4A91-9D71-C5836DB4DFD5}" srcOrd="13" destOrd="0" presId="urn:microsoft.com/office/officeart/2005/8/layout/vList2"/>
    <dgm:cxn modelId="{2D1EC6DF-6CA7-7640-B68D-81AFA48F10E2}" type="presParOf" srcId="{95CD7DCD-E4FB-4E95-A0FA-53C5D353A9B8}" destId="{781CFEDE-2F6F-4B9E-808F-3556F860DF1F}" srcOrd="14" destOrd="0" presId="urn:microsoft.com/office/officeart/2005/8/layout/vList2"/>
    <dgm:cxn modelId="{E9C80D39-2047-544B-9B4D-5F5E7E445114}" type="presParOf" srcId="{95CD7DCD-E4FB-4E95-A0FA-53C5D353A9B8}" destId="{EC6C32BC-97D2-4795-B03E-78B9C46BFBC9}" srcOrd="15" destOrd="0" presId="urn:microsoft.com/office/officeart/2005/8/layout/vList2"/>
    <dgm:cxn modelId="{7EBB5EB6-0870-5D46-AFA9-4DBE40734AE7}" type="presParOf" srcId="{95CD7DCD-E4FB-4E95-A0FA-53C5D353A9B8}" destId="{18ECDEEA-0462-4725-9FBE-584FCB073E1A}" srcOrd="16" destOrd="0" presId="urn:microsoft.com/office/officeart/2005/8/layout/vList2"/>
    <dgm:cxn modelId="{21285844-D355-7F4F-A259-13C5D90987A8}" type="presParOf" srcId="{95CD7DCD-E4FB-4E95-A0FA-53C5D353A9B8}" destId="{C0155278-60C0-4379-91BD-177E4618373C}" srcOrd="17" destOrd="0" presId="urn:microsoft.com/office/officeart/2005/8/layout/vList2"/>
    <dgm:cxn modelId="{B1924BEC-C5C2-C64A-927D-C6BF27C6E204}" type="presParOf" srcId="{95CD7DCD-E4FB-4E95-A0FA-53C5D353A9B8}" destId="{50268DD7-5F41-49F1-A936-A7FE6CA3E31D}" srcOrd="18" destOrd="0" presId="urn:microsoft.com/office/officeart/2005/8/layout/vList2"/>
    <dgm:cxn modelId="{389ACA8D-0834-1541-AF9D-84801D401DDE}" type="presParOf" srcId="{95CD7DCD-E4FB-4E95-A0FA-53C5D353A9B8}" destId="{33A8629F-8E2E-4686-B55E-479295D953A8}" srcOrd="19" destOrd="0" presId="urn:microsoft.com/office/officeart/2005/8/layout/vList2"/>
    <dgm:cxn modelId="{B2CB4F6F-8623-CE4A-AF56-E11CCC861775}" type="presParOf" srcId="{95CD7DCD-E4FB-4E95-A0FA-53C5D353A9B8}" destId="{2886C875-40C7-442D-9A59-5CFCBD432399}" srcOrd="20" destOrd="0" presId="urn:microsoft.com/office/officeart/2005/8/layout/vList2"/>
    <dgm:cxn modelId="{9653B790-1FF6-D545-B0EE-3F05B1FF2721}" type="presParOf" srcId="{95CD7DCD-E4FB-4E95-A0FA-53C5D353A9B8}" destId="{7E0ED23C-B996-4E30-8BDB-F00F446E1E68}" srcOrd="21" destOrd="0" presId="urn:microsoft.com/office/officeart/2005/8/layout/vList2"/>
    <dgm:cxn modelId="{54E5FFF5-B05F-2E4D-950E-5E48063E1C53}" type="presParOf" srcId="{95CD7DCD-E4FB-4E95-A0FA-53C5D353A9B8}" destId="{97E38829-DD28-4748-896D-CB3FC2F71BCA}" srcOrd="22" destOrd="0" presId="urn:microsoft.com/office/officeart/2005/8/layout/vList2"/>
    <dgm:cxn modelId="{7F6D42C7-DD92-D942-A236-675932FCB22A}" type="presParOf" srcId="{95CD7DCD-E4FB-4E95-A0FA-53C5D353A9B8}" destId="{AC4FBC66-D93A-F44E-BF32-E18C9BEE3116}" srcOrd="23" destOrd="0" presId="urn:microsoft.com/office/officeart/2005/8/layout/vList2"/>
    <dgm:cxn modelId="{BAEAA385-1355-074F-9D7C-0B07E59983FE}" type="presParOf" srcId="{95CD7DCD-E4FB-4E95-A0FA-53C5D353A9B8}" destId="{0DA3D9A8-7D81-9944-AF64-1356FE516CCA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0B109-F52B-4C20-B568-DFE5B2992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DDF8FE9-2BB4-4CA2-B828-343116A9112B}">
      <dgm:prSet custT="1"/>
      <dgm:spPr/>
      <dgm:t>
        <a:bodyPr/>
        <a:lstStyle/>
        <a:p>
          <a:pPr algn="ctr" rtl="0"/>
          <a:r>
            <a:rPr lang="es-MX" sz="2400" dirty="0" smtClean="0"/>
            <a:t>↑Ventilación por minuto 45%</a:t>
          </a:r>
          <a:endParaRPr lang="es-ES" sz="2400" dirty="0"/>
        </a:p>
      </dgm:t>
    </dgm:pt>
    <dgm:pt modelId="{CC6CE09F-FDE0-4859-BF83-125C35C35776}" type="parTrans" cxnId="{26776587-1C91-41A9-A273-70467509D877}">
      <dgm:prSet/>
      <dgm:spPr/>
      <dgm:t>
        <a:bodyPr/>
        <a:lstStyle/>
        <a:p>
          <a:pPr algn="ctr"/>
          <a:endParaRPr lang="es-ES" sz="3200"/>
        </a:p>
      </dgm:t>
    </dgm:pt>
    <dgm:pt modelId="{9C6C472C-B9A8-4F9A-BE18-DF5D3CF46131}" type="sibTrans" cxnId="{26776587-1C91-41A9-A273-70467509D877}">
      <dgm:prSet/>
      <dgm:spPr/>
      <dgm:t>
        <a:bodyPr/>
        <a:lstStyle/>
        <a:p>
          <a:pPr algn="ctr"/>
          <a:endParaRPr lang="es-ES" sz="3200"/>
        </a:p>
      </dgm:t>
    </dgm:pt>
    <dgm:pt modelId="{5CA4E332-4E07-4EE2-9094-B26788ED31E1}">
      <dgm:prSet custT="1"/>
      <dgm:spPr/>
      <dgm:t>
        <a:bodyPr/>
        <a:lstStyle/>
        <a:p>
          <a:pPr algn="ctr" rtl="0"/>
          <a:r>
            <a:rPr lang="es-MX" sz="2400" dirty="0" smtClean="0"/>
            <a:t>↑ Consumo de oxígeno 20%</a:t>
          </a:r>
          <a:endParaRPr lang="es-ES" sz="2400" dirty="0"/>
        </a:p>
      </dgm:t>
    </dgm:pt>
    <dgm:pt modelId="{4F954E6A-75C8-47A0-A136-51A2B753911C}" type="parTrans" cxnId="{6C1C01A4-0B12-4B2A-9D9E-48FA387D52AC}">
      <dgm:prSet/>
      <dgm:spPr/>
      <dgm:t>
        <a:bodyPr/>
        <a:lstStyle/>
        <a:p>
          <a:pPr algn="ctr"/>
          <a:endParaRPr lang="es-ES" sz="3200"/>
        </a:p>
      </dgm:t>
    </dgm:pt>
    <dgm:pt modelId="{7EAA1113-FCD6-4B75-85F2-39B023C1CD3B}" type="sibTrans" cxnId="{6C1C01A4-0B12-4B2A-9D9E-48FA387D52AC}">
      <dgm:prSet/>
      <dgm:spPr/>
      <dgm:t>
        <a:bodyPr/>
        <a:lstStyle/>
        <a:p>
          <a:pPr algn="ctr"/>
          <a:endParaRPr lang="es-ES" sz="3200"/>
        </a:p>
      </dgm:t>
    </dgm:pt>
    <dgm:pt modelId="{6206DAE5-C914-40ED-9E7D-3343D9CBDE87}">
      <dgm:prSet custT="1"/>
      <dgm:spPr/>
      <dgm:t>
        <a:bodyPr/>
        <a:lstStyle/>
        <a:p>
          <a:pPr algn="ctr" rtl="0"/>
          <a:r>
            <a:rPr lang="es-MX" sz="2400" dirty="0" smtClean="0"/>
            <a:t>↑ PaO2</a:t>
          </a:r>
          <a:endParaRPr lang="es-ES" sz="2400" dirty="0"/>
        </a:p>
      </dgm:t>
    </dgm:pt>
    <dgm:pt modelId="{B83AACD1-415F-4214-AC65-1D37E3041639}" type="parTrans" cxnId="{3E4E7D4F-39C1-41BD-B83B-960481C374B5}">
      <dgm:prSet/>
      <dgm:spPr/>
      <dgm:t>
        <a:bodyPr/>
        <a:lstStyle/>
        <a:p>
          <a:pPr algn="ctr"/>
          <a:endParaRPr lang="es-ES" sz="3200"/>
        </a:p>
      </dgm:t>
    </dgm:pt>
    <dgm:pt modelId="{65734267-F25C-44F6-B06C-EBED6BEA0268}" type="sibTrans" cxnId="{3E4E7D4F-39C1-41BD-B83B-960481C374B5}">
      <dgm:prSet/>
      <dgm:spPr/>
      <dgm:t>
        <a:bodyPr/>
        <a:lstStyle/>
        <a:p>
          <a:pPr algn="ctr"/>
          <a:endParaRPr lang="es-ES" sz="3200"/>
        </a:p>
      </dgm:t>
    </dgm:pt>
    <dgm:pt modelId="{07F964F9-B87B-4319-9372-CAA85CBA1719}">
      <dgm:prSet custT="1"/>
      <dgm:spPr/>
      <dgm:t>
        <a:bodyPr/>
        <a:lstStyle/>
        <a:p>
          <a:pPr algn="ctr" rtl="0"/>
          <a:r>
            <a:rPr lang="es-MX" sz="2400" dirty="0" smtClean="0"/>
            <a:t>↓PaC02</a:t>
          </a:r>
          <a:endParaRPr lang="es-ES" sz="2400" dirty="0"/>
        </a:p>
      </dgm:t>
    </dgm:pt>
    <dgm:pt modelId="{4C063391-8233-4FC0-B0F7-1FFF18024313}" type="parTrans" cxnId="{EEB5D1CB-1EFC-41FF-8B7B-629077011DF1}">
      <dgm:prSet/>
      <dgm:spPr/>
      <dgm:t>
        <a:bodyPr/>
        <a:lstStyle/>
        <a:p>
          <a:pPr algn="ctr"/>
          <a:endParaRPr lang="es-ES" sz="3200"/>
        </a:p>
      </dgm:t>
    </dgm:pt>
    <dgm:pt modelId="{6BF77A76-7E5F-43E8-B603-DF49ECC38871}" type="sibTrans" cxnId="{EEB5D1CB-1EFC-41FF-8B7B-629077011DF1}">
      <dgm:prSet/>
      <dgm:spPr/>
      <dgm:t>
        <a:bodyPr/>
        <a:lstStyle/>
        <a:p>
          <a:pPr algn="ctr"/>
          <a:endParaRPr lang="es-ES" sz="3200"/>
        </a:p>
      </dgm:t>
    </dgm:pt>
    <dgm:pt modelId="{B3A23A38-68C0-45BE-97E7-786A479DA0BC}">
      <dgm:prSet custT="1"/>
      <dgm:spPr/>
      <dgm:t>
        <a:bodyPr/>
        <a:lstStyle/>
        <a:p>
          <a:pPr algn="ctr" rtl="0"/>
          <a:r>
            <a:rPr lang="es-MX" sz="2400" dirty="0" smtClean="0"/>
            <a:t>↓ Capacidad residual funcional  40%</a:t>
          </a:r>
          <a:endParaRPr lang="es-ES" sz="2400" dirty="0"/>
        </a:p>
      </dgm:t>
    </dgm:pt>
    <dgm:pt modelId="{4F216458-2904-41C8-84B5-3B8A922C76C2}" type="parTrans" cxnId="{F4A24219-9224-47A5-82EA-538D577DEAAA}">
      <dgm:prSet/>
      <dgm:spPr/>
      <dgm:t>
        <a:bodyPr/>
        <a:lstStyle/>
        <a:p>
          <a:pPr algn="ctr"/>
          <a:endParaRPr lang="es-ES" sz="3200"/>
        </a:p>
      </dgm:t>
    </dgm:pt>
    <dgm:pt modelId="{10E8A73B-2F18-4C7C-8DFC-1C3BFCED130C}" type="sibTrans" cxnId="{F4A24219-9224-47A5-82EA-538D577DEAAA}">
      <dgm:prSet/>
      <dgm:spPr/>
      <dgm:t>
        <a:bodyPr/>
        <a:lstStyle/>
        <a:p>
          <a:pPr algn="ctr"/>
          <a:endParaRPr lang="es-ES" sz="3200"/>
        </a:p>
      </dgm:t>
    </dgm:pt>
    <dgm:pt modelId="{61C82991-A1AD-417A-AC04-129D2DD40F8D}">
      <dgm:prSet custT="1"/>
      <dgm:spPr/>
      <dgm:t>
        <a:bodyPr/>
        <a:lstStyle/>
        <a:p>
          <a:pPr algn="ctr" rtl="0"/>
          <a:r>
            <a:rPr lang="es-MX" sz="2400" dirty="0" smtClean="0"/>
            <a:t>Capacidad inspiratoria</a:t>
          </a:r>
          <a:endParaRPr lang="es-ES" sz="2400" dirty="0"/>
        </a:p>
      </dgm:t>
    </dgm:pt>
    <dgm:pt modelId="{D648FC95-694B-4F9D-9B2A-F78D42DB1B10}" type="parTrans" cxnId="{FBDCF02A-1245-4F8A-8E02-CF21D9822504}">
      <dgm:prSet/>
      <dgm:spPr/>
      <dgm:t>
        <a:bodyPr/>
        <a:lstStyle/>
        <a:p>
          <a:pPr algn="ctr"/>
          <a:endParaRPr lang="es-ES" sz="3200"/>
        </a:p>
      </dgm:t>
    </dgm:pt>
    <dgm:pt modelId="{7FBA5009-55BF-4615-92DA-2FA086ADD2ED}" type="sibTrans" cxnId="{FBDCF02A-1245-4F8A-8E02-CF21D9822504}">
      <dgm:prSet/>
      <dgm:spPr/>
      <dgm:t>
        <a:bodyPr/>
        <a:lstStyle/>
        <a:p>
          <a:pPr algn="ctr"/>
          <a:endParaRPr lang="es-ES" sz="3200"/>
        </a:p>
      </dgm:t>
    </dgm:pt>
    <dgm:pt modelId="{F710E997-C0A0-4AF0-8D72-38B9463DB0C6}">
      <dgm:prSet custT="1"/>
      <dgm:spPr/>
      <dgm:t>
        <a:bodyPr/>
        <a:lstStyle/>
        <a:p>
          <a:pPr algn="ctr" rtl="0"/>
          <a:r>
            <a:rPr lang="es-MX" sz="2400" dirty="0" smtClean="0"/>
            <a:t>↑ Volumen </a:t>
          </a:r>
          <a:r>
            <a:rPr lang="es-MX" sz="2400" dirty="0" err="1" smtClean="0"/>
            <a:t>Tidal</a:t>
          </a:r>
          <a:r>
            <a:rPr lang="es-MX" sz="2400" dirty="0" smtClean="0"/>
            <a:t> </a:t>
          </a:r>
          <a:endParaRPr lang="es-ES" sz="2400" dirty="0"/>
        </a:p>
      </dgm:t>
    </dgm:pt>
    <dgm:pt modelId="{95E732D9-A5A7-4A82-8EA8-0AC9D84C33DE}" type="parTrans" cxnId="{F5E77004-8D84-47B0-ADF2-B072AEDE201F}">
      <dgm:prSet/>
      <dgm:spPr/>
      <dgm:t>
        <a:bodyPr/>
        <a:lstStyle/>
        <a:p>
          <a:pPr algn="ctr"/>
          <a:endParaRPr lang="es-ES" sz="3200"/>
        </a:p>
      </dgm:t>
    </dgm:pt>
    <dgm:pt modelId="{1C3EF933-8397-4855-BA26-40D574BC0353}" type="sibTrans" cxnId="{F5E77004-8D84-47B0-ADF2-B072AEDE201F}">
      <dgm:prSet/>
      <dgm:spPr/>
      <dgm:t>
        <a:bodyPr/>
        <a:lstStyle/>
        <a:p>
          <a:pPr algn="ctr"/>
          <a:endParaRPr lang="es-ES" sz="3200"/>
        </a:p>
      </dgm:t>
    </dgm:pt>
    <dgm:pt modelId="{2D74648D-640F-4F0D-841C-043FE995FA39}">
      <dgm:prSet custT="1"/>
      <dgm:spPr/>
      <dgm:t>
        <a:bodyPr/>
        <a:lstStyle/>
        <a:p>
          <a:pPr algn="ctr" rtl="0"/>
          <a:r>
            <a:rPr lang="es-MX" sz="2400" dirty="0" smtClean="0"/>
            <a:t>↔ Capacidad Vital</a:t>
          </a:r>
          <a:endParaRPr lang="es-ES" sz="2400" dirty="0"/>
        </a:p>
      </dgm:t>
    </dgm:pt>
    <dgm:pt modelId="{C2E17E56-8A54-455A-B067-D11738F3714B}" type="parTrans" cxnId="{E41BA443-26DC-4F3E-B7C2-58DC85864A81}">
      <dgm:prSet/>
      <dgm:spPr/>
      <dgm:t>
        <a:bodyPr/>
        <a:lstStyle/>
        <a:p>
          <a:pPr algn="ctr"/>
          <a:endParaRPr lang="es-ES" sz="3200"/>
        </a:p>
      </dgm:t>
    </dgm:pt>
    <dgm:pt modelId="{7E27DAA5-3331-4740-B61A-BCE5B4E1F8DB}" type="sibTrans" cxnId="{E41BA443-26DC-4F3E-B7C2-58DC85864A81}">
      <dgm:prSet/>
      <dgm:spPr/>
      <dgm:t>
        <a:bodyPr/>
        <a:lstStyle/>
        <a:p>
          <a:pPr algn="ctr"/>
          <a:endParaRPr lang="es-ES" sz="3200"/>
        </a:p>
      </dgm:t>
    </dgm:pt>
    <dgm:pt modelId="{842B9640-2519-403C-9F2A-8DA611EBDF08}">
      <dgm:prSet custT="1"/>
      <dgm:spPr/>
      <dgm:t>
        <a:bodyPr/>
        <a:lstStyle/>
        <a:p>
          <a:pPr algn="ctr" rtl="0"/>
          <a:r>
            <a:rPr lang="es-MX" sz="2400" dirty="0" smtClean="0"/>
            <a:t>↔ Capacidad total </a:t>
          </a:r>
          <a:endParaRPr lang="es-ES" sz="2400" dirty="0"/>
        </a:p>
      </dgm:t>
    </dgm:pt>
    <dgm:pt modelId="{FA9B41D0-3338-4B37-AB58-9C7CB6E215EF}" type="parTrans" cxnId="{C7AE3C5D-5108-4E75-8D59-C06C2C0B17D9}">
      <dgm:prSet/>
      <dgm:spPr/>
      <dgm:t>
        <a:bodyPr/>
        <a:lstStyle/>
        <a:p>
          <a:pPr algn="ctr"/>
          <a:endParaRPr lang="es-ES" sz="3200"/>
        </a:p>
      </dgm:t>
    </dgm:pt>
    <dgm:pt modelId="{70420AEF-4E8C-4061-9DE0-ABDD3F737113}" type="sibTrans" cxnId="{C7AE3C5D-5108-4E75-8D59-C06C2C0B17D9}">
      <dgm:prSet/>
      <dgm:spPr/>
      <dgm:t>
        <a:bodyPr/>
        <a:lstStyle/>
        <a:p>
          <a:pPr algn="ctr"/>
          <a:endParaRPr lang="es-ES" sz="3200"/>
        </a:p>
      </dgm:t>
    </dgm:pt>
    <dgm:pt modelId="{B77B8532-7448-4D16-9097-B3AE526211E3}">
      <dgm:prSet custT="1"/>
      <dgm:spPr/>
      <dgm:t>
        <a:bodyPr/>
        <a:lstStyle/>
        <a:p>
          <a:pPr algn="ctr" rtl="0"/>
          <a:r>
            <a:rPr lang="es-MX" sz="2400" dirty="0" smtClean="0"/>
            <a:t>↔</a:t>
          </a:r>
          <a:r>
            <a:rPr lang="es-MX" sz="2400" dirty="0" err="1" smtClean="0"/>
            <a:t>Compliance</a:t>
          </a:r>
          <a:r>
            <a:rPr lang="es-MX" sz="2400" dirty="0" smtClean="0"/>
            <a:t> pulmonar </a:t>
          </a:r>
          <a:endParaRPr lang="es-ES" sz="2400" dirty="0"/>
        </a:p>
      </dgm:t>
    </dgm:pt>
    <dgm:pt modelId="{BAB7F35F-3BF2-466C-8CAA-8974DE18C07C}" type="parTrans" cxnId="{50E6CF87-5F57-44AA-B4C0-44A8E0257EFD}">
      <dgm:prSet/>
      <dgm:spPr/>
      <dgm:t>
        <a:bodyPr/>
        <a:lstStyle/>
        <a:p>
          <a:pPr algn="ctr"/>
          <a:endParaRPr lang="es-ES" sz="3200"/>
        </a:p>
      </dgm:t>
    </dgm:pt>
    <dgm:pt modelId="{09B37BD7-8FB6-47B3-A2AE-0AD52DF16EC6}" type="sibTrans" cxnId="{50E6CF87-5F57-44AA-B4C0-44A8E0257EFD}">
      <dgm:prSet/>
      <dgm:spPr/>
      <dgm:t>
        <a:bodyPr/>
        <a:lstStyle/>
        <a:p>
          <a:pPr algn="ctr"/>
          <a:endParaRPr lang="es-ES" sz="3200"/>
        </a:p>
      </dgm:t>
    </dgm:pt>
    <dgm:pt modelId="{0548B977-FB08-40CF-B7C3-19C9FE63B3FE}">
      <dgm:prSet custT="1"/>
      <dgm:spPr/>
      <dgm:t>
        <a:bodyPr/>
        <a:lstStyle/>
        <a:p>
          <a:pPr algn="ctr" rtl="0"/>
          <a:r>
            <a:rPr lang="es-MX" sz="2400" dirty="0" smtClean="0"/>
            <a:t>↓ Resistencia de vía aérea</a:t>
          </a:r>
          <a:endParaRPr lang="es-ES" sz="2400" dirty="0"/>
        </a:p>
      </dgm:t>
    </dgm:pt>
    <dgm:pt modelId="{14E47DF7-9415-4917-936A-E43FA9135CEA}" type="parTrans" cxnId="{FB35AE92-A3FE-47E6-A623-8CDBC8A64F01}">
      <dgm:prSet/>
      <dgm:spPr/>
      <dgm:t>
        <a:bodyPr/>
        <a:lstStyle/>
        <a:p>
          <a:pPr algn="ctr"/>
          <a:endParaRPr lang="es-ES" sz="3200"/>
        </a:p>
      </dgm:t>
    </dgm:pt>
    <dgm:pt modelId="{C0D0322E-1CF6-43CC-ACEF-8BC3A56C11B1}" type="sibTrans" cxnId="{FB35AE92-A3FE-47E6-A623-8CDBC8A64F01}">
      <dgm:prSet/>
      <dgm:spPr/>
      <dgm:t>
        <a:bodyPr/>
        <a:lstStyle/>
        <a:p>
          <a:pPr algn="ctr"/>
          <a:endParaRPr lang="es-ES" sz="3200"/>
        </a:p>
      </dgm:t>
    </dgm:pt>
    <dgm:pt modelId="{4C5CC3F5-B6AA-4055-8E22-773402CD0067}">
      <dgm:prSet custT="1"/>
      <dgm:spPr/>
      <dgm:t>
        <a:bodyPr/>
        <a:lstStyle/>
        <a:p>
          <a:pPr algn="ctr" rtl="0"/>
          <a:r>
            <a:rPr lang="es-MX" sz="2400" dirty="0" smtClean="0"/>
            <a:t>Alcalosis respiratoria compensada </a:t>
          </a:r>
          <a:endParaRPr lang="es-ES" sz="2400" dirty="0"/>
        </a:p>
      </dgm:t>
    </dgm:pt>
    <dgm:pt modelId="{10112C14-3A43-4895-9BD2-8D0080E49BA5}" type="parTrans" cxnId="{55BC74EE-6381-4A48-AD9B-81F21CFF3D6F}">
      <dgm:prSet/>
      <dgm:spPr/>
      <dgm:t>
        <a:bodyPr/>
        <a:lstStyle/>
        <a:p>
          <a:pPr algn="ctr"/>
          <a:endParaRPr lang="es-ES" sz="3200"/>
        </a:p>
      </dgm:t>
    </dgm:pt>
    <dgm:pt modelId="{A85C39F1-C677-42E7-A560-8CF34EA820E6}" type="sibTrans" cxnId="{55BC74EE-6381-4A48-AD9B-81F21CFF3D6F}">
      <dgm:prSet/>
      <dgm:spPr/>
      <dgm:t>
        <a:bodyPr/>
        <a:lstStyle/>
        <a:p>
          <a:pPr algn="ctr"/>
          <a:endParaRPr lang="es-ES" sz="3200"/>
        </a:p>
      </dgm:t>
    </dgm:pt>
    <dgm:pt modelId="{CE8073B5-CE71-433D-B135-1ED196A8AD9D}" type="pres">
      <dgm:prSet presAssocID="{32B0B109-F52B-4C20-B568-DFE5B2992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60D175-3F88-4DE1-BE5D-454BDB171DFD}" type="pres">
      <dgm:prSet presAssocID="{DDDF8FE9-2BB4-4CA2-B828-343116A9112B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406942-F1AB-4C20-9CBA-8B65994CD9AC}" type="pres">
      <dgm:prSet presAssocID="{9C6C472C-B9A8-4F9A-BE18-DF5D3CF46131}" presName="spacer" presStyleCnt="0"/>
      <dgm:spPr/>
    </dgm:pt>
    <dgm:pt modelId="{45B2F85E-BB23-414E-98E7-75741D4A5C91}" type="pres">
      <dgm:prSet presAssocID="{5CA4E332-4E07-4EE2-9094-B26788ED31E1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832214-6A14-45D4-ABCC-3187C8C74283}" type="pres">
      <dgm:prSet presAssocID="{7EAA1113-FCD6-4B75-85F2-39B023C1CD3B}" presName="spacer" presStyleCnt="0"/>
      <dgm:spPr/>
    </dgm:pt>
    <dgm:pt modelId="{DA3C776B-C663-40ED-B5C6-0A6EC08F1099}" type="pres">
      <dgm:prSet presAssocID="{6206DAE5-C914-40ED-9E7D-3343D9CBDE87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F6A6E-3704-43A8-B7A0-48C825CE4BEB}" type="pres">
      <dgm:prSet presAssocID="{65734267-F25C-44F6-B06C-EBED6BEA0268}" presName="spacer" presStyleCnt="0"/>
      <dgm:spPr/>
    </dgm:pt>
    <dgm:pt modelId="{8B092422-D8BD-4909-8868-26B940A7D077}" type="pres">
      <dgm:prSet presAssocID="{07F964F9-B87B-4319-9372-CAA85CBA1719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8170C7-8F80-4759-B0B1-0102614D1C8D}" type="pres">
      <dgm:prSet presAssocID="{6BF77A76-7E5F-43E8-B603-DF49ECC38871}" presName="spacer" presStyleCnt="0"/>
      <dgm:spPr/>
    </dgm:pt>
    <dgm:pt modelId="{AD638C90-459D-4BAF-B7D2-24EC959603E7}" type="pres">
      <dgm:prSet presAssocID="{B3A23A38-68C0-45BE-97E7-786A479DA0BC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3082E-62D4-4FC9-AC1D-2106FD559DBE}" type="pres">
      <dgm:prSet presAssocID="{10E8A73B-2F18-4C7C-8DFC-1C3BFCED130C}" presName="spacer" presStyleCnt="0"/>
      <dgm:spPr/>
    </dgm:pt>
    <dgm:pt modelId="{BB944350-C6FD-4C1E-B562-E14C06A6A9E9}" type="pres">
      <dgm:prSet presAssocID="{61C82991-A1AD-417A-AC04-129D2DD40F8D}" presName="parentText" presStyleLbl="node1" presStyleIdx="5" presStyleCnt="12" custLinFactNeighborX="-14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C7CEF0-DEFE-439B-8DA9-A5B74E9808BD}" type="pres">
      <dgm:prSet presAssocID="{7FBA5009-55BF-4615-92DA-2FA086ADD2ED}" presName="spacer" presStyleCnt="0"/>
      <dgm:spPr/>
    </dgm:pt>
    <dgm:pt modelId="{04B7833A-A9A6-4FC4-9583-D14DAB1986B1}" type="pres">
      <dgm:prSet presAssocID="{F710E997-C0A0-4AF0-8D72-38B9463DB0C6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79397-2B55-40C8-B3C6-B2FDB54674EA}" type="pres">
      <dgm:prSet presAssocID="{1C3EF933-8397-4855-BA26-40D574BC0353}" presName="spacer" presStyleCnt="0"/>
      <dgm:spPr/>
    </dgm:pt>
    <dgm:pt modelId="{A6175DE8-92AD-4B71-B2FD-FC27D79F2E2C}" type="pres">
      <dgm:prSet presAssocID="{2D74648D-640F-4F0D-841C-043FE995FA39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A7034-FEDC-4F37-A72D-6FB32B109BA3}" type="pres">
      <dgm:prSet presAssocID="{7E27DAA5-3331-4740-B61A-BCE5B4E1F8DB}" presName="spacer" presStyleCnt="0"/>
      <dgm:spPr/>
    </dgm:pt>
    <dgm:pt modelId="{EBE1A149-1682-4149-B535-A255C177C224}" type="pres">
      <dgm:prSet presAssocID="{842B9640-2519-403C-9F2A-8DA611EBDF08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4299B-106F-446D-9493-86414128593F}" type="pres">
      <dgm:prSet presAssocID="{70420AEF-4E8C-4061-9DE0-ABDD3F737113}" presName="spacer" presStyleCnt="0"/>
      <dgm:spPr/>
    </dgm:pt>
    <dgm:pt modelId="{91DF9F32-6253-4DAA-A03F-E53724D4DC4F}" type="pres">
      <dgm:prSet presAssocID="{B77B8532-7448-4D16-9097-B3AE526211E3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9441BE-ECC8-4FB3-BFB8-00DD6951A56D}" type="pres">
      <dgm:prSet presAssocID="{09B37BD7-8FB6-47B3-A2AE-0AD52DF16EC6}" presName="spacer" presStyleCnt="0"/>
      <dgm:spPr/>
    </dgm:pt>
    <dgm:pt modelId="{46252C98-706A-44AF-A230-81738AE4B809}" type="pres">
      <dgm:prSet presAssocID="{0548B977-FB08-40CF-B7C3-19C9FE63B3FE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08832-C67F-47C1-AC53-2FDBD3A18D22}" type="pres">
      <dgm:prSet presAssocID="{C0D0322E-1CF6-43CC-ACEF-8BC3A56C11B1}" presName="spacer" presStyleCnt="0"/>
      <dgm:spPr/>
    </dgm:pt>
    <dgm:pt modelId="{47C15E6A-E362-4FEC-BC9A-11CEAB475E1C}" type="pres">
      <dgm:prSet presAssocID="{4C5CC3F5-B6AA-4055-8E22-773402CD0067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B3A8DA-6C17-F34A-B275-50BD7EFC6CCD}" type="presOf" srcId="{4C5CC3F5-B6AA-4055-8E22-773402CD0067}" destId="{47C15E6A-E362-4FEC-BC9A-11CEAB475E1C}" srcOrd="0" destOrd="0" presId="urn:microsoft.com/office/officeart/2005/8/layout/vList2"/>
    <dgm:cxn modelId="{DAA555B8-36F4-FC40-B9CC-7F872A2BFFE1}" type="presOf" srcId="{61C82991-A1AD-417A-AC04-129D2DD40F8D}" destId="{BB944350-C6FD-4C1E-B562-E14C06A6A9E9}" srcOrd="0" destOrd="0" presId="urn:microsoft.com/office/officeart/2005/8/layout/vList2"/>
    <dgm:cxn modelId="{26776587-1C91-41A9-A273-70467509D877}" srcId="{32B0B109-F52B-4C20-B568-DFE5B2992BCA}" destId="{DDDF8FE9-2BB4-4CA2-B828-343116A9112B}" srcOrd="0" destOrd="0" parTransId="{CC6CE09F-FDE0-4859-BF83-125C35C35776}" sibTransId="{9C6C472C-B9A8-4F9A-BE18-DF5D3CF46131}"/>
    <dgm:cxn modelId="{8021F465-B8E5-CB4B-B097-844C8D45F740}" type="presOf" srcId="{0548B977-FB08-40CF-B7C3-19C9FE63B3FE}" destId="{46252C98-706A-44AF-A230-81738AE4B809}" srcOrd="0" destOrd="0" presId="urn:microsoft.com/office/officeart/2005/8/layout/vList2"/>
    <dgm:cxn modelId="{3F42131F-2B10-1249-8517-D75BFF18DF84}" type="presOf" srcId="{842B9640-2519-403C-9F2A-8DA611EBDF08}" destId="{EBE1A149-1682-4149-B535-A255C177C224}" srcOrd="0" destOrd="0" presId="urn:microsoft.com/office/officeart/2005/8/layout/vList2"/>
    <dgm:cxn modelId="{BE27EDC8-EDD2-CC43-BE16-10936DE95A57}" type="presOf" srcId="{B77B8532-7448-4D16-9097-B3AE526211E3}" destId="{91DF9F32-6253-4DAA-A03F-E53724D4DC4F}" srcOrd="0" destOrd="0" presId="urn:microsoft.com/office/officeart/2005/8/layout/vList2"/>
    <dgm:cxn modelId="{FBDCF02A-1245-4F8A-8E02-CF21D9822504}" srcId="{32B0B109-F52B-4C20-B568-DFE5B2992BCA}" destId="{61C82991-A1AD-417A-AC04-129D2DD40F8D}" srcOrd="5" destOrd="0" parTransId="{D648FC95-694B-4F9D-9B2A-F78D42DB1B10}" sibTransId="{7FBA5009-55BF-4615-92DA-2FA086ADD2ED}"/>
    <dgm:cxn modelId="{6C1C01A4-0B12-4B2A-9D9E-48FA387D52AC}" srcId="{32B0B109-F52B-4C20-B568-DFE5B2992BCA}" destId="{5CA4E332-4E07-4EE2-9094-B26788ED31E1}" srcOrd="1" destOrd="0" parTransId="{4F954E6A-75C8-47A0-A136-51A2B753911C}" sibTransId="{7EAA1113-FCD6-4B75-85F2-39B023C1CD3B}"/>
    <dgm:cxn modelId="{50E6CF87-5F57-44AA-B4C0-44A8E0257EFD}" srcId="{32B0B109-F52B-4C20-B568-DFE5B2992BCA}" destId="{B77B8532-7448-4D16-9097-B3AE526211E3}" srcOrd="9" destOrd="0" parTransId="{BAB7F35F-3BF2-466C-8CAA-8974DE18C07C}" sibTransId="{09B37BD7-8FB6-47B3-A2AE-0AD52DF16EC6}"/>
    <dgm:cxn modelId="{4C79D6B5-C2D9-A748-9AF8-5791EC5F2E3C}" type="presOf" srcId="{6206DAE5-C914-40ED-9E7D-3343D9CBDE87}" destId="{DA3C776B-C663-40ED-B5C6-0A6EC08F1099}" srcOrd="0" destOrd="0" presId="urn:microsoft.com/office/officeart/2005/8/layout/vList2"/>
    <dgm:cxn modelId="{C9563991-8ACA-954D-B814-023928011AEE}" type="presOf" srcId="{F710E997-C0A0-4AF0-8D72-38B9463DB0C6}" destId="{04B7833A-A9A6-4FC4-9583-D14DAB1986B1}" srcOrd="0" destOrd="0" presId="urn:microsoft.com/office/officeart/2005/8/layout/vList2"/>
    <dgm:cxn modelId="{F4A24219-9224-47A5-82EA-538D577DEAAA}" srcId="{32B0B109-F52B-4C20-B568-DFE5B2992BCA}" destId="{B3A23A38-68C0-45BE-97E7-786A479DA0BC}" srcOrd="4" destOrd="0" parTransId="{4F216458-2904-41C8-84B5-3B8A922C76C2}" sibTransId="{10E8A73B-2F18-4C7C-8DFC-1C3BFCED130C}"/>
    <dgm:cxn modelId="{EEB5D1CB-1EFC-41FF-8B7B-629077011DF1}" srcId="{32B0B109-F52B-4C20-B568-DFE5B2992BCA}" destId="{07F964F9-B87B-4319-9372-CAA85CBA1719}" srcOrd="3" destOrd="0" parTransId="{4C063391-8233-4FC0-B0F7-1FFF18024313}" sibTransId="{6BF77A76-7E5F-43E8-B603-DF49ECC38871}"/>
    <dgm:cxn modelId="{C7AE3C5D-5108-4E75-8D59-C06C2C0B17D9}" srcId="{32B0B109-F52B-4C20-B568-DFE5B2992BCA}" destId="{842B9640-2519-403C-9F2A-8DA611EBDF08}" srcOrd="8" destOrd="0" parTransId="{FA9B41D0-3338-4B37-AB58-9C7CB6E215EF}" sibTransId="{70420AEF-4E8C-4061-9DE0-ABDD3F737113}"/>
    <dgm:cxn modelId="{D03BD5E1-D3A2-6C43-8E44-31DFA52D4B4C}" type="presOf" srcId="{5CA4E332-4E07-4EE2-9094-B26788ED31E1}" destId="{45B2F85E-BB23-414E-98E7-75741D4A5C91}" srcOrd="0" destOrd="0" presId="urn:microsoft.com/office/officeart/2005/8/layout/vList2"/>
    <dgm:cxn modelId="{4630B771-0C6B-DE49-847E-4288CC653785}" type="presOf" srcId="{2D74648D-640F-4F0D-841C-043FE995FA39}" destId="{A6175DE8-92AD-4B71-B2FD-FC27D79F2E2C}" srcOrd="0" destOrd="0" presId="urn:microsoft.com/office/officeart/2005/8/layout/vList2"/>
    <dgm:cxn modelId="{E41BA443-26DC-4F3E-B7C2-58DC85864A81}" srcId="{32B0B109-F52B-4C20-B568-DFE5B2992BCA}" destId="{2D74648D-640F-4F0D-841C-043FE995FA39}" srcOrd="7" destOrd="0" parTransId="{C2E17E56-8A54-455A-B067-D11738F3714B}" sibTransId="{7E27DAA5-3331-4740-B61A-BCE5B4E1F8DB}"/>
    <dgm:cxn modelId="{FB35AE92-A3FE-47E6-A623-8CDBC8A64F01}" srcId="{32B0B109-F52B-4C20-B568-DFE5B2992BCA}" destId="{0548B977-FB08-40CF-B7C3-19C9FE63B3FE}" srcOrd="10" destOrd="0" parTransId="{14E47DF7-9415-4917-936A-E43FA9135CEA}" sibTransId="{C0D0322E-1CF6-43CC-ACEF-8BC3A56C11B1}"/>
    <dgm:cxn modelId="{419725CB-5375-DF43-8F4B-CEF25414AA91}" type="presOf" srcId="{B3A23A38-68C0-45BE-97E7-786A479DA0BC}" destId="{AD638C90-459D-4BAF-B7D2-24EC959603E7}" srcOrd="0" destOrd="0" presId="urn:microsoft.com/office/officeart/2005/8/layout/vList2"/>
    <dgm:cxn modelId="{3E4E7D4F-39C1-41BD-B83B-960481C374B5}" srcId="{32B0B109-F52B-4C20-B568-DFE5B2992BCA}" destId="{6206DAE5-C914-40ED-9E7D-3343D9CBDE87}" srcOrd="2" destOrd="0" parTransId="{B83AACD1-415F-4214-AC65-1D37E3041639}" sibTransId="{65734267-F25C-44F6-B06C-EBED6BEA0268}"/>
    <dgm:cxn modelId="{321B28B7-F4FA-364C-BC9F-B45250904F19}" type="presOf" srcId="{32B0B109-F52B-4C20-B568-DFE5B2992BCA}" destId="{CE8073B5-CE71-433D-B135-1ED196A8AD9D}" srcOrd="0" destOrd="0" presId="urn:microsoft.com/office/officeart/2005/8/layout/vList2"/>
    <dgm:cxn modelId="{F5E77004-8D84-47B0-ADF2-B072AEDE201F}" srcId="{32B0B109-F52B-4C20-B568-DFE5B2992BCA}" destId="{F710E997-C0A0-4AF0-8D72-38B9463DB0C6}" srcOrd="6" destOrd="0" parTransId="{95E732D9-A5A7-4A82-8EA8-0AC9D84C33DE}" sibTransId="{1C3EF933-8397-4855-BA26-40D574BC0353}"/>
    <dgm:cxn modelId="{FB7A0148-E8D8-6147-A4AD-8038996324FE}" type="presOf" srcId="{07F964F9-B87B-4319-9372-CAA85CBA1719}" destId="{8B092422-D8BD-4909-8868-26B940A7D077}" srcOrd="0" destOrd="0" presId="urn:microsoft.com/office/officeart/2005/8/layout/vList2"/>
    <dgm:cxn modelId="{071426A2-0A7F-C641-B119-BD9C8D48F4F0}" type="presOf" srcId="{DDDF8FE9-2BB4-4CA2-B828-343116A9112B}" destId="{9360D175-3F88-4DE1-BE5D-454BDB171DFD}" srcOrd="0" destOrd="0" presId="urn:microsoft.com/office/officeart/2005/8/layout/vList2"/>
    <dgm:cxn modelId="{55BC74EE-6381-4A48-AD9B-81F21CFF3D6F}" srcId="{32B0B109-F52B-4C20-B568-DFE5B2992BCA}" destId="{4C5CC3F5-B6AA-4055-8E22-773402CD0067}" srcOrd="11" destOrd="0" parTransId="{10112C14-3A43-4895-9BD2-8D0080E49BA5}" sibTransId="{A85C39F1-C677-42E7-A560-8CF34EA820E6}"/>
    <dgm:cxn modelId="{7B4E98E4-8FC1-E94D-BEA3-A985E461AA01}" type="presParOf" srcId="{CE8073B5-CE71-433D-B135-1ED196A8AD9D}" destId="{9360D175-3F88-4DE1-BE5D-454BDB171DFD}" srcOrd="0" destOrd="0" presId="urn:microsoft.com/office/officeart/2005/8/layout/vList2"/>
    <dgm:cxn modelId="{FA6A3166-AF78-3248-8771-8E9D9CF35AB8}" type="presParOf" srcId="{CE8073B5-CE71-433D-B135-1ED196A8AD9D}" destId="{A5406942-F1AB-4C20-9CBA-8B65994CD9AC}" srcOrd="1" destOrd="0" presId="urn:microsoft.com/office/officeart/2005/8/layout/vList2"/>
    <dgm:cxn modelId="{6FBBAEB3-426F-0D49-8A64-56467522B120}" type="presParOf" srcId="{CE8073B5-CE71-433D-B135-1ED196A8AD9D}" destId="{45B2F85E-BB23-414E-98E7-75741D4A5C91}" srcOrd="2" destOrd="0" presId="urn:microsoft.com/office/officeart/2005/8/layout/vList2"/>
    <dgm:cxn modelId="{9CA4778A-B831-0F42-9861-8F7564839BAE}" type="presParOf" srcId="{CE8073B5-CE71-433D-B135-1ED196A8AD9D}" destId="{9F832214-6A14-45D4-ABCC-3187C8C74283}" srcOrd="3" destOrd="0" presId="urn:microsoft.com/office/officeart/2005/8/layout/vList2"/>
    <dgm:cxn modelId="{AB384FA2-36E5-8F4B-AA75-FD5070745145}" type="presParOf" srcId="{CE8073B5-CE71-433D-B135-1ED196A8AD9D}" destId="{DA3C776B-C663-40ED-B5C6-0A6EC08F1099}" srcOrd="4" destOrd="0" presId="urn:microsoft.com/office/officeart/2005/8/layout/vList2"/>
    <dgm:cxn modelId="{BD382B03-1239-B249-9142-2C0693166D38}" type="presParOf" srcId="{CE8073B5-CE71-433D-B135-1ED196A8AD9D}" destId="{0DFF6A6E-3704-43A8-B7A0-48C825CE4BEB}" srcOrd="5" destOrd="0" presId="urn:microsoft.com/office/officeart/2005/8/layout/vList2"/>
    <dgm:cxn modelId="{46A65DD6-CF62-484E-A6CB-8DE8435AFE32}" type="presParOf" srcId="{CE8073B5-CE71-433D-B135-1ED196A8AD9D}" destId="{8B092422-D8BD-4909-8868-26B940A7D077}" srcOrd="6" destOrd="0" presId="urn:microsoft.com/office/officeart/2005/8/layout/vList2"/>
    <dgm:cxn modelId="{CCEC4CD8-3EC2-5747-B38C-24D0E87215E8}" type="presParOf" srcId="{CE8073B5-CE71-433D-B135-1ED196A8AD9D}" destId="{148170C7-8F80-4759-B0B1-0102614D1C8D}" srcOrd="7" destOrd="0" presId="urn:microsoft.com/office/officeart/2005/8/layout/vList2"/>
    <dgm:cxn modelId="{7FC6C967-962E-6B4C-AF21-22A7C7CA37A3}" type="presParOf" srcId="{CE8073B5-CE71-433D-B135-1ED196A8AD9D}" destId="{AD638C90-459D-4BAF-B7D2-24EC959603E7}" srcOrd="8" destOrd="0" presId="urn:microsoft.com/office/officeart/2005/8/layout/vList2"/>
    <dgm:cxn modelId="{BD1FD067-200A-F449-9026-7C392FFB8079}" type="presParOf" srcId="{CE8073B5-CE71-433D-B135-1ED196A8AD9D}" destId="{1473082E-62D4-4FC9-AC1D-2106FD559DBE}" srcOrd="9" destOrd="0" presId="urn:microsoft.com/office/officeart/2005/8/layout/vList2"/>
    <dgm:cxn modelId="{427DE31D-420D-374A-91DA-C679E10DF66C}" type="presParOf" srcId="{CE8073B5-CE71-433D-B135-1ED196A8AD9D}" destId="{BB944350-C6FD-4C1E-B562-E14C06A6A9E9}" srcOrd="10" destOrd="0" presId="urn:microsoft.com/office/officeart/2005/8/layout/vList2"/>
    <dgm:cxn modelId="{1B7F1BCA-5D56-074F-989A-E42E9B62D5DB}" type="presParOf" srcId="{CE8073B5-CE71-433D-B135-1ED196A8AD9D}" destId="{B7C7CEF0-DEFE-439B-8DA9-A5B74E9808BD}" srcOrd="11" destOrd="0" presId="urn:microsoft.com/office/officeart/2005/8/layout/vList2"/>
    <dgm:cxn modelId="{6E257256-CAF1-DD4D-9720-8BD824431F48}" type="presParOf" srcId="{CE8073B5-CE71-433D-B135-1ED196A8AD9D}" destId="{04B7833A-A9A6-4FC4-9583-D14DAB1986B1}" srcOrd="12" destOrd="0" presId="urn:microsoft.com/office/officeart/2005/8/layout/vList2"/>
    <dgm:cxn modelId="{AEF3B1DF-70E7-7448-8A6E-FDDFB3ABEC09}" type="presParOf" srcId="{CE8073B5-CE71-433D-B135-1ED196A8AD9D}" destId="{F2079397-2B55-40C8-B3C6-B2FDB54674EA}" srcOrd="13" destOrd="0" presId="urn:microsoft.com/office/officeart/2005/8/layout/vList2"/>
    <dgm:cxn modelId="{21E53968-8AB6-4D47-8ACE-B52B38B9140E}" type="presParOf" srcId="{CE8073B5-CE71-433D-B135-1ED196A8AD9D}" destId="{A6175DE8-92AD-4B71-B2FD-FC27D79F2E2C}" srcOrd="14" destOrd="0" presId="urn:microsoft.com/office/officeart/2005/8/layout/vList2"/>
    <dgm:cxn modelId="{A9A7377B-1B56-7946-B6FE-516B92C21B2C}" type="presParOf" srcId="{CE8073B5-CE71-433D-B135-1ED196A8AD9D}" destId="{6DEA7034-FEDC-4F37-A72D-6FB32B109BA3}" srcOrd="15" destOrd="0" presId="urn:microsoft.com/office/officeart/2005/8/layout/vList2"/>
    <dgm:cxn modelId="{A301F024-6178-E143-A625-6FDB0CA64212}" type="presParOf" srcId="{CE8073B5-CE71-433D-B135-1ED196A8AD9D}" destId="{EBE1A149-1682-4149-B535-A255C177C224}" srcOrd="16" destOrd="0" presId="urn:microsoft.com/office/officeart/2005/8/layout/vList2"/>
    <dgm:cxn modelId="{B00F8013-0983-4741-AC1F-98ED433F62E7}" type="presParOf" srcId="{CE8073B5-CE71-433D-B135-1ED196A8AD9D}" destId="{D074299B-106F-446D-9493-86414128593F}" srcOrd="17" destOrd="0" presId="urn:microsoft.com/office/officeart/2005/8/layout/vList2"/>
    <dgm:cxn modelId="{AF7292A4-6138-594B-864C-7315CBE17C59}" type="presParOf" srcId="{CE8073B5-CE71-433D-B135-1ED196A8AD9D}" destId="{91DF9F32-6253-4DAA-A03F-E53724D4DC4F}" srcOrd="18" destOrd="0" presId="urn:microsoft.com/office/officeart/2005/8/layout/vList2"/>
    <dgm:cxn modelId="{0AA98208-347F-FF47-AF67-460CE2FA4E56}" type="presParOf" srcId="{CE8073B5-CE71-433D-B135-1ED196A8AD9D}" destId="{459441BE-ECC8-4FB3-BFB8-00DD6951A56D}" srcOrd="19" destOrd="0" presId="urn:microsoft.com/office/officeart/2005/8/layout/vList2"/>
    <dgm:cxn modelId="{48BFB6B6-F345-224F-8E19-81352A8BAA1E}" type="presParOf" srcId="{CE8073B5-CE71-433D-B135-1ED196A8AD9D}" destId="{46252C98-706A-44AF-A230-81738AE4B809}" srcOrd="20" destOrd="0" presId="urn:microsoft.com/office/officeart/2005/8/layout/vList2"/>
    <dgm:cxn modelId="{516472E6-01F5-4A4E-AC94-CE90BF5460F5}" type="presParOf" srcId="{CE8073B5-CE71-433D-B135-1ED196A8AD9D}" destId="{61B08832-C67F-47C1-AC53-2FDBD3A18D22}" srcOrd="21" destOrd="0" presId="urn:microsoft.com/office/officeart/2005/8/layout/vList2"/>
    <dgm:cxn modelId="{ED1EAB4E-8811-8A40-950F-39AD5288FB08}" type="presParOf" srcId="{CE8073B5-CE71-433D-B135-1ED196A8AD9D}" destId="{47C15E6A-E362-4FEC-BC9A-11CEAB475E1C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7B8F70-C3F3-7E40-91FE-850E0BA55D51}" type="doc">
      <dgm:prSet loTypeId="urn:microsoft.com/office/officeart/2005/8/layout/cycle6" loCatId="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407776D9-2994-3E4B-8EDF-921508ECD2D4}">
      <dgm:prSet/>
      <dgm:spPr/>
      <dgm:t>
        <a:bodyPr/>
        <a:lstStyle/>
        <a:p>
          <a:pPr rtl="0"/>
          <a:r>
            <a:rPr lang="es-ES" smtClean="0"/>
            <a:t>Pueden ser mal tolerados en las cardiópatas</a:t>
          </a:r>
          <a:endParaRPr lang="es-ES"/>
        </a:p>
      </dgm:t>
    </dgm:pt>
    <dgm:pt modelId="{9D4B3CD4-8029-0F4A-BB3C-1BDB0F95CD7E}" type="parTrans" cxnId="{034BC578-6DCE-F54D-87D1-73CDEC1FD675}">
      <dgm:prSet/>
      <dgm:spPr/>
      <dgm:t>
        <a:bodyPr/>
        <a:lstStyle/>
        <a:p>
          <a:endParaRPr lang="es-ES"/>
        </a:p>
      </dgm:t>
    </dgm:pt>
    <dgm:pt modelId="{30A00A97-01EF-9144-A92D-1F2E5AD58F35}" type="sibTrans" cxnId="{034BC578-6DCE-F54D-87D1-73CDEC1FD675}">
      <dgm:prSet/>
      <dgm:spPr/>
      <dgm:t>
        <a:bodyPr/>
        <a:lstStyle/>
        <a:p>
          <a:endParaRPr lang="es-ES"/>
        </a:p>
      </dgm:t>
    </dgm:pt>
    <dgm:pt modelId="{11A69A6C-052E-CF4B-9E51-6D705549332D}">
      <dgm:prSet/>
      <dgm:spPr/>
      <dgm:t>
        <a:bodyPr/>
        <a:lstStyle/>
        <a:p>
          <a:pPr rtl="0"/>
          <a:r>
            <a:rPr lang="es-ES" smtClean="0"/>
            <a:t>Hipertrofia miocárdica</a:t>
          </a:r>
          <a:endParaRPr lang="es-ES"/>
        </a:p>
      </dgm:t>
    </dgm:pt>
    <dgm:pt modelId="{26C19C2F-4E03-6843-A857-299C02614AC0}" type="parTrans" cxnId="{2976E993-BBF6-BB45-8CD2-68EC2D723E24}">
      <dgm:prSet/>
      <dgm:spPr/>
      <dgm:t>
        <a:bodyPr/>
        <a:lstStyle/>
        <a:p>
          <a:endParaRPr lang="es-ES"/>
        </a:p>
      </dgm:t>
    </dgm:pt>
    <dgm:pt modelId="{25D30174-6A03-8A4A-BE44-59B693800D44}" type="sibTrans" cxnId="{2976E993-BBF6-BB45-8CD2-68EC2D723E24}">
      <dgm:prSet/>
      <dgm:spPr/>
      <dgm:t>
        <a:bodyPr/>
        <a:lstStyle/>
        <a:p>
          <a:endParaRPr lang="es-ES"/>
        </a:p>
      </dgm:t>
    </dgm:pt>
    <dgm:pt modelId="{C5818CAE-C077-A340-868A-51F2DDEE578E}">
      <dgm:prSet/>
      <dgm:spPr/>
      <dgm:t>
        <a:bodyPr/>
        <a:lstStyle/>
        <a:p>
          <a:pPr rtl="0"/>
          <a:r>
            <a:rPr lang="es-ES" smtClean="0"/>
            <a:t>Dilatación de cavidades cardiacas </a:t>
          </a:r>
          <a:endParaRPr lang="es-ES"/>
        </a:p>
      </dgm:t>
    </dgm:pt>
    <dgm:pt modelId="{6C48CD0C-1272-9F40-AD05-C4A256577D59}" type="parTrans" cxnId="{8E6120B6-E9A2-0F4A-9F05-172905FBB34A}">
      <dgm:prSet/>
      <dgm:spPr/>
      <dgm:t>
        <a:bodyPr/>
        <a:lstStyle/>
        <a:p>
          <a:endParaRPr lang="es-ES"/>
        </a:p>
      </dgm:t>
    </dgm:pt>
    <dgm:pt modelId="{3F45CE30-C35C-834A-BB0C-10E5EE24ACD3}" type="sibTrans" cxnId="{8E6120B6-E9A2-0F4A-9F05-172905FBB34A}">
      <dgm:prSet/>
      <dgm:spPr/>
      <dgm:t>
        <a:bodyPr/>
        <a:lstStyle/>
        <a:p>
          <a:endParaRPr lang="es-ES"/>
        </a:p>
      </dgm:t>
    </dgm:pt>
    <dgm:pt modelId="{6139A9A4-B2B6-FE4E-9961-F2620B962FCB}">
      <dgm:prSet/>
      <dgm:spPr/>
      <dgm:t>
        <a:bodyPr/>
        <a:lstStyle/>
        <a:p>
          <a:pPr rtl="0"/>
          <a:r>
            <a:rPr lang="es-ES" smtClean="0"/>
            <a:t>Insuficiencia valvular</a:t>
          </a:r>
          <a:endParaRPr lang="es-ES"/>
        </a:p>
      </dgm:t>
    </dgm:pt>
    <dgm:pt modelId="{3CCC7057-685C-3D48-8BBA-53D528E47C3E}" type="parTrans" cxnId="{C8790EB9-ED4E-2F46-926A-8D232F99DEDF}">
      <dgm:prSet/>
      <dgm:spPr/>
      <dgm:t>
        <a:bodyPr/>
        <a:lstStyle/>
        <a:p>
          <a:endParaRPr lang="es-ES"/>
        </a:p>
      </dgm:t>
    </dgm:pt>
    <dgm:pt modelId="{AD9FC056-EA79-AB4E-BC39-559DA074A239}" type="sibTrans" cxnId="{C8790EB9-ED4E-2F46-926A-8D232F99DEDF}">
      <dgm:prSet/>
      <dgm:spPr/>
      <dgm:t>
        <a:bodyPr/>
        <a:lstStyle/>
        <a:p>
          <a:endParaRPr lang="es-ES"/>
        </a:p>
      </dgm:t>
    </dgm:pt>
    <dgm:pt modelId="{92ED75A0-1197-0646-9628-BADB1CD580C2}">
      <dgm:prSet/>
      <dgm:spPr/>
      <dgm:t>
        <a:bodyPr/>
        <a:lstStyle/>
        <a:p>
          <a:pPr rtl="0"/>
          <a:r>
            <a:rPr lang="es-ES" smtClean="0"/>
            <a:t>Contractilidad se deprime ligeramente </a:t>
          </a:r>
          <a:endParaRPr lang="es-ES"/>
        </a:p>
      </dgm:t>
    </dgm:pt>
    <dgm:pt modelId="{70E6ED34-584D-EB4C-BFD5-9B2DAA17E925}" type="parTrans" cxnId="{F429C5AE-3D42-3C41-AFBA-C2059D78F38A}">
      <dgm:prSet/>
      <dgm:spPr/>
      <dgm:t>
        <a:bodyPr/>
        <a:lstStyle/>
        <a:p>
          <a:endParaRPr lang="es-ES"/>
        </a:p>
      </dgm:t>
    </dgm:pt>
    <dgm:pt modelId="{4609CD39-FF0C-874F-887A-F0EACE86A5DF}" type="sibTrans" cxnId="{F429C5AE-3D42-3C41-AFBA-C2059D78F38A}">
      <dgm:prSet/>
      <dgm:spPr/>
      <dgm:t>
        <a:bodyPr/>
        <a:lstStyle/>
        <a:p>
          <a:endParaRPr lang="es-ES"/>
        </a:p>
      </dgm:t>
    </dgm:pt>
    <dgm:pt modelId="{AD2C83A5-8882-9340-8470-D6276BCB6478}">
      <dgm:prSet/>
      <dgm:spPr/>
      <dgm:t>
        <a:bodyPr/>
        <a:lstStyle/>
        <a:p>
          <a:pPr rtl="0"/>
          <a:r>
            <a:rPr lang="es-ES" smtClean="0"/>
            <a:t>Dilatación de diámetro de raíz aórtica</a:t>
          </a:r>
          <a:endParaRPr lang="es-ES"/>
        </a:p>
      </dgm:t>
    </dgm:pt>
    <dgm:pt modelId="{B4A3A991-B813-B54D-926B-E7FCFBC2F8A9}" type="parTrans" cxnId="{7CAA3D73-E8AE-D04B-85F9-0632346A2F24}">
      <dgm:prSet/>
      <dgm:spPr/>
      <dgm:t>
        <a:bodyPr/>
        <a:lstStyle/>
        <a:p>
          <a:endParaRPr lang="es-ES"/>
        </a:p>
      </dgm:t>
    </dgm:pt>
    <dgm:pt modelId="{EEF03868-4FDB-314F-BBFB-EEB154F70468}" type="sibTrans" cxnId="{7CAA3D73-E8AE-D04B-85F9-0632346A2F24}">
      <dgm:prSet/>
      <dgm:spPr/>
      <dgm:t>
        <a:bodyPr/>
        <a:lstStyle/>
        <a:p>
          <a:endParaRPr lang="es-ES"/>
        </a:p>
      </dgm:t>
    </dgm:pt>
    <dgm:pt modelId="{5F25523C-12FA-244F-98BE-F6CEDBE5CD14}">
      <dgm:prSet/>
      <dgm:spPr/>
      <dgm:t>
        <a:bodyPr/>
        <a:lstStyle/>
        <a:p>
          <a:pPr rtl="0"/>
          <a:r>
            <a:rPr lang="es-ES" smtClean="0"/>
            <a:t>Otras complicaciones a considerar </a:t>
          </a:r>
          <a:endParaRPr lang="es-ES"/>
        </a:p>
      </dgm:t>
    </dgm:pt>
    <dgm:pt modelId="{C8891814-AE87-6D4C-A98F-4B9403C49880}" type="parTrans" cxnId="{818B0C40-73DB-644F-AC65-5BB5C7C2C1F2}">
      <dgm:prSet/>
      <dgm:spPr/>
      <dgm:t>
        <a:bodyPr/>
        <a:lstStyle/>
        <a:p>
          <a:endParaRPr lang="es-ES"/>
        </a:p>
      </dgm:t>
    </dgm:pt>
    <dgm:pt modelId="{F4373A31-6E7B-C44E-9089-C6A47206E2AE}" type="sibTrans" cxnId="{818B0C40-73DB-644F-AC65-5BB5C7C2C1F2}">
      <dgm:prSet/>
      <dgm:spPr/>
      <dgm:t>
        <a:bodyPr/>
        <a:lstStyle/>
        <a:p>
          <a:endParaRPr lang="es-ES"/>
        </a:p>
      </dgm:t>
    </dgm:pt>
    <dgm:pt modelId="{EA759B67-D354-184E-852F-B3CC4E9A61BB}">
      <dgm:prSet/>
      <dgm:spPr/>
      <dgm:t>
        <a:bodyPr/>
        <a:lstStyle/>
        <a:p>
          <a:pPr rtl="0"/>
          <a:r>
            <a:rPr lang="es-ES" smtClean="0"/>
            <a:t>Fenómenos proarrítmicos</a:t>
          </a:r>
          <a:endParaRPr lang="es-ES"/>
        </a:p>
      </dgm:t>
    </dgm:pt>
    <dgm:pt modelId="{E0AA8373-CF27-2143-9909-C7AA39629F36}" type="parTrans" cxnId="{76BF09A4-3767-1C42-9F6B-3B053B8F7AC1}">
      <dgm:prSet/>
      <dgm:spPr/>
      <dgm:t>
        <a:bodyPr/>
        <a:lstStyle/>
        <a:p>
          <a:endParaRPr lang="es-ES"/>
        </a:p>
      </dgm:t>
    </dgm:pt>
    <dgm:pt modelId="{3285934D-D332-D247-9114-D14D61193F71}" type="sibTrans" cxnId="{76BF09A4-3767-1C42-9F6B-3B053B8F7AC1}">
      <dgm:prSet/>
      <dgm:spPr/>
      <dgm:t>
        <a:bodyPr/>
        <a:lstStyle/>
        <a:p>
          <a:endParaRPr lang="es-ES"/>
        </a:p>
      </dgm:t>
    </dgm:pt>
    <dgm:pt modelId="{69E37AF6-0A64-184B-A2FA-8693964C5939}">
      <dgm:prSet/>
      <dgm:spPr/>
      <dgm:t>
        <a:bodyPr/>
        <a:lstStyle/>
        <a:p>
          <a:pPr rtl="0"/>
          <a:r>
            <a:rPr lang="es-ES" smtClean="0"/>
            <a:t>Trombosis</a:t>
          </a:r>
          <a:endParaRPr lang="es-ES"/>
        </a:p>
      </dgm:t>
    </dgm:pt>
    <dgm:pt modelId="{BA995732-580F-E642-AB40-73682F04B01B}" type="parTrans" cxnId="{C3E0114E-CB04-1B44-8529-086DFD59ABB3}">
      <dgm:prSet/>
      <dgm:spPr/>
      <dgm:t>
        <a:bodyPr/>
        <a:lstStyle/>
        <a:p>
          <a:endParaRPr lang="es-ES"/>
        </a:p>
      </dgm:t>
    </dgm:pt>
    <dgm:pt modelId="{47CCA7EA-94D2-2C45-8986-481EE4828E6E}" type="sibTrans" cxnId="{C3E0114E-CB04-1B44-8529-086DFD59ABB3}">
      <dgm:prSet/>
      <dgm:spPr/>
      <dgm:t>
        <a:bodyPr/>
        <a:lstStyle/>
        <a:p>
          <a:endParaRPr lang="es-ES"/>
        </a:p>
      </dgm:t>
    </dgm:pt>
    <dgm:pt modelId="{96253ECF-B5FE-E34C-BF2F-C3D59F6EC813}" type="pres">
      <dgm:prSet presAssocID="{4B7B8F70-C3F3-7E40-91FE-850E0BA55D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CE93DD-A185-1446-8DED-601C2FF79D80}" type="pres">
      <dgm:prSet presAssocID="{407776D9-2994-3E4B-8EDF-921508ECD2D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D4D9B-5F4D-9441-9881-102FF5607E19}" type="pres">
      <dgm:prSet presAssocID="{407776D9-2994-3E4B-8EDF-921508ECD2D4}" presName="spNode" presStyleCnt="0"/>
      <dgm:spPr/>
    </dgm:pt>
    <dgm:pt modelId="{CFB5D1A1-BA4A-F046-87C5-A6131D46EE68}" type="pres">
      <dgm:prSet presAssocID="{30A00A97-01EF-9144-A92D-1F2E5AD58F35}" presName="sibTrans" presStyleLbl="sibTrans1D1" presStyleIdx="0" presStyleCnt="2"/>
      <dgm:spPr/>
      <dgm:t>
        <a:bodyPr/>
        <a:lstStyle/>
        <a:p>
          <a:endParaRPr lang="es-ES"/>
        </a:p>
      </dgm:t>
    </dgm:pt>
    <dgm:pt modelId="{40F843AA-4625-7A41-9C73-5AB92FBFBCBE}" type="pres">
      <dgm:prSet presAssocID="{5F25523C-12FA-244F-98BE-F6CEDBE5CD1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00B00A-1AAC-AE40-9CF6-E6D3B76B0E7A}" type="pres">
      <dgm:prSet presAssocID="{5F25523C-12FA-244F-98BE-F6CEDBE5CD14}" presName="spNode" presStyleCnt="0"/>
      <dgm:spPr/>
    </dgm:pt>
    <dgm:pt modelId="{AFCB5DF9-2D0C-DA4E-94FA-ECFB868BD948}" type="pres">
      <dgm:prSet presAssocID="{F4373A31-6E7B-C44E-9089-C6A47206E2AE}" presName="sibTrans" presStyleLbl="sibTrans1D1" presStyleIdx="1" presStyleCnt="2"/>
      <dgm:spPr/>
      <dgm:t>
        <a:bodyPr/>
        <a:lstStyle/>
        <a:p>
          <a:endParaRPr lang="es-ES"/>
        </a:p>
      </dgm:t>
    </dgm:pt>
  </dgm:ptLst>
  <dgm:cxnLst>
    <dgm:cxn modelId="{C6FB16ED-62B6-2D41-A31D-FA0A3B7D026D}" type="presOf" srcId="{5F25523C-12FA-244F-98BE-F6CEDBE5CD14}" destId="{40F843AA-4625-7A41-9C73-5AB92FBFBCBE}" srcOrd="0" destOrd="0" presId="urn:microsoft.com/office/officeart/2005/8/layout/cycle6"/>
    <dgm:cxn modelId="{654CA465-B37A-9249-B882-B4E21AD494ED}" type="presOf" srcId="{30A00A97-01EF-9144-A92D-1F2E5AD58F35}" destId="{CFB5D1A1-BA4A-F046-87C5-A6131D46EE68}" srcOrd="0" destOrd="0" presId="urn:microsoft.com/office/officeart/2005/8/layout/cycle6"/>
    <dgm:cxn modelId="{034BC578-6DCE-F54D-87D1-73CDEC1FD675}" srcId="{4B7B8F70-C3F3-7E40-91FE-850E0BA55D51}" destId="{407776D9-2994-3E4B-8EDF-921508ECD2D4}" srcOrd="0" destOrd="0" parTransId="{9D4B3CD4-8029-0F4A-BB3C-1BDB0F95CD7E}" sibTransId="{30A00A97-01EF-9144-A92D-1F2E5AD58F35}"/>
    <dgm:cxn modelId="{76BF09A4-3767-1C42-9F6B-3B053B8F7AC1}" srcId="{5F25523C-12FA-244F-98BE-F6CEDBE5CD14}" destId="{EA759B67-D354-184E-852F-B3CC4E9A61BB}" srcOrd="0" destOrd="0" parTransId="{E0AA8373-CF27-2143-9909-C7AA39629F36}" sibTransId="{3285934D-D332-D247-9114-D14D61193F71}"/>
    <dgm:cxn modelId="{DAE803BD-CDAF-8A40-9393-05C413B7C872}" type="presOf" srcId="{C5818CAE-C077-A340-868A-51F2DDEE578E}" destId="{64CE93DD-A185-1446-8DED-601C2FF79D80}" srcOrd="0" destOrd="2" presId="urn:microsoft.com/office/officeart/2005/8/layout/cycle6"/>
    <dgm:cxn modelId="{03B87737-32E3-2643-9938-FE91AC1A584B}" type="presOf" srcId="{6139A9A4-B2B6-FE4E-9961-F2620B962FCB}" destId="{64CE93DD-A185-1446-8DED-601C2FF79D80}" srcOrd="0" destOrd="3" presId="urn:microsoft.com/office/officeart/2005/8/layout/cycle6"/>
    <dgm:cxn modelId="{20F8853B-8F5E-DF49-AB14-FDD1081BC9B2}" type="presOf" srcId="{AD2C83A5-8882-9340-8470-D6276BCB6478}" destId="{64CE93DD-A185-1446-8DED-601C2FF79D80}" srcOrd="0" destOrd="5" presId="urn:microsoft.com/office/officeart/2005/8/layout/cycle6"/>
    <dgm:cxn modelId="{F429C5AE-3D42-3C41-AFBA-C2059D78F38A}" srcId="{407776D9-2994-3E4B-8EDF-921508ECD2D4}" destId="{92ED75A0-1197-0646-9628-BADB1CD580C2}" srcOrd="3" destOrd="0" parTransId="{70E6ED34-584D-EB4C-BFD5-9B2DAA17E925}" sibTransId="{4609CD39-FF0C-874F-887A-F0EACE86A5DF}"/>
    <dgm:cxn modelId="{D1377C24-4CAA-E940-82F0-A7BC9C00FF9F}" type="presOf" srcId="{F4373A31-6E7B-C44E-9089-C6A47206E2AE}" destId="{AFCB5DF9-2D0C-DA4E-94FA-ECFB868BD948}" srcOrd="0" destOrd="0" presId="urn:microsoft.com/office/officeart/2005/8/layout/cycle6"/>
    <dgm:cxn modelId="{8E6120B6-E9A2-0F4A-9F05-172905FBB34A}" srcId="{407776D9-2994-3E4B-8EDF-921508ECD2D4}" destId="{C5818CAE-C077-A340-868A-51F2DDEE578E}" srcOrd="1" destOrd="0" parTransId="{6C48CD0C-1272-9F40-AD05-C4A256577D59}" sibTransId="{3F45CE30-C35C-834A-BB0C-10E5EE24ACD3}"/>
    <dgm:cxn modelId="{F05F2CE3-84CB-4444-8B0E-73893DA9FFC9}" type="presOf" srcId="{92ED75A0-1197-0646-9628-BADB1CD580C2}" destId="{64CE93DD-A185-1446-8DED-601C2FF79D80}" srcOrd="0" destOrd="4" presId="urn:microsoft.com/office/officeart/2005/8/layout/cycle6"/>
    <dgm:cxn modelId="{C3E0114E-CB04-1B44-8529-086DFD59ABB3}" srcId="{5F25523C-12FA-244F-98BE-F6CEDBE5CD14}" destId="{69E37AF6-0A64-184B-A2FA-8693964C5939}" srcOrd="1" destOrd="0" parTransId="{BA995732-580F-E642-AB40-73682F04B01B}" sibTransId="{47CCA7EA-94D2-2C45-8986-481EE4828E6E}"/>
    <dgm:cxn modelId="{7CAA3D73-E8AE-D04B-85F9-0632346A2F24}" srcId="{407776D9-2994-3E4B-8EDF-921508ECD2D4}" destId="{AD2C83A5-8882-9340-8470-D6276BCB6478}" srcOrd="4" destOrd="0" parTransId="{B4A3A991-B813-B54D-926B-E7FCFBC2F8A9}" sibTransId="{EEF03868-4FDB-314F-BBFB-EEB154F70468}"/>
    <dgm:cxn modelId="{F1C6B4BE-6BB8-874F-A1E2-D8916CBF73C9}" type="presOf" srcId="{407776D9-2994-3E4B-8EDF-921508ECD2D4}" destId="{64CE93DD-A185-1446-8DED-601C2FF79D80}" srcOrd="0" destOrd="0" presId="urn:microsoft.com/office/officeart/2005/8/layout/cycle6"/>
    <dgm:cxn modelId="{0510F949-0326-CC47-BA02-8517B252B18F}" type="presOf" srcId="{11A69A6C-052E-CF4B-9E51-6D705549332D}" destId="{64CE93DD-A185-1446-8DED-601C2FF79D80}" srcOrd="0" destOrd="1" presId="urn:microsoft.com/office/officeart/2005/8/layout/cycle6"/>
    <dgm:cxn modelId="{C8790EB9-ED4E-2F46-926A-8D232F99DEDF}" srcId="{407776D9-2994-3E4B-8EDF-921508ECD2D4}" destId="{6139A9A4-B2B6-FE4E-9961-F2620B962FCB}" srcOrd="2" destOrd="0" parTransId="{3CCC7057-685C-3D48-8BBA-53D528E47C3E}" sibTransId="{AD9FC056-EA79-AB4E-BC39-559DA074A239}"/>
    <dgm:cxn modelId="{7778BA10-DFF7-0F49-B550-50994D2F4E3D}" type="presOf" srcId="{EA759B67-D354-184E-852F-B3CC4E9A61BB}" destId="{40F843AA-4625-7A41-9C73-5AB92FBFBCBE}" srcOrd="0" destOrd="1" presId="urn:microsoft.com/office/officeart/2005/8/layout/cycle6"/>
    <dgm:cxn modelId="{EBBA6D0A-7057-6141-8F90-0AC82B570C0B}" type="presOf" srcId="{4B7B8F70-C3F3-7E40-91FE-850E0BA55D51}" destId="{96253ECF-B5FE-E34C-BF2F-C3D59F6EC813}" srcOrd="0" destOrd="0" presId="urn:microsoft.com/office/officeart/2005/8/layout/cycle6"/>
    <dgm:cxn modelId="{818B0C40-73DB-644F-AC65-5BB5C7C2C1F2}" srcId="{4B7B8F70-C3F3-7E40-91FE-850E0BA55D51}" destId="{5F25523C-12FA-244F-98BE-F6CEDBE5CD14}" srcOrd="1" destOrd="0" parTransId="{C8891814-AE87-6D4C-A98F-4B9403C49880}" sibTransId="{F4373A31-6E7B-C44E-9089-C6A47206E2AE}"/>
    <dgm:cxn modelId="{2976E993-BBF6-BB45-8CD2-68EC2D723E24}" srcId="{407776D9-2994-3E4B-8EDF-921508ECD2D4}" destId="{11A69A6C-052E-CF4B-9E51-6D705549332D}" srcOrd="0" destOrd="0" parTransId="{26C19C2F-4E03-6843-A857-299C02614AC0}" sibTransId="{25D30174-6A03-8A4A-BE44-59B693800D44}"/>
    <dgm:cxn modelId="{22715198-B9F7-F241-B420-6F038BEF18E9}" type="presOf" srcId="{69E37AF6-0A64-184B-A2FA-8693964C5939}" destId="{40F843AA-4625-7A41-9C73-5AB92FBFBCBE}" srcOrd="0" destOrd="2" presId="urn:microsoft.com/office/officeart/2005/8/layout/cycle6"/>
    <dgm:cxn modelId="{160ACF0E-4F86-F046-B6D0-8020DA05A95C}" type="presParOf" srcId="{96253ECF-B5FE-E34C-BF2F-C3D59F6EC813}" destId="{64CE93DD-A185-1446-8DED-601C2FF79D80}" srcOrd="0" destOrd="0" presId="urn:microsoft.com/office/officeart/2005/8/layout/cycle6"/>
    <dgm:cxn modelId="{22E5B035-140E-954E-9E8F-FABDC021E885}" type="presParOf" srcId="{96253ECF-B5FE-E34C-BF2F-C3D59F6EC813}" destId="{8D8D4D9B-5F4D-9441-9881-102FF5607E19}" srcOrd="1" destOrd="0" presId="urn:microsoft.com/office/officeart/2005/8/layout/cycle6"/>
    <dgm:cxn modelId="{DF410D0B-38AA-6A4F-9AC1-E8C9A2BA5C70}" type="presParOf" srcId="{96253ECF-B5FE-E34C-BF2F-C3D59F6EC813}" destId="{CFB5D1A1-BA4A-F046-87C5-A6131D46EE68}" srcOrd="2" destOrd="0" presId="urn:microsoft.com/office/officeart/2005/8/layout/cycle6"/>
    <dgm:cxn modelId="{BD61DE90-696D-BA46-A6DE-D4CB71BE7C3D}" type="presParOf" srcId="{96253ECF-B5FE-E34C-BF2F-C3D59F6EC813}" destId="{40F843AA-4625-7A41-9C73-5AB92FBFBCBE}" srcOrd="3" destOrd="0" presId="urn:microsoft.com/office/officeart/2005/8/layout/cycle6"/>
    <dgm:cxn modelId="{8F664C96-F8AC-CB44-B60A-4D87DAA393BF}" type="presParOf" srcId="{96253ECF-B5FE-E34C-BF2F-C3D59F6EC813}" destId="{BB00B00A-1AAC-AE40-9CF6-E6D3B76B0E7A}" srcOrd="4" destOrd="0" presId="urn:microsoft.com/office/officeart/2005/8/layout/cycle6"/>
    <dgm:cxn modelId="{F346B061-6230-D447-AC9E-F18DEC2C579F}" type="presParOf" srcId="{96253ECF-B5FE-E34C-BF2F-C3D59F6EC813}" destId="{AFCB5DF9-2D0C-DA4E-94FA-ECFB868BD948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CADC6-0948-304A-B297-216E9E19DEB3}" type="doc">
      <dgm:prSet loTypeId="urn:microsoft.com/office/officeart/2008/layout/VerticalCurvedList" loCatId="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4A67E35-34A6-5A41-8B3F-E70297F49C3E}">
      <dgm:prSet/>
      <dgm:spPr/>
      <dgm:t>
        <a:bodyPr/>
        <a:lstStyle/>
        <a:p>
          <a:pPr rtl="0"/>
          <a:r>
            <a:rPr lang="es-ES" smtClean="0"/>
            <a:t>Cambios hemodinámicos por el dolor y ansiedad</a:t>
          </a:r>
          <a:endParaRPr lang="es-ES"/>
        </a:p>
      </dgm:t>
    </dgm:pt>
    <dgm:pt modelId="{E2486322-BAB6-AF44-9BB7-27DFCBC873E3}" type="parTrans" cxnId="{4513A363-B36E-E24C-9D65-B69BC692C323}">
      <dgm:prSet/>
      <dgm:spPr/>
      <dgm:t>
        <a:bodyPr/>
        <a:lstStyle/>
        <a:p>
          <a:endParaRPr lang="es-ES"/>
        </a:p>
      </dgm:t>
    </dgm:pt>
    <dgm:pt modelId="{D745247E-42C7-C147-9AC7-EDAA4D5C4552}" type="sibTrans" cxnId="{4513A363-B36E-E24C-9D65-B69BC692C323}">
      <dgm:prSet/>
      <dgm:spPr/>
      <dgm:t>
        <a:bodyPr/>
        <a:lstStyle/>
        <a:p>
          <a:endParaRPr lang="es-ES"/>
        </a:p>
      </dgm:t>
    </dgm:pt>
    <dgm:pt modelId="{FB3EC39C-A946-6349-B67B-4FE31CB41941}">
      <dgm:prSet/>
      <dgm:spPr/>
      <dgm:t>
        <a:bodyPr/>
        <a:lstStyle/>
        <a:p>
          <a:pPr rtl="0"/>
          <a:r>
            <a:rPr lang="es-ES" smtClean="0"/>
            <a:t>Las contracciones uterinas</a:t>
          </a:r>
          <a:endParaRPr lang="es-ES"/>
        </a:p>
      </dgm:t>
    </dgm:pt>
    <dgm:pt modelId="{DCE93DCC-7FEA-0B42-936E-D032CAA8B46B}" type="parTrans" cxnId="{C7BD1548-8123-4A42-8505-0F5444B7D71F}">
      <dgm:prSet/>
      <dgm:spPr/>
      <dgm:t>
        <a:bodyPr/>
        <a:lstStyle/>
        <a:p>
          <a:endParaRPr lang="es-ES"/>
        </a:p>
      </dgm:t>
    </dgm:pt>
    <dgm:pt modelId="{BEB5B0AD-38F6-EB4D-9562-D57A748EFD27}" type="sibTrans" cxnId="{C7BD1548-8123-4A42-8505-0F5444B7D71F}">
      <dgm:prSet/>
      <dgm:spPr/>
      <dgm:t>
        <a:bodyPr/>
        <a:lstStyle/>
        <a:p>
          <a:endParaRPr lang="es-ES"/>
        </a:p>
      </dgm:t>
    </dgm:pt>
    <dgm:pt modelId="{ACBCB29D-EBC3-8A4A-8B09-A3DFC650D006}">
      <dgm:prSet/>
      <dgm:spPr/>
      <dgm:t>
        <a:bodyPr/>
        <a:lstStyle/>
        <a:p>
          <a:pPr rtl="0"/>
          <a:r>
            <a:rPr lang="es-ES" smtClean="0">
              <a:sym typeface="Wingdings"/>
            </a:rPr>
            <a:t></a:t>
          </a:r>
          <a:r>
            <a:rPr lang="es-ES" smtClean="0"/>
            <a:t>50% FC y GC  volumen intravascular (300-400 ml) </a:t>
          </a:r>
          <a:endParaRPr lang="es-ES"/>
        </a:p>
      </dgm:t>
    </dgm:pt>
    <dgm:pt modelId="{B9DB9A2F-2ACC-D049-809B-11472B067581}" type="parTrans" cxnId="{82AC167D-B51D-C944-A420-C3A078AFEB4D}">
      <dgm:prSet/>
      <dgm:spPr/>
      <dgm:t>
        <a:bodyPr/>
        <a:lstStyle/>
        <a:p>
          <a:endParaRPr lang="es-ES"/>
        </a:p>
      </dgm:t>
    </dgm:pt>
    <dgm:pt modelId="{48952CC6-735C-C840-9B02-9F4B33C4D5B5}" type="sibTrans" cxnId="{82AC167D-B51D-C944-A420-C3A078AFEB4D}">
      <dgm:prSet/>
      <dgm:spPr/>
      <dgm:t>
        <a:bodyPr/>
        <a:lstStyle/>
        <a:p>
          <a:endParaRPr lang="es-ES"/>
        </a:p>
      </dgm:t>
    </dgm:pt>
    <dgm:pt modelId="{1947293C-8373-134C-9953-CA34DA8A4FE3}">
      <dgm:prSet/>
      <dgm:spPr/>
      <dgm:t>
        <a:bodyPr/>
        <a:lstStyle/>
        <a:p>
          <a:pPr rtl="0"/>
          <a:r>
            <a:rPr lang="es-ES" smtClean="0">
              <a:sym typeface="Wingdings"/>
            </a:rPr>
            <a:t></a:t>
          </a:r>
          <a:r>
            <a:rPr lang="es-ES" smtClean="0"/>
            <a:t>GC por descompresión de vena cava inferior y transferencia de sangre desde el útero contraído </a:t>
          </a:r>
          <a:endParaRPr lang="es-ES"/>
        </a:p>
      </dgm:t>
    </dgm:pt>
    <dgm:pt modelId="{49238FE4-19FB-8546-A9F5-E94A4C334A70}" type="parTrans" cxnId="{00FAFF3D-C328-474A-8CC7-81C344A67F4F}">
      <dgm:prSet/>
      <dgm:spPr/>
      <dgm:t>
        <a:bodyPr/>
        <a:lstStyle/>
        <a:p>
          <a:endParaRPr lang="es-ES"/>
        </a:p>
      </dgm:t>
    </dgm:pt>
    <dgm:pt modelId="{02CF155F-CE4A-5046-B1F2-378993AE464C}" type="sibTrans" cxnId="{00FAFF3D-C328-474A-8CC7-81C344A67F4F}">
      <dgm:prSet/>
      <dgm:spPr/>
      <dgm:t>
        <a:bodyPr/>
        <a:lstStyle/>
        <a:p>
          <a:endParaRPr lang="es-ES"/>
        </a:p>
      </dgm:t>
    </dgm:pt>
    <dgm:pt modelId="{726E5BF5-F591-F745-96A9-94BCF2B5E8BD}">
      <dgm:prSet/>
      <dgm:spPr/>
      <dgm:t>
        <a:bodyPr/>
        <a:lstStyle/>
        <a:p>
          <a:pPr rtl="0"/>
          <a:r>
            <a:rPr lang="es-ES" smtClean="0"/>
            <a:t>Se debe individualizar y </a:t>
          </a:r>
          <a:r>
            <a:rPr lang="es-ES" b="1" smtClean="0"/>
            <a:t>trabajar en equipo</a:t>
          </a:r>
          <a:endParaRPr lang="es-ES"/>
        </a:p>
      </dgm:t>
    </dgm:pt>
    <dgm:pt modelId="{F668E839-4433-724C-AFB7-CF8AFA6F2B79}" type="parTrans" cxnId="{FF0E7346-149E-CF49-A5BA-D72024A2A2E3}">
      <dgm:prSet/>
      <dgm:spPr/>
      <dgm:t>
        <a:bodyPr/>
        <a:lstStyle/>
        <a:p>
          <a:endParaRPr lang="es-ES"/>
        </a:p>
      </dgm:t>
    </dgm:pt>
    <dgm:pt modelId="{952B92FC-94B8-F842-A549-8DC2992CDD6A}" type="sibTrans" cxnId="{FF0E7346-149E-CF49-A5BA-D72024A2A2E3}">
      <dgm:prSet/>
      <dgm:spPr/>
      <dgm:t>
        <a:bodyPr/>
        <a:lstStyle/>
        <a:p>
          <a:endParaRPr lang="es-ES"/>
        </a:p>
      </dgm:t>
    </dgm:pt>
    <dgm:pt modelId="{AAC46987-9DAB-CD49-ABF8-C0DC274A736B}" type="pres">
      <dgm:prSet presAssocID="{1A8CADC6-0948-304A-B297-216E9E19DE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B258C3A-1546-614A-B166-EFCB50028540}" type="pres">
      <dgm:prSet presAssocID="{1A8CADC6-0948-304A-B297-216E9E19DEB3}" presName="Name1" presStyleCnt="0"/>
      <dgm:spPr/>
    </dgm:pt>
    <dgm:pt modelId="{C94A59C2-FF12-3A4D-BBE3-3C68CC4C149B}" type="pres">
      <dgm:prSet presAssocID="{1A8CADC6-0948-304A-B297-216E9E19DEB3}" presName="cycle" presStyleCnt="0"/>
      <dgm:spPr/>
    </dgm:pt>
    <dgm:pt modelId="{05A43177-943D-1747-9D3E-18618905B43A}" type="pres">
      <dgm:prSet presAssocID="{1A8CADC6-0948-304A-B297-216E9E19DEB3}" presName="srcNode" presStyleLbl="node1" presStyleIdx="0" presStyleCnt="4"/>
      <dgm:spPr/>
    </dgm:pt>
    <dgm:pt modelId="{28534297-A20B-B246-A40A-55C415A559B0}" type="pres">
      <dgm:prSet presAssocID="{1A8CADC6-0948-304A-B297-216E9E19DEB3}" presName="conn" presStyleLbl="parChTrans1D2" presStyleIdx="0" presStyleCnt="1"/>
      <dgm:spPr/>
      <dgm:t>
        <a:bodyPr/>
        <a:lstStyle/>
        <a:p>
          <a:endParaRPr lang="es-ES"/>
        </a:p>
      </dgm:t>
    </dgm:pt>
    <dgm:pt modelId="{F3DF41F0-DC61-6A44-A9B9-10BE2F1991E0}" type="pres">
      <dgm:prSet presAssocID="{1A8CADC6-0948-304A-B297-216E9E19DEB3}" presName="extraNode" presStyleLbl="node1" presStyleIdx="0" presStyleCnt="4"/>
      <dgm:spPr/>
    </dgm:pt>
    <dgm:pt modelId="{00221BF5-E4EE-C84F-B820-DAA63B21B093}" type="pres">
      <dgm:prSet presAssocID="{1A8CADC6-0948-304A-B297-216E9E19DEB3}" presName="dstNode" presStyleLbl="node1" presStyleIdx="0" presStyleCnt="4"/>
      <dgm:spPr/>
    </dgm:pt>
    <dgm:pt modelId="{1EF7CFF8-1783-D344-A4BC-094D82039ED4}" type="pres">
      <dgm:prSet presAssocID="{54A67E35-34A6-5A41-8B3F-E70297F49C3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FCE34-D1DF-404F-A1D6-0049ED21605F}" type="pres">
      <dgm:prSet presAssocID="{54A67E35-34A6-5A41-8B3F-E70297F49C3E}" presName="accent_1" presStyleCnt="0"/>
      <dgm:spPr/>
    </dgm:pt>
    <dgm:pt modelId="{5280BA03-C044-DE43-9ACC-12C4B8C12148}" type="pres">
      <dgm:prSet presAssocID="{54A67E35-34A6-5A41-8B3F-E70297F49C3E}" presName="accentRepeatNode" presStyleLbl="solidFgAcc1" presStyleIdx="0" presStyleCnt="4"/>
      <dgm:spPr/>
    </dgm:pt>
    <dgm:pt modelId="{2871243A-9D82-7E48-97E7-1DDCF5FBAAC5}" type="pres">
      <dgm:prSet presAssocID="{FB3EC39C-A946-6349-B67B-4FE31CB4194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BC0942-73D6-614D-BD1D-0D692A86BE60}" type="pres">
      <dgm:prSet presAssocID="{FB3EC39C-A946-6349-B67B-4FE31CB41941}" presName="accent_2" presStyleCnt="0"/>
      <dgm:spPr/>
    </dgm:pt>
    <dgm:pt modelId="{6CDF6812-9B6C-004C-B47A-EEFB21240C4C}" type="pres">
      <dgm:prSet presAssocID="{FB3EC39C-A946-6349-B67B-4FE31CB41941}" presName="accentRepeatNode" presStyleLbl="solidFgAcc1" presStyleIdx="1" presStyleCnt="4"/>
      <dgm:spPr/>
    </dgm:pt>
    <dgm:pt modelId="{17AC2C72-87BA-5244-B3B3-FBC97C1CB0DC}" type="pres">
      <dgm:prSet presAssocID="{1947293C-8373-134C-9953-CA34DA8A4FE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5AB3E-B84A-034E-BA7C-23F9643A99E2}" type="pres">
      <dgm:prSet presAssocID="{1947293C-8373-134C-9953-CA34DA8A4FE3}" presName="accent_3" presStyleCnt="0"/>
      <dgm:spPr/>
    </dgm:pt>
    <dgm:pt modelId="{B96AA20C-1101-1049-9780-945E95092EBF}" type="pres">
      <dgm:prSet presAssocID="{1947293C-8373-134C-9953-CA34DA8A4FE3}" presName="accentRepeatNode" presStyleLbl="solidFgAcc1" presStyleIdx="2" presStyleCnt="4"/>
      <dgm:spPr/>
    </dgm:pt>
    <dgm:pt modelId="{B03D147B-E0A2-264A-AA6F-E1B5615D9EBD}" type="pres">
      <dgm:prSet presAssocID="{726E5BF5-F591-F745-96A9-94BCF2B5E8B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31F95-7051-9344-A457-8D975869F73A}" type="pres">
      <dgm:prSet presAssocID="{726E5BF5-F591-F745-96A9-94BCF2B5E8BD}" presName="accent_4" presStyleCnt="0"/>
      <dgm:spPr/>
    </dgm:pt>
    <dgm:pt modelId="{A90D1B7F-0CA0-934B-845E-FDDE7CAA1BD4}" type="pres">
      <dgm:prSet presAssocID="{726E5BF5-F591-F745-96A9-94BCF2B5E8BD}" presName="accentRepeatNode" presStyleLbl="solidFgAcc1" presStyleIdx="3" presStyleCnt="4"/>
      <dgm:spPr/>
    </dgm:pt>
  </dgm:ptLst>
  <dgm:cxnLst>
    <dgm:cxn modelId="{FF0E7346-149E-CF49-A5BA-D72024A2A2E3}" srcId="{1A8CADC6-0948-304A-B297-216E9E19DEB3}" destId="{726E5BF5-F591-F745-96A9-94BCF2B5E8BD}" srcOrd="3" destOrd="0" parTransId="{F668E839-4433-724C-AFB7-CF8AFA6F2B79}" sibTransId="{952B92FC-94B8-F842-A549-8DC2992CDD6A}"/>
    <dgm:cxn modelId="{06EFF974-C253-F744-93C9-3F0AF04425B3}" type="presOf" srcId="{726E5BF5-F591-F745-96A9-94BCF2B5E8BD}" destId="{B03D147B-E0A2-264A-AA6F-E1B5615D9EBD}" srcOrd="0" destOrd="0" presId="urn:microsoft.com/office/officeart/2008/layout/VerticalCurvedList"/>
    <dgm:cxn modelId="{C7BD1548-8123-4A42-8505-0F5444B7D71F}" srcId="{1A8CADC6-0948-304A-B297-216E9E19DEB3}" destId="{FB3EC39C-A946-6349-B67B-4FE31CB41941}" srcOrd="1" destOrd="0" parTransId="{DCE93DCC-7FEA-0B42-936E-D032CAA8B46B}" sibTransId="{BEB5B0AD-38F6-EB4D-9562-D57A748EFD27}"/>
    <dgm:cxn modelId="{B9279AE1-21B2-4D49-93DC-68DB7330756D}" type="presOf" srcId="{54A67E35-34A6-5A41-8B3F-E70297F49C3E}" destId="{1EF7CFF8-1783-D344-A4BC-094D82039ED4}" srcOrd="0" destOrd="0" presId="urn:microsoft.com/office/officeart/2008/layout/VerticalCurvedList"/>
    <dgm:cxn modelId="{A1845BC0-AE53-F64F-B89C-12EB4F8A5DA0}" type="presOf" srcId="{D745247E-42C7-C147-9AC7-EDAA4D5C4552}" destId="{28534297-A20B-B246-A40A-55C415A559B0}" srcOrd="0" destOrd="0" presId="urn:microsoft.com/office/officeart/2008/layout/VerticalCurvedList"/>
    <dgm:cxn modelId="{4513A363-B36E-E24C-9D65-B69BC692C323}" srcId="{1A8CADC6-0948-304A-B297-216E9E19DEB3}" destId="{54A67E35-34A6-5A41-8B3F-E70297F49C3E}" srcOrd="0" destOrd="0" parTransId="{E2486322-BAB6-AF44-9BB7-27DFCBC873E3}" sibTransId="{D745247E-42C7-C147-9AC7-EDAA4D5C4552}"/>
    <dgm:cxn modelId="{82AC167D-B51D-C944-A420-C3A078AFEB4D}" srcId="{FB3EC39C-A946-6349-B67B-4FE31CB41941}" destId="{ACBCB29D-EBC3-8A4A-8B09-A3DFC650D006}" srcOrd="0" destOrd="0" parTransId="{B9DB9A2F-2ACC-D049-809B-11472B067581}" sibTransId="{48952CC6-735C-C840-9B02-9F4B33C4D5B5}"/>
    <dgm:cxn modelId="{2FDF97A1-14A9-A24C-907C-163AB3701E15}" type="presOf" srcId="{1A8CADC6-0948-304A-B297-216E9E19DEB3}" destId="{AAC46987-9DAB-CD49-ABF8-C0DC274A736B}" srcOrd="0" destOrd="0" presId="urn:microsoft.com/office/officeart/2008/layout/VerticalCurvedList"/>
    <dgm:cxn modelId="{848B4671-2398-A541-84FB-53E6C6374E07}" type="presOf" srcId="{1947293C-8373-134C-9953-CA34DA8A4FE3}" destId="{17AC2C72-87BA-5244-B3B3-FBC97C1CB0DC}" srcOrd="0" destOrd="0" presId="urn:microsoft.com/office/officeart/2008/layout/VerticalCurvedList"/>
    <dgm:cxn modelId="{22531DF5-8853-B14C-B935-B530439F97CD}" type="presOf" srcId="{ACBCB29D-EBC3-8A4A-8B09-A3DFC650D006}" destId="{2871243A-9D82-7E48-97E7-1DDCF5FBAAC5}" srcOrd="0" destOrd="1" presId="urn:microsoft.com/office/officeart/2008/layout/VerticalCurvedList"/>
    <dgm:cxn modelId="{00FAFF3D-C328-474A-8CC7-81C344A67F4F}" srcId="{1A8CADC6-0948-304A-B297-216E9E19DEB3}" destId="{1947293C-8373-134C-9953-CA34DA8A4FE3}" srcOrd="2" destOrd="0" parTransId="{49238FE4-19FB-8546-A9F5-E94A4C334A70}" sibTransId="{02CF155F-CE4A-5046-B1F2-378993AE464C}"/>
    <dgm:cxn modelId="{FA5DB80C-1BB1-D045-9396-A760E5DC0B16}" type="presOf" srcId="{FB3EC39C-A946-6349-B67B-4FE31CB41941}" destId="{2871243A-9D82-7E48-97E7-1DDCF5FBAAC5}" srcOrd="0" destOrd="0" presId="urn:microsoft.com/office/officeart/2008/layout/VerticalCurvedList"/>
    <dgm:cxn modelId="{8BA6A8E5-F72D-2E40-B702-9F83A3B0C90D}" type="presParOf" srcId="{AAC46987-9DAB-CD49-ABF8-C0DC274A736B}" destId="{3B258C3A-1546-614A-B166-EFCB50028540}" srcOrd="0" destOrd="0" presId="urn:microsoft.com/office/officeart/2008/layout/VerticalCurvedList"/>
    <dgm:cxn modelId="{3BD790BA-D1CE-EC4F-8505-15CAF40D6DB1}" type="presParOf" srcId="{3B258C3A-1546-614A-B166-EFCB50028540}" destId="{C94A59C2-FF12-3A4D-BBE3-3C68CC4C149B}" srcOrd="0" destOrd="0" presId="urn:microsoft.com/office/officeart/2008/layout/VerticalCurvedList"/>
    <dgm:cxn modelId="{39C1FFBE-262D-774B-AC73-6F897B4E26A6}" type="presParOf" srcId="{C94A59C2-FF12-3A4D-BBE3-3C68CC4C149B}" destId="{05A43177-943D-1747-9D3E-18618905B43A}" srcOrd="0" destOrd="0" presId="urn:microsoft.com/office/officeart/2008/layout/VerticalCurvedList"/>
    <dgm:cxn modelId="{AE66009C-2EEE-DB4D-A828-7669D8CB50FE}" type="presParOf" srcId="{C94A59C2-FF12-3A4D-BBE3-3C68CC4C149B}" destId="{28534297-A20B-B246-A40A-55C415A559B0}" srcOrd="1" destOrd="0" presId="urn:microsoft.com/office/officeart/2008/layout/VerticalCurvedList"/>
    <dgm:cxn modelId="{0BA1E507-B552-7C4E-BA40-065952FC123E}" type="presParOf" srcId="{C94A59C2-FF12-3A4D-BBE3-3C68CC4C149B}" destId="{F3DF41F0-DC61-6A44-A9B9-10BE2F1991E0}" srcOrd="2" destOrd="0" presId="urn:microsoft.com/office/officeart/2008/layout/VerticalCurvedList"/>
    <dgm:cxn modelId="{D4F12B26-0023-7B4D-AF3F-658AC1034C48}" type="presParOf" srcId="{C94A59C2-FF12-3A4D-BBE3-3C68CC4C149B}" destId="{00221BF5-E4EE-C84F-B820-DAA63B21B093}" srcOrd="3" destOrd="0" presId="urn:microsoft.com/office/officeart/2008/layout/VerticalCurvedList"/>
    <dgm:cxn modelId="{896AB83C-3672-5A43-9BA5-210D0914159D}" type="presParOf" srcId="{3B258C3A-1546-614A-B166-EFCB50028540}" destId="{1EF7CFF8-1783-D344-A4BC-094D82039ED4}" srcOrd="1" destOrd="0" presId="urn:microsoft.com/office/officeart/2008/layout/VerticalCurvedList"/>
    <dgm:cxn modelId="{A31B82F4-A6D5-5E47-8BE5-18DE81286CD2}" type="presParOf" srcId="{3B258C3A-1546-614A-B166-EFCB50028540}" destId="{EBCFCE34-D1DF-404F-A1D6-0049ED21605F}" srcOrd="2" destOrd="0" presId="urn:microsoft.com/office/officeart/2008/layout/VerticalCurvedList"/>
    <dgm:cxn modelId="{0395FFD7-EB64-F642-B3C0-562026218ED7}" type="presParOf" srcId="{EBCFCE34-D1DF-404F-A1D6-0049ED21605F}" destId="{5280BA03-C044-DE43-9ACC-12C4B8C12148}" srcOrd="0" destOrd="0" presId="urn:microsoft.com/office/officeart/2008/layout/VerticalCurvedList"/>
    <dgm:cxn modelId="{2705857F-FC2C-4349-8BAB-485B48F48552}" type="presParOf" srcId="{3B258C3A-1546-614A-B166-EFCB50028540}" destId="{2871243A-9D82-7E48-97E7-1DDCF5FBAAC5}" srcOrd="3" destOrd="0" presId="urn:microsoft.com/office/officeart/2008/layout/VerticalCurvedList"/>
    <dgm:cxn modelId="{51B29BF9-3007-AD41-9BAA-A49F05A7AEC2}" type="presParOf" srcId="{3B258C3A-1546-614A-B166-EFCB50028540}" destId="{F6BC0942-73D6-614D-BD1D-0D692A86BE60}" srcOrd="4" destOrd="0" presId="urn:microsoft.com/office/officeart/2008/layout/VerticalCurvedList"/>
    <dgm:cxn modelId="{8034B838-AD95-7C41-99E4-C0F24CDD7F73}" type="presParOf" srcId="{F6BC0942-73D6-614D-BD1D-0D692A86BE60}" destId="{6CDF6812-9B6C-004C-B47A-EEFB21240C4C}" srcOrd="0" destOrd="0" presId="urn:microsoft.com/office/officeart/2008/layout/VerticalCurvedList"/>
    <dgm:cxn modelId="{49E066D7-D86A-E74B-96B2-E9A2BFFEA9B3}" type="presParOf" srcId="{3B258C3A-1546-614A-B166-EFCB50028540}" destId="{17AC2C72-87BA-5244-B3B3-FBC97C1CB0DC}" srcOrd="5" destOrd="0" presId="urn:microsoft.com/office/officeart/2008/layout/VerticalCurvedList"/>
    <dgm:cxn modelId="{1BC0CD94-9DA1-BD4F-951F-CD0195F08FF5}" type="presParOf" srcId="{3B258C3A-1546-614A-B166-EFCB50028540}" destId="{E7A5AB3E-B84A-034E-BA7C-23F9643A99E2}" srcOrd="6" destOrd="0" presId="urn:microsoft.com/office/officeart/2008/layout/VerticalCurvedList"/>
    <dgm:cxn modelId="{0303DBF0-FAFF-C242-9AF5-2F72A9C89484}" type="presParOf" srcId="{E7A5AB3E-B84A-034E-BA7C-23F9643A99E2}" destId="{B96AA20C-1101-1049-9780-945E95092EBF}" srcOrd="0" destOrd="0" presId="urn:microsoft.com/office/officeart/2008/layout/VerticalCurvedList"/>
    <dgm:cxn modelId="{346773EE-2F47-E14E-A74F-5A46F08C5688}" type="presParOf" srcId="{3B258C3A-1546-614A-B166-EFCB50028540}" destId="{B03D147B-E0A2-264A-AA6F-E1B5615D9EBD}" srcOrd="7" destOrd="0" presId="urn:microsoft.com/office/officeart/2008/layout/VerticalCurvedList"/>
    <dgm:cxn modelId="{E2C9A4FB-BB1F-2A49-AFEE-BD70BA714B97}" type="presParOf" srcId="{3B258C3A-1546-614A-B166-EFCB50028540}" destId="{75331F95-7051-9344-A457-8D975869F73A}" srcOrd="8" destOrd="0" presId="urn:microsoft.com/office/officeart/2008/layout/VerticalCurvedList"/>
    <dgm:cxn modelId="{38953D62-D99B-254C-9AE1-92E0198DEE5D}" type="presParOf" srcId="{75331F95-7051-9344-A457-8D975869F73A}" destId="{A90D1B7F-0CA0-934B-845E-FDDE7CAA1B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DAE59D-8789-B241-A775-1127C45A922B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71294A55-65A9-5347-B54B-272AAF9EA598}">
      <dgm:prSet/>
      <dgm:spPr/>
      <dgm:t>
        <a:bodyPr/>
        <a:lstStyle/>
        <a:p>
          <a:pPr rtl="0"/>
          <a:r>
            <a:rPr lang="es-ES" dirty="0" smtClean="0"/>
            <a:t>Historia de arritmias</a:t>
          </a:r>
          <a:endParaRPr lang="es-ES" dirty="0"/>
        </a:p>
      </dgm:t>
    </dgm:pt>
    <dgm:pt modelId="{149AD274-B633-474C-83A5-6FBCF1F57431}" type="parTrans" cxnId="{855AAC67-69AB-5849-9BCC-FCE92DF91883}">
      <dgm:prSet/>
      <dgm:spPr/>
      <dgm:t>
        <a:bodyPr/>
        <a:lstStyle/>
        <a:p>
          <a:endParaRPr lang="es-ES"/>
        </a:p>
      </dgm:t>
    </dgm:pt>
    <dgm:pt modelId="{3DEE738A-1B77-AF41-A98E-B3FAC5C6D0C4}" type="sibTrans" cxnId="{855AAC67-69AB-5849-9BCC-FCE92DF91883}">
      <dgm:prSet/>
      <dgm:spPr/>
      <dgm:t>
        <a:bodyPr/>
        <a:lstStyle/>
        <a:p>
          <a:endParaRPr lang="es-ES"/>
        </a:p>
      </dgm:t>
    </dgm:pt>
    <dgm:pt modelId="{E9D04A24-6D0A-C947-8059-B0127443F7D3}">
      <dgm:prSet/>
      <dgm:spPr/>
      <dgm:t>
        <a:bodyPr/>
        <a:lstStyle/>
        <a:p>
          <a:pPr rtl="0"/>
          <a:r>
            <a:rPr lang="es-ES" dirty="0" smtClean="0"/>
            <a:t>Fármacos cardiovasculares </a:t>
          </a:r>
          <a:endParaRPr lang="es-ES" dirty="0"/>
        </a:p>
      </dgm:t>
    </dgm:pt>
    <dgm:pt modelId="{45FC4C86-B6D5-944D-A818-4BC5AFAF9060}" type="parTrans" cxnId="{EBE7E637-A74B-294C-9BA9-4994E8355877}">
      <dgm:prSet/>
      <dgm:spPr/>
      <dgm:t>
        <a:bodyPr/>
        <a:lstStyle/>
        <a:p>
          <a:endParaRPr lang="es-ES"/>
        </a:p>
      </dgm:t>
    </dgm:pt>
    <dgm:pt modelId="{7AF4F776-67FE-FE4E-BA5B-72CA006FCBC1}" type="sibTrans" cxnId="{EBE7E637-A74B-294C-9BA9-4994E8355877}">
      <dgm:prSet/>
      <dgm:spPr/>
      <dgm:t>
        <a:bodyPr/>
        <a:lstStyle/>
        <a:p>
          <a:endParaRPr lang="es-ES"/>
        </a:p>
      </dgm:t>
    </dgm:pt>
    <dgm:pt modelId="{5830E0B4-F8F0-4544-B3A4-1CD3EEA1174F}">
      <dgm:prSet/>
      <dgm:spPr/>
      <dgm:t>
        <a:bodyPr/>
        <a:lstStyle/>
        <a:p>
          <a:pPr rtl="0"/>
          <a:r>
            <a:rPr lang="es-ES" dirty="0" smtClean="0"/>
            <a:t>Clase funcional </a:t>
          </a:r>
          <a:endParaRPr lang="es-ES" dirty="0"/>
        </a:p>
      </dgm:t>
    </dgm:pt>
    <dgm:pt modelId="{E4B796EA-49F9-764D-ABB8-7DE22D304F88}" type="parTrans" cxnId="{F819BDAE-87BD-A242-B12C-70EB0EDF2A04}">
      <dgm:prSet/>
      <dgm:spPr/>
      <dgm:t>
        <a:bodyPr/>
        <a:lstStyle/>
        <a:p>
          <a:endParaRPr lang="es-ES"/>
        </a:p>
      </dgm:t>
    </dgm:pt>
    <dgm:pt modelId="{80D2FC91-8FFD-654B-8A78-D184AA5FC96A}" type="sibTrans" cxnId="{F819BDAE-87BD-A242-B12C-70EB0EDF2A04}">
      <dgm:prSet/>
      <dgm:spPr/>
      <dgm:t>
        <a:bodyPr/>
        <a:lstStyle/>
        <a:p>
          <a:endParaRPr lang="es-ES"/>
        </a:p>
      </dgm:t>
    </dgm:pt>
    <dgm:pt modelId="{7351483E-4D85-5645-A95D-E474E451F20A}">
      <dgm:prSet/>
      <dgm:spPr/>
      <dgm:t>
        <a:bodyPr/>
        <a:lstStyle/>
        <a:p>
          <a:pPr rtl="0"/>
          <a:r>
            <a:rPr lang="es-ES" dirty="0" smtClean="0"/>
            <a:t>Obstrucción izquierda</a:t>
          </a:r>
          <a:endParaRPr lang="es-ES" dirty="0"/>
        </a:p>
      </dgm:t>
    </dgm:pt>
    <dgm:pt modelId="{23F29A73-121B-6947-BC58-C1FF1AC5F848}" type="parTrans" cxnId="{87B67BC7-1F87-8D42-AF51-F5F1E432433F}">
      <dgm:prSet/>
      <dgm:spPr/>
      <dgm:t>
        <a:bodyPr/>
        <a:lstStyle/>
        <a:p>
          <a:endParaRPr lang="es-ES"/>
        </a:p>
      </dgm:t>
    </dgm:pt>
    <dgm:pt modelId="{599174C7-1C24-0E4A-BDA6-923C4BC44E71}" type="sibTrans" cxnId="{87B67BC7-1F87-8D42-AF51-F5F1E432433F}">
      <dgm:prSet/>
      <dgm:spPr/>
      <dgm:t>
        <a:bodyPr/>
        <a:lstStyle/>
        <a:p>
          <a:endParaRPr lang="es-ES"/>
        </a:p>
      </dgm:t>
    </dgm:pt>
    <dgm:pt modelId="{CAF33910-F9FF-6044-9C07-F2822F704655}">
      <dgm:prSet/>
      <dgm:spPr/>
      <dgm:t>
        <a:bodyPr/>
        <a:lstStyle/>
        <a:p>
          <a:pPr rtl="0"/>
          <a:r>
            <a:rPr lang="es-ES" dirty="0" smtClean="0"/>
            <a:t>Insuficiencia valvular severa </a:t>
          </a:r>
          <a:endParaRPr lang="es-ES" dirty="0"/>
        </a:p>
      </dgm:t>
    </dgm:pt>
    <dgm:pt modelId="{BB87C3BA-9D21-FD47-9858-1E236A8AF16D}" type="parTrans" cxnId="{043D8C5D-0B41-F340-8145-C8CED8AD1339}">
      <dgm:prSet/>
      <dgm:spPr/>
      <dgm:t>
        <a:bodyPr/>
        <a:lstStyle/>
        <a:p>
          <a:endParaRPr lang="es-ES"/>
        </a:p>
      </dgm:t>
    </dgm:pt>
    <dgm:pt modelId="{CB0EB86F-BF60-7B4A-85F8-B7C6EA3D64D6}" type="sibTrans" cxnId="{043D8C5D-0B41-F340-8145-C8CED8AD1339}">
      <dgm:prSet/>
      <dgm:spPr/>
      <dgm:t>
        <a:bodyPr/>
        <a:lstStyle/>
        <a:p>
          <a:endParaRPr lang="es-ES"/>
        </a:p>
      </dgm:t>
    </dgm:pt>
    <dgm:pt modelId="{B400F230-E42C-AF4E-B489-2D51624C143E}">
      <dgm:prSet/>
      <dgm:spPr/>
      <dgm:t>
        <a:bodyPr/>
        <a:lstStyle/>
        <a:p>
          <a:pPr rtl="0"/>
          <a:r>
            <a:rPr lang="es-ES" dirty="0" smtClean="0"/>
            <a:t>Pulmonar o AV sistémica</a:t>
          </a:r>
          <a:endParaRPr lang="es-ES" dirty="0"/>
        </a:p>
      </dgm:t>
    </dgm:pt>
    <dgm:pt modelId="{6692F756-EF4A-B246-8F1C-A410D480724B}" type="parTrans" cxnId="{F07BC153-7926-BB4D-BAE6-DE56C22C24A3}">
      <dgm:prSet/>
      <dgm:spPr/>
      <dgm:t>
        <a:bodyPr/>
        <a:lstStyle/>
        <a:p>
          <a:endParaRPr lang="es-ES"/>
        </a:p>
      </dgm:t>
    </dgm:pt>
    <dgm:pt modelId="{6097CD00-250D-B44A-AF27-6BFC0786802E}" type="sibTrans" cxnId="{F07BC153-7926-BB4D-BAE6-DE56C22C24A3}">
      <dgm:prSet/>
      <dgm:spPr/>
      <dgm:t>
        <a:bodyPr/>
        <a:lstStyle/>
        <a:p>
          <a:endParaRPr lang="es-ES"/>
        </a:p>
      </dgm:t>
    </dgm:pt>
    <dgm:pt modelId="{CA1C174E-E659-1946-AFFC-620E0F2E5DFA}">
      <dgm:prSet/>
      <dgm:spPr/>
      <dgm:t>
        <a:bodyPr/>
        <a:lstStyle/>
        <a:p>
          <a:pPr rtl="0"/>
          <a:r>
            <a:rPr lang="es-ES" dirty="0" smtClean="0"/>
            <a:t>Prótesis mecánica</a:t>
          </a:r>
          <a:endParaRPr lang="es-ES" dirty="0"/>
        </a:p>
      </dgm:t>
    </dgm:pt>
    <dgm:pt modelId="{3922A53B-D8B6-E145-B5BB-343CE258DBB7}" type="parTrans" cxnId="{563EE6C3-773D-FC4C-B0C7-0E110A37B751}">
      <dgm:prSet/>
      <dgm:spPr/>
      <dgm:t>
        <a:bodyPr/>
        <a:lstStyle/>
        <a:p>
          <a:endParaRPr lang="es-ES"/>
        </a:p>
      </dgm:t>
    </dgm:pt>
    <dgm:pt modelId="{BD83DD2D-B705-9D48-B594-EFE600457EBF}" type="sibTrans" cxnId="{563EE6C3-773D-FC4C-B0C7-0E110A37B751}">
      <dgm:prSet/>
      <dgm:spPr/>
      <dgm:t>
        <a:bodyPr/>
        <a:lstStyle/>
        <a:p>
          <a:endParaRPr lang="es-ES"/>
        </a:p>
      </dgm:t>
    </dgm:pt>
    <dgm:pt modelId="{FAF46299-8998-4C4C-8393-4657E8CBCEA4}">
      <dgm:prSet/>
      <dgm:spPr/>
      <dgm:t>
        <a:bodyPr/>
        <a:lstStyle/>
        <a:p>
          <a:pPr rtl="0"/>
          <a:r>
            <a:rPr lang="es-ES" dirty="0" smtClean="0"/>
            <a:t>Cardiopatía cianótica</a:t>
          </a:r>
          <a:endParaRPr lang="es-ES" dirty="0"/>
        </a:p>
      </dgm:t>
    </dgm:pt>
    <dgm:pt modelId="{CB0C73DB-FF04-0F47-8A6E-10DCDACACB90}" type="parTrans" cxnId="{C3EE3322-FA12-7440-940D-FC6284BA056D}">
      <dgm:prSet/>
      <dgm:spPr/>
      <dgm:t>
        <a:bodyPr/>
        <a:lstStyle/>
        <a:p>
          <a:endParaRPr lang="es-ES"/>
        </a:p>
      </dgm:t>
    </dgm:pt>
    <dgm:pt modelId="{2259B6C5-972C-1F47-8995-8764FDC5CE0B}" type="sibTrans" cxnId="{C3EE3322-FA12-7440-940D-FC6284BA056D}">
      <dgm:prSet/>
      <dgm:spPr/>
      <dgm:t>
        <a:bodyPr/>
        <a:lstStyle/>
        <a:p>
          <a:endParaRPr lang="es-ES"/>
        </a:p>
      </dgm:t>
    </dgm:pt>
    <dgm:pt modelId="{62A1961A-531E-924A-8BBE-A94F35564D39}" type="pres">
      <dgm:prSet presAssocID="{BDDAE59D-8789-B241-A775-1127C45A92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F9BDDD-8A4B-4E42-B4A6-DB84C44E1A53}" type="pres">
      <dgm:prSet presAssocID="{71294A55-65A9-5347-B54B-272AAF9EA59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C4753-1C3F-9E49-BD00-8C08D275F85B}" type="pres">
      <dgm:prSet presAssocID="{3DEE738A-1B77-AF41-A98E-B3FAC5C6D0C4}" presName="sibTrans" presStyleCnt="0"/>
      <dgm:spPr/>
    </dgm:pt>
    <dgm:pt modelId="{49E68702-8198-7540-B85D-3020DF9DD800}" type="pres">
      <dgm:prSet presAssocID="{E9D04A24-6D0A-C947-8059-B0127443F7D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A940A6-3C3A-E142-8CDC-55502CB89076}" type="pres">
      <dgm:prSet presAssocID="{7AF4F776-67FE-FE4E-BA5B-72CA006FCBC1}" presName="sibTrans" presStyleCnt="0"/>
      <dgm:spPr/>
    </dgm:pt>
    <dgm:pt modelId="{0430C88D-8610-9841-B8C1-D55A1EEB3331}" type="pres">
      <dgm:prSet presAssocID="{5830E0B4-F8F0-4544-B3A4-1CD3EEA1174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BCBC73-9FEF-F247-84D8-51E0895882D4}" type="pres">
      <dgm:prSet presAssocID="{80D2FC91-8FFD-654B-8A78-D184AA5FC96A}" presName="sibTrans" presStyleCnt="0"/>
      <dgm:spPr/>
    </dgm:pt>
    <dgm:pt modelId="{8632C5D4-E789-6447-BB03-ADF8A5369B88}" type="pres">
      <dgm:prSet presAssocID="{7351483E-4D85-5645-A95D-E474E451F2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5BE34-4005-F941-87C5-00BEC2D783F6}" type="pres">
      <dgm:prSet presAssocID="{599174C7-1C24-0E4A-BDA6-923C4BC44E71}" presName="sibTrans" presStyleCnt="0"/>
      <dgm:spPr/>
    </dgm:pt>
    <dgm:pt modelId="{45F971A2-1667-3742-B796-4697DF161434}" type="pres">
      <dgm:prSet presAssocID="{CAF33910-F9FF-6044-9C07-F2822F70465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43600-5A53-5D46-8F79-716C11181651}" type="pres">
      <dgm:prSet presAssocID="{CB0EB86F-BF60-7B4A-85F8-B7C6EA3D64D6}" presName="sibTrans" presStyleCnt="0"/>
      <dgm:spPr/>
    </dgm:pt>
    <dgm:pt modelId="{EFFB0545-6615-A143-A391-B49B0D331F5E}" type="pres">
      <dgm:prSet presAssocID="{CA1C174E-E659-1946-AFFC-620E0F2E5DF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262EEA-EC98-3C4D-9032-3B2E75446CBD}" type="pres">
      <dgm:prSet presAssocID="{BD83DD2D-B705-9D48-B594-EFE600457EBF}" presName="sibTrans" presStyleCnt="0"/>
      <dgm:spPr/>
    </dgm:pt>
    <dgm:pt modelId="{276F7CC7-31E8-1D4D-8A17-08BF9695EAA7}" type="pres">
      <dgm:prSet presAssocID="{FAF46299-8998-4C4C-8393-4657E8CBCEA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FDCF46-7A5B-004F-87E3-BD4677BE33B3}" type="presOf" srcId="{E9D04A24-6D0A-C947-8059-B0127443F7D3}" destId="{49E68702-8198-7540-B85D-3020DF9DD800}" srcOrd="0" destOrd="0" presId="urn:microsoft.com/office/officeart/2005/8/layout/default"/>
    <dgm:cxn modelId="{855AAC67-69AB-5849-9BCC-FCE92DF91883}" srcId="{BDDAE59D-8789-B241-A775-1127C45A922B}" destId="{71294A55-65A9-5347-B54B-272AAF9EA598}" srcOrd="0" destOrd="0" parTransId="{149AD274-B633-474C-83A5-6FBCF1F57431}" sibTransId="{3DEE738A-1B77-AF41-A98E-B3FAC5C6D0C4}"/>
    <dgm:cxn modelId="{76A4DFB1-6681-9646-8E7A-F65759F44928}" type="presOf" srcId="{7351483E-4D85-5645-A95D-E474E451F20A}" destId="{8632C5D4-E789-6447-BB03-ADF8A5369B88}" srcOrd="0" destOrd="0" presId="urn:microsoft.com/office/officeart/2005/8/layout/default"/>
    <dgm:cxn modelId="{2F5CFBD4-100B-9546-8772-E6940747825D}" type="presOf" srcId="{CAF33910-F9FF-6044-9C07-F2822F704655}" destId="{45F971A2-1667-3742-B796-4697DF161434}" srcOrd="0" destOrd="0" presId="urn:microsoft.com/office/officeart/2005/8/layout/default"/>
    <dgm:cxn modelId="{B05D1763-54DB-D946-BDF3-E2A1E4B70806}" type="presOf" srcId="{BDDAE59D-8789-B241-A775-1127C45A922B}" destId="{62A1961A-531E-924A-8BBE-A94F35564D39}" srcOrd="0" destOrd="0" presId="urn:microsoft.com/office/officeart/2005/8/layout/default"/>
    <dgm:cxn modelId="{279031E6-538A-A946-A683-0A204BD67ACD}" type="presOf" srcId="{B400F230-E42C-AF4E-B489-2D51624C143E}" destId="{45F971A2-1667-3742-B796-4697DF161434}" srcOrd="0" destOrd="1" presId="urn:microsoft.com/office/officeart/2005/8/layout/default"/>
    <dgm:cxn modelId="{C3EE3322-FA12-7440-940D-FC6284BA056D}" srcId="{BDDAE59D-8789-B241-A775-1127C45A922B}" destId="{FAF46299-8998-4C4C-8393-4657E8CBCEA4}" srcOrd="6" destOrd="0" parTransId="{CB0C73DB-FF04-0F47-8A6E-10DCDACACB90}" sibTransId="{2259B6C5-972C-1F47-8995-8764FDC5CE0B}"/>
    <dgm:cxn modelId="{EBE7E637-A74B-294C-9BA9-4994E8355877}" srcId="{BDDAE59D-8789-B241-A775-1127C45A922B}" destId="{E9D04A24-6D0A-C947-8059-B0127443F7D3}" srcOrd="1" destOrd="0" parTransId="{45FC4C86-B6D5-944D-A818-4BC5AFAF9060}" sibTransId="{7AF4F776-67FE-FE4E-BA5B-72CA006FCBC1}"/>
    <dgm:cxn modelId="{F819BDAE-87BD-A242-B12C-70EB0EDF2A04}" srcId="{BDDAE59D-8789-B241-A775-1127C45A922B}" destId="{5830E0B4-F8F0-4544-B3A4-1CD3EEA1174F}" srcOrd="2" destOrd="0" parTransId="{E4B796EA-49F9-764D-ABB8-7DE22D304F88}" sibTransId="{80D2FC91-8FFD-654B-8A78-D184AA5FC96A}"/>
    <dgm:cxn modelId="{7FDD4CDC-3566-944C-A418-79ED9D0B75CA}" type="presOf" srcId="{CA1C174E-E659-1946-AFFC-620E0F2E5DFA}" destId="{EFFB0545-6615-A143-A391-B49B0D331F5E}" srcOrd="0" destOrd="0" presId="urn:microsoft.com/office/officeart/2005/8/layout/default"/>
    <dgm:cxn modelId="{5B9A1051-FA89-7848-B2B2-116DD034A576}" type="presOf" srcId="{5830E0B4-F8F0-4544-B3A4-1CD3EEA1174F}" destId="{0430C88D-8610-9841-B8C1-D55A1EEB3331}" srcOrd="0" destOrd="0" presId="urn:microsoft.com/office/officeart/2005/8/layout/default"/>
    <dgm:cxn modelId="{043D8C5D-0B41-F340-8145-C8CED8AD1339}" srcId="{BDDAE59D-8789-B241-A775-1127C45A922B}" destId="{CAF33910-F9FF-6044-9C07-F2822F704655}" srcOrd="4" destOrd="0" parTransId="{BB87C3BA-9D21-FD47-9858-1E236A8AF16D}" sibTransId="{CB0EB86F-BF60-7B4A-85F8-B7C6EA3D64D6}"/>
    <dgm:cxn modelId="{563EE6C3-773D-FC4C-B0C7-0E110A37B751}" srcId="{BDDAE59D-8789-B241-A775-1127C45A922B}" destId="{CA1C174E-E659-1946-AFFC-620E0F2E5DFA}" srcOrd="5" destOrd="0" parTransId="{3922A53B-D8B6-E145-B5BB-343CE258DBB7}" sibTransId="{BD83DD2D-B705-9D48-B594-EFE600457EBF}"/>
    <dgm:cxn modelId="{F1F257AF-A954-8B43-9FF2-4CC143A95CD5}" type="presOf" srcId="{71294A55-65A9-5347-B54B-272AAF9EA598}" destId="{61F9BDDD-8A4B-4E42-B4A6-DB84C44E1A53}" srcOrd="0" destOrd="0" presId="urn:microsoft.com/office/officeart/2005/8/layout/default"/>
    <dgm:cxn modelId="{87B67BC7-1F87-8D42-AF51-F5F1E432433F}" srcId="{BDDAE59D-8789-B241-A775-1127C45A922B}" destId="{7351483E-4D85-5645-A95D-E474E451F20A}" srcOrd="3" destOrd="0" parTransId="{23F29A73-121B-6947-BC58-C1FF1AC5F848}" sibTransId="{599174C7-1C24-0E4A-BDA6-923C4BC44E71}"/>
    <dgm:cxn modelId="{F07BC153-7926-BB4D-BAE6-DE56C22C24A3}" srcId="{CAF33910-F9FF-6044-9C07-F2822F704655}" destId="{B400F230-E42C-AF4E-B489-2D51624C143E}" srcOrd="0" destOrd="0" parTransId="{6692F756-EF4A-B246-8F1C-A410D480724B}" sibTransId="{6097CD00-250D-B44A-AF27-6BFC0786802E}"/>
    <dgm:cxn modelId="{14A0AF24-C097-4042-8DE5-473C72CAE54D}" type="presOf" srcId="{FAF46299-8998-4C4C-8393-4657E8CBCEA4}" destId="{276F7CC7-31E8-1D4D-8A17-08BF9695EAA7}" srcOrd="0" destOrd="0" presId="urn:microsoft.com/office/officeart/2005/8/layout/default"/>
    <dgm:cxn modelId="{2AD5D176-0AAF-404C-AFFA-2C78B1203EC7}" type="presParOf" srcId="{62A1961A-531E-924A-8BBE-A94F35564D39}" destId="{61F9BDDD-8A4B-4E42-B4A6-DB84C44E1A53}" srcOrd="0" destOrd="0" presId="urn:microsoft.com/office/officeart/2005/8/layout/default"/>
    <dgm:cxn modelId="{7D0A4248-E9A0-AA4C-B30D-9E9576595E7E}" type="presParOf" srcId="{62A1961A-531E-924A-8BBE-A94F35564D39}" destId="{AD6C4753-1C3F-9E49-BD00-8C08D275F85B}" srcOrd="1" destOrd="0" presId="urn:microsoft.com/office/officeart/2005/8/layout/default"/>
    <dgm:cxn modelId="{7C001C9D-7D7A-454C-83DF-3C95B1B0E309}" type="presParOf" srcId="{62A1961A-531E-924A-8BBE-A94F35564D39}" destId="{49E68702-8198-7540-B85D-3020DF9DD800}" srcOrd="2" destOrd="0" presId="urn:microsoft.com/office/officeart/2005/8/layout/default"/>
    <dgm:cxn modelId="{7D27FAFC-D6E6-7E4C-9858-9798E08C9B96}" type="presParOf" srcId="{62A1961A-531E-924A-8BBE-A94F35564D39}" destId="{7FA940A6-3C3A-E142-8CDC-55502CB89076}" srcOrd="3" destOrd="0" presId="urn:microsoft.com/office/officeart/2005/8/layout/default"/>
    <dgm:cxn modelId="{D9BEB946-FF4A-D144-949C-BF0B5A9A0E2B}" type="presParOf" srcId="{62A1961A-531E-924A-8BBE-A94F35564D39}" destId="{0430C88D-8610-9841-B8C1-D55A1EEB3331}" srcOrd="4" destOrd="0" presId="urn:microsoft.com/office/officeart/2005/8/layout/default"/>
    <dgm:cxn modelId="{1585E312-C678-224D-8064-DF2F9A4FEE3B}" type="presParOf" srcId="{62A1961A-531E-924A-8BBE-A94F35564D39}" destId="{FEBCBC73-9FEF-F247-84D8-51E0895882D4}" srcOrd="5" destOrd="0" presId="urn:microsoft.com/office/officeart/2005/8/layout/default"/>
    <dgm:cxn modelId="{29B146E3-F8C8-FC48-A245-8AB2BAA1379C}" type="presParOf" srcId="{62A1961A-531E-924A-8BBE-A94F35564D39}" destId="{8632C5D4-E789-6447-BB03-ADF8A5369B88}" srcOrd="6" destOrd="0" presId="urn:microsoft.com/office/officeart/2005/8/layout/default"/>
    <dgm:cxn modelId="{A6CF0EAD-4BD8-0243-BCD2-B1EF684106F0}" type="presParOf" srcId="{62A1961A-531E-924A-8BBE-A94F35564D39}" destId="{DF15BE34-4005-F941-87C5-00BEC2D783F6}" srcOrd="7" destOrd="0" presId="urn:microsoft.com/office/officeart/2005/8/layout/default"/>
    <dgm:cxn modelId="{B99D3085-E459-F747-8910-460F101D532F}" type="presParOf" srcId="{62A1961A-531E-924A-8BBE-A94F35564D39}" destId="{45F971A2-1667-3742-B796-4697DF161434}" srcOrd="8" destOrd="0" presId="urn:microsoft.com/office/officeart/2005/8/layout/default"/>
    <dgm:cxn modelId="{4697B731-5126-6242-AEED-8C997BA98525}" type="presParOf" srcId="{62A1961A-531E-924A-8BBE-A94F35564D39}" destId="{CD743600-5A53-5D46-8F79-716C11181651}" srcOrd="9" destOrd="0" presId="urn:microsoft.com/office/officeart/2005/8/layout/default"/>
    <dgm:cxn modelId="{87C656BB-4C0D-4042-BE86-B804823C5138}" type="presParOf" srcId="{62A1961A-531E-924A-8BBE-A94F35564D39}" destId="{EFFB0545-6615-A143-A391-B49B0D331F5E}" srcOrd="10" destOrd="0" presId="urn:microsoft.com/office/officeart/2005/8/layout/default"/>
    <dgm:cxn modelId="{54FBA2B5-C067-904F-99FE-01F484522E91}" type="presParOf" srcId="{62A1961A-531E-924A-8BBE-A94F35564D39}" destId="{AA262EEA-EC98-3C4D-9032-3B2E75446CBD}" srcOrd="11" destOrd="0" presId="urn:microsoft.com/office/officeart/2005/8/layout/default"/>
    <dgm:cxn modelId="{6F4BD3A3-2692-5443-B795-C46DD980EB51}" type="presParOf" srcId="{62A1961A-531E-924A-8BBE-A94F35564D39}" destId="{276F7CC7-31E8-1D4D-8A17-08BF9695EAA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3A9DA-FDF5-1B42-B5D9-C53BAA9C4C19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854116D9-AF75-B142-B4CA-B94DFA113FB6}">
      <dgm:prSet/>
      <dgm:spPr/>
      <dgm:t>
        <a:bodyPr/>
        <a:lstStyle/>
        <a:p>
          <a:pPr rtl="0"/>
          <a:r>
            <a:rPr lang="es-ES" dirty="0" smtClean="0"/>
            <a:t>Gestación múltiple o gemelar </a:t>
          </a:r>
          <a:endParaRPr lang="es-ES" dirty="0"/>
        </a:p>
      </dgm:t>
    </dgm:pt>
    <dgm:pt modelId="{EFF5A4EB-3F8E-014D-8C93-7ED92DD9E19D}" type="parTrans" cxnId="{9568ECA7-C5C4-4E4A-B566-E9B3A9257256}">
      <dgm:prSet/>
      <dgm:spPr/>
      <dgm:t>
        <a:bodyPr/>
        <a:lstStyle/>
        <a:p>
          <a:endParaRPr lang="es-ES"/>
        </a:p>
      </dgm:t>
    </dgm:pt>
    <dgm:pt modelId="{7CA5E40A-009B-FE43-A5E7-7C3BCA3FC6FD}" type="sibTrans" cxnId="{9568ECA7-C5C4-4E4A-B566-E9B3A9257256}">
      <dgm:prSet/>
      <dgm:spPr/>
      <dgm:t>
        <a:bodyPr/>
        <a:lstStyle/>
        <a:p>
          <a:endParaRPr lang="es-ES"/>
        </a:p>
      </dgm:t>
    </dgm:pt>
    <dgm:pt modelId="{847B0C05-2976-4441-8A86-41FB654A0BD0}">
      <dgm:prSet/>
      <dgm:spPr/>
      <dgm:t>
        <a:bodyPr/>
        <a:lstStyle/>
        <a:p>
          <a:pPr rtl="0"/>
          <a:r>
            <a:rPr lang="es-ES" dirty="0" smtClean="0"/>
            <a:t>Tabaquismo</a:t>
          </a:r>
          <a:endParaRPr lang="es-ES" dirty="0"/>
        </a:p>
      </dgm:t>
    </dgm:pt>
    <dgm:pt modelId="{66FC8132-EC92-E840-85DB-ABCE682B903D}" type="parTrans" cxnId="{CBA36A2B-8B8B-B94D-BB79-419ABD8A4CDE}">
      <dgm:prSet/>
      <dgm:spPr/>
      <dgm:t>
        <a:bodyPr/>
        <a:lstStyle/>
        <a:p>
          <a:endParaRPr lang="es-ES"/>
        </a:p>
      </dgm:t>
    </dgm:pt>
    <dgm:pt modelId="{F04D2155-DEDC-7540-8E30-BB59E994115F}" type="sibTrans" cxnId="{CBA36A2B-8B8B-B94D-BB79-419ABD8A4CDE}">
      <dgm:prSet/>
      <dgm:spPr/>
      <dgm:t>
        <a:bodyPr/>
        <a:lstStyle/>
        <a:p>
          <a:endParaRPr lang="es-ES"/>
        </a:p>
      </dgm:t>
    </dgm:pt>
    <dgm:pt modelId="{8AEF854B-70FD-2545-92CC-CEDF494717D0}">
      <dgm:prSet/>
      <dgm:spPr/>
      <dgm:t>
        <a:bodyPr/>
        <a:lstStyle/>
        <a:p>
          <a:pPr rtl="0"/>
          <a:r>
            <a:rPr lang="es-ES" dirty="0" smtClean="0"/>
            <a:t>Cardiopatía cianótica</a:t>
          </a:r>
          <a:endParaRPr lang="es-ES" dirty="0"/>
        </a:p>
      </dgm:t>
    </dgm:pt>
    <dgm:pt modelId="{E64483D5-50F3-2943-AC85-211393027E99}" type="parTrans" cxnId="{40A51CC1-E62D-1246-880C-72635122D03D}">
      <dgm:prSet/>
      <dgm:spPr/>
      <dgm:t>
        <a:bodyPr/>
        <a:lstStyle/>
        <a:p>
          <a:endParaRPr lang="es-ES"/>
        </a:p>
      </dgm:t>
    </dgm:pt>
    <dgm:pt modelId="{EE3A2D53-E4CE-FD4B-9AA9-749DFF6FE680}" type="sibTrans" cxnId="{40A51CC1-E62D-1246-880C-72635122D03D}">
      <dgm:prSet/>
      <dgm:spPr/>
      <dgm:t>
        <a:bodyPr/>
        <a:lstStyle/>
        <a:p>
          <a:endParaRPr lang="es-ES"/>
        </a:p>
      </dgm:t>
    </dgm:pt>
    <dgm:pt modelId="{7F765B89-9D8C-E743-8D04-E71AD8C8A15F}">
      <dgm:prSet/>
      <dgm:spPr/>
      <dgm:t>
        <a:bodyPr/>
        <a:lstStyle/>
        <a:p>
          <a:pPr rtl="0"/>
          <a:r>
            <a:rPr lang="es-ES" dirty="0" smtClean="0"/>
            <a:t>Prótesis mecánica </a:t>
          </a:r>
          <a:endParaRPr lang="es-ES" dirty="0"/>
        </a:p>
      </dgm:t>
    </dgm:pt>
    <dgm:pt modelId="{8E1A376A-1DBA-FC44-8744-F9ED7AF483DB}" type="parTrans" cxnId="{E318F205-FD63-7747-93B3-2D32E42CA35B}">
      <dgm:prSet/>
      <dgm:spPr/>
      <dgm:t>
        <a:bodyPr/>
        <a:lstStyle/>
        <a:p>
          <a:endParaRPr lang="es-ES"/>
        </a:p>
      </dgm:t>
    </dgm:pt>
    <dgm:pt modelId="{885AB2C9-498B-0A40-86F5-3258D464D068}" type="sibTrans" cxnId="{E318F205-FD63-7747-93B3-2D32E42CA35B}">
      <dgm:prSet/>
      <dgm:spPr/>
      <dgm:t>
        <a:bodyPr/>
        <a:lstStyle/>
        <a:p>
          <a:endParaRPr lang="es-ES"/>
        </a:p>
      </dgm:t>
    </dgm:pt>
    <dgm:pt modelId="{F6CDA326-B4C9-9347-B716-85E7CE4FAAC0}">
      <dgm:prSet/>
      <dgm:spPr/>
      <dgm:t>
        <a:bodyPr/>
        <a:lstStyle/>
        <a:p>
          <a:pPr rtl="0"/>
          <a:r>
            <a:rPr lang="es-ES" dirty="0" smtClean="0"/>
            <a:t>Fármacos cardiovasculares </a:t>
          </a:r>
          <a:endParaRPr lang="es-ES" dirty="0"/>
        </a:p>
      </dgm:t>
    </dgm:pt>
    <dgm:pt modelId="{B7D83BCE-A06A-B34B-8B25-17F62C6B1206}" type="parTrans" cxnId="{CDC53FCB-9541-304D-B99F-7B3E7A876D2D}">
      <dgm:prSet/>
      <dgm:spPr/>
      <dgm:t>
        <a:bodyPr/>
        <a:lstStyle/>
        <a:p>
          <a:endParaRPr lang="es-ES"/>
        </a:p>
      </dgm:t>
    </dgm:pt>
    <dgm:pt modelId="{DD30E3BD-312D-AB47-885B-D7A9786443EE}" type="sibTrans" cxnId="{CDC53FCB-9541-304D-B99F-7B3E7A876D2D}">
      <dgm:prSet/>
      <dgm:spPr/>
      <dgm:t>
        <a:bodyPr/>
        <a:lstStyle/>
        <a:p>
          <a:endParaRPr lang="es-ES"/>
        </a:p>
      </dgm:t>
    </dgm:pt>
    <dgm:pt modelId="{3DE35B82-2F1F-3F42-B9C8-FA2BFB24198C}" type="pres">
      <dgm:prSet presAssocID="{B343A9DA-FDF5-1B42-B5D9-C53BAA9C4C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83B0CC-B4CA-6040-B02D-AC416F3B73BE}" type="pres">
      <dgm:prSet presAssocID="{854116D9-AF75-B142-B4CA-B94DFA113F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7E20B8-E378-1C49-976A-5572B3674B12}" type="pres">
      <dgm:prSet presAssocID="{7CA5E40A-009B-FE43-A5E7-7C3BCA3FC6FD}" presName="sibTrans" presStyleCnt="0"/>
      <dgm:spPr/>
    </dgm:pt>
    <dgm:pt modelId="{968F79A7-5396-034B-8749-F52A2A220428}" type="pres">
      <dgm:prSet presAssocID="{847B0C05-2976-4441-8A86-41FB654A0B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D8B16-581F-9C47-BCD4-2F81C58A12DA}" type="pres">
      <dgm:prSet presAssocID="{F04D2155-DEDC-7540-8E30-BB59E994115F}" presName="sibTrans" presStyleCnt="0"/>
      <dgm:spPr/>
    </dgm:pt>
    <dgm:pt modelId="{BA5F3190-5CDA-FE44-B248-CBD070DC5EA8}" type="pres">
      <dgm:prSet presAssocID="{8AEF854B-70FD-2545-92CC-CEDF494717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65588-51E7-014B-86DB-D8F4BBD26C4F}" type="pres">
      <dgm:prSet presAssocID="{EE3A2D53-E4CE-FD4B-9AA9-749DFF6FE680}" presName="sibTrans" presStyleCnt="0"/>
      <dgm:spPr/>
    </dgm:pt>
    <dgm:pt modelId="{47828A43-723E-F241-99DB-B7106748D78C}" type="pres">
      <dgm:prSet presAssocID="{7F765B89-9D8C-E743-8D04-E71AD8C8A1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CF194-9A2E-8641-B63F-E3F5568A22B8}" type="pres">
      <dgm:prSet presAssocID="{885AB2C9-498B-0A40-86F5-3258D464D068}" presName="sibTrans" presStyleCnt="0"/>
      <dgm:spPr/>
    </dgm:pt>
    <dgm:pt modelId="{31F5D897-3E99-124C-9D77-FB94C970EA97}" type="pres">
      <dgm:prSet presAssocID="{F6CDA326-B4C9-9347-B716-85E7CE4FAA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8A5812-C13D-844A-B271-A9F88DC6F32A}" type="presOf" srcId="{847B0C05-2976-4441-8A86-41FB654A0BD0}" destId="{968F79A7-5396-034B-8749-F52A2A220428}" srcOrd="0" destOrd="0" presId="urn:microsoft.com/office/officeart/2005/8/layout/default"/>
    <dgm:cxn modelId="{40A51CC1-E62D-1246-880C-72635122D03D}" srcId="{B343A9DA-FDF5-1B42-B5D9-C53BAA9C4C19}" destId="{8AEF854B-70FD-2545-92CC-CEDF494717D0}" srcOrd="2" destOrd="0" parTransId="{E64483D5-50F3-2943-AC85-211393027E99}" sibTransId="{EE3A2D53-E4CE-FD4B-9AA9-749DFF6FE680}"/>
    <dgm:cxn modelId="{04CDEACF-FC3E-114A-B961-042013431ED1}" type="presOf" srcId="{8AEF854B-70FD-2545-92CC-CEDF494717D0}" destId="{BA5F3190-5CDA-FE44-B248-CBD070DC5EA8}" srcOrd="0" destOrd="0" presId="urn:microsoft.com/office/officeart/2005/8/layout/default"/>
    <dgm:cxn modelId="{3DA38E98-C13A-5B4F-9A0B-E7C231F997A2}" type="presOf" srcId="{F6CDA326-B4C9-9347-B716-85E7CE4FAAC0}" destId="{31F5D897-3E99-124C-9D77-FB94C970EA97}" srcOrd="0" destOrd="0" presId="urn:microsoft.com/office/officeart/2005/8/layout/default"/>
    <dgm:cxn modelId="{CDC53FCB-9541-304D-B99F-7B3E7A876D2D}" srcId="{B343A9DA-FDF5-1B42-B5D9-C53BAA9C4C19}" destId="{F6CDA326-B4C9-9347-B716-85E7CE4FAAC0}" srcOrd="4" destOrd="0" parTransId="{B7D83BCE-A06A-B34B-8B25-17F62C6B1206}" sibTransId="{DD30E3BD-312D-AB47-885B-D7A9786443EE}"/>
    <dgm:cxn modelId="{AEC45C08-0E05-A342-BB2A-92E54B8C2ACD}" type="presOf" srcId="{7F765B89-9D8C-E743-8D04-E71AD8C8A15F}" destId="{47828A43-723E-F241-99DB-B7106748D78C}" srcOrd="0" destOrd="0" presId="urn:microsoft.com/office/officeart/2005/8/layout/default"/>
    <dgm:cxn modelId="{C72EDD30-DC07-9F44-B595-46C7AD845865}" type="presOf" srcId="{B343A9DA-FDF5-1B42-B5D9-C53BAA9C4C19}" destId="{3DE35B82-2F1F-3F42-B9C8-FA2BFB24198C}" srcOrd="0" destOrd="0" presId="urn:microsoft.com/office/officeart/2005/8/layout/default"/>
    <dgm:cxn modelId="{9568ECA7-C5C4-4E4A-B566-E9B3A9257256}" srcId="{B343A9DA-FDF5-1B42-B5D9-C53BAA9C4C19}" destId="{854116D9-AF75-B142-B4CA-B94DFA113FB6}" srcOrd="0" destOrd="0" parTransId="{EFF5A4EB-3F8E-014D-8C93-7ED92DD9E19D}" sibTransId="{7CA5E40A-009B-FE43-A5E7-7C3BCA3FC6FD}"/>
    <dgm:cxn modelId="{E318F205-FD63-7747-93B3-2D32E42CA35B}" srcId="{B343A9DA-FDF5-1B42-B5D9-C53BAA9C4C19}" destId="{7F765B89-9D8C-E743-8D04-E71AD8C8A15F}" srcOrd="3" destOrd="0" parTransId="{8E1A376A-1DBA-FC44-8744-F9ED7AF483DB}" sibTransId="{885AB2C9-498B-0A40-86F5-3258D464D068}"/>
    <dgm:cxn modelId="{CBA36A2B-8B8B-B94D-BB79-419ABD8A4CDE}" srcId="{B343A9DA-FDF5-1B42-B5D9-C53BAA9C4C19}" destId="{847B0C05-2976-4441-8A86-41FB654A0BD0}" srcOrd="1" destOrd="0" parTransId="{66FC8132-EC92-E840-85DB-ABCE682B903D}" sibTransId="{F04D2155-DEDC-7540-8E30-BB59E994115F}"/>
    <dgm:cxn modelId="{FDDEDEF3-F920-CB44-B2DB-059B59426DF8}" type="presOf" srcId="{854116D9-AF75-B142-B4CA-B94DFA113FB6}" destId="{9783B0CC-B4CA-6040-B02D-AC416F3B73BE}" srcOrd="0" destOrd="0" presId="urn:microsoft.com/office/officeart/2005/8/layout/default"/>
    <dgm:cxn modelId="{595442D6-0C0B-8945-8AAB-91FB8BDAF636}" type="presParOf" srcId="{3DE35B82-2F1F-3F42-B9C8-FA2BFB24198C}" destId="{9783B0CC-B4CA-6040-B02D-AC416F3B73BE}" srcOrd="0" destOrd="0" presId="urn:microsoft.com/office/officeart/2005/8/layout/default"/>
    <dgm:cxn modelId="{D8C05F74-4298-B84F-9DEE-A2312627CB12}" type="presParOf" srcId="{3DE35B82-2F1F-3F42-B9C8-FA2BFB24198C}" destId="{D67E20B8-E378-1C49-976A-5572B3674B12}" srcOrd="1" destOrd="0" presId="urn:microsoft.com/office/officeart/2005/8/layout/default"/>
    <dgm:cxn modelId="{15CAF312-9F50-3D48-92D8-BF629FCEA831}" type="presParOf" srcId="{3DE35B82-2F1F-3F42-B9C8-FA2BFB24198C}" destId="{968F79A7-5396-034B-8749-F52A2A220428}" srcOrd="2" destOrd="0" presId="urn:microsoft.com/office/officeart/2005/8/layout/default"/>
    <dgm:cxn modelId="{AC6F6542-1C59-E24C-9AA5-9E52A9DE58C4}" type="presParOf" srcId="{3DE35B82-2F1F-3F42-B9C8-FA2BFB24198C}" destId="{69ED8B16-581F-9C47-BCD4-2F81C58A12DA}" srcOrd="3" destOrd="0" presId="urn:microsoft.com/office/officeart/2005/8/layout/default"/>
    <dgm:cxn modelId="{BFB9721E-B38F-084C-B8CC-AF32309E1365}" type="presParOf" srcId="{3DE35B82-2F1F-3F42-B9C8-FA2BFB24198C}" destId="{BA5F3190-5CDA-FE44-B248-CBD070DC5EA8}" srcOrd="4" destOrd="0" presId="urn:microsoft.com/office/officeart/2005/8/layout/default"/>
    <dgm:cxn modelId="{FC5B313C-AAE8-9240-955F-8008CF7B3C35}" type="presParOf" srcId="{3DE35B82-2F1F-3F42-B9C8-FA2BFB24198C}" destId="{CC865588-51E7-014B-86DB-D8F4BBD26C4F}" srcOrd="5" destOrd="0" presId="urn:microsoft.com/office/officeart/2005/8/layout/default"/>
    <dgm:cxn modelId="{F90831D6-3DA5-7448-A8E3-48F669376421}" type="presParOf" srcId="{3DE35B82-2F1F-3F42-B9C8-FA2BFB24198C}" destId="{47828A43-723E-F241-99DB-B7106748D78C}" srcOrd="6" destOrd="0" presId="urn:microsoft.com/office/officeart/2005/8/layout/default"/>
    <dgm:cxn modelId="{AC7D71AC-864C-5A49-BD61-429DEE8985BB}" type="presParOf" srcId="{3DE35B82-2F1F-3F42-B9C8-FA2BFB24198C}" destId="{10FCF194-9A2E-8641-B63F-E3F5568A22B8}" srcOrd="7" destOrd="0" presId="urn:microsoft.com/office/officeart/2005/8/layout/default"/>
    <dgm:cxn modelId="{6D59C2FA-A886-4C45-A3B4-4911C2D1AFBB}" type="presParOf" srcId="{3DE35B82-2F1F-3F42-B9C8-FA2BFB24198C}" destId="{31F5D897-3E99-124C-9D77-FB94C970EA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22D023-8804-B94C-B2FF-0D25AE1F9425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AFA7FC6A-D371-4D47-AEEA-82D4E7FF817A}">
      <dgm:prSet/>
      <dgm:spPr/>
      <dgm:t>
        <a:bodyPr/>
        <a:lstStyle/>
        <a:p>
          <a:pPr rtl="0"/>
          <a:r>
            <a:rPr lang="es-ES" smtClean="0"/>
            <a:t>IECA</a:t>
          </a:r>
          <a:endParaRPr lang="es-ES"/>
        </a:p>
      </dgm:t>
    </dgm:pt>
    <dgm:pt modelId="{4D20A09C-A59F-FC43-8979-0CCB3B109E35}" type="parTrans" cxnId="{78BA54DC-16D8-FA4C-82CB-D2870CE1BC5D}">
      <dgm:prSet/>
      <dgm:spPr/>
      <dgm:t>
        <a:bodyPr/>
        <a:lstStyle/>
        <a:p>
          <a:endParaRPr lang="es-ES"/>
        </a:p>
      </dgm:t>
    </dgm:pt>
    <dgm:pt modelId="{5E1F4953-55DF-6F48-9027-B31428B28733}" type="sibTrans" cxnId="{78BA54DC-16D8-FA4C-82CB-D2870CE1BC5D}">
      <dgm:prSet/>
      <dgm:spPr/>
      <dgm:t>
        <a:bodyPr/>
        <a:lstStyle/>
        <a:p>
          <a:endParaRPr lang="es-ES"/>
        </a:p>
      </dgm:t>
    </dgm:pt>
    <dgm:pt modelId="{8F59E49F-83E9-644C-8EE8-3C1A2F72C377}">
      <dgm:prSet/>
      <dgm:spPr/>
      <dgm:t>
        <a:bodyPr/>
        <a:lstStyle/>
        <a:p>
          <a:pPr rtl="0"/>
          <a:r>
            <a:rPr lang="es-ES" smtClean="0"/>
            <a:t>Afectan desarrollo renal del feto</a:t>
          </a:r>
          <a:endParaRPr lang="es-ES"/>
        </a:p>
      </dgm:t>
    </dgm:pt>
    <dgm:pt modelId="{5A4C2BB2-A51F-7141-BE76-048C42D3B19D}" type="parTrans" cxnId="{C68A06F8-45F6-0E49-8969-F3301E571FCB}">
      <dgm:prSet/>
      <dgm:spPr/>
      <dgm:t>
        <a:bodyPr/>
        <a:lstStyle/>
        <a:p>
          <a:endParaRPr lang="es-ES"/>
        </a:p>
      </dgm:t>
    </dgm:pt>
    <dgm:pt modelId="{01ADBE29-0C91-A04B-864D-B132778426AB}" type="sibTrans" cxnId="{C68A06F8-45F6-0E49-8969-F3301E571FCB}">
      <dgm:prSet/>
      <dgm:spPr/>
      <dgm:t>
        <a:bodyPr/>
        <a:lstStyle/>
        <a:p>
          <a:endParaRPr lang="es-ES"/>
        </a:p>
      </dgm:t>
    </dgm:pt>
    <dgm:pt modelId="{CE4C0B26-435C-C541-82D6-8EB4EF30980A}">
      <dgm:prSet/>
      <dgm:spPr/>
      <dgm:t>
        <a:bodyPr/>
        <a:lstStyle/>
        <a:p>
          <a:pPr rtl="0"/>
          <a:r>
            <a:rPr lang="es-ES" smtClean="0"/>
            <a:t>ARA II </a:t>
          </a:r>
          <a:endParaRPr lang="es-ES"/>
        </a:p>
      </dgm:t>
    </dgm:pt>
    <dgm:pt modelId="{4393B3CF-735E-CC47-9A9C-E7D29207CE90}" type="parTrans" cxnId="{429DFB61-FDBD-E944-B336-6614B1FB78AD}">
      <dgm:prSet/>
      <dgm:spPr/>
      <dgm:t>
        <a:bodyPr/>
        <a:lstStyle/>
        <a:p>
          <a:endParaRPr lang="es-ES"/>
        </a:p>
      </dgm:t>
    </dgm:pt>
    <dgm:pt modelId="{7CD9A54F-4479-B44F-AE59-2667B1666BBF}" type="sibTrans" cxnId="{429DFB61-FDBD-E944-B336-6614B1FB78AD}">
      <dgm:prSet/>
      <dgm:spPr/>
      <dgm:t>
        <a:bodyPr/>
        <a:lstStyle/>
        <a:p>
          <a:endParaRPr lang="es-ES"/>
        </a:p>
      </dgm:t>
    </dgm:pt>
    <dgm:pt modelId="{7A6EE21F-C8E6-F642-8573-9FF7E6285EDA}">
      <dgm:prSet/>
      <dgm:spPr/>
      <dgm:t>
        <a:bodyPr/>
        <a:lstStyle/>
        <a:p>
          <a:pPr rtl="0"/>
          <a:r>
            <a:rPr lang="es-ES" smtClean="0"/>
            <a:t>Afectan desarrollo renal del feto </a:t>
          </a:r>
          <a:endParaRPr lang="es-ES"/>
        </a:p>
      </dgm:t>
    </dgm:pt>
    <dgm:pt modelId="{D2F69F6B-6841-3847-9AF0-FE17F99469AE}" type="parTrans" cxnId="{14B762C7-DC13-0242-8FCD-FEC2E0EAFE17}">
      <dgm:prSet/>
      <dgm:spPr/>
      <dgm:t>
        <a:bodyPr/>
        <a:lstStyle/>
        <a:p>
          <a:endParaRPr lang="es-ES"/>
        </a:p>
      </dgm:t>
    </dgm:pt>
    <dgm:pt modelId="{4B79FB50-E55E-4944-B37E-4DD418116E60}" type="sibTrans" cxnId="{14B762C7-DC13-0242-8FCD-FEC2E0EAFE17}">
      <dgm:prSet/>
      <dgm:spPr/>
      <dgm:t>
        <a:bodyPr/>
        <a:lstStyle/>
        <a:p>
          <a:endParaRPr lang="es-ES"/>
        </a:p>
      </dgm:t>
    </dgm:pt>
    <dgm:pt modelId="{EED1AD2A-C52B-514D-81EA-F0DD7CBDF79C}">
      <dgm:prSet/>
      <dgm:spPr/>
      <dgm:t>
        <a:bodyPr/>
        <a:lstStyle/>
        <a:p>
          <a:pPr rtl="0"/>
          <a:r>
            <a:rPr lang="es-ES" smtClean="0"/>
            <a:t>Amiodarona</a:t>
          </a:r>
          <a:endParaRPr lang="es-ES"/>
        </a:p>
      </dgm:t>
    </dgm:pt>
    <dgm:pt modelId="{28989289-7E42-7D49-A1EC-E2A0359AC18E}" type="parTrans" cxnId="{07F6476D-A939-934D-BC0E-FC0B95B5D284}">
      <dgm:prSet/>
      <dgm:spPr/>
      <dgm:t>
        <a:bodyPr/>
        <a:lstStyle/>
        <a:p>
          <a:endParaRPr lang="es-ES"/>
        </a:p>
      </dgm:t>
    </dgm:pt>
    <dgm:pt modelId="{92C1E6A6-DCA1-514F-96DC-F2CAC0F5435F}" type="sibTrans" cxnId="{07F6476D-A939-934D-BC0E-FC0B95B5D284}">
      <dgm:prSet/>
      <dgm:spPr/>
      <dgm:t>
        <a:bodyPr/>
        <a:lstStyle/>
        <a:p>
          <a:endParaRPr lang="es-ES"/>
        </a:p>
      </dgm:t>
    </dgm:pt>
    <dgm:pt modelId="{C6E83F0F-DFDA-1449-8C5B-D8EC4707020E}">
      <dgm:prSet/>
      <dgm:spPr/>
      <dgm:t>
        <a:bodyPr/>
        <a:lstStyle/>
        <a:p>
          <a:pPr rtl="0"/>
          <a:r>
            <a:rPr lang="es-ES" smtClean="0"/>
            <a:t>Hipotiroidismo neonatal, prematuridad, problemas del neurodesarrollo</a:t>
          </a:r>
          <a:endParaRPr lang="es-ES"/>
        </a:p>
      </dgm:t>
    </dgm:pt>
    <dgm:pt modelId="{EDEADB47-2CFB-3740-9D44-F748104D0D6F}" type="parTrans" cxnId="{2E0DD23A-5145-BB46-8E88-D3953C1558FE}">
      <dgm:prSet/>
      <dgm:spPr/>
      <dgm:t>
        <a:bodyPr/>
        <a:lstStyle/>
        <a:p>
          <a:endParaRPr lang="es-ES"/>
        </a:p>
      </dgm:t>
    </dgm:pt>
    <dgm:pt modelId="{9439DB4B-4301-1A49-A948-FF5D9A1ADB8F}" type="sibTrans" cxnId="{2E0DD23A-5145-BB46-8E88-D3953C1558FE}">
      <dgm:prSet/>
      <dgm:spPr/>
      <dgm:t>
        <a:bodyPr/>
        <a:lstStyle/>
        <a:p>
          <a:endParaRPr lang="es-ES"/>
        </a:p>
      </dgm:t>
    </dgm:pt>
    <dgm:pt modelId="{2253D478-960C-534B-8F9E-106E0CEAF9BF}">
      <dgm:prSet/>
      <dgm:spPr/>
      <dgm:t>
        <a:bodyPr/>
        <a:lstStyle/>
        <a:p>
          <a:pPr rtl="0"/>
          <a:r>
            <a:rPr lang="es-ES" smtClean="0"/>
            <a:t>Espironolactona</a:t>
          </a:r>
          <a:endParaRPr lang="es-ES"/>
        </a:p>
      </dgm:t>
    </dgm:pt>
    <dgm:pt modelId="{979825E9-BAD5-2B4F-8B04-26690C8864F1}" type="parTrans" cxnId="{22A45799-DC96-6744-A063-4885117AE52E}">
      <dgm:prSet/>
      <dgm:spPr/>
      <dgm:t>
        <a:bodyPr/>
        <a:lstStyle/>
        <a:p>
          <a:endParaRPr lang="es-ES"/>
        </a:p>
      </dgm:t>
    </dgm:pt>
    <dgm:pt modelId="{7DC9A579-1EC3-9244-8489-187D4FF006AB}" type="sibTrans" cxnId="{22A45799-DC96-6744-A063-4885117AE52E}">
      <dgm:prSet/>
      <dgm:spPr/>
      <dgm:t>
        <a:bodyPr/>
        <a:lstStyle/>
        <a:p>
          <a:endParaRPr lang="es-ES"/>
        </a:p>
      </dgm:t>
    </dgm:pt>
    <dgm:pt modelId="{1CAED25D-00D3-6B47-B31D-513FEA8746F9}">
      <dgm:prSet/>
      <dgm:spPr/>
      <dgm:t>
        <a:bodyPr/>
        <a:lstStyle/>
        <a:p>
          <a:pPr rtl="0"/>
          <a:r>
            <a:rPr lang="es-ES" smtClean="0"/>
            <a:t>Anomalías genitales</a:t>
          </a:r>
          <a:endParaRPr lang="es-ES"/>
        </a:p>
      </dgm:t>
    </dgm:pt>
    <dgm:pt modelId="{462BB442-DEC9-6C4E-A6B9-9DC1BFF6FB09}" type="parTrans" cxnId="{C9A3C71D-75FF-014C-8CCF-26D472E099E8}">
      <dgm:prSet/>
      <dgm:spPr/>
      <dgm:t>
        <a:bodyPr/>
        <a:lstStyle/>
        <a:p>
          <a:endParaRPr lang="es-ES"/>
        </a:p>
      </dgm:t>
    </dgm:pt>
    <dgm:pt modelId="{8D962C43-DC2A-B941-9A94-9746911017C2}" type="sibTrans" cxnId="{C9A3C71D-75FF-014C-8CCF-26D472E099E8}">
      <dgm:prSet/>
      <dgm:spPr/>
      <dgm:t>
        <a:bodyPr/>
        <a:lstStyle/>
        <a:p>
          <a:endParaRPr lang="es-ES"/>
        </a:p>
      </dgm:t>
    </dgm:pt>
    <dgm:pt modelId="{26E4A6BA-DA32-5242-B0E2-791EB5562D50}">
      <dgm:prSet/>
      <dgm:spPr/>
      <dgm:t>
        <a:bodyPr/>
        <a:lstStyle/>
        <a:p>
          <a:pPr rtl="0"/>
          <a:r>
            <a:rPr lang="es-ES" smtClean="0"/>
            <a:t>Acenocumarina</a:t>
          </a:r>
          <a:endParaRPr lang="es-ES"/>
        </a:p>
      </dgm:t>
    </dgm:pt>
    <dgm:pt modelId="{90C2F503-B5F2-C54D-A031-7ECBABB5F8B5}" type="parTrans" cxnId="{1DCC0149-8B52-FD46-9FB4-D66DC133254B}">
      <dgm:prSet/>
      <dgm:spPr/>
      <dgm:t>
        <a:bodyPr/>
        <a:lstStyle/>
        <a:p>
          <a:endParaRPr lang="es-ES"/>
        </a:p>
      </dgm:t>
    </dgm:pt>
    <dgm:pt modelId="{421CFB69-C820-6640-8242-EDADDAF6D52F}" type="sibTrans" cxnId="{1DCC0149-8B52-FD46-9FB4-D66DC133254B}">
      <dgm:prSet/>
      <dgm:spPr/>
      <dgm:t>
        <a:bodyPr/>
        <a:lstStyle/>
        <a:p>
          <a:endParaRPr lang="es-ES"/>
        </a:p>
      </dgm:t>
    </dgm:pt>
    <dgm:pt modelId="{74D02FD3-9999-8148-BBDC-4B77FB1AE3C1}">
      <dgm:prSet/>
      <dgm:spPr/>
      <dgm:t>
        <a:bodyPr/>
        <a:lstStyle/>
        <a:p>
          <a:pPr rtl="0"/>
          <a:r>
            <a:rPr lang="es-ES" smtClean="0"/>
            <a:t>Embriopatía y sangrado</a:t>
          </a:r>
          <a:endParaRPr lang="es-ES"/>
        </a:p>
      </dgm:t>
    </dgm:pt>
    <dgm:pt modelId="{691A2E73-1A97-164D-8A4D-790D253F118F}" type="parTrans" cxnId="{F2C1BBE3-7242-2C4F-821C-D8F3BCBF35ED}">
      <dgm:prSet/>
      <dgm:spPr/>
      <dgm:t>
        <a:bodyPr/>
        <a:lstStyle/>
        <a:p>
          <a:endParaRPr lang="es-ES"/>
        </a:p>
      </dgm:t>
    </dgm:pt>
    <dgm:pt modelId="{29209951-8A83-9B4B-9D01-BBCC71083C6D}" type="sibTrans" cxnId="{F2C1BBE3-7242-2C4F-821C-D8F3BCBF35ED}">
      <dgm:prSet/>
      <dgm:spPr/>
      <dgm:t>
        <a:bodyPr/>
        <a:lstStyle/>
        <a:p>
          <a:endParaRPr lang="es-ES"/>
        </a:p>
      </dgm:t>
    </dgm:pt>
    <dgm:pt modelId="{12A90677-85E3-AC4E-BA6B-7D52F0915C6A}" type="pres">
      <dgm:prSet presAssocID="{CC22D023-8804-B94C-B2FF-0D25AE1F94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FCD72A-1F99-484B-931F-5BCFEC937192}" type="pres">
      <dgm:prSet presAssocID="{AFA7FC6A-D371-4D47-AEEA-82D4E7FF81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881CC-2AE4-774B-9CED-78A93A15DC09}" type="pres">
      <dgm:prSet presAssocID="{5E1F4953-55DF-6F48-9027-B31428B28733}" presName="sibTrans" presStyleCnt="0"/>
      <dgm:spPr/>
    </dgm:pt>
    <dgm:pt modelId="{44B0B4EF-2354-3748-A3E7-807AE072C699}" type="pres">
      <dgm:prSet presAssocID="{CE4C0B26-435C-C541-82D6-8EB4EF3098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5A62D-B53E-3E4C-8E52-B50259C9A977}" type="pres">
      <dgm:prSet presAssocID="{7CD9A54F-4479-B44F-AE59-2667B1666BBF}" presName="sibTrans" presStyleCnt="0"/>
      <dgm:spPr/>
    </dgm:pt>
    <dgm:pt modelId="{9A2F32F7-2BB2-4F4D-B45C-68D613D40BE6}" type="pres">
      <dgm:prSet presAssocID="{EED1AD2A-C52B-514D-81EA-F0DD7CBDF7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B2946-D0BC-AC45-B8E0-B21B5717A2B3}" type="pres">
      <dgm:prSet presAssocID="{92C1E6A6-DCA1-514F-96DC-F2CAC0F5435F}" presName="sibTrans" presStyleCnt="0"/>
      <dgm:spPr/>
    </dgm:pt>
    <dgm:pt modelId="{198B2C8F-5B17-5145-86AD-58C78F581C80}" type="pres">
      <dgm:prSet presAssocID="{2253D478-960C-534B-8F9E-106E0CEAF9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C459B-77F2-EA4D-A5BA-8A049A0430E0}" type="pres">
      <dgm:prSet presAssocID="{7DC9A579-1EC3-9244-8489-187D4FF006AB}" presName="sibTrans" presStyleCnt="0"/>
      <dgm:spPr/>
    </dgm:pt>
    <dgm:pt modelId="{E52AABE1-9DC9-0946-9DA9-23F9E2404946}" type="pres">
      <dgm:prSet presAssocID="{26E4A6BA-DA32-5242-B0E2-791EB5562D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9F759C-6CEE-E44F-9008-CD06F6AFDEB4}" type="presOf" srcId="{74D02FD3-9999-8148-BBDC-4B77FB1AE3C1}" destId="{E52AABE1-9DC9-0946-9DA9-23F9E2404946}" srcOrd="0" destOrd="1" presId="urn:microsoft.com/office/officeart/2005/8/layout/default"/>
    <dgm:cxn modelId="{3C6BE8AC-D891-0B46-AE15-1B1F13759C88}" type="presOf" srcId="{AFA7FC6A-D371-4D47-AEEA-82D4E7FF817A}" destId="{73FCD72A-1F99-484B-931F-5BCFEC937192}" srcOrd="0" destOrd="0" presId="urn:microsoft.com/office/officeart/2005/8/layout/default"/>
    <dgm:cxn modelId="{A4537B98-358E-0B40-9F2B-85E6776089DD}" type="presOf" srcId="{26E4A6BA-DA32-5242-B0E2-791EB5562D50}" destId="{E52AABE1-9DC9-0946-9DA9-23F9E2404946}" srcOrd="0" destOrd="0" presId="urn:microsoft.com/office/officeart/2005/8/layout/default"/>
    <dgm:cxn modelId="{452A2F5F-C4BF-2F40-81C9-6B050B94BF81}" type="presOf" srcId="{2253D478-960C-534B-8F9E-106E0CEAF9BF}" destId="{198B2C8F-5B17-5145-86AD-58C78F581C80}" srcOrd="0" destOrd="0" presId="urn:microsoft.com/office/officeart/2005/8/layout/default"/>
    <dgm:cxn modelId="{78F829E4-8128-9B48-97A5-BA83EBC47BE6}" type="presOf" srcId="{7A6EE21F-C8E6-F642-8573-9FF7E6285EDA}" destId="{44B0B4EF-2354-3748-A3E7-807AE072C699}" srcOrd="0" destOrd="1" presId="urn:microsoft.com/office/officeart/2005/8/layout/default"/>
    <dgm:cxn modelId="{89176157-DFF8-2A4D-A095-1A2E9ABCE932}" type="presOf" srcId="{C6E83F0F-DFDA-1449-8C5B-D8EC4707020E}" destId="{9A2F32F7-2BB2-4F4D-B45C-68D613D40BE6}" srcOrd="0" destOrd="1" presId="urn:microsoft.com/office/officeart/2005/8/layout/default"/>
    <dgm:cxn modelId="{BC73A78A-0F6B-1E43-A61C-CB3FF7E0B15D}" type="presOf" srcId="{CC22D023-8804-B94C-B2FF-0D25AE1F9425}" destId="{12A90677-85E3-AC4E-BA6B-7D52F0915C6A}" srcOrd="0" destOrd="0" presId="urn:microsoft.com/office/officeart/2005/8/layout/default"/>
    <dgm:cxn modelId="{2D2E6FBF-89DF-F54B-8573-ACEBBAB3D0EB}" type="presOf" srcId="{8F59E49F-83E9-644C-8EE8-3C1A2F72C377}" destId="{73FCD72A-1F99-484B-931F-5BCFEC937192}" srcOrd="0" destOrd="1" presId="urn:microsoft.com/office/officeart/2005/8/layout/default"/>
    <dgm:cxn modelId="{C9A3C71D-75FF-014C-8CCF-26D472E099E8}" srcId="{2253D478-960C-534B-8F9E-106E0CEAF9BF}" destId="{1CAED25D-00D3-6B47-B31D-513FEA8746F9}" srcOrd="0" destOrd="0" parTransId="{462BB442-DEC9-6C4E-A6B9-9DC1BFF6FB09}" sibTransId="{8D962C43-DC2A-B941-9A94-9746911017C2}"/>
    <dgm:cxn modelId="{78BA54DC-16D8-FA4C-82CB-D2870CE1BC5D}" srcId="{CC22D023-8804-B94C-B2FF-0D25AE1F9425}" destId="{AFA7FC6A-D371-4D47-AEEA-82D4E7FF817A}" srcOrd="0" destOrd="0" parTransId="{4D20A09C-A59F-FC43-8979-0CCB3B109E35}" sibTransId="{5E1F4953-55DF-6F48-9027-B31428B28733}"/>
    <dgm:cxn modelId="{1DCC0149-8B52-FD46-9FB4-D66DC133254B}" srcId="{CC22D023-8804-B94C-B2FF-0D25AE1F9425}" destId="{26E4A6BA-DA32-5242-B0E2-791EB5562D50}" srcOrd="4" destOrd="0" parTransId="{90C2F503-B5F2-C54D-A031-7ECBABB5F8B5}" sibTransId="{421CFB69-C820-6640-8242-EDADDAF6D52F}"/>
    <dgm:cxn modelId="{2E0DD23A-5145-BB46-8E88-D3953C1558FE}" srcId="{EED1AD2A-C52B-514D-81EA-F0DD7CBDF79C}" destId="{C6E83F0F-DFDA-1449-8C5B-D8EC4707020E}" srcOrd="0" destOrd="0" parTransId="{EDEADB47-2CFB-3740-9D44-F748104D0D6F}" sibTransId="{9439DB4B-4301-1A49-A948-FF5D9A1ADB8F}"/>
    <dgm:cxn modelId="{1E0CC0F3-1581-6845-9AB0-336F3DBFB268}" type="presOf" srcId="{1CAED25D-00D3-6B47-B31D-513FEA8746F9}" destId="{198B2C8F-5B17-5145-86AD-58C78F581C80}" srcOrd="0" destOrd="1" presId="urn:microsoft.com/office/officeart/2005/8/layout/default"/>
    <dgm:cxn modelId="{14B762C7-DC13-0242-8FCD-FEC2E0EAFE17}" srcId="{CE4C0B26-435C-C541-82D6-8EB4EF30980A}" destId="{7A6EE21F-C8E6-F642-8573-9FF7E6285EDA}" srcOrd="0" destOrd="0" parTransId="{D2F69F6B-6841-3847-9AF0-FE17F99469AE}" sibTransId="{4B79FB50-E55E-4944-B37E-4DD418116E60}"/>
    <dgm:cxn modelId="{22A45799-DC96-6744-A063-4885117AE52E}" srcId="{CC22D023-8804-B94C-B2FF-0D25AE1F9425}" destId="{2253D478-960C-534B-8F9E-106E0CEAF9BF}" srcOrd="3" destOrd="0" parTransId="{979825E9-BAD5-2B4F-8B04-26690C8864F1}" sibTransId="{7DC9A579-1EC3-9244-8489-187D4FF006AB}"/>
    <dgm:cxn modelId="{C68A06F8-45F6-0E49-8969-F3301E571FCB}" srcId="{AFA7FC6A-D371-4D47-AEEA-82D4E7FF817A}" destId="{8F59E49F-83E9-644C-8EE8-3C1A2F72C377}" srcOrd="0" destOrd="0" parTransId="{5A4C2BB2-A51F-7141-BE76-048C42D3B19D}" sibTransId="{01ADBE29-0C91-A04B-864D-B132778426AB}"/>
    <dgm:cxn modelId="{F2C1BBE3-7242-2C4F-821C-D8F3BCBF35ED}" srcId="{26E4A6BA-DA32-5242-B0E2-791EB5562D50}" destId="{74D02FD3-9999-8148-BBDC-4B77FB1AE3C1}" srcOrd="0" destOrd="0" parTransId="{691A2E73-1A97-164D-8A4D-790D253F118F}" sibTransId="{29209951-8A83-9B4B-9D01-BBCC71083C6D}"/>
    <dgm:cxn modelId="{B13A601F-B1DD-134C-993C-5AD73AB96F04}" type="presOf" srcId="{EED1AD2A-C52B-514D-81EA-F0DD7CBDF79C}" destId="{9A2F32F7-2BB2-4F4D-B45C-68D613D40BE6}" srcOrd="0" destOrd="0" presId="urn:microsoft.com/office/officeart/2005/8/layout/default"/>
    <dgm:cxn modelId="{07F6476D-A939-934D-BC0E-FC0B95B5D284}" srcId="{CC22D023-8804-B94C-B2FF-0D25AE1F9425}" destId="{EED1AD2A-C52B-514D-81EA-F0DD7CBDF79C}" srcOrd="2" destOrd="0" parTransId="{28989289-7E42-7D49-A1EC-E2A0359AC18E}" sibTransId="{92C1E6A6-DCA1-514F-96DC-F2CAC0F5435F}"/>
    <dgm:cxn modelId="{429DFB61-FDBD-E944-B336-6614B1FB78AD}" srcId="{CC22D023-8804-B94C-B2FF-0D25AE1F9425}" destId="{CE4C0B26-435C-C541-82D6-8EB4EF30980A}" srcOrd="1" destOrd="0" parTransId="{4393B3CF-735E-CC47-9A9C-E7D29207CE90}" sibTransId="{7CD9A54F-4479-B44F-AE59-2667B1666BBF}"/>
    <dgm:cxn modelId="{2F226B98-A9BE-FE40-82BD-C07C238116ED}" type="presOf" srcId="{CE4C0B26-435C-C541-82D6-8EB4EF30980A}" destId="{44B0B4EF-2354-3748-A3E7-807AE072C699}" srcOrd="0" destOrd="0" presId="urn:microsoft.com/office/officeart/2005/8/layout/default"/>
    <dgm:cxn modelId="{C2EBA8EB-9C49-0740-B427-9BE893D77CA4}" type="presParOf" srcId="{12A90677-85E3-AC4E-BA6B-7D52F0915C6A}" destId="{73FCD72A-1F99-484B-931F-5BCFEC937192}" srcOrd="0" destOrd="0" presId="urn:microsoft.com/office/officeart/2005/8/layout/default"/>
    <dgm:cxn modelId="{802ACEE3-B801-D54B-831E-8E6639465FAB}" type="presParOf" srcId="{12A90677-85E3-AC4E-BA6B-7D52F0915C6A}" destId="{8BC881CC-2AE4-774B-9CED-78A93A15DC09}" srcOrd="1" destOrd="0" presId="urn:microsoft.com/office/officeart/2005/8/layout/default"/>
    <dgm:cxn modelId="{1E1BFF59-AABA-4140-BBF1-5D47EEC69BC2}" type="presParOf" srcId="{12A90677-85E3-AC4E-BA6B-7D52F0915C6A}" destId="{44B0B4EF-2354-3748-A3E7-807AE072C699}" srcOrd="2" destOrd="0" presId="urn:microsoft.com/office/officeart/2005/8/layout/default"/>
    <dgm:cxn modelId="{101B00D4-9D25-924E-ABCD-32357059B250}" type="presParOf" srcId="{12A90677-85E3-AC4E-BA6B-7D52F0915C6A}" destId="{0C05A62D-B53E-3E4C-8E52-B50259C9A977}" srcOrd="3" destOrd="0" presId="urn:microsoft.com/office/officeart/2005/8/layout/default"/>
    <dgm:cxn modelId="{95A59CBA-5D17-E548-8738-C6A56C55961D}" type="presParOf" srcId="{12A90677-85E3-AC4E-BA6B-7D52F0915C6A}" destId="{9A2F32F7-2BB2-4F4D-B45C-68D613D40BE6}" srcOrd="4" destOrd="0" presId="urn:microsoft.com/office/officeart/2005/8/layout/default"/>
    <dgm:cxn modelId="{9E2B0597-F56F-3944-93B2-B484A94C771D}" type="presParOf" srcId="{12A90677-85E3-AC4E-BA6B-7D52F0915C6A}" destId="{4D9B2946-D0BC-AC45-B8E0-B21B5717A2B3}" srcOrd="5" destOrd="0" presId="urn:microsoft.com/office/officeart/2005/8/layout/default"/>
    <dgm:cxn modelId="{79CFA7DE-C8F2-114C-9093-3B2D76AC1B50}" type="presParOf" srcId="{12A90677-85E3-AC4E-BA6B-7D52F0915C6A}" destId="{198B2C8F-5B17-5145-86AD-58C78F581C80}" srcOrd="6" destOrd="0" presId="urn:microsoft.com/office/officeart/2005/8/layout/default"/>
    <dgm:cxn modelId="{2EBE850F-418F-984B-9CB3-4FD518A540E6}" type="presParOf" srcId="{12A90677-85E3-AC4E-BA6B-7D52F0915C6A}" destId="{FC1C459B-77F2-EA4D-A5BA-8A049A0430E0}" srcOrd="7" destOrd="0" presId="urn:microsoft.com/office/officeart/2005/8/layout/default"/>
    <dgm:cxn modelId="{330FEAB8-8B65-9441-A2D8-030A6C9EF51E}" type="presParOf" srcId="{12A90677-85E3-AC4E-BA6B-7D52F0915C6A}" destId="{E52AABE1-9DC9-0946-9DA9-23F9E240494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633AE-7E82-4F0A-BE09-EAAFA351311D}">
      <dsp:nvSpPr>
        <dsp:cNvPr id="0" name=""/>
        <dsp:cNvSpPr/>
      </dsp:nvSpPr>
      <dsp:spPr>
        <a:xfrm>
          <a:off x="0" y="1422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 gasto cardiaco 30-50%</a:t>
          </a:r>
          <a:endParaRPr lang="es-ES" sz="1600" kern="1200" dirty="0"/>
        </a:p>
      </dsp:txBody>
      <dsp:txXfrm>
        <a:off x="16381" y="17803"/>
        <a:ext cx="5536683" cy="302813"/>
      </dsp:txXfrm>
    </dsp:sp>
    <dsp:sp modelId="{9016FAE8-7278-424C-8312-7EBB40B62996}">
      <dsp:nvSpPr>
        <dsp:cNvPr id="0" name=""/>
        <dsp:cNvSpPr/>
      </dsp:nvSpPr>
      <dsp:spPr>
        <a:xfrm>
          <a:off x="0" y="349513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 volumen sanguíneo 18-25%</a:t>
          </a:r>
          <a:endParaRPr lang="es-ES" sz="1600" kern="1200" dirty="0"/>
        </a:p>
      </dsp:txBody>
      <dsp:txXfrm>
        <a:off x="16381" y="365894"/>
        <a:ext cx="5536683" cy="302813"/>
      </dsp:txXfrm>
    </dsp:sp>
    <dsp:sp modelId="{7C38C963-A2C6-4AF1-8F2D-3328EE220C6C}">
      <dsp:nvSpPr>
        <dsp:cNvPr id="0" name=""/>
        <dsp:cNvSpPr/>
      </dsp:nvSpPr>
      <dsp:spPr>
        <a:xfrm>
          <a:off x="0" y="697604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↓diferencia AV de O2	</a:t>
          </a:r>
          <a:endParaRPr lang="es-ES" sz="1600" kern="1200" dirty="0"/>
        </a:p>
      </dsp:txBody>
      <dsp:txXfrm>
        <a:off x="16381" y="713985"/>
        <a:ext cx="5536683" cy="302813"/>
      </dsp:txXfrm>
    </dsp:sp>
    <dsp:sp modelId="{F29F60D8-25B3-4EAB-A241-D7C788D96BF3}">
      <dsp:nvSpPr>
        <dsp:cNvPr id="0" name=""/>
        <dsp:cNvSpPr/>
      </dsp:nvSpPr>
      <dsp:spPr>
        <a:xfrm>
          <a:off x="0" y="1045695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↑Contractilidad miocárdica</a:t>
          </a:r>
          <a:endParaRPr lang="es-ES" sz="1600" kern="1200" dirty="0"/>
        </a:p>
      </dsp:txBody>
      <dsp:txXfrm>
        <a:off x="16381" y="1062076"/>
        <a:ext cx="5536683" cy="302813"/>
      </dsp:txXfrm>
    </dsp:sp>
    <dsp:sp modelId="{CF66733F-307A-4DB0-B803-FB3D32971C99}">
      <dsp:nvSpPr>
        <dsp:cNvPr id="0" name=""/>
        <dsp:cNvSpPr/>
      </dsp:nvSpPr>
      <dsp:spPr>
        <a:xfrm>
          <a:off x="0" y="1393786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↑Frecuencia cardiaca 20% (10-20 </a:t>
          </a:r>
          <a:r>
            <a:rPr lang="es-MX" sz="1600" kern="1200" dirty="0" err="1" smtClean="0"/>
            <a:t>lpm</a:t>
          </a:r>
          <a:r>
            <a:rPr lang="es-MX" sz="1600" kern="1200" dirty="0" smtClean="0"/>
            <a:t>) </a:t>
          </a:r>
          <a:endParaRPr lang="es-ES" sz="1600" kern="1200" dirty="0"/>
        </a:p>
      </dsp:txBody>
      <dsp:txXfrm>
        <a:off x="16381" y="1410167"/>
        <a:ext cx="5536683" cy="302813"/>
      </dsp:txXfrm>
    </dsp:sp>
    <dsp:sp modelId="{847F9AB7-A437-4F7E-95FB-4B25171167E1}">
      <dsp:nvSpPr>
        <dsp:cNvPr id="0" name=""/>
        <dsp:cNvSpPr/>
      </dsp:nvSpPr>
      <dsp:spPr>
        <a:xfrm>
          <a:off x="0" y="1741876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↑Volumen plasmático 40-50%</a:t>
          </a:r>
          <a:endParaRPr lang="es-ES" sz="1600" kern="1200" dirty="0"/>
        </a:p>
      </dsp:txBody>
      <dsp:txXfrm>
        <a:off x="16381" y="1758257"/>
        <a:ext cx="5536683" cy="302813"/>
      </dsp:txXfrm>
    </dsp:sp>
    <dsp:sp modelId="{B161AEDF-492F-45BC-BDCA-4683F76DD0D7}">
      <dsp:nvSpPr>
        <dsp:cNvPr id="0" name=""/>
        <dsp:cNvSpPr/>
      </dsp:nvSpPr>
      <dsp:spPr>
        <a:xfrm>
          <a:off x="0" y="2089967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↓ presión arterial sistémica</a:t>
          </a:r>
          <a:endParaRPr lang="es-ES" sz="1600" kern="1200" dirty="0"/>
        </a:p>
      </dsp:txBody>
      <dsp:txXfrm>
        <a:off x="16381" y="2106348"/>
        <a:ext cx="5536683" cy="302813"/>
      </dsp:txXfrm>
    </dsp:sp>
    <dsp:sp modelId="{781CFEDE-2F6F-4B9E-808F-3556F860DF1F}">
      <dsp:nvSpPr>
        <dsp:cNvPr id="0" name=""/>
        <dsp:cNvSpPr/>
      </dsp:nvSpPr>
      <dsp:spPr>
        <a:xfrm>
          <a:off x="0" y="2438058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 presión de pulso	</a:t>
          </a:r>
          <a:endParaRPr lang="es-ES" sz="1600" kern="1200" dirty="0"/>
        </a:p>
      </dsp:txBody>
      <dsp:txXfrm>
        <a:off x="16381" y="2454439"/>
        <a:ext cx="5536683" cy="302813"/>
      </dsp:txXfrm>
    </dsp:sp>
    <dsp:sp modelId="{EC6C32BC-97D2-4795-B03E-78B9C46BFBC9}">
      <dsp:nvSpPr>
        <dsp:cNvPr id="0" name=""/>
        <dsp:cNvSpPr/>
      </dsp:nvSpPr>
      <dsp:spPr>
        <a:xfrm>
          <a:off x="0" y="2773633"/>
          <a:ext cx="5569445" cy="16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30" tIns="13970" rIns="78232" bIns="13970" numCol="1" spcCol="1270" anchor="t" anchorCtr="0">
          <a:noAutofit/>
        </a:bodyPr>
        <a:lstStyle/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100" kern="1200" dirty="0" smtClean="0"/>
            <a:t>↓ diastólica &gt; ↓ sistólica</a:t>
          </a:r>
          <a:endParaRPr lang="es-ES" sz="1100" kern="1200" dirty="0"/>
        </a:p>
      </dsp:txBody>
      <dsp:txXfrm>
        <a:off x="0" y="2773633"/>
        <a:ext cx="5569445" cy="161920"/>
      </dsp:txXfrm>
    </dsp:sp>
    <dsp:sp modelId="{18ECDEEA-0462-4725-9FBE-584FCB073E1A}">
      <dsp:nvSpPr>
        <dsp:cNvPr id="0" name=""/>
        <dsp:cNvSpPr/>
      </dsp:nvSpPr>
      <dsp:spPr>
        <a:xfrm>
          <a:off x="0" y="2935554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↑ flujo regional (útero, glándula mamaria, riñón, piel)</a:t>
          </a:r>
          <a:endParaRPr lang="es-ES" sz="1600" kern="1200" dirty="0"/>
        </a:p>
      </dsp:txBody>
      <dsp:txXfrm>
        <a:off x="16381" y="2951935"/>
        <a:ext cx="5536683" cy="302813"/>
      </dsp:txXfrm>
    </dsp:sp>
    <dsp:sp modelId="{50268DD7-5F41-49F1-A936-A7FE6CA3E31D}">
      <dsp:nvSpPr>
        <dsp:cNvPr id="0" name=""/>
        <dsp:cNvSpPr/>
      </dsp:nvSpPr>
      <dsp:spPr>
        <a:xfrm>
          <a:off x="0" y="3283645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↓ resistencias vasculares (sistémicas y pulmonares)</a:t>
          </a:r>
          <a:endParaRPr lang="es-ES" sz="1600" kern="1200" dirty="0"/>
        </a:p>
      </dsp:txBody>
      <dsp:txXfrm>
        <a:off x="16381" y="3300026"/>
        <a:ext cx="5536683" cy="302813"/>
      </dsp:txXfrm>
    </dsp:sp>
    <dsp:sp modelId="{2886C875-40C7-442D-9A59-5CFCBD432399}">
      <dsp:nvSpPr>
        <dsp:cNvPr id="0" name=""/>
        <dsp:cNvSpPr/>
      </dsp:nvSpPr>
      <dsp:spPr>
        <a:xfrm>
          <a:off x="0" y="3631736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↔PVC</a:t>
          </a:r>
          <a:endParaRPr lang="es-ES" sz="1600" kern="1200" dirty="0"/>
        </a:p>
      </dsp:txBody>
      <dsp:txXfrm>
        <a:off x="16381" y="3648117"/>
        <a:ext cx="5536683" cy="302813"/>
      </dsp:txXfrm>
    </dsp:sp>
    <dsp:sp modelId="{97E38829-DD28-4748-896D-CB3FC2F71BCA}">
      <dsp:nvSpPr>
        <dsp:cNvPr id="0" name=""/>
        <dsp:cNvSpPr/>
      </dsp:nvSpPr>
      <dsp:spPr>
        <a:xfrm>
          <a:off x="0" y="3979827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↔ Cuña</a:t>
          </a:r>
          <a:endParaRPr lang="es-ES" sz="1600" kern="1200" dirty="0"/>
        </a:p>
      </dsp:txBody>
      <dsp:txXfrm>
        <a:off x="16381" y="3996208"/>
        <a:ext cx="5536683" cy="302813"/>
      </dsp:txXfrm>
    </dsp:sp>
    <dsp:sp modelId="{0DA3D9A8-7D81-9944-AF64-1356FE516CCA}">
      <dsp:nvSpPr>
        <dsp:cNvPr id="0" name=""/>
        <dsp:cNvSpPr/>
      </dsp:nvSpPr>
      <dsp:spPr>
        <a:xfrm>
          <a:off x="0" y="4327917"/>
          <a:ext cx="5569445" cy="33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Hipercoagulabilidad</a:t>
          </a:r>
          <a:endParaRPr lang="es-ES" sz="1600" kern="1200" dirty="0"/>
        </a:p>
      </dsp:txBody>
      <dsp:txXfrm>
        <a:off x="16381" y="4344298"/>
        <a:ext cx="5536683" cy="302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0D175-3F88-4DE1-BE5D-454BDB171DFD}">
      <dsp:nvSpPr>
        <dsp:cNvPr id="0" name=""/>
        <dsp:cNvSpPr/>
      </dsp:nvSpPr>
      <dsp:spPr>
        <a:xfrm>
          <a:off x="0" y="1181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↑Ventilación por minuto 45%</a:t>
          </a:r>
          <a:endParaRPr lang="es-ES" sz="2400" kern="1200" dirty="0"/>
        </a:p>
      </dsp:txBody>
      <dsp:txXfrm>
        <a:off x="17787" y="18968"/>
        <a:ext cx="4805254" cy="328801"/>
      </dsp:txXfrm>
    </dsp:sp>
    <dsp:sp modelId="{45B2F85E-BB23-414E-98E7-75741D4A5C91}">
      <dsp:nvSpPr>
        <dsp:cNvPr id="0" name=""/>
        <dsp:cNvSpPr/>
      </dsp:nvSpPr>
      <dsp:spPr>
        <a:xfrm>
          <a:off x="0" y="371076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↑ Consumo de oxígeno 20%</a:t>
          </a:r>
          <a:endParaRPr lang="es-ES" sz="2400" kern="1200" dirty="0"/>
        </a:p>
      </dsp:txBody>
      <dsp:txXfrm>
        <a:off x="17787" y="388863"/>
        <a:ext cx="4805254" cy="328801"/>
      </dsp:txXfrm>
    </dsp:sp>
    <dsp:sp modelId="{DA3C776B-C663-40ED-B5C6-0A6EC08F1099}">
      <dsp:nvSpPr>
        <dsp:cNvPr id="0" name=""/>
        <dsp:cNvSpPr/>
      </dsp:nvSpPr>
      <dsp:spPr>
        <a:xfrm>
          <a:off x="0" y="740971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↑ PaO2</a:t>
          </a:r>
          <a:endParaRPr lang="es-ES" sz="2400" kern="1200" dirty="0"/>
        </a:p>
      </dsp:txBody>
      <dsp:txXfrm>
        <a:off x="17787" y="758758"/>
        <a:ext cx="4805254" cy="328801"/>
      </dsp:txXfrm>
    </dsp:sp>
    <dsp:sp modelId="{8B092422-D8BD-4909-8868-26B940A7D077}">
      <dsp:nvSpPr>
        <dsp:cNvPr id="0" name=""/>
        <dsp:cNvSpPr/>
      </dsp:nvSpPr>
      <dsp:spPr>
        <a:xfrm>
          <a:off x="0" y="1110866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↓PaC02</a:t>
          </a:r>
          <a:endParaRPr lang="es-ES" sz="2400" kern="1200" dirty="0"/>
        </a:p>
      </dsp:txBody>
      <dsp:txXfrm>
        <a:off x="17787" y="1128653"/>
        <a:ext cx="4805254" cy="328801"/>
      </dsp:txXfrm>
    </dsp:sp>
    <dsp:sp modelId="{AD638C90-459D-4BAF-B7D2-24EC959603E7}">
      <dsp:nvSpPr>
        <dsp:cNvPr id="0" name=""/>
        <dsp:cNvSpPr/>
      </dsp:nvSpPr>
      <dsp:spPr>
        <a:xfrm>
          <a:off x="0" y="1480761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↓ Capacidad residual funcional  40%</a:t>
          </a:r>
          <a:endParaRPr lang="es-ES" sz="2400" kern="1200" dirty="0"/>
        </a:p>
      </dsp:txBody>
      <dsp:txXfrm>
        <a:off x="17787" y="1498548"/>
        <a:ext cx="4805254" cy="328801"/>
      </dsp:txXfrm>
    </dsp:sp>
    <dsp:sp modelId="{BB944350-C6FD-4C1E-B562-E14C06A6A9E9}">
      <dsp:nvSpPr>
        <dsp:cNvPr id="0" name=""/>
        <dsp:cNvSpPr/>
      </dsp:nvSpPr>
      <dsp:spPr>
        <a:xfrm>
          <a:off x="0" y="1850655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Capacidad inspiratoria</a:t>
          </a:r>
          <a:endParaRPr lang="es-ES" sz="2400" kern="1200" dirty="0"/>
        </a:p>
      </dsp:txBody>
      <dsp:txXfrm>
        <a:off x="17787" y="1868442"/>
        <a:ext cx="4805254" cy="328801"/>
      </dsp:txXfrm>
    </dsp:sp>
    <dsp:sp modelId="{04B7833A-A9A6-4FC4-9583-D14DAB1986B1}">
      <dsp:nvSpPr>
        <dsp:cNvPr id="0" name=""/>
        <dsp:cNvSpPr/>
      </dsp:nvSpPr>
      <dsp:spPr>
        <a:xfrm>
          <a:off x="0" y="2220550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↑ Volumen </a:t>
          </a:r>
          <a:r>
            <a:rPr lang="es-MX" sz="2400" kern="1200" dirty="0" err="1" smtClean="0"/>
            <a:t>Tidal</a:t>
          </a:r>
          <a:r>
            <a:rPr lang="es-MX" sz="2400" kern="1200" dirty="0" smtClean="0"/>
            <a:t> </a:t>
          </a:r>
          <a:endParaRPr lang="es-ES" sz="2400" kern="1200" dirty="0"/>
        </a:p>
      </dsp:txBody>
      <dsp:txXfrm>
        <a:off x="17787" y="2238337"/>
        <a:ext cx="4805254" cy="328801"/>
      </dsp:txXfrm>
    </dsp:sp>
    <dsp:sp modelId="{A6175DE8-92AD-4B71-B2FD-FC27D79F2E2C}">
      <dsp:nvSpPr>
        <dsp:cNvPr id="0" name=""/>
        <dsp:cNvSpPr/>
      </dsp:nvSpPr>
      <dsp:spPr>
        <a:xfrm>
          <a:off x="0" y="2590445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↔ Capacidad Vital</a:t>
          </a:r>
          <a:endParaRPr lang="es-ES" sz="2400" kern="1200" dirty="0"/>
        </a:p>
      </dsp:txBody>
      <dsp:txXfrm>
        <a:off x="17787" y="2608232"/>
        <a:ext cx="4805254" cy="328801"/>
      </dsp:txXfrm>
    </dsp:sp>
    <dsp:sp modelId="{EBE1A149-1682-4149-B535-A255C177C224}">
      <dsp:nvSpPr>
        <dsp:cNvPr id="0" name=""/>
        <dsp:cNvSpPr/>
      </dsp:nvSpPr>
      <dsp:spPr>
        <a:xfrm>
          <a:off x="0" y="2960340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↔ Capacidad total </a:t>
          </a:r>
          <a:endParaRPr lang="es-ES" sz="2400" kern="1200" dirty="0"/>
        </a:p>
      </dsp:txBody>
      <dsp:txXfrm>
        <a:off x="17787" y="2978127"/>
        <a:ext cx="4805254" cy="328801"/>
      </dsp:txXfrm>
    </dsp:sp>
    <dsp:sp modelId="{91DF9F32-6253-4DAA-A03F-E53724D4DC4F}">
      <dsp:nvSpPr>
        <dsp:cNvPr id="0" name=""/>
        <dsp:cNvSpPr/>
      </dsp:nvSpPr>
      <dsp:spPr>
        <a:xfrm>
          <a:off x="0" y="3330235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↔</a:t>
          </a:r>
          <a:r>
            <a:rPr lang="es-MX" sz="2400" kern="1200" dirty="0" err="1" smtClean="0"/>
            <a:t>Compliance</a:t>
          </a:r>
          <a:r>
            <a:rPr lang="es-MX" sz="2400" kern="1200" dirty="0" smtClean="0"/>
            <a:t> pulmonar </a:t>
          </a:r>
          <a:endParaRPr lang="es-ES" sz="2400" kern="1200" dirty="0"/>
        </a:p>
      </dsp:txBody>
      <dsp:txXfrm>
        <a:off x="17787" y="3348022"/>
        <a:ext cx="4805254" cy="328801"/>
      </dsp:txXfrm>
    </dsp:sp>
    <dsp:sp modelId="{46252C98-706A-44AF-A230-81738AE4B809}">
      <dsp:nvSpPr>
        <dsp:cNvPr id="0" name=""/>
        <dsp:cNvSpPr/>
      </dsp:nvSpPr>
      <dsp:spPr>
        <a:xfrm>
          <a:off x="0" y="3700130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↓ Resistencia de vía aérea</a:t>
          </a:r>
          <a:endParaRPr lang="es-ES" sz="2400" kern="1200" dirty="0"/>
        </a:p>
      </dsp:txBody>
      <dsp:txXfrm>
        <a:off x="17787" y="3717917"/>
        <a:ext cx="4805254" cy="328801"/>
      </dsp:txXfrm>
    </dsp:sp>
    <dsp:sp modelId="{47C15E6A-E362-4FEC-BC9A-11CEAB475E1C}">
      <dsp:nvSpPr>
        <dsp:cNvPr id="0" name=""/>
        <dsp:cNvSpPr/>
      </dsp:nvSpPr>
      <dsp:spPr>
        <a:xfrm>
          <a:off x="0" y="4070024"/>
          <a:ext cx="4840828" cy="36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Alcalosis respiratoria compensada </a:t>
          </a:r>
          <a:endParaRPr lang="es-ES" sz="2400" kern="1200" dirty="0"/>
        </a:p>
      </dsp:txBody>
      <dsp:txXfrm>
        <a:off x="17787" y="4087811"/>
        <a:ext cx="4805254" cy="328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93DD-A185-1446-8DED-601C2FF79D80}">
      <dsp:nvSpPr>
        <dsp:cNvPr id="0" name=""/>
        <dsp:cNvSpPr/>
      </dsp:nvSpPr>
      <dsp:spPr>
        <a:xfrm>
          <a:off x="175324" y="1422487"/>
          <a:ext cx="4102808" cy="2666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Pueden ser mal tolerados en las cardiópatas</a:t>
          </a:r>
          <a:endParaRPr lang="es-E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Hipertrofia miocárdica</a:t>
          </a:r>
          <a:endParaRPr lang="es-E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Dilatación de cavidades cardiacas </a:t>
          </a:r>
          <a:endParaRPr lang="es-E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Insuficiencia valvular</a:t>
          </a:r>
          <a:endParaRPr lang="es-E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Contractilidad se deprime ligeramente </a:t>
          </a:r>
          <a:endParaRPr lang="es-E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Dilatación de diámetro de raíz aórtica</a:t>
          </a:r>
          <a:endParaRPr lang="es-ES" sz="1700" kern="1200"/>
        </a:p>
      </dsp:txBody>
      <dsp:txXfrm>
        <a:off x="305508" y="1552671"/>
        <a:ext cx="3842440" cy="2406457"/>
      </dsp:txXfrm>
    </dsp:sp>
    <dsp:sp modelId="{CFB5D1A1-BA4A-F046-87C5-A6131D46EE68}">
      <dsp:nvSpPr>
        <dsp:cNvPr id="0" name=""/>
        <dsp:cNvSpPr/>
      </dsp:nvSpPr>
      <dsp:spPr>
        <a:xfrm>
          <a:off x="2226729" y="494086"/>
          <a:ext cx="4523627" cy="4523627"/>
        </a:xfrm>
        <a:custGeom>
          <a:avLst/>
          <a:gdLst/>
          <a:ahLst/>
          <a:cxnLst/>
          <a:rect l="0" t="0" r="0" b="0"/>
          <a:pathLst>
            <a:path>
              <a:moveTo>
                <a:pt x="456624" y="899061"/>
              </a:moveTo>
              <a:arcTo wR="2261813" hR="2261813" stAng="13022967" swAng="6354066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843AA-4625-7A41-9C73-5AB92FBFBCBE}">
      <dsp:nvSpPr>
        <dsp:cNvPr id="0" name=""/>
        <dsp:cNvSpPr/>
      </dsp:nvSpPr>
      <dsp:spPr>
        <a:xfrm>
          <a:off x="4698952" y="1422487"/>
          <a:ext cx="4102808" cy="2666825"/>
        </a:xfrm>
        <a:prstGeom prst="roundRect">
          <a:avLst/>
        </a:prstGeom>
        <a:solidFill>
          <a:schemeClr val="accent4">
            <a:hueOff val="2928527"/>
            <a:satOff val="-23143"/>
            <a:lumOff val="-2117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Otras complicaciones a considerar </a:t>
          </a:r>
          <a:endParaRPr lang="es-E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Fenómenos proarrítmicos</a:t>
          </a:r>
          <a:endParaRPr lang="es-E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smtClean="0"/>
            <a:t>Trombosis</a:t>
          </a:r>
          <a:endParaRPr lang="es-ES" sz="1700" kern="1200"/>
        </a:p>
      </dsp:txBody>
      <dsp:txXfrm>
        <a:off x="4829136" y="1552671"/>
        <a:ext cx="3842440" cy="2406457"/>
      </dsp:txXfrm>
    </dsp:sp>
    <dsp:sp modelId="{AFCB5DF9-2D0C-DA4E-94FA-ECFB868BD948}">
      <dsp:nvSpPr>
        <dsp:cNvPr id="0" name=""/>
        <dsp:cNvSpPr/>
      </dsp:nvSpPr>
      <dsp:spPr>
        <a:xfrm>
          <a:off x="2226729" y="494086"/>
          <a:ext cx="4523627" cy="4523627"/>
        </a:xfrm>
        <a:custGeom>
          <a:avLst/>
          <a:gdLst/>
          <a:ahLst/>
          <a:cxnLst/>
          <a:rect l="0" t="0" r="0" b="0"/>
          <a:pathLst>
            <a:path>
              <a:moveTo>
                <a:pt x="4067002" y="3624565"/>
              </a:moveTo>
              <a:arcTo wR="2261813" hR="2261813" stAng="2222967" swAng="6354066"/>
            </a:path>
          </a:pathLst>
        </a:custGeom>
        <a:noFill/>
        <a:ln w="12700" cap="flat" cmpd="sng" algn="ctr">
          <a:solidFill>
            <a:schemeClr val="accent4">
              <a:hueOff val="2928527"/>
              <a:satOff val="-23143"/>
              <a:lumOff val="-2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34297-A20B-B246-A40A-55C415A559B0}">
      <dsp:nvSpPr>
        <dsp:cNvPr id="0" name=""/>
        <dsp:cNvSpPr/>
      </dsp:nvSpPr>
      <dsp:spPr>
        <a:xfrm>
          <a:off x="-4445262" y="-681744"/>
          <a:ext cx="5295727" cy="5295727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7CFF8-1783-D344-A4BC-094D82039ED4}">
      <dsp:nvSpPr>
        <dsp:cNvPr id="0" name=""/>
        <dsp:cNvSpPr/>
      </dsp:nvSpPr>
      <dsp:spPr>
        <a:xfrm>
          <a:off x="445502" y="302310"/>
          <a:ext cx="6846754" cy="604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16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Cambios hemodinámicos por el dolor y ansiedad</a:t>
          </a:r>
          <a:endParaRPr lang="es-ES" sz="1700" kern="1200"/>
        </a:p>
      </dsp:txBody>
      <dsp:txXfrm>
        <a:off x="445502" y="302310"/>
        <a:ext cx="6846754" cy="604935"/>
      </dsp:txXfrm>
    </dsp:sp>
    <dsp:sp modelId="{5280BA03-C044-DE43-9ACC-12C4B8C12148}">
      <dsp:nvSpPr>
        <dsp:cNvPr id="0" name=""/>
        <dsp:cNvSpPr/>
      </dsp:nvSpPr>
      <dsp:spPr>
        <a:xfrm>
          <a:off x="67417" y="226693"/>
          <a:ext cx="756169" cy="756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1243A-9D82-7E48-97E7-1DDCF5FBAAC5}">
      <dsp:nvSpPr>
        <dsp:cNvPr id="0" name=""/>
        <dsp:cNvSpPr/>
      </dsp:nvSpPr>
      <dsp:spPr>
        <a:xfrm>
          <a:off x="792325" y="1209870"/>
          <a:ext cx="6499930" cy="604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168" tIns="43180" rIns="43180" bIns="4318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Las contracciones uterinas</a:t>
          </a:r>
          <a:endParaRPr lang="es-E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>
              <a:sym typeface="Wingdings"/>
            </a:rPr>
            <a:t></a:t>
          </a:r>
          <a:r>
            <a:rPr lang="es-ES" sz="1300" kern="1200" smtClean="0"/>
            <a:t>50% FC y GC  volumen intravascular (300-400 ml) </a:t>
          </a:r>
          <a:endParaRPr lang="es-ES" sz="1300" kern="1200"/>
        </a:p>
      </dsp:txBody>
      <dsp:txXfrm>
        <a:off x="792325" y="1209870"/>
        <a:ext cx="6499930" cy="604935"/>
      </dsp:txXfrm>
    </dsp:sp>
    <dsp:sp modelId="{6CDF6812-9B6C-004C-B47A-EEFB21240C4C}">
      <dsp:nvSpPr>
        <dsp:cNvPr id="0" name=""/>
        <dsp:cNvSpPr/>
      </dsp:nvSpPr>
      <dsp:spPr>
        <a:xfrm>
          <a:off x="414240" y="1134254"/>
          <a:ext cx="756169" cy="756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C2C72-87BA-5244-B3B3-FBC97C1CB0DC}">
      <dsp:nvSpPr>
        <dsp:cNvPr id="0" name=""/>
        <dsp:cNvSpPr/>
      </dsp:nvSpPr>
      <dsp:spPr>
        <a:xfrm>
          <a:off x="792325" y="2117431"/>
          <a:ext cx="6499930" cy="604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16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>
              <a:sym typeface="Wingdings"/>
            </a:rPr>
            <a:t></a:t>
          </a:r>
          <a:r>
            <a:rPr lang="es-ES" sz="1700" kern="1200" smtClean="0"/>
            <a:t>GC por descompresión de vena cava inferior y transferencia de sangre desde el útero contraído </a:t>
          </a:r>
          <a:endParaRPr lang="es-ES" sz="1700" kern="1200"/>
        </a:p>
      </dsp:txBody>
      <dsp:txXfrm>
        <a:off x="792325" y="2117431"/>
        <a:ext cx="6499930" cy="604935"/>
      </dsp:txXfrm>
    </dsp:sp>
    <dsp:sp modelId="{B96AA20C-1101-1049-9780-945E95092EBF}">
      <dsp:nvSpPr>
        <dsp:cNvPr id="0" name=""/>
        <dsp:cNvSpPr/>
      </dsp:nvSpPr>
      <dsp:spPr>
        <a:xfrm>
          <a:off x="414240" y="2041814"/>
          <a:ext cx="756169" cy="756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D147B-E0A2-264A-AA6F-E1B5615D9EBD}">
      <dsp:nvSpPr>
        <dsp:cNvPr id="0" name=""/>
        <dsp:cNvSpPr/>
      </dsp:nvSpPr>
      <dsp:spPr>
        <a:xfrm>
          <a:off x="445502" y="3024992"/>
          <a:ext cx="6846754" cy="604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168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/>
            <a:t>Se debe individualizar y </a:t>
          </a:r>
          <a:r>
            <a:rPr lang="es-ES" sz="1700" b="1" kern="1200" smtClean="0"/>
            <a:t>trabajar en equipo</a:t>
          </a:r>
          <a:endParaRPr lang="es-ES" sz="1700" kern="1200"/>
        </a:p>
      </dsp:txBody>
      <dsp:txXfrm>
        <a:off x="445502" y="3024992"/>
        <a:ext cx="6846754" cy="604935"/>
      </dsp:txXfrm>
    </dsp:sp>
    <dsp:sp modelId="{A90D1B7F-0CA0-934B-845E-FDDE7CAA1BD4}">
      <dsp:nvSpPr>
        <dsp:cNvPr id="0" name=""/>
        <dsp:cNvSpPr/>
      </dsp:nvSpPr>
      <dsp:spPr>
        <a:xfrm>
          <a:off x="67417" y="2949375"/>
          <a:ext cx="756169" cy="756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9BDDD-8A4B-4E42-B4A6-DB84C44E1A53}">
      <dsp:nvSpPr>
        <dsp:cNvPr id="0" name=""/>
        <dsp:cNvSpPr/>
      </dsp:nvSpPr>
      <dsp:spPr>
        <a:xfrm>
          <a:off x="527947" y="660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2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Historia de arritmias</a:t>
          </a:r>
          <a:endParaRPr lang="es-ES" sz="1800" kern="1200" dirty="0"/>
        </a:p>
      </dsp:txBody>
      <dsp:txXfrm>
        <a:off x="527947" y="660"/>
        <a:ext cx="1965458" cy="1179274"/>
      </dsp:txXfrm>
    </dsp:sp>
    <dsp:sp modelId="{49E68702-8198-7540-B85D-3020DF9DD800}">
      <dsp:nvSpPr>
        <dsp:cNvPr id="0" name=""/>
        <dsp:cNvSpPr/>
      </dsp:nvSpPr>
      <dsp:spPr>
        <a:xfrm>
          <a:off x="2689951" y="660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3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Fármacos cardiovasculares </a:t>
          </a:r>
          <a:endParaRPr lang="es-ES" sz="1800" kern="1200" dirty="0"/>
        </a:p>
      </dsp:txBody>
      <dsp:txXfrm>
        <a:off x="2689951" y="660"/>
        <a:ext cx="1965458" cy="1179274"/>
      </dsp:txXfrm>
    </dsp:sp>
    <dsp:sp modelId="{0430C88D-8610-9841-B8C1-D55A1EEB3331}">
      <dsp:nvSpPr>
        <dsp:cNvPr id="0" name=""/>
        <dsp:cNvSpPr/>
      </dsp:nvSpPr>
      <dsp:spPr>
        <a:xfrm>
          <a:off x="4851955" y="660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4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Clase funcional </a:t>
          </a:r>
          <a:endParaRPr lang="es-ES" sz="1800" kern="1200" dirty="0"/>
        </a:p>
      </dsp:txBody>
      <dsp:txXfrm>
        <a:off x="4851955" y="660"/>
        <a:ext cx="1965458" cy="1179274"/>
      </dsp:txXfrm>
    </dsp:sp>
    <dsp:sp modelId="{8632C5D4-E789-6447-BB03-ADF8A5369B88}">
      <dsp:nvSpPr>
        <dsp:cNvPr id="0" name=""/>
        <dsp:cNvSpPr/>
      </dsp:nvSpPr>
      <dsp:spPr>
        <a:xfrm>
          <a:off x="527947" y="1376481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5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Obstrucción izquierda</a:t>
          </a:r>
          <a:endParaRPr lang="es-ES" sz="1800" kern="1200" dirty="0"/>
        </a:p>
      </dsp:txBody>
      <dsp:txXfrm>
        <a:off x="527947" y="1376481"/>
        <a:ext cx="1965458" cy="1179274"/>
      </dsp:txXfrm>
    </dsp:sp>
    <dsp:sp modelId="{45F971A2-1667-3742-B796-4697DF161434}">
      <dsp:nvSpPr>
        <dsp:cNvPr id="0" name=""/>
        <dsp:cNvSpPr/>
      </dsp:nvSpPr>
      <dsp:spPr>
        <a:xfrm>
          <a:off x="2689951" y="1376481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6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Insuficiencia valvular severa </a:t>
          </a:r>
          <a:endParaRPr lang="es-E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Pulmonar o AV sistémica</a:t>
          </a:r>
          <a:endParaRPr lang="es-ES" sz="1400" kern="1200" dirty="0"/>
        </a:p>
      </dsp:txBody>
      <dsp:txXfrm>
        <a:off x="2689951" y="1376481"/>
        <a:ext cx="1965458" cy="1179274"/>
      </dsp:txXfrm>
    </dsp:sp>
    <dsp:sp modelId="{EFFB0545-6615-A143-A391-B49B0D331F5E}">
      <dsp:nvSpPr>
        <dsp:cNvPr id="0" name=""/>
        <dsp:cNvSpPr/>
      </dsp:nvSpPr>
      <dsp:spPr>
        <a:xfrm>
          <a:off x="4851955" y="1376481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2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Prótesis mecánica</a:t>
          </a:r>
          <a:endParaRPr lang="es-ES" sz="1800" kern="1200" dirty="0"/>
        </a:p>
      </dsp:txBody>
      <dsp:txXfrm>
        <a:off x="4851955" y="1376481"/>
        <a:ext cx="1965458" cy="1179274"/>
      </dsp:txXfrm>
    </dsp:sp>
    <dsp:sp modelId="{276F7CC7-31E8-1D4D-8A17-08BF9695EAA7}">
      <dsp:nvSpPr>
        <dsp:cNvPr id="0" name=""/>
        <dsp:cNvSpPr/>
      </dsp:nvSpPr>
      <dsp:spPr>
        <a:xfrm>
          <a:off x="2689951" y="2752302"/>
          <a:ext cx="1965458" cy="11792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3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Cardiopatía cianótica</a:t>
          </a:r>
          <a:endParaRPr lang="es-ES" sz="1800" kern="1200" dirty="0"/>
        </a:p>
      </dsp:txBody>
      <dsp:txXfrm>
        <a:off x="2689951" y="2752302"/>
        <a:ext cx="1965458" cy="1179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B0CC-B4CA-6040-B02D-AC416F3B73BE}">
      <dsp:nvSpPr>
        <dsp:cNvPr id="0" name=""/>
        <dsp:cNvSpPr/>
      </dsp:nvSpPr>
      <dsp:spPr>
        <a:xfrm>
          <a:off x="0" y="474092"/>
          <a:ext cx="2295425" cy="13772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2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Gestación múltiple o gemelar </a:t>
          </a:r>
          <a:endParaRPr lang="es-ES" sz="2400" kern="1200" dirty="0"/>
        </a:p>
      </dsp:txBody>
      <dsp:txXfrm>
        <a:off x="0" y="474092"/>
        <a:ext cx="2295425" cy="1377255"/>
      </dsp:txXfrm>
    </dsp:sp>
    <dsp:sp modelId="{968F79A7-5396-034B-8749-F52A2A220428}">
      <dsp:nvSpPr>
        <dsp:cNvPr id="0" name=""/>
        <dsp:cNvSpPr/>
      </dsp:nvSpPr>
      <dsp:spPr>
        <a:xfrm>
          <a:off x="2524968" y="474092"/>
          <a:ext cx="2295425" cy="13772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3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Tabaquismo</a:t>
          </a:r>
          <a:endParaRPr lang="es-ES" sz="2400" kern="1200" dirty="0"/>
        </a:p>
      </dsp:txBody>
      <dsp:txXfrm>
        <a:off x="2524968" y="474092"/>
        <a:ext cx="2295425" cy="1377255"/>
      </dsp:txXfrm>
    </dsp:sp>
    <dsp:sp modelId="{BA5F3190-5CDA-FE44-B248-CBD070DC5EA8}">
      <dsp:nvSpPr>
        <dsp:cNvPr id="0" name=""/>
        <dsp:cNvSpPr/>
      </dsp:nvSpPr>
      <dsp:spPr>
        <a:xfrm>
          <a:off x="5049936" y="474092"/>
          <a:ext cx="2295425" cy="13772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4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Cardiopatía cianótica</a:t>
          </a:r>
          <a:endParaRPr lang="es-ES" sz="2400" kern="1200" dirty="0"/>
        </a:p>
      </dsp:txBody>
      <dsp:txXfrm>
        <a:off x="5049936" y="474092"/>
        <a:ext cx="2295425" cy="1377255"/>
      </dsp:txXfrm>
    </dsp:sp>
    <dsp:sp modelId="{47828A43-723E-F241-99DB-B7106748D78C}">
      <dsp:nvSpPr>
        <dsp:cNvPr id="0" name=""/>
        <dsp:cNvSpPr/>
      </dsp:nvSpPr>
      <dsp:spPr>
        <a:xfrm>
          <a:off x="1262484" y="2080890"/>
          <a:ext cx="2295425" cy="13772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5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Prótesis mecánica </a:t>
          </a:r>
          <a:endParaRPr lang="es-ES" sz="2400" kern="1200" dirty="0"/>
        </a:p>
      </dsp:txBody>
      <dsp:txXfrm>
        <a:off x="1262484" y="2080890"/>
        <a:ext cx="2295425" cy="1377255"/>
      </dsp:txXfrm>
    </dsp:sp>
    <dsp:sp modelId="{31F5D897-3E99-124C-9D77-FB94C970EA97}">
      <dsp:nvSpPr>
        <dsp:cNvPr id="0" name=""/>
        <dsp:cNvSpPr/>
      </dsp:nvSpPr>
      <dsp:spPr>
        <a:xfrm>
          <a:off x="3787452" y="2080890"/>
          <a:ext cx="2295425" cy="13772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6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Fármacos cardiovasculares </a:t>
          </a:r>
          <a:endParaRPr lang="es-ES" sz="2400" kern="1200" dirty="0"/>
        </a:p>
      </dsp:txBody>
      <dsp:txXfrm>
        <a:off x="3787452" y="2080890"/>
        <a:ext cx="2295425" cy="1377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CD72A-1F99-484B-931F-5BCFEC937192}">
      <dsp:nvSpPr>
        <dsp:cNvPr id="0" name=""/>
        <dsp:cNvSpPr/>
      </dsp:nvSpPr>
      <dsp:spPr>
        <a:xfrm>
          <a:off x="0" y="474092"/>
          <a:ext cx="2295425" cy="137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IECA</a:t>
          </a:r>
          <a:endParaRPr lang="es-E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Afectan desarrollo renal del feto</a:t>
          </a:r>
          <a:endParaRPr lang="es-ES" sz="1500" kern="1200"/>
        </a:p>
      </dsp:txBody>
      <dsp:txXfrm>
        <a:off x="0" y="474092"/>
        <a:ext cx="2295425" cy="1377255"/>
      </dsp:txXfrm>
    </dsp:sp>
    <dsp:sp modelId="{44B0B4EF-2354-3748-A3E7-807AE072C699}">
      <dsp:nvSpPr>
        <dsp:cNvPr id="0" name=""/>
        <dsp:cNvSpPr/>
      </dsp:nvSpPr>
      <dsp:spPr>
        <a:xfrm>
          <a:off x="2524968" y="474092"/>
          <a:ext cx="2295425" cy="137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ARA II </a:t>
          </a:r>
          <a:endParaRPr lang="es-E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Afectan desarrollo renal del feto </a:t>
          </a:r>
          <a:endParaRPr lang="es-ES" sz="1500" kern="1200"/>
        </a:p>
      </dsp:txBody>
      <dsp:txXfrm>
        <a:off x="2524968" y="474092"/>
        <a:ext cx="2295425" cy="1377255"/>
      </dsp:txXfrm>
    </dsp:sp>
    <dsp:sp modelId="{9A2F32F7-2BB2-4F4D-B45C-68D613D40BE6}">
      <dsp:nvSpPr>
        <dsp:cNvPr id="0" name=""/>
        <dsp:cNvSpPr/>
      </dsp:nvSpPr>
      <dsp:spPr>
        <a:xfrm>
          <a:off x="5049936" y="474092"/>
          <a:ext cx="2295425" cy="137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Amiodarona</a:t>
          </a:r>
          <a:endParaRPr lang="es-E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Hipotiroidismo neonatal, prematuridad, problemas del neurodesarrollo</a:t>
          </a:r>
          <a:endParaRPr lang="es-ES" sz="1500" kern="1200"/>
        </a:p>
      </dsp:txBody>
      <dsp:txXfrm>
        <a:off x="5049936" y="474092"/>
        <a:ext cx="2295425" cy="1377255"/>
      </dsp:txXfrm>
    </dsp:sp>
    <dsp:sp modelId="{198B2C8F-5B17-5145-86AD-58C78F581C80}">
      <dsp:nvSpPr>
        <dsp:cNvPr id="0" name=""/>
        <dsp:cNvSpPr/>
      </dsp:nvSpPr>
      <dsp:spPr>
        <a:xfrm>
          <a:off x="1262484" y="2080890"/>
          <a:ext cx="2295425" cy="137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Espironolactona</a:t>
          </a:r>
          <a:endParaRPr lang="es-E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Anomalías genitales</a:t>
          </a:r>
          <a:endParaRPr lang="es-ES" sz="1500" kern="1200"/>
        </a:p>
      </dsp:txBody>
      <dsp:txXfrm>
        <a:off x="1262484" y="2080890"/>
        <a:ext cx="2295425" cy="1377255"/>
      </dsp:txXfrm>
    </dsp:sp>
    <dsp:sp modelId="{E52AABE1-9DC9-0946-9DA9-23F9E2404946}">
      <dsp:nvSpPr>
        <dsp:cNvPr id="0" name=""/>
        <dsp:cNvSpPr/>
      </dsp:nvSpPr>
      <dsp:spPr>
        <a:xfrm>
          <a:off x="3787452" y="2080890"/>
          <a:ext cx="2295425" cy="137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Acenocumarina</a:t>
          </a:r>
          <a:endParaRPr lang="es-ES" sz="19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smtClean="0"/>
            <a:t>Embriopatía y sangrado</a:t>
          </a:r>
          <a:endParaRPr lang="es-ES" sz="1500" kern="1200"/>
        </a:p>
      </dsp:txBody>
      <dsp:txXfrm>
        <a:off x="3787452" y="2080890"/>
        <a:ext cx="2295425" cy="137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ED39-080A-FA4E-B2D3-81D5B24210D0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EEE8-AF5B-8249-81AB-F1756DF4B55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66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02827C-422E-4049-8D17-4F1BFE3490F6}" type="slidenum">
              <a:rPr lang="es-MX" sz="1200"/>
              <a:pPr eaLnBrk="1" hangingPunct="1"/>
              <a:t>1</a:t>
            </a:fld>
            <a:endParaRPr lang="es-MX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441123" y="1439450"/>
            <a:ext cx="8229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s-E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2C0497A-2473-764B-BB49-743DC45659B7}" type="datetimeFigureOut">
              <a:rPr lang="es-ES" smtClean="0"/>
              <a:t>01/08/18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6B59948-1AC9-284C-A9EF-3A3CC60792B4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mach.org.uk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chilero.com.mx/assets/notas/images/2772_hospital_de_car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" y="4065411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1 Título"/>
          <p:cNvSpPr txBox="1">
            <a:spLocks/>
          </p:cNvSpPr>
          <p:nvPr/>
        </p:nvSpPr>
        <p:spPr bwMode="auto">
          <a:xfrm>
            <a:off x="669925" y="917575"/>
            <a:ext cx="7772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s-ES" sz="360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19461" name="CuadroTexto 2"/>
          <p:cNvSpPr txBox="1">
            <a:spLocks noChangeArrowheads="1"/>
          </p:cNvSpPr>
          <p:nvPr/>
        </p:nvSpPr>
        <p:spPr bwMode="auto">
          <a:xfrm>
            <a:off x="801152" y="4065411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dirty="0"/>
              <a:t>SERVICIO DE CARDIOPATÍAS CONGÉNITAS</a:t>
            </a:r>
          </a:p>
          <a:p>
            <a:pPr algn="ctr" eaLnBrk="1" hangingPunct="1"/>
            <a:r>
              <a:rPr lang="es-ES" dirty="0"/>
              <a:t>HOSPITAL DE CARDIOLOGÍA </a:t>
            </a:r>
          </a:p>
          <a:p>
            <a:pPr algn="ctr" eaLnBrk="1" hangingPunct="1"/>
            <a:r>
              <a:rPr lang="es-ES" dirty="0"/>
              <a:t>CENTRO MÉDICO NACIONAL SIGLO XXI  </a:t>
            </a:r>
            <a:endParaRPr lang="es-ES" dirty="0" smtClean="0"/>
          </a:p>
          <a:p>
            <a:pPr algn="ctr" eaLnBrk="1" hangingPunct="1"/>
            <a:endParaRPr lang="es-ES" dirty="0"/>
          </a:p>
          <a:p>
            <a:pPr algn="ctr" eaLnBrk="1" hangingPunct="1"/>
            <a:endParaRPr lang="es-ES" dirty="0" smtClean="0"/>
          </a:p>
          <a:p>
            <a:pPr algn="ctr" eaLnBrk="1" hangingPunct="1"/>
            <a:endParaRPr lang="es-ES" dirty="0"/>
          </a:p>
          <a:p>
            <a:pPr algn="ctr" eaLnBrk="1" hangingPunct="1"/>
            <a:r>
              <a:rPr lang="es-ES" dirty="0" smtClean="0"/>
              <a:t>Agost</a:t>
            </a:r>
            <a:r>
              <a:rPr lang="es-ES" dirty="0" smtClean="0"/>
              <a:t>o </a:t>
            </a:r>
            <a:r>
              <a:rPr lang="es-ES" dirty="0" smtClean="0"/>
              <a:t>2018 </a:t>
            </a:r>
            <a:endParaRPr lang="es-ES" dirty="0"/>
          </a:p>
        </p:txBody>
      </p:sp>
      <p:pic>
        <p:nvPicPr>
          <p:cNvPr id="9" name="Picture 1" descr="C:\Users\lucelli.yanez\Desktop\Logo.JPG"/>
          <p:cNvPicPr>
            <a:picLocks noChangeAspect="1" noChangeArrowheads="1"/>
          </p:cNvPicPr>
          <p:nvPr/>
        </p:nvPicPr>
        <p:blipFill rotWithShape="1">
          <a:blip r:embed="rId5" cstate="print"/>
          <a:srcRect l="12200" r="14053" b="8744"/>
          <a:stretch/>
        </p:blipFill>
        <p:spPr bwMode="auto">
          <a:xfrm>
            <a:off x="7621358" y="3940148"/>
            <a:ext cx="1530786" cy="1420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3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  <a:cs typeface="+mj-cs"/>
              </a:rPr>
              <a:t>Cambios respiratorios</a:t>
            </a:r>
            <a:r>
              <a:rPr lang="es-MX" sz="3600" dirty="0" smtClean="0">
                <a:ea typeface="+mj-ea"/>
                <a:cs typeface="+mj-cs"/>
              </a:rPr>
              <a:t> </a:t>
            </a:r>
            <a:endParaRPr lang="es-ES" dirty="0">
              <a:ea typeface="+mj-ea"/>
              <a:cs typeface="+mj-cs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037671"/>
              </p:ext>
            </p:extLst>
          </p:nvPr>
        </p:nvGraphicFramePr>
        <p:xfrm>
          <a:off x="2209303" y="1637990"/>
          <a:ext cx="4840828" cy="443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159031" y="6274129"/>
            <a:ext cx="398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BMJ 2006;332:401-406</a:t>
            </a:r>
          </a:p>
          <a:p>
            <a:r>
              <a:rPr lang="da-DK" dirty="0"/>
              <a:t>Rev Esp </a:t>
            </a:r>
            <a:r>
              <a:rPr lang="da-DK" dirty="0" err="1"/>
              <a:t>Cardiol</a:t>
            </a:r>
            <a:r>
              <a:rPr lang="da-DK" dirty="0"/>
              <a:t>. 2011;64(11):1045–1050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022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estructurales 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748561"/>
              </p:ext>
            </p:extLst>
          </p:nvPr>
        </p:nvGraphicFramePr>
        <p:xfrm>
          <a:off x="36288" y="1001481"/>
          <a:ext cx="8977086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754295" y="5410249"/>
            <a:ext cx="34026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Echocardiography</a:t>
            </a:r>
            <a:r>
              <a:rPr lang="es-ES" dirty="0" smtClean="0"/>
              <a:t> 1996;13:135-46</a:t>
            </a:r>
          </a:p>
          <a:p>
            <a:r>
              <a:rPr lang="es-ES" dirty="0" err="1" smtClean="0"/>
              <a:t>Int</a:t>
            </a:r>
            <a:r>
              <a:rPr lang="es-ES" dirty="0" smtClean="0"/>
              <a:t> J </a:t>
            </a:r>
            <a:r>
              <a:rPr lang="es-ES" dirty="0" err="1" smtClean="0"/>
              <a:t>Cardiol</a:t>
            </a:r>
            <a:r>
              <a:rPr lang="es-ES" dirty="0" smtClean="0"/>
              <a:t> 1992;40:265-72</a:t>
            </a:r>
          </a:p>
          <a:p>
            <a:r>
              <a:rPr lang="es-ES" dirty="0" err="1" smtClean="0"/>
              <a:t>Eur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J 2005;26:914-20</a:t>
            </a:r>
          </a:p>
          <a:p>
            <a:r>
              <a:rPr lang="es-ES" dirty="0" smtClean="0"/>
              <a:t>BMJ 2006;332:401-406</a:t>
            </a:r>
          </a:p>
          <a:p>
            <a:r>
              <a:rPr lang="es-ES" dirty="0" err="1" smtClean="0"/>
              <a:t>Int</a:t>
            </a:r>
            <a:r>
              <a:rPr lang="es-ES" dirty="0" smtClean="0"/>
              <a:t> J </a:t>
            </a:r>
            <a:r>
              <a:rPr lang="es-ES" dirty="0" err="1" smtClean="0"/>
              <a:t>Cardiol</a:t>
            </a:r>
            <a:r>
              <a:rPr lang="es-ES" dirty="0" smtClean="0"/>
              <a:t> 2007;122:143-8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88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momento del parto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360556"/>
              </p:ext>
            </p:extLst>
          </p:nvPr>
        </p:nvGraphicFramePr>
        <p:xfrm>
          <a:off x="900113" y="2133600"/>
          <a:ext cx="7345362" cy="39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50009" y="6374748"/>
            <a:ext cx="299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Am J </a:t>
            </a:r>
            <a:r>
              <a:rPr lang="es-ES" dirty="0" err="1" smtClean="0"/>
              <a:t>Cardiol</a:t>
            </a:r>
            <a:r>
              <a:rPr lang="es-ES" dirty="0" smtClean="0"/>
              <a:t> 1997;80:1469-73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57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2564"/>
            <a:ext cx="8229600" cy="3571134"/>
          </a:xfrm>
        </p:spPr>
        <p:txBody>
          <a:bodyPr/>
          <a:lstStyle/>
          <a:p>
            <a:r>
              <a:rPr lang="es-ES" dirty="0" smtClean="0"/>
              <a:t>Lo segundo: Valorar el riesgo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902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de riesgo maternos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502213"/>
              </p:ext>
            </p:extLst>
          </p:nvPr>
        </p:nvGraphicFramePr>
        <p:xfrm>
          <a:off x="900113" y="2133600"/>
          <a:ext cx="7345362" cy="39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055557" y="6470264"/>
            <a:ext cx="308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Eur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J 2010;31:2124-2132</a:t>
            </a:r>
          </a:p>
        </p:txBody>
      </p:sp>
    </p:spTree>
    <p:extLst>
      <p:ext uri="{BB962C8B-B14F-4D97-AF65-F5344CB8AC3E}">
        <p14:creationId xmlns:p14="http://schemas.microsoft.com/office/powerpoint/2010/main" val="192373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de riesgo neonatales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87051"/>
              </p:ext>
            </p:extLst>
          </p:nvPr>
        </p:nvGraphicFramePr>
        <p:xfrm>
          <a:off x="900113" y="2133600"/>
          <a:ext cx="7345362" cy="39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055557" y="6470264"/>
            <a:ext cx="308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Eur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J 2010;31:2124-2132</a:t>
            </a:r>
          </a:p>
        </p:txBody>
      </p:sp>
    </p:spTree>
    <p:extLst>
      <p:ext uri="{BB962C8B-B14F-4D97-AF65-F5344CB8AC3E}">
        <p14:creationId xmlns:p14="http://schemas.microsoft.com/office/powerpoint/2010/main" val="154448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457200" y="503970"/>
            <a:ext cx="8229600" cy="5476382"/>
          </a:xfrm>
        </p:spPr>
        <p:txBody>
          <a:bodyPr>
            <a:normAutofit/>
          </a:bodyPr>
          <a:lstStyle/>
          <a:p>
            <a:r>
              <a:rPr lang="es-ES" dirty="0" smtClean="0"/>
              <a:t>Clasificación modificada de OMS de riesgo cardiovascular materno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00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0" b="2400"/>
          <a:stretch>
            <a:fillRect/>
          </a:stretch>
        </p:blipFill>
        <p:spPr>
          <a:xfrm>
            <a:off x="-74022" y="987905"/>
            <a:ext cx="9342942" cy="5138258"/>
          </a:xfrm>
        </p:spPr>
      </p:pic>
      <p:sp>
        <p:nvSpPr>
          <p:cNvPr id="8" name="CuadroTexto 7"/>
          <p:cNvSpPr txBox="1"/>
          <p:nvPr/>
        </p:nvSpPr>
        <p:spPr>
          <a:xfrm>
            <a:off x="5214136" y="6542883"/>
            <a:ext cx="368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Rev Esp </a:t>
            </a:r>
            <a:r>
              <a:rPr lang="da-DK" dirty="0" err="1" smtClean="0"/>
              <a:t>Cardiol</a:t>
            </a:r>
            <a:r>
              <a:rPr lang="da-DK" dirty="0" smtClean="0"/>
              <a:t> 2012;65:</a:t>
            </a:r>
            <a:r>
              <a:rPr lang="da-DK" dirty="0"/>
              <a:t>171.e1-e44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518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87236" y="-42183"/>
            <a:ext cx="1832581" cy="44153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lIns="117226" tIns="58613" rIns="117226" bIns="58613" rtlCol="0">
            <a:spAutoFit/>
          </a:bodyPr>
          <a:lstStyle/>
          <a:p>
            <a:r>
              <a:rPr lang="es-ES" sz="2100" dirty="0">
                <a:latin typeface="Arial Narrow"/>
                <a:cs typeface="Arial Narrow"/>
              </a:rPr>
              <a:t>Riesgo perinatal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885975" y="571091"/>
            <a:ext cx="7058266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stCxn id="5" idx="2"/>
          </p:cNvCxnSpPr>
          <p:nvPr/>
        </p:nvCxnSpPr>
        <p:spPr>
          <a:xfrm flipH="1">
            <a:off x="4774237" y="399353"/>
            <a:ext cx="229290" cy="189298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885975" y="1211397"/>
            <a:ext cx="0" cy="28928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919998" y="1211399"/>
            <a:ext cx="1" cy="28609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908600" y="1211398"/>
            <a:ext cx="5090" cy="30700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257335" y="1211398"/>
            <a:ext cx="0" cy="30700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59343" y="1490224"/>
            <a:ext cx="1795631" cy="441536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lIns="117226" tIns="58613" rIns="117226" bIns="58613" rtlCol="0">
            <a:spAutoFit/>
          </a:bodyPr>
          <a:lstStyle/>
          <a:p>
            <a:r>
              <a:rPr lang="es-ES" sz="2100" dirty="0">
                <a:latin typeface="Arial Narrow"/>
                <a:cs typeface="Arial Narrow"/>
              </a:rPr>
              <a:t>No incrementan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141808" y="1516985"/>
            <a:ext cx="1943038" cy="44153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none" lIns="117226" tIns="58613" rIns="117226" bIns="58613" rtlCol="0">
            <a:spAutoFit/>
          </a:bodyPr>
          <a:lstStyle/>
          <a:p>
            <a:r>
              <a:rPr lang="es-ES" sz="2100" dirty="0">
                <a:latin typeface="Arial Narrow"/>
                <a:cs typeface="Arial Narrow"/>
              </a:rPr>
              <a:t>Incremento ligero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065292" y="1500680"/>
            <a:ext cx="2384087" cy="67236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ES" dirty="0">
                <a:latin typeface="Arial Narrow"/>
                <a:cs typeface="Arial Narrow"/>
              </a:rPr>
              <a:t>Incremento moderado mortalidad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733411" y="1479769"/>
            <a:ext cx="2336760" cy="67236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ES" dirty="0">
                <a:latin typeface="Arial Narrow"/>
                <a:cs typeface="Arial Narrow"/>
              </a:rPr>
              <a:t>Alto riesgo de muerte materna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59342" y="2416188"/>
            <a:ext cx="1372391" cy="2488251"/>
          </a:xfrm>
          <a:prstGeom prst="rect">
            <a:avLst/>
          </a:prstGeom>
          <a:solidFill>
            <a:srgbClr val="CCFFCC"/>
          </a:solidFill>
          <a:ln w="57150" cmpd="sng">
            <a:solidFill>
              <a:schemeClr val="tx1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r>
              <a:rPr lang="es-ES" sz="1400" u="sng" dirty="0">
                <a:latin typeface="Arial Narrow"/>
                <a:cs typeface="Arial Narrow"/>
              </a:rPr>
              <a:t>No reparadas</a:t>
            </a:r>
          </a:p>
          <a:p>
            <a:r>
              <a:rPr lang="es-ES" sz="1400" dirty="0">
                <a:latin typeface="Arial Narrow"/>
                <a:cs typeface="Arial Narrow"/>
              </a:rPr>
              <a:t>EP</a:t>
            </a:r>
          </a:p>
          <a:p>
            <a:r>
              <a:rPr lang="es-ES" sz="1400" dirty="0">
                <a:latin typeface="Arial Narrow"/>
                <a:cs typeface="Arial Narrow"/>
              </a:rPr>
              <a:t>PCA</a:t>
            </a:r>
          </a:p>
          <a:p>
            <a:r>
              <a:rPr lang="es-ES" sz="1400" dirty="0">
                <a:latin typeface="Arial Narrow"/>
                <a:cs typeface="Arial Narrow"/>
              </a:rPr>
              <a:t>Prolapso de la válvula mitral</a:t>
            </a:r>
          </a:p>
          <a:p>
            <a:endParaRPr lang="es-ES" sz="1400" dirty="0">
              <a:latin typeface="Arial Narrow"/>
              <a:cs typeface="Arial Narrow"/>
            </a:endParaRPr>
          </a:p>
          <a:p>
            <a:r>
              <a:rPr lang="es-ES" sz="1400" u="sng" dirty="0">
                <a:latin typeface="Arial Narrow"/>
                <a:cs typeface="Arial Narrow"/>
              </a:rPr>
              <a:t>Reparadas</a:t>
            </a:r>
          </a:p>
          <a:p>
            <a:r>
              <a:rPr lang="es-ES" sz="1400" dirty="0">
                <a:latin typeface="Arial Narrow"/>
                <a:cs typeface="Arial Narrow"/>
              </a:rPr>
              <a:t>CIA</a:t>
            </a:r>
          </a:p>
          <a:p>
            <a:r>
              <a:rPr lang="es-ES" sz="1400" dirty="0">
                <a:latin typeface="Arial Narrow"/>
                <a:cs typeface="Arial Narrow"/>
              </a:rPr>
              <a:t>CIV</a:t>
            </a:r>
          </a:p>
          <a:p>
            <a:r>
              <a:rPr lang="es-ES" sz="1400" dirty="0">
                <a:latin typeface="Arial Narrow"/>
                <a:cs typeface="Arial Narrow"/>
              </a:rPr>
              <a:t>PCA</a:t>
            </a:r>
          </a:p>
          <a:p>
            <a:r>
              <a:rPr lang="es-ES" sz="1400" dirty="0">
                <a:latin typeface="Arial Narrow"/>
                <a:cs typeface="Arial Narrow"/>
              </a:rPr>
              <a:t>CAP-VP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136920" y="2477884"/>
            <a:ext cx="1519121" cy="2334362"/>
          </a:xfrm>
          <a:prstGeom prst="rect">
            <a:avLst/>
          </a:prstGeom>
          <a:solidFill>
            <a:srgbClr val="FFFF00">
              <a:alpha val="34000"/>
            </a:srgbClr>
          </a:solidFill>
          <a:ln w="57150" cmpd="sng">
            <a:solidFill>
              <a:schemeClr val="tx1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r>
              <a:rPr lang="es-ES" u="sng" dirty="0">
                <a:latin typeface="Arial Narrow"/>
                <a:cs typeface="Arial Narrow"/>
              </a:rPr>
              <a:t>No reparadas</a:t>
            </a:r>
          </a:p>
          <a:p>
            <a:r>
              <a:rPr lang="es-ES" dirty="0">
                <a:latin typeface="Arial Narrow"/>
                <a:cs typeface="Arial Narrow"/>
              </a:rPr>
              <a:t>CIA</a:t>
            </a:r>
          </a:p>
          <a:p>
            <a:r>
              <a:rPr lang="es-ES" dirty="0">
                <a:latin typeface="Arial Narrow"/>
                <a:cs typeface="Arial Narrow"/>
              </a:rPr>
              <a:t>CIV</a:t>
            </a:r>
          </a:p>
          <a:p>
            <a:endParaRPr lang="es-ES" dirty="0">
              <a:latin typeface="Arial Narrow"/>
              <a:cs typeface="Arial Narrow"/>
            </a:endParaRPr>
          </a:p>
          <a:p>
            <a:endParaRPr lang="es-ES" dirty="0">
              <a:latin typeface="Arial Narrow"/>
              <a:cs typeface="Arial Narrow"/>
            </a:endParaRPr>
          </a:p>
          <a:p>
            <a:endParaRPr lang="es-ES" u="sng" dirty="0">
              <a:latin typeface="Arial Narrow"/>
              <a:cs typeface="Arial Narrow"/>
            </a:endParaRPr>
          </a:p>
          <a:p>
            <a:r>
              <a:rPr lang="es-ES" u="sng" dirty="0">
                <a:latin typeface="Arial Narrow"/>
                <a:cs typeface="Arial Narrow"/>
              </a:rPr>
              <a:t>Reparadas</a:t>
            </a:r>
          </a:p>
          <a:p>
            <a:r>
              <a:rPr lang="es-ES" dirty="0">
                <a:latin typeface="Arial Narrow"/>
                <a:cs typeface="Arial Narrow"/>
              </a:rPr>
              <a:t>TF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065292" y="2424661"/>
            <a:ext cx="2384087" cy="2334362"/>
          </a:xfrm>
          <a:prstGeom prst="rect">
            <a:avLst/>
          </a:prstGeom>
          <a:solidFill>
            <a:srgbClr val="FF6600">
              <a:alpha val="57000"/>
            </a:srgbClr>
          </a:solidFill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r>
              <a:rPr lang="es-ES" u="sng" dirty="0">
                <a:latin typeface="Arial Narrow"/>
                <a:cs typeface="Arial Narrow"/>
              </a:rPr>
              <a:t>No reparadas</a:t>
            </a:r>
          </a:p>
          <a:p>
            <a:r>
              <a:rPr lang="es-ES" dirty="0">
                <a:latin typeface="Arial Narrow"/>
                <a:cs typeface="Arial Narrow"/>
              </a:rPr>
              <a:t>TF</a:t>
            </a:r>
          </a:p>
          <a:p>
            <a:r>
              <a:rPr lang="es-ES" dirty="0">
                <a:latin typeface="Arial Narrow"/>
                <a:cs typeface="Arial Narrow"/>
              </a:rPr>
              <a:t>CC de VD sistémico</a:t>
            </a:r>
          </a:p>
          <a:p>
            <a:endParaRPr lang="es-ES" dirty="0">
              <a:latin typeface="Arial Narrow"/>
              <a:cs typeface="Arial Narrow"/>
            </a:endParaRPr>
          </a:p>
          <a:p>
            <a:endParaRPr lang="es-ES" dirty="0">
              <a:latin typeface="Arial Narrow"/>
              <a:cs typeface="Arial Narrow"/>
            </a:endParaRPr>
          </a:p>
          <a:p>
            <a:endParaRPr lang="es-ES" u="sng" dirty="0">
              <a:latin typeface="Arial Narrow"/>
              <a:cs typeface="Arial Narrow"/>
            </a:endParaRPr>
          </a:p>
          <a:p>
            <a:r>
              <a:rPr lang="es-ES" u="sng" dirty="0">
                <a:latin typeface="Arial Narrow"/>
                <a:cs typeface="Arial Narrow"/>
              </a:rPr>
              <a:t>Reparadas</a:t>
            </a:r>
          </a:p>
          <a:p>
            <a:r>
              <a:rPr lang="es-ES" dirty="0">
                <a:latin typeface="Arial Narrow"/>
                <a:cs typeface="Arial Narrow"/>
              </a:rPr>
              <a:t>De cirugía de </a:t>
            </a:r>
            <a:r>
              <a:rPr lang="es-ES" dirty="0" err="1">
                <a:latin typeface="Arial Narrow"/>
                <a:cs typeface="Arial Narrow"/>
              </a:rPr>
              <a:t>Fontan</a:t>
            </a:r>
            <a:endParaRPr lang="es-ES" dirty="0">
              <a:latin typeface="Arial Narrow"/>
              <a:cs typeface="Arial Narrow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703880" y="2416188"/>
            <a:ext cx="2336759" cy="2426695"/>
          </a:xfrm>
          <a:prstGeom prst="rect">
            <a:avLst/>
          </a:prstGeom>
          <a:solidFill>
            <a:srgbClr val="FF0000">
              <a:alpha val="45000"/>
            </a:srgbClr>
          </a:solidFill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r>
              <a:rPr lang="es-ES" sz="1500" dirty="0">
                <a:latin typeface="Arial Narrow"/>
                <a:cs typeface="Arial Narrow"/>
              </a:rPr>
              <a:t>HAP severa</a:t>
            </a:r>
          </a:p>
          <a:p>
            <a:r>
              <a:rPr lang="es-ES" sz="1500" dirty="0">
                <a:latin typeface="Arial Narrow"/>
                <a:cs typeface="Arial Narrow"/>
              </a:rPr>
              <a:t>FEVI&lt;30%, </a:t>
            </a:r>
          </a:p>
          <a:p>
            <a:r>
              <a:rPr lang="es-ES" sz="1500" dirty="0">
                <a:latin typeface="Arial Narrow"/>
                <a:cs typeface="Arial Narrow"/>
              </a:rPr>
              <a:t>NYHA III-IV</a:t>
            </a:r>
          </a:p>
          <a:p>
            <a:r>
              <a:rPr lang="es-ES" sz="1500" dirty="0">
                <a:latin typeface="Arial Narrow"/>
                <a:cs typeface="Arial Narrow"/>
              </a:rPr>
              <a:t>Cardiomiopatía </a:t>
            </a:r>
            <a:r>
              <a:rPr lang="es-ES" sz="1500" dirty="0" err="1">
                <a:latin typeface="Arial Narrow"/>
                <a:cs typeface="Arial Narrow"/>
              </a:rPr>
              <a:t>periparto</a:t>
            </a:r>
            <a:r>
              <a:rPr lang="es-ES" sz="1500" dirty="0">
                <a:latin typeface="Arial Narrow"/>
                <a:cs typeface="Arial Narrow"/>
              </a:rPr>
              <a:t> con lesión previa</a:t>
            </a:r>
          </a:p>
          <a:p>
            <a:r>
              <a:rPr lang="es-ES" sz="1500" dirty="0" err="1">
                <a:latin typeface="Arial Narrow"/>
                <a:cs typeface="Arial Narrow"/>
              </a:rPr>
              <a:t>CoA</a:t>
            </a:r>
            <a:r>
              <a:rPr lang="es-ES" sz="1500" dirty="0">
                <a:latin typeface="Arial Narrow"/>
                <a:cs typeface="Arial Narrow"/>
              </a:rPr>
              <a:t> severa</a:t>
            </a:r>
          </a:p>
          <a:p>
            <a:r>
              <a:rPr lang="es-ES" sz="1500" dirty="0" err="1">
                <a:latin typeface="Arial Narrow"/>
                <a:cs typeface="Arial Narrow"/>
              </a:rPr>
              <a:t>Sx</a:t>
            </a:r>
            <a:r>
              <a:rPr lang="es-ES" sz="1500" dirty="0">
                <a:latin typeface="Arial Narrow"/>
                <a:cs typeface="Arial Narrow"/>
              </a:rPr>
              <a:t> </a:t>
            </a:r>
            <a:r>
              <a:rPr lang="es-ES" sz="1500" dirty="0" err="1">
                <a:latin typeface="Arial Narrow"/>
                <a:cs typeface="Arial Narrow"/>
              </a:rPr>
              <a:t>Marfan</a:t>
            </a:r>
            <a:r>
              <a:rPr lang="es-ES" sz="1500" dirty="0">
                <a:latin typeface="Arial Narrow"/>
                <a:cs typeface="Arial Narrow"/>
              </a:rPr>
              <a:t> con dilatación aórtica &gt;45mm</a:t>
            </a:r>
          </a:p>
          <a:p>
            <a:r>
              <a:rPr lang="es-ES" sz="1500" dirty="0">
                <a:latin typeface="Arial Narrow"/>
                <a:cs typeface="Arial Narrow"/>
              </a:rPr>
              <a:t>Aorta bivalva con dilatación &gt;50 mm</a:t>
            </a:r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901292" y="1883728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2928456" y="1931709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5257335" y="1870012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7919997" y="1836724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783744" y="4909797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2908600" y="4829422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endCxn id="39" idx="0"/>
          </p:cNvCxnSpPr>
          <p:nvPr/>
        </p:nvCxnSpPr>
        <p:spPr>
          <a:xfrm flipH="1">
            <a:off x="5191259" y="4735333"/>
            <a:ext cx="41444" cy="41002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7919997" y="4521380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289247" y="5932163"/>
            <a:ext cx="1278418" cy="672369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es-MX" dirty="0">
                <a:latin typeface="Arial Narrow" panose="020B0606020202030204" pitchFamily="34" charset="0"/>
              </a:rPr>
              <a:t>Arritmias</a:t>
            </a:r>
          </a:p>
          <a:p>
            <a:pPr algn="ctr"/>
            <a:r>
              <a:rPr lang="es-MX" dirty="0">
                <a:latin typeface="Arial Narrow" panose="020B0606020202030204" pitchFamily="34" charset="0"/>
              </a:rPr>
              <a:t>Endocarditis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913903" y="5811667"/>
            <a:ext cx="2656650" cy="1041700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es-MX" sz="1500" dirty="0">
                <a:latin typeface="Arial Narrow" panose="020B0606020202030204" pitchFamily="34" charset="0"/>
              </a:rPr>
              <a:t>Arritmias</a:t>
            </a:r>
          </a:p>
          <a:p>
            <a:pPr algn="ctr"/>
            <a:r>
              <a:rPr lang="es-MX" sz="1500" dirty="0">
                <a:latin typeface="Arial Narrow" panose="020B0606020202030204" pitchFamily="34" charset="0"/>
              </a:rPr>
              <a:t>Endocarditis</a:t>
            </a:r>
          </a:p>
          <a:p>
            <a:pPr algn="ctr"/>
            <a:r>
              <a:rPr lang="es-MX" sz="1500" dirty="0">
                <a:latin typeface="Arial Narrow" panose="020B0606020202030204" pitchFamily="34" charset="0"/>
              </a:rPr>
              <a:t>Tromboembolia</a:t>
            </a:r>
          </a:p>
          <a:p>
            <a:pPr algn="ctr"/>
            <a:r>
              <a:rPr lang="es-MX" sz="1500" dirty="0">
                <a:latin typeface="Arial Narrow" panose="020B0606020202030204" pitchFamily="34" charset="0"/>
              </a:rPr>
              <a:t>Falla del VD o ventrículo sistémico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7056974" y="6033266"/>
            <a:ext cx="1745005" cy="810868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pPr algn="ctr"/>
            <a:r>
              <a:rPr lang="es-MX" sz="1500" dirty="0">
                <a:latin typeface="Arial Narrow" panose="020B0606020202030204" pitchFamily="34" charset="0"/>
              </a:rPr>
              <a:t>Disección</a:t>
            </a:r>
          </a:p>
          <a:p>
            <a:pPr algn="ctr"/>
            <a:r>
              <a:rPr lang="es-MX" sz="1500" dirty="0">
                <a:latin typeface="Arial Narrow" panose="020B0606020202030204" pitchFamily="34" charset="0"/>
              </a:rPr>
              <a:t>Insuficiencia cardiaca</a:t>
            </a:r>
          </a:p>
          <a:p>
            <a:pPr algn="ctr"/>
            <a:r>
              <a:rPr lang="es-MX" sz="1500" dirty="0">
                <a:latin typeface="Arial Narrow" panose="020B0606020202030204" pitchFamily="34" charset="0"/>
              </a:rPr>
              <a:t>Muerte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0886" y="6165096"/>
            <a:ext cx="938181" cy="349203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s-MX" sz="1500" dirty="0">
                <a:latin typeface="Arial Narrow" panose="020B0606020202030204" pitchFamily="34" charset="0"/>
              </a:rPr>
              <a:t>Sin riesgo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" y="5405828"/>
            <a:ext cx="2358811" cy="34920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17226" tIns="58613" rIns="117226" bIns="58613" rtlCol="0">
            <a:spAutoFit/>
          </a:bodyPr>
          <a:lstStyle/>
          <a:p>
            <a:r>
              <a:rPr lang="es-MX" sz="1500" dirty="0">
                <a:latin typeface="Arial Narrow" panose="020B0606020202030204" pitchFamily="34" charset="0"/>
              </a:rPr>
              <a:t>1-2 visita durante el embarazo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292535" y="5315843"/>
            <a:ext cx="1645819" cy="3492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17226" tIns="58613" rIns="117226" bIns="58613" rtlCol="0">
            <a:spAutoFit/>
          </a:bodyPr>
          <a:lstStyle/>
          <a:p>
            <a:r>
              <a:rPr lang="es-MX" sz="1500" dirty="0">
                <a:latin typeface="Arial Narrow" panose="020B0606020202030204" pitchFamily="34" charset="0"/>
              </a:rPr>
              <a:t>Visita cada 3 meses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213064" y="5145357"/>
            <a:ext cx="1956389" cy="8108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MX" sz="1500" dirty="0">
                <a:latin typeface="Arial Narrow" panose="020B0606020202030204" pitchFamily="34" charset="0"/>
              </a:rPr>
              <a:t>Revisión cardiológica y obstétrica cada 1-2 meses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6951282" y="5088466"/>
            <a:ext cx="1956389" cy="1041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MX" sz="1500" dirty="0">
                <a:latin typeface="Arial Narrow" panose="020B0606020202030204" pitchFamily="34" charset="0"/>
              </a:rPr>
              <a:t>Se recomienda interrumpir el embarazo, caso contrario el seguimiento es continuo</a:t>
            </a:r>
          </a:p>
        </p:txBody>
      </p:sp>
      <p:sp>
        <p:nvSpPr>
          <p:cNvPr id="43" name="Elipse 42"/>
          <p:cNvSpPr/>
          <p:nvPr/>
        </p:nvSpPr>
        <p:spPr>
          <a:xfrm>
            <a:off x="677493" y="723861"/>
            <a:ext cx="416966" cy="46389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5" name="Elipse 44"/>
          <p:cNvSpPr/>
          <p:nvPr/>
        </p:nvSpPr>
        <p:spPr>
          <a:xfrm>
            <a:off x="2700118" y="722287"/>
            <a:ext cx="416966" cy="46389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46" name="Elipse 45"/>
          <p:cNvSpPr/>
          <p:nvPr/>
        </p:nvSpPr>
        <p:spPr>
          <a:xfrm>
            <a:off x="5048852" y="738589"/>
            <a:ext cx="416966" cy="46389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III</a:t>
            </a:r>
          </a:p>
        </p:txBody>
      </p:sp>
      <p:sp>
        <p:nvSpPr>
          <p:cNvPr id="47" name="Elipse 46"/>
          <p:cNvSpPr/>
          <p:nvPr/>
        </p:nvSpPr>
        <p:spPr>
          <a:xfrm>
            <a:off x="7693309" y="732335"/>
            <a:ext cx="416966" cy="4638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</a:rPr>
              <a:t>IV</a:t>
            </a:r>
          </a:p>
        </p:txBody>
      </p:sp>
      <p:cxnSp>
        <p:nvCxnSpPr>
          <p:cNvPr id="50" name="Conector recto 49"/>
          <p:cNvCxnSpPr/>
          <p:nvPr/>
        </p:nvCxnSpPr>
        <p:spPr>
          <a:xfrm flipH="1">
            <a:off x="893976" y="562317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 flipH="1">
            <a:off x="2906812" y="551291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>
            <a:off x="5257336" y="568671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H="1">
            <a:off x="7944240" y="551291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7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65291" y="3451"/>
            <a:ext cx="1832581" cy="44153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lIns="117226" tIns="58613" rIns="117226" bIns="58613" rtlCol="0">
            <a:spAutoFit/>
          </a:bodyPr>
          <a:lstStyle/>
          <a:p>
            <a:r>
              <a:rPr lang="es-ES" sz="2100" dirty="0">
                <a:latin typeface="Arial Narrow"/>
                <a:cs typeface="Arial Narrow"/>
              </a:rPr>
              <a:t>Riesgo perinatal</a:t>
            </a:r>
          </a:p>
        </p:txBody>
      </p:sp>
      <p:cxnSp>
        <p:nvCxnSpPr>
          <p:cNvPr id="4" name="Conector recto 3"/>
          <p:cNvCxnSpPr/>
          <p:nvPr/>
        </p:nvCxnSpPr>
        <p:spPr>
          <a:xfrm flipH="1">
            <a:off x="885975" y="571091"/>
            <a:ext cx="7058266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4770051" y="427866"/>
            <a:ext cx="4184" cy="160784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885975" y="1211397"/>
            <a:ext cx="0" cy="28928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919998" y="1211399"/>
            <a:ext cx="1" cy="28609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2908600" y="1211398"/>
            <a:ext cx="5090" cy="30700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257335" y="1211398"/>
            <a:ext cx="0" cy="30700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59343" y="1490224"/>
            <a:ext cx="1795631" cy="441536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lIns="117226" tIns="58613" rIns="117226" bIns="58613" rtlCol="0">
            <a:spAutoFit/>
          </a:bodyPr>
          <a:lstStyle/>
          <a:p>
            <a:r>
              <a:rPr lang="es-ES" sz="2100" dirty="0">
                <a:latin typeface="Arial Narrow"/>
                <a:cs typeface="Arial Narrow"/>
              </a:rPr>
              <a:t>No incrementan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141808" y="1516985"/>
            <a:ext cx="1943038" cy="44153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none" lIns="117226" tIns="58613" rIns="117226" bIns="58613" rtlCol="0">
            <a:spAutoFit/>
          </a:bodyPr>
          <a:lstStyle/>
          <a:p>
            <a:r>
              <a:rPr lang="es-ES" sz="2100" dirty="0">
                <a:latin typeface="Arial Narrow"/>
                <a:cs typeface="Arial Narrow"/>
              </a:rPr>
              <a:t>Incremento ligero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65292" y="1500680"/>
            <a:ext cx="2384087" cy="67236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ES" dirty="0">
                <a:latin typeface="Arial Narrow"/>
                <a:cs typeface="Arial Narrow"/>
              </a:rPr>
              <a:t>Incremento moderado mortalidad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733411" y="1479769"/>
            <a:ext cx="2336760" cy="672369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ES" dirty="0">
                <a:latin typeface="Arial Narrow"/>
                <a:cs typeface="Arial Narrow"/>
              </a:rPr>
              <a:t>Alto riesgo de muerte materna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901293" y="1883728"/>
            <a:ext cx="1" cy="711618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257335" y="1870012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7919997" y="1836724"/>
            <a:ext cx="0" cy="52595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677493" y="723861"/>
            <a:ext cx="416966" cy="46389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8" name="Elipse 17"/>
          <p:cNvSpPr/>
          <p:nvPr/>
        </p:nvSpPr>
        <p:spPr>
          <a:xfrm>
            <a:off x="2700118" y="722287"/>
            <a:ext cx="416966" cy="46389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2100" dirty="0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19" name="Elipse 18"/>
          <p:cNvSpPr/>
          <p:nvPr/>
        </p:nvSpPr>
        <p:spPr>
          <a:xfrm>
            <a:off x="5048852" y="738589"/>
            <a:ext cx="416966" cy="46389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III</a:t>
            </a:r>
          </a:p>
        </p:txBody>
      </p:sp>
      <p:sp>
        <p:nvSpPr>
          <p:cNvPr id="20" name="Elipse 19"/>
          <p:cNvSpPr/>
          <p:nvPr/>
        </p:nvSpPr>
        <p:spPr>
          <a:xfrm>
            <a:off x="7693309" y="732335"/>
            <a:ext cx="416966" cy="46389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300" dirty="0">
                <a:solidFill>
                  <a:schemeClr val="tx1"/>
                </a:solidFill>
              </a:rPr>
              <a:t>IV</a:t>
            </a: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893976" y="562317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2906812" y="551291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5257336" y="568671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7944240" y="551291"/>
            <a:ext cx="2" cy="181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2906812" y="1923250"/>
            <a:ext cx="1789" cy="67209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303322" y="2595346"/>
            <a:ext cx="3264666" cy="764702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s-ES" sz="2100" dirty="0">
                <a:latin typeface="Arial Narrow"/>
                <a:cs typeface="Arial Narrow"/>
              </a:rPr>
              <a:t>Pueden ser manejados en segundo nivel de atención 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4065290" y="2409685"/>
            <a:ext cx="762741" cy="930416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1 </a:t>
            </a:r>
          </a:p>
          <a:p>
            <a:pPr algn="ctr"/>
            <a:r>
              <a:rPr lang="es-MX" sz="1200" dirty="0"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4861334" y="2413525"/>
            <a:ext cx="762741" cy="930416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2 </a:t>
            </a:r>
          </a:p>
          <a:p>
            <a:pPr algn="ctr"/>
            <a:r>
              <a:rPr lang="es-MX" sz="1200" dirty="0"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5686637" y="2419590"/>
            <a:ext cx="762741" cy="930416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3</a:t>
            </a:r>
          </a:p>
          <a:p>
            <a:pPr algn="ctr"/>
            <a:r>
              <a:rPr lang="es-MX" sz="1200" dirty="0"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6733412" y="2409685"/>
            <a:ext cx="762741" cy="930416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1 </a:t>
            </a:r>
          </a:p>
          <a:p>
            <a:pPr algn="ctr"/>
            <a:r>
              <a:rPr lang="es-MX" sz="1200" dirty="0"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29455" y="2413525"/>
            <a:ext cx="762741" cy="930416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2 </a:t>
            </a:r>
          </a:p>
          <a:p>
            <a:pPr algn="ctr"/>
            <a:r>
              <a:rPr lang="es-MX" sz="1200" dirty="0">
                <a:latin typeface="Arial Narrow" panose="020B0606020202030204" pitchFamily="34" charset="0"/>
              </a:rPr>
              <a:t>Trimestre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8354759" y="2419590"/>
            <a:ext cx="762741" cy="93041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3</a:t>
            </a:r>
          </a:p>
          <a:p>
            <a:pPr algn="ctr"/>
            <a:r>
              <a:rPr lang="es-MX" sz="1200" dirty="0">
                <a:latin typeface="Arial Narrow" panose="020B0606020202030204" pitchFamily="34" charset="0"/>
              </a:rPr>
              <a:t>Trimestre</a:t>
            </a:r>
          </a:p>
        </p:txBody>
      </p:sp>
      <p:cxnSp>
        <p:nvCxnSpPr>
          <p:cNvPr id="38" name="Conector recto de flecha 37"/>
          <p:cNvCxnSpPr>
            <a:stCxn id="28" idx="2"/>
          </p:cNvCxnSpPr>
          <p:nvPr/>
        </p:nvCxnSpPr>
        <p:spPr>
          <a:xfrm>
            <a:off x="4446662" y="3340100"/>
            <a:ext cx="981" cy="25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5241722" y="3340100"/>
            <a:ext cx="981" cy="25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6062864" y="3353933"/>
            <a:ext cx="981" cy="1193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7098680" y="3339348"/>
            <a:ext cx="981" cy="25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7904150" y="3336374"/>
            <a:ext cx="981" cy="25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8741243" y="3339349"/>
            <a:ext cx="7491" cy="1278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4047178" y="3598558"/>
            <a:ext cx="2111266" cy="333814"/>
          </a:xfrm>
          <a:prstGeom prst="rect">
            <a:avLst/>
          </a:prstGeom>
          <a:solidFill>
            <a:srgbClr val="92D050"/>
          </a:solidFill>
        </p:spPr>
        <p:txBody>
          <a:bodyPr wrap="none" lIns="117226" tIns="58613" rIns="117226" bIns="58613" rtlCol="0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Evaluación en segundo nivel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6781341" y="3605972"/>
            <a:ext cx="1922700" cy="333814"/>
          </a:xfrm>
          <a:prstGeom prst="rect">
            <a:avLst/>
          </a:prstGeom>
          <a:solidFill>
            <a:srgbClr val="C00000"/>
          </a:solidFill>
        </p:spPr>
        <p:txBody>
          <a:bodyPr wrap="none" lIns="117226" tIns="58613" rIns="117226" bIns="58613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Evaluación en tercer nivel</a:t>
            </a:r>
          </a:p>
        </p:txBody>
      </p:sp>
      <p:sp>
        <p:nvSpPr>
          <p:cNvPr id="49" name="Rectángulo redondeado 48"/>
          <p:cNvSpPr/>
          <p:nvPr/>
        </p:nvSpPr>
        <p:spPr>
          <a:xfrm>
            <a:off x="4199604" y="4604071"/>
            <a:ext cx="4900507" cy="19224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just"/>
            <a:r>
              <a:rPr lang="es-MX" sz="1400" dirty="0">
                <a:latin typeface="Arial Narrow" panose="020B0606020202030204" pitchFamily="34" charset="0"/>
              </a:rPr>
              <a:t>Plan de resolución del embarazo</a:t>
            </a:r>
          </a:p>
          <a:p>
            <a:pPr marL="366332" indent="-366332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 Narrow" panose="020B0606020202030204" pitchFamily="34" charset="0"/>
              </a:rPr>
              <a:t>Centro de tercer nivel con terapia intensiva.</a:t>
            </a:r>
          </a:p>
          <a:p>
            <a:pPr marL="366332" indent="-366332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 Narrow" panose="020B0606020202030204" pitchFamily="34" charset="0"/>
              </a:rPr>
              <a:t>Equipo multidisciplinario (cardiólogo, cirujanos cardiovasculares, </a:t>
            </a:r>
            <a:r>
              <a:rPr lang="es-MX" sz="1400" dirty="0" err="1">
                <a:latin typeface="Arial Narrow" panose="020B0606020202030204" pitchFamily="34" charset="0"/>
              </a:rPr>
              <a:t>neonatólogos</a:t>
            </a:r>
            <a:r>
              <a:rPr lang="es-MX" sz="1400" dirty="0">
                <a:latin typeface="Arial Narrow" panose="020B0606020202030204" pitchFamily="34" charset="0"/>
              </a:rPr>
              <a:t>, intensivistas)</a:t>
            </a:r>
          </a:p>
          <a:p>
            <a:pPr marL="366332" indent="-366332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 Narrow" panose="020B0606020202030204" pitchFamily="34" charset="0"/>
              </a:rPr>
              <a:t>Resolución probable por vía abdominal</a:t>
            </a:r>
          </a:p>
          <a:p>
            <a:pPr marL="366332" indent="-366332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 Narrow" panose="020B0606020202030204" pitchFamily="34" charset="0"/>
              </a:rPr>
              <a:t>Área de cuidados intensivos neonatales.</a:t>
            </a:r>
          </a:p>
          <a:p>
            <a:pPr marL="366332" indent="-366332" algn="just">
              <a:buFont typeface="Arial" panose="020B0604020202020204" pitchFamily="34" charset="0"/>
              <a:buChar char="•"/>
            </a:pPr>
            <a:r>
              <a:rPr lang="es-MX" sz="1400" dirty="0" err="1">
                <a:latin typeface="Arial Narrow" panose="020B0606020202030204" pitchFamily="34" charset="0"/>
              </a:rPr>
              <a:t>Evaluacíón</a:t>
            </a:r>
            <a:r>
              <a:rPr lang="es-MX" sz="1400" dirty="0">
                <a:latin typeface="Arial Narrow" panose="020B0606020202030204" pitchFamily="34" charset="0"/>
              </a:rPr>
              <a:t> de lactancia materna.</a:t>
            </a:r>
          </a:p>
        </p:txBody>
      </p:sp>
    </p:spTree>
    <p:extLst>
      <p:ext uri="{BB962C8B-B14F-4D97-AF65-F5344CB8AC3E}">
        <p14:creationId xmlns:p14="http://schemas.microsoft.com/office/powerpoint/2010/main" val="282598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806" y="920729"/>
            <a:ext cx="3063229" cy="202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13930" y="2602685"/>
            <a:ext cx="7772400" cy="3059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s-MX" spc="50" dirty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MX" spc="50" dirty="0" smtClean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mbarazada con Cardiopatía Congénita </a:t>
            </a:r>
            <a:endParaRPr lang="es-ES" spc="50" dirty="0" smtClean="0"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1955800" y="5834756"/>
            <a:ext cx="572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Dra. Lucelli Yáñez Gutiérrez 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2890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>
                <a:latin typeface="Calibri" charset="0"/>
              </a:rPr>
              <a:t>Mortalidad materna según la CF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062066"/>
              </p:ext>
            </p:extLst>
          </p:nvPr>
        </p:nvGraphicFramePr>
        <p:xfrm>
          <a:off x="457200" y="1455056"/>
          <a:ext cx="8229600" cy="457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75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CLASE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Mortalidad %</a:t>
                      </a:r>
                      <a:endParaRPr lang="es-ES" sz="1800" dirty="0"/>
                    </a:p>
                  </a:txBody>
                  <a:tcPr marT="45710" marB="45710"/>
                </a:tc>
              </a:tr>
              <a:tr h="64003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Asintomática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Sin limitación de actividad física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0.1</a:t>
                      </a:r>
                      <a:endParaRPr lang="es-ES" sz="1800" dirty="0"/>
                    </a:p>
                  </a:txBody>
                  <a:tcPr marT="45710" marB="45710"/>
                </a:tc>
              </a:tr>
              <a:tr h="118865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II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Disnea grandes esfuerzos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Actividad ordinaria produce palpitaciones, disnea o angina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0.5</a:t>
                      </a:r>
                      <a:endParaRPr lang="es-ES" sz="1800" dirty="0"/>
                    </a:p>
                  </a:txBody>
                  <a:tcPr marT="45710" marB="45710"/>
                </a:tc>
              </a:tr>
              <a:tr h="1462964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III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Disnea de mínimos esfuerzo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Normalidad tan solo en reposo,</a:t>
                      </a:r>
                      <a:r>
                        <a:rPr lang="es-ES" sz="1800" baseline="0" dirty="0" smtClean="0"/>
                        <a:t> imposible actividades físicas menores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5.5</a:t>
                      </a:r>
                      <a:endParaRPr lang="es-ES" sz="1800" dirty="0"/>
                    </a:p>
                  </a:txBody>
                  <a:tcPr marT="45710" marB="45710"/>
                </a:tc>
              </a:tr>
              <a:tr h="91434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IV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Disnea de reposo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Insuficiencia cardiaca o angina de reposo</a:t>
                      </a:r>
                      <a:endParaRPr lang="es-E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6</a:t>
                      </a:r>
                      <a:endParaRPr lang="es-E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751296" y="6005282"/>
            <a:ext cx="3396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J Am </a:t>
            </a:r>
            <a:r>
              <a:rPr lang="es-ES" dirty="0" err="1" smtClean="0"/>
              <a:t>Coll</a:t>
            </a:r>
            <a:r>
              <a:rPr lang="es-ES" dirty="0" smtClean="0"/>
              <a:t> </a:t>
            </a:r>
            <a:r>
              <a:rPr lang="es-ES" dirty="0" err="1"/>
              <a:t>C</a:t>
            </a:r>
            <a:r>
              <a:rPr lang="es-ES" dirty="0" err="1" smtClean="0"/>
              <a:t>ardiol</a:t>
            </a:r>
            <a:r>
              <a:rPr lang="es-ES" dirty="0" smtClean="0"/>
              <a:t> 1998;31:1650-7</a:t>
            </a:r>
          </a:p>
          <a:p>
            <a:r>
              <a:rPr lang="es-ES" dirty="0" err="1" smtClean="0"/>
              <a:t>Circulation</a:t>
            </a:r>
            <a:r>
              <a:rPr lang="es-ES" dirty="0" smtClean="0"/>
              <a:t> 1994;84:2673-6</a:t>
            </a:r>
          </a:p>
          <a:p>
            <a:r>
              <a:rPr lang="es-ES" dirty="0" smtClean="0"/>
              <a:t>J Am </a:t>
            </a:r>
            <a:r>
              <a:rPr lang="es-ES" dirty="0" err="1" smtClean="0"/>
              <a:t>Coll</a:t>
            </a:r>
            <a:r>
              <a:rPr lang="es-ES" dirty="0" smtClean="0"/>
              <a:t> </a:t>
            </a:r>
            <a:r>
              <a:rPr lang="es-ES" dirty="0" err="1" smtClean="0"/>
              <a:t>Cardiol</a:t>
            </a:r>
            <a:r>
              <a:rPr lang="es-ES" dirty="0"/>
              <a:t> </a:t>
            </a:r>
            <a:r>
              <a:rPr lang="es-ES" dirty="0" smtClean="0"/>
              <a:t>2007;49:2303-11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887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564" y="1474238"/>
            <a:ext cx="8229600" cy="3359440"/>
          </a:xfrm>
        </p:spPr>
        <p:txBody>
          <a:bodyPr/>
          <a:lstStyle/>
          <a:p>
            <a:r>
              <a:rPr lang="es-ES" dirty="0" smtClean="0"/>
              <a:t>Tópicos Especiales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29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443" y="1417638"/>
            <a:ext cx="2655420" cy="39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Riesgo de herencia</a:t>
            </a:r>
            <a:endParaRPr lang="es-ES" dirty="0"/>
          </a:p>
        </p:txBody>
      </p:sp>
      <p:sp>
        <p:nvSpPr>
          <p:cNvPr id="28675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68813" cy="4525963"/>
          </a:xfrm>
        </p:spPr>
        <p:txBody>
          <a:bodyPr/>
          <a:lstStyle/>
          <a:p>
            <a:pPr eaLnBrk="1" hangingPunct="1"/>
            <a:r>
              <a:rPr lang="es-ES">
                <a:latin typeface="Calibri" charset="0"/>
              </a:rPr>
              <a:t>Madre con cardiopatía, riesgo 6.7%</a:t>
            </a:r>
          </a:p>
          <a:p>
            <a:pPr eaLnBrk="1" hangingPunct="1"/>
            <a:r>
              <a:rPr lang="es-ES">
                <a:latin typeface="Calibri" charset="0"/>
              </a:rPr>
              <a:t>Padre con cardiopatía, riesgo 2.1%</a:t>
            </a:r>
          </a:p>
          <a:p>
            <a:pPr eaLnBrk="1" hangingPunct="1"/>
            <a:r>
              <a:rPr lang="es-ES">
                <a:latin typeface="Calibri" charset="0"/>
              </a:rPr>
              <a:t>Dos hermanos afectos, riesgo 7.3%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277443" y="5968996"/>
            <a:ext cx="2845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Circulation</a:t>
            </a:r>
            <a:r>
              <a:rPr lang="es-ES" dirty="0" smtClean="0"/>
              <a:t> 1997;96:2789-94</a:t>
            </a:r>
          </a:p>
          <a:p>
            <a:r>
              <a:rPr lang="es-ES" dirty="0" err="1" smtClean="0"/>
              <a:t>Circulation</a:t>
            </a:r>
            <a:r>
              <a:rPr lang="es-ES" dirty="0" smtClean="0"/>
              <a:t> 2001;104:515-21</a:t>
            </a:r>
          </a:p>
          <a:p>
            <a:r>
              <a:rPr lang="es-ES" dirty="0" err="1" smtClean="0"/>
              <a:t>Circulation</a:t>
            </a:r>
            <a:r>
              <a:rPr lang="es-ES" dirty="0" smtClean="0"/>
              <a:t> 2006;113:517-24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1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Fármacos no seguros 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28058"/>
              </p:ext>
            </p:extLst>
          </p:nvPr>
        </p:nvGraphicFramePr>
        <p:xfrm>
          <a:off x="900113" y="2133600"/>
          <a:ext cx="7345362" cy="39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00754" y="5934670"/>
            <a:ext cx="3043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</a:t>
            </a:r>
            <a:r>
              <a:rPr lang="es-ES" dirty="0" err="1" smtClean="0"/>
              <a:t>Engl</a:t>
            </a:r>
            <a:r>
              <a:rPr lang="es-ES" dirty="0" smtClean="0"/>
              <a:t> J </a:t>
            </a:r>
            <a:r>
              <a:rPr lang="es-ES" dirty="0" err="1" smtClean="0"/>
              <a:t>Med</a:t>
            </a:r>
            <a:r>
              <a:rPr lang="es-ES" dirty="0" smtClean="0"/>
              <a:t> 198;338:1128-37</a:t>
            </a:r>
          </a:p>
          <a:p>
            <a:r>
              <a:rPr lang="es-ES" dirty="0" err="1" smtClean="0"/>
              <a:t>Cardiol</a:t>
            </a:r>
            <a:r>
              <a:rPr lang="es-ES" dirty="0" smtClean="0"/>
              <a:t> </a:t>
            </a:r>
            <a:r>
              <a:rPr lang="es-ES" dirty="0" err="1" smtClean="0"/>
              <a:t>Rev</a:t>
            </a:r>
            <a:r>
              <a:rPr lang="es-ES" dirty="0" smtClean="0"/>
              <a:t> 2004;2:100-87</a:t>
            </a:r>
          </a:p>
          <a:p>
            <a:r>
              <a:rPr lang="es-ES" dirty="0" err="1" smtClean="0"/>
              <a:t>Cardiol</a:t>
            </a:r>
            <a:r>
              <a:rPr lang="es-ES" dirty="0" smtClean="0"/>
              <a:t> </a:t>
            </a:r>
            <a:r>
              <a:rPr lang="es-ES" dirty="0" err="1" smtClean="0"/>
              <a:t>Rev</a:t>
            </a:r>
            <a:r>
              <a:rPr lang="es-ES" dirty="0" smtClean="0"/>
              <a:t> 2004;2:201-21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94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Fármacos relativamente seguros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3268" y="1600200"/>
            <a:ext cx="6199978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Aspirina</a:t>
            </a:r>
          </a:p>
          <a:p>
            <a:r>
              <a:rPr lang="es-ES" dirty="0" smtClean="0"/>
              <a:t>Diuréticos</a:t>
            </a:r>
          </a:p>
          <a:p>
            <a:r>
              <a:rPr lang="es-ES" dirty="0" smtClean="0"/>
              <a:t>Beta-bloqueadores</a:t>
            </a:r>
          </a:p>
          <a:p>
            <a:pPr lvl="1"/>
            <a:r>
              <a:rPr lang="es-ES" dirty="0" smtClean="0"/>
              <a:t>Cierto retraso en el crecimiento</a:t>
            </a:r>
          </a:p>
          <a:p>
            <a:r>
              <a:rPr lang="es-ES" dirty="0" err="1" smtClean="0"/>
              <a:t>Digoxina</a:t>
            </a:r>
            <a:endParaRPr lang="es-ES" dirty="0" smtClean="0"/>
          </a:p>
          <a:p>
            <a:r>
              <a:rPr lang="es-ES" dirty="0" err="1" smtClean="0"/>
              <a:t>Calcioantagonistas</a:t>
            </a:r>
            <a:endParaRPr lang="es-ES" dirty="0" smtClean="0"/>
          </a:p>
          <a:p>
            <a:r>
              <a:rPr lang="es-ES" dirty="0" smtClean="0"/>
              <a:t>Adenosina</a:t>
            </a:r>
          </a:p>
          <a:p>
            <a:r>
              <a:rPr lang="es-ES" dirty="0" err="1" smtClean="0"/>
              <a:t>Procainamida</a:t>
            </a:r>
            <a:endParaRPr lang="es-ES" dirty="0" smtClean="0"/>
          </a:p>
          <a:p>
            <a:pPr lvl="1"/>
            <a:r>
              <a:rPr lang="es-ES" dirty="0" err="1" smtClean="0"/>
              <a:t>Pseudolupus</a:t>
            </a:r>
            <a:r>
              <a:rPr lang="es-ES" dirty="0" smtClean="0"/>
              <a:t> </a:t>
            </a:r>
          </a:p>
          <a:p>
            <a:r>
              <a:rPr lang="es-ES" dirty="0" smtClean="0"/>
              <a:t>Lidocaína</a:t>
            </a:r>
          </a:p>
          <a:p>
            <a:r>
              <a:rPr lang="es-ES" dirty="0" err="1" smtClean="0"/>
              <a:t>Flecainida</a:t>
            </a:r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100754" y="5934670"/>
            <a:ext cx="3043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</a:t>
            </a:r>
            <a:r>
              <a:rPr lang="es-ES" dirty="0" err="1" smtClean="0"/>
              <a:t>Engl</a:t>
            </a:r>
            <a:r>
              <a:rPr lang="es-ES" dirty="0" smtClean="0"/>
              <a:t> J </a:t>
            </a:r>
            <a:r>
              <a:rPr lang="es-ES" dirty="0" err="1" smtClean="0"/>
              <a:t>Med</a:t>
            </a:r>
            <a:r>
              <a:rPr lang="es-ES" dirty="0" smtClean="0"/>
              <a:t> 198;338:1128-37</a:t>
            </a:r>
          </a:p>
          <a:p>
            <a:r>
              <a:rPr lang="es-ES" dirty="0" err="1" smtClean="0"/>
              <a:t>Cardiol</a:t>
            </a:r>
            <a:r>
              <a:rPr lang="es-ES" dirty="0" smtClean="0"/>
              <a:t> </a:t>
            </a:r>
            <a:r>
              <a:rPr lang="es-ES" dirty="0" err="1" smtClean="0"/>
              <a:t>Rev</a:t>
            </a:r>
            <a:r>
              <a:rPr lang="es-ES" dirty="0" smtClean="0"/>
              <a:t> 2004;2:100-87</a:t>
            </a:r>
          </a:p>
          <a:p>
            <a:r>
              <a:rPr lang="es-ES" dirty="0" err="1" smtClean="0"/>
              <a:t>Cardiol</a:t>
            </a:r>
            <a:r>
              <a:rPr lang="es-ES" dirty="0" smtClean="0"/>
              <a:t> </a:t>
            </a:r>
            <a:r>
              <a:rPr lang="es-ES" dirty="0" err="1" smtClean="0"/>
              <a:t>Rev</a:t>
            </a:r>
            <a:r>
              <a:rPr lang="es-ES" dirty="0" smtClean="0"/>
              <a:t> 2004;2:201-21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93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Anticoagulaci</a:t>
            </a:r>
            <a:r>
              <a:rPr lang="es-ES" dirty="0" smtClean="0"/>
              <a:t>ón oral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Suspender ACO hasta la semana 12 </a:t>
            </a:r>
          </a:p>
          <a:p>
            <a:r>
              <a:rPr lang="es-ES" dirty="0" smtClean="0"/>
              <a:t>Reiniciar ACO entre semana 12 a semana 36 </a:t>
            </a:r>
          </a:p>
          <a:p>
            <a:r>
              <a:rPr lang="es-ES" dirty="0" smtClean="0"/>
              <a:t>Suspender en la semana 36</a:t>
            </a:r>
          </a:p>
          <a:p>
            <a:r>
              <a:rPr lang="es-ES" dirty="0" smtClean="0"/>
              <a:t>Estos cambios se hacen en el hospital </a:t>
            </a:r>
          </a:p>
          <a:p>
            <a:r>
              <a:rPr lang="es-ES" dirty="0" smtClean="0"/>
              <a:t>Se usa heparina de bajo peso molecular y se debe monitorizar el factor anti </a:t>
            </a:r>
            <a:r>
              <a:rPr lang="es-ES" dirty="0" err="1" smtClean="0"/>
              <a:t>Xa</a:t>
            </a:r>
            <a:endParaRPr lang="es-ES" dirty="0" smtClean="0"/>
          </a:p>
          <a:p>
            <a:r>
              <a:rPr lang="es-ES" dirty="0" smtClean="0"/>
              <a:t>Se usa heparina no fraccionada para mantener </a:t>
            </a:r>
            <a:r>
              <a:rPr lang="es-ES" dirty="0" err="1" smtClean="0"/>
              <a:t>TTPa</a:t>
            </a:r>
            <a:r>
              <a:rPr lang="es-ES" dirty="0" smtClean="0"/>
              <a:t> 2 veces el control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322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Arritmias graves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Fármacos</a:t>
            </a:r>
          </a:p>
          <a:p>
            <a:r>
              <a:rPr lang="es-ES" dirty="0" smtClean="0"/>
              <a:t>Maniobras </a:t>
            </a:r>
            <a:r>
              <a:rPr lang="es-ES" dirty="0" err="1" smtClean="0"/>
              <a:t>vagales</a:t>
            </a:r>
            <a:endParaRPr lang="es-ES" dirty="0" smtClean="0"/>
          </a:p>
          <a:p>
            <a:r>
              <a:rPr lang="es-ES" dirty="0" smtClean="0"/>
              <a:t>Desfibrilador </a:t>
            </a:r>
            <a:r>
              <a:rPr lang="es-ES" dirty="0" err="1" smtClean="0"/>
              <a:t>implantable</a:t>
            </a:r>
            <a:endParaRPr lang="es-ES" dirty="0" smtClean="0"/>
          </a:p>
          <a:p>
            <a:r>
              <a:rPr lang="es-ES" dirty="0" smtClean="0"/>
              <a:t>Marcapasos (guiado por ecografía)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960316" y="5934670"/>
            <a:ext cx="3183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Eur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J 2001;22:458-64</a:t>
            </a:r>
          </a:p>
          <a:p>
            <a:r>
              <a:rPr lang="es-ES" dirty="0" smtClean="0"/>
              <a:t>Am J </a:t>
            </a:r>
            <a:r>
              <a:rPr lang="es-ES" dirty="0" err="1" smtClean="0"/>
              <a:t>Emerg</a:t>
            </a:r>
            <a:r>
              <a:rPr lang="es-ES" dirty="0" smtClean="0"/>
              <a:t> </a:t>
            </a:r>
            <a:r>
              <a:rPr lang="es-ES" dirty="0" err="1" smtClean="0"/>
              <a:t>Med</a:t>
            </a:r>
            <a:r>
              <a:rPr lang="es-ES" dirty="0" smtClean="0"/>
              <a:t> 1992;10:548-9</a:t>
            </a:r>
          </a:p>
          <a:p>
            <a:r>
              <a:rPr lang="es-ES" dirty="0" err="1" smtClean="0"/>
              <a:t>Circulation</a:t>
            </a:r>
            <a:r>
              <a:rPr lang="es-ES" dirty="0" smtClean="0"/>
              <a:t> 1997;96:2808-12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91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Cardiología Intervencionista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dosis de radiación en los procedimientos comunes no resulta deletérea para el producto </a:t>
            </a:r>
          </a:p>
          <a:p>
            <a:r>
              <a:rPr lang="es-ES" dirty="0" smtClean="0"/>
              <a:t>El límite es &lt;50mGy (una </a:t>
            </a:r>
            <a:r>
              <a:rPr lang="es-ES" dirty="0" err="1" smtClean="0"/>
              <a:t>valvuloplastía</a:t>
            </a:r>
            <a:r>
              <a:rPr lang="es-ES" dirty="0" smtClean="0"/>
              <a:t> mitral o una </a:t>
            </a:r>
            <a:r>
              <a:rPr lang="es-ES" dirty="0" err="1" smtClean="0"/>
              <a:t>angioplastía</a:t>
            </a:r>
            <a:r>
              <a:rPr lang="es-ES" dirty="0" smtClean="0"/>
              <a:t> coronaria &lt;20mGy)</a:t>
            </a:r>
          </a:p>
          <a:p>
            <a:r>
              <a:rPr lang="es-ES" dirty="0" smtClean="0"/>
              <a:t>Protección del abdomen</a:t>
            </a:r>
          </a:p>
          <a:p>
            <a:r>
              <a:rPr lang="es-ES" dirty="0" smtClean="0"/>
              <a:t>En segundo trimestre (útero pequeño)</a:t>
            </a:r>
          </a:p>
          <a:p>
            <a:r>
              <a:rPr lang="es-ES" dirty="0" smtClean="0"/>
              <a:t>Contraste no </a:t>
            </a:r>
            <a:r>
              <a:rPr lang="es-ES" dirty="0" err="1" smtClean="0"/>
              <a:t>teratogénico</a:t>
            </a:r>
            <a:r>
              <a:rPr lang="es-ES" dirty="0" smtClean="0"/>
              <a:t> pero relacionado con hipotiroidismo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80067" y="6211669"/>
            <a:ext cx="416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Neth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J 2012;20:125-28</a:t>
            </a:r>
          </a:p>
          <a:p>
            <a:r>
              <a:rPr lang="es-ES" dirty="0" smtClean="0"/>
              <a:t>ACOG </a:t>
            </a:r>
            <a:r>
              <a:rPr lang="es-ES" dirty="0" err="1" smtClean="0"/>
              <a:t>Committee</a:t>
            </a:r>
            <a:r>
              <a:rPr lang="es-ES" dirty="0" smtClean="0"/>
              <a:t> </a:t>
            </a:r>
            <a:r>
              <a:rPr lang="es-ES" dirty="0" err="1" smtClean="0"/>
              <a:t>Opinion</a:t>
            </a:r>
            <a:r>
              <a:rPr lang="es-ES" dirty="0" smtClean="0"/>
              <a:t> no 299;647-650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9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Cirugía cardiaca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Mortalidad similar a población general</a:t>
            </a:r>
          </a:p>
          <a:p>
            <a:r>
              <a:rPr lang="es-ES" dirty="0" smtClean="0"/>
              <a:t>Se reserva a pacientes refractarias al tratamiento médico</a:t>
            </a:r>
          </a:p>
          <a:p>
            <a:r>
              <a:rPr lang="es-ES" dirty="0" smtClean="0"/>
              <a:t>Pérdida fetal 30%</a:t>
            </a:r>
          </a:p>
          <a:p>
            <a:r>
              <a:rPr lang="es-ES" dirty="0" smtClean="0"/>
              <a:t>La DCP afecta la viabilidad del feto</a:t>
            </a:r>
          </a:p>
          <a:p>
            <a:r>
              <a:rPr lang="es-ES" dirty="0" smtClean="0"/>
              <a:t>Cesárea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94468" y="6266882"/>
            <a:ext cx="314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Tex </a:t>
            </a:r>
            <a:r>
              <a:rPr lang="es-ES" dirty="0" err="1" smtClean="0"/>
              <a:t>Heart</a:t>
            </a:r>
            <a:r>
              <a:rPr lang="es-ES" dirty="0" smtClean="0"/>
              <a:t> </a:t>
            </a:r>
            <a:r>
              <a:rPr lang="es-ES" dirty="0" err="1" smtClean="0"/>
              <a:t>Inst</a:t>
            </a:r>
            <a:r>
              <a:rPr lang="es-ES" dirty="0" smtClean="0"/>
              <a:t> J 2008;35:307-12</a:t>
            </a:r>
          </a:p>
          <a:p>
            <a:r>
              <a:rPr lang="es-ES" dirty="0" err="1" smtClean="0"/>
              <a:t>Neth</a:t>
            </a:r>
            <a:r>
              <a:rPr lang="es-ES" dirty="0" smtClean="0"/>
              <a:t> </a:t>
            </a:r>
            <a:r>
              <a:rPr lang="es-ES" dirty="0" err="1" smtClean="0"/>
              <a:t>Heart</a:t>
            </a:r>
            <a:r>
              <a:rPr lang="es-ES" dirty="0" smtClean="0"/>
              <a:t> J 2012;20:125-28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022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Maniobras de reanimación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Decúbito lateral izquierdo 15-30º</a:t>
            </a:r>
          </a:p>
          <a:p>
            <a:r>
              <a:rPr lang="es-ES" dirty="0" smtClean="0"/>
              <a:t>Compresiones pectorales en posición superior</a:t>
            </a:r>
          </a:p>
          <a:p>
            <a:r>
              <a:rPr lang="es-ES" dirty="0" smtClean="0"/>
              <a:t>No utilizar la vía femoral para administrar fármacos </a:t>
            </a:r>
          </a:p>
          <a:p>
            <a:r>
              <a:rPr lang="es-ES" dirty="0" smtClean="0"/>
              <a:t>Cesárea urgente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65097" y="6533620"/>
            <a:ext cx="390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Circulation</a:t>
            </a:r>
            <a:r>
              <a:rPr lang="es-ES" dirty="0" smtClean="0"/>
              <a:t> 2005;112 (</a:t>
            </a:r>
            <a:r>
              <a:rPr lang="es-ES" dirty="0" err="1" smtClean="0"/>
              <a:t>suppl</a:t>
            </a:r>
            <a:r>
              <a:rPr lang="es-ES" dirty="0" smtClean="0"/>
              <a:t> 24):IV1-203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827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9728"/>
          </a:xfrm>
        </p:spPr>
        <p:txBody>
          <a:bodyPr>
            <a:normAutofit/>
          </a:bodyPr>
          <a:lstStyle/>
          <a:p>
            <a:r>
              <a:rPr lang="es-ES" sz="5400" dirty="0" smtClean="0"/>
              <a:t>Las enfermedades cardiacas son la principal causa de mortalidad materna durante el embarazo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90215" y="591992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www.cemach.org.uk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229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54274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s-ES">
                <a:latin typeface="Calibri" charset="0"/>
              </a:rPr>
              <a:t>El progreso en técnicas quirúrgicas han incrementado el número de embarazos en mujeres con cardiopatías simples y complejas </a:t>
            </a:r>
          </a:p>
          <a:p>
            <a:pPr eaLnBrk="1" hangingPunct="1"/>
            <a:endParaRPr lang="es-ES">
              <a:latin typeface="Calibri" charset="0"/>
            </a:endParaRPr>
          </a:p>
          <a:p>
            <a:pPr eaLnBrk="1" hangingPunct="1"/>
            <a:r>
              <a:rPr lang="es-ES">
                <a:latin typeface="Calibri" charset="0"/>
              </a:rPr>
              <a:t>Se debe orientar antes los potenciales riesgos materno-fetales</a:t>
            </a:r>
          </a:p>
          <a:p>
            <a:pPr eaLnBrk="1" hangingPunct="1"/>
            <a:endParaRPr lang="es-ES">
              <a:latin typeface="Calibri" charset="0"/>
            </a:endParaRPr>
          </a:p>
          <a:p>
            <a:pPr eaLnBrk="1" hangingPunct="1"/>
            <a:r>
              <a:rPr lang="es-ES">
                <a:latin typeface="Calibri" charset="0"/>
              </a:rPr>
              <a:t>Se debe hablar el riesgo de herencia</a:t>
            </a:r>
          </a:p>
        </p:txBody>
      </p:sp>
    </p:spTree>
    <p:extLst>
      <p:ext uri="{BB962C8B-B14F-4D97-AF65-F5344CB8AC3E}">
        <p14:creationId xmlns:p14="http://schemas.microsoft.com/office/powerpoint/2010/main" val="348122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dirty="0">
                <a:latin typeface="Calibri" charset="0"/>
              </a:rPr>
              <a:t>Promover la indicación de ecocardiograma fetal</a:t>
            </a:r>
          </a:p>
          <a:p>
            <a:pPr eaLnBrk="1" hangingPunct="1"/>
            <a:endParaRPr lang="es-ES" dirty="0">
              <a:latin typeface="Calibri" charset="0"/>
            </a:endParaRPr>
          </a:p>
          <a:p>
            <a:pPr eaLnBrk="1" hangingPunct="1"/>
            <a:r>
              <a:rPr lang="es-ES" dirty="0">
                <a:latin typeface="Calibri" charset="0"/>
              </a:rPr>
              <a:t>Labor de equipo entre el </a:t>
            </a:r>
            <a:r>
              <a:rPr lang="es-ES" dirty="0" smtClean="0">
                <a:latin typeface="Calibri" charset="0"/>
              </a:rPr>
              <a:t>cardiólogo, el obstetra, </a:t>
            </a:r>
            <a:r>
              <a:rPr lang="es-ES" dirty="0" err="1" smtClean="0">
                <a:latin typeface="Calibri" charset="0"/>
              </a:rPr>
              <a:t>perinatólogo</a:t>
            </a:r>
            <a:r>
              <a:rPr lang="es-ES" dirty="0" smtClean="0">
                <a:latin typeface="Calibri" charset="0"/>
              </a:rPr>
              <a:t> y </a:t>
            </a:r>
            <a:r>
              <a:rPr lang="es-ES" dirty="0" err="1" smtClean="0">
                <a:latin typeface="Calibri" charset="0"/>
              </a:rPr>
              <a:t>neonatólogo</a:t>
            </a:r>
            <a:r>
              <a:rPr lang="es-ES" dirty="0" smtClean="0">
                <a:latin typeface="Calibri" charset="0"/>
              </a:rPr>
              <a:t>… </a:t>
            </a:r>
            <a:r>
              <a:rPr lang="es-ES" dirty="0" err="1" smtClean="0">
                <a:latin typeface="Calibri" charset="0"/>
              </a:rPr>
              <a:t>cardiopediatra</a:t>
            </a:r>
            <a:endParaRPr lang="es-ES" dirty="0">
              <a:latin typeface="Calibri" charset="0"/>
            </a:endParaRPr>
          </a:p>
          <a:p>
            <a:pPr eaLnBrk="1" hangingPunct="1"/>
            <a:endParaRPr lang="es-ES" dirty="0">
              <a:latin typeface="Calibri" charset="0"/>
            </a:endParaRPr>
          </a:p>
          <a:p>
            <a:pPr eaLnBrk="1" hangingPunct="1"/>
            <a:r>
              <a:rPr lang="es-ES" dirty="0">
                <a:latin typeface="Calibri" charset="0"/>
              </a:rPr>
              <a:t>Mujeres en CF I-II tendrán mejores resultados </a:t>
            </a:r>
          </a:p>
        </p:txBody>
      </p:sp>
    </p:spTree>
    <p:extLst>
      <p:ext uri="{BB962C8B-B14F-4D97-AF65-F5344CB8AC3E}">
        <p14:creationId xmlns:p14="http://schemas.microsoft.com/office/powerpoint/2010/main" val="228934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contenido 2"/>
          <p:cNvSpPr>
            <a:spLocks noGrp="1"/>
          </p:cNvSpPr>
          <p:nvPr>
            <p:ph idx="1"/>
          </p:nvPr>
        </p:nvSpPr>
        <p:spPr>
          <a:xfrm>
            <a:off x="511175" y="182759"/>
            <a:ext cx="8490424" cy="64464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s-ES" dirty="0" smtClean="0">
              <a:latin typeface="Calibri" charset="0"/>
            </a:endParaRPr>
          </a:p>
          <a:p>
            <a:pPr eaLnBrk="1" hangingPunct="1"/>
            <a:r>
              <a:rPr lang="es-ES" dirty="0" smtClean="0">
                <a:latin typeface="Calibri" charset="0"/>
              </a:rPr>
              <a:t>ANTICOAGULACION ORAL en 2º y 3er trimestre, hasta la semana 36 </a:t>
            </a:r>
          </a:p>
          <a:p>
            <a:pPr eaLnBrk="1" hangingPunct="1"/>
            <a:endParaRPr lang="es-ES" dirty="0" smtClean="0">
              <a:latin typeface="Calibri" charset="0"/>
            </a:endParaRPr>
          </a:p>
          <a:p>
            <a:pPr eaLnBrk="1" hangingPunct="1"/>
            <a:r>
              <a:rPr lang="es-ES" dirty="0" smtClean="0">
                <a:latin typeface="Calibri" charset="0"/>
              </a:rPr>
              <a:t>Primer trimestre y después de semana 36= heparina de bajo peso /heparina no fraccionada</a:t>
            </a:r>
          </a:p>
          <a:p>
            <a:pPr eaLnBrk="1" hangingPunct="1"/>
            <a:endParaRPr lang="es-ES" dirty="0" smtClean="0">
              <a:latin typeface="Calibri" charset="0"/>
            </a:endParaRPr>
          </a:p>
          <a:p>
            <a:pPr eaLnBrk="1" hangingPunct="1"/>
            <a:r>
              <a:rPr lang="es-ES" dirty="0" smtClean="0">
                <a:latin typeface="Calibri" charset="0"/>
              </a:rPr>
              <a:t>Pacientes </a:t>
            </a:r>
            <a:r>
              <a:rPr lang="es-ES" dirty="0">
                <a:latin typeface="Calibri" charset="0"/>
              </a:rPr>
              <a:t>cianóticas y en CF III-IV son de muy </a:t>
            </a:r>
            <a:r>
              <a:rPr lang="es-ES" b="1" i="1" u="sng" dirty="0">
                <a:solidFill>
                  <a:srgbClr val="FF0000"/>
                </a:solidFill>
                <a:latin typeface="Calibri" charset="0"/>
              </a:rPr>
              <a:t>alto </a:t>
            </a:r>
            <a:r>
              <a:rPr lang="es-ES" b="1" i="1" u="sng" dirty="0" smtClean="0">
                <a:solidFill>
                  <a:srgbClr val="FF0000"/>
                </a:solidFill>
                <a:latin typeface="Calibri" charset="0"/>
              </a:rPr>
              <a:t>riesgo</a:t>
            </a:r>
            <a:endParaRPr lang="es-ES" b="1" i="1" u="sng" dirty="0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endParaRPr lang="es-ES" dirty="0" smtClean="0">
              <a:latin typeface="Calibri" charset="0"/>
            </a:endParaRPr>
          </a:p>
          <a:p>
            <a:pPr eaLnBrk="1" hangingPunct="1"/>
            <a:r>
              <a:rPr lang="es-ES" dirty="0" smtClean="0">
                <a:latin typeface="Calibri" charset="0"/>
              </a:rPr>
              <a:t>Contraindicar embarazos… salva vidas</a:t>
            </a:r>
          </a:p>
          <a:p>
            <a:pPr eaLnBrk="1" hangingPunct="1"/>
            <a:endParaRPr lang="es-E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2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ost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1"/>
          <a:stretch/>
        </p:blipFill>
        <p:spPr>
          <a:xfrm>
            <a:off x="2086213" y="0"/>
            <a:ext cx="5201861" cy="61780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53236" y="6178046"/>
            <a:ext cx="44375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/>
                <a:cs typeface="Arial Rounded MT Bold"/>
              </a:rPr>
              <a:t>14 de Febrero </a:t>
            </a:r>
          </a:p>
        </p:txBody>
      </p:sp>
    </p:spTree>
    <p:extLst>
      <p:ext uri="{BB962C8B-B14F-4D97-AF65-F5344CB8AC3E}">
        <p14:creationId xmlns:p14="http://schemas.microsoft.com/office/powerpoint/2010/main" val="42280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0728" y="5760997"/>
            <a:ext cx="8994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c</a:t>
            </a:r>
            <a:r>
              <a:rPr lang="es-ES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congenitassigloxxi</a:t>
            </a:r>
            <a:endParaRPr lang="es-E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4" y="2801089"/>
            <a:ext cx="9144000" cy="3567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8" y="3864260"/>
            <a:ext cx="1784693" cy="1784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970" y="3938956"/>
            <a:ext cx="1452273" cy="11590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84125" y="296963"/>
            <a:ext cx="5775752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Síguenos </a:t>
            </a:r>
            <a:endParaRPr lang="es-ES_tradnl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75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Cardiopatías congénitas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avances en las alternativas de tratamiento (cirugía, intervencionista</a:t>
            </a:r>
            <a:r>
              <a:rPr lang="es-ES" dirty="0" smtClean="0"/>
              <a:t>) han </a:t>
            </a:r>
            <a:r>
              <a:rPr lang="es-ES" dirty="0"/>
              <a:t>modificado su historia </a:t>
            </a:r>
            <a:r>
              <a:rPr lang="es-ES" dirty="0" smtClean="0"/>
              <a:t>natural</a:t>
            </a:r>
          </a:p>
          <a:p>
            <a:endParaRPr lang="es-ES" dirty="0"/>
          </a:p>
          <a:p>
            <a:r>
              <a:rPr lang="es-ES" dirty="0" smtClean="0"/>
              <a:t>9 de cada 10 </a:t>
            </a:r>
            <a:r>
              <a:rPr lang="es-ES" dirty="0" smtClean="0"/>
              <a:t>niños </a:t>
            </a:r>
            <a:r>
              <a:rPr lang="es-ES" dirty="0"/>
              <a:t>con cardiopatía congénita sobreviven… la mitad SON </a:t>
            </a:r>
            <a:r>
              <a:rPr lang="es-ES" dirty="0" smtClean="0"/>
              <a:t>MUJERES… </a:t>
            </a:r>
            <a:r>
              <a:rPr lang="es-ES" dirty="0"/>
              <a:t>y llegarán a la edad reproductiva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604000" y="6211669"/>
            <a:ext cx="2539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Heart</a:t>
            </a:r>
            <a:r>
              <a:rPr lang="es-ES" dirty="0"/>
              <a:t> 2001;85:438-43</a:t>
            </a:r>
          </a:p>
          <a:p>
            <a:r>
              <a:rPr lang="es-ES" dirty="0"/>
              <a:t>BMJ 2006;332:401-6</a:t>
            </a:r>
          </a:p>
        </p:txBody>
      </p:sp>
    </p:spTree>
    <p:extLst>
      <p:ext uri="{BB962C8B-B14F-4D97-AF65-F5344CB8AC3E}">
        <p14:creationId xmlns:p14="http://schemas.microsoft.com/office/powerpoint/2010/main" val="323385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 es doble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Riesgo materno:</a:t>
            </a:r>
          </a:p>
          <a:p>
            <a:pPr lvl="1"/>
            <a:r>
              <a:rPr lang="es-ES" dirty="0" smtClean="0"/>
              <a:t>Insuficiencia cardiaca, tromboembolia y arritmias  </a:t>
            </a:r>
          </a:p>
          <a:p>
            <a:endParaRPr lang="es-ES" dirty="0" smtClean="0"/>
          </a:p>
          <a:p>
            <a:r>
              <a:rPr lang="es-ES" dirty="0" smtClean="0"/>
              <a:t>Riesgo fetal: </a:t>
            </a:r>
          </a:p>
          <a:p>
            <a:pPr lvl="1"/>
            <a:r>
              <a:rPr lang="es-ES" dirty="0" smtClean="0"/>
              <a:t>Retraso en crecimiento intrauterino, </a:t>
            </a:r>
            <a:r>
              <a:rPr lang="es-ES" dirty="0" err="1" smtClean="0"/>
              <a:t>prematurez</a:t>
            </a:r>
            <a:r>
              <a:rPr lang="es-ES" dirty="0" smtClean="0"/>
              <a:t>, </a:t>
            </a:r>
            <a:r>
              <a:rPr lang="es-ES" dirty="0" err="1" smtClean="0"/>
              <a:t>hemoragia</a:t>
            </a:r>
            <a:r>
              <a:rPr lang="es-ES" dirty="0" smtClean="0"/>
              <a:t> intracraneal, muerte fetal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reto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</a:t>
            </a:r>
            <a:r>
              <a:rPr lang="es-ES" dirty="0" smtClean="0"/>
              <a:t>sesoramiento antes del embarazo</a:t>
            </a:r>
          </a:p>
          <a:p>
            <a:endParaRPr lang="es-ES" dirty="0" smtClean="0"/>
          </a:p>
          <a:p>
            <a:r>
              <a:rPr lang="es-ES" dirty="0" smtClean="0"/>
              <a:t>Alternativas de anticoncepción</a:t>
            </a:r>
          </a:p>
          <a:p>
            <a:endParaRPr lang="es-ES" dirty="0" smtClean="0"/>
          </a:p>
          <a:p>
            <a:r>
              <a:rPr lang="es-ES" dirty="0" smtClean="0"/>
              <a:t>Cuidados médicos óptimos durante la gestación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98974" y="6440713"/>
            <a:ext cx="224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Heart</a:t>
            </a:r>
            <a:r>
              <a:rPr lang="es-ES" dirty="0" smtClean="0"/>
              <a:t> 2001;85:438-43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52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ítulo 3"/>
          <p:cNvSpPr>
            <a:spLocks noGrp="1"/>
          </p:cNvSpPr>
          <p:nvPr>
            <p:ph type="title"/>
          </p:nvPr>
        </p:nvSpPr>
        <p:spPr>
          <a:xfrm>
            <a:off x="457200" y="2126958"/>
            <a:ext cx="8229600" cy="2600871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dirty="0" smtClean="0">
                <a:latin typeface="Calibri" charset="0"/>
              </a:rPr>
              <a:t>Lo primero: conocer lo “normal”</a:t>
            </a:r>
            <a:endParaRPr lang="es-ES" dirty="0">
              <a:latin typeface="Calibri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95506" y="6458857"/>
            <a:ext cx="234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BMJ 2006;332:401-406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2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  <a:cs typeface="+mj-cs"/>
              </a:rPr>
              <a:t>Cambios circulatorios </a:t>
            </a:r>
            <a:endParaRPr lang="es-ES" sz="5400" dirty="0">
              <a:ea typeface="+mj-ea"/>
              <a:cs typeface="+mj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04069"/>
              </p:ext>
            </p:extLst>
          </p:nvPr>
        </p:nvGraphicFramePr>
        <p:xfrm>
          <a:off x="1823481" y="1741711"/>
          <a:ext cx="5569445" cy="466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159031" y="6274129"/>
            <a:ext cx="398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BMJ 2006;332:401-406</a:t>
            </a:r>
          </a:p>
          <a:p>
            <a:r>
              <a:rPr lang="da-DK" dirty="0"/>
              <a:t>Rev Esp </a:t>
            </a:r>
            <a:r>
              <a:rPr lang="da-DK" dirty="0" err="1"/>
              <a:t>Cardiol</a:t>
            </a:r>
            <a:r>
              <a:rPr lang="da-DK" dirty="0"/>
              <a:t>. 2011;64(11):1045–1050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202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Hemodinámicos </a:t>
            </a:r>
            <a:endParaRPr lang="es-ES" dirty="0"/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0" t="6298" b="14122"/>
          <a:stretch/>
        </p:blipFill>
        <p:spPr>
          <a:xfrm>
            <a:off x="4985915" y="1417638"/>
            <a:ext cx="3700885" cy="2548273"/>
          </a:xfr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2" t="1427" b="11031"/>
          <a:stretch/>
        </p:blipFill>
        <p:spPr>
          <a:xfrm>
            <a:off x="23699" y="1417637"/>
            <a:ext cx="4758741" cy="25482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73818" y="398958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Resistencias vasculares 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5159031" y="6274129"/>
            <a:ext cx="398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BMJ 2006;332:401-406</a:t>
            </a:r>
          </a:p>
          <a:p>
            <a:r>
              <a:rPr lang="da-DK" dirty="0"/>
              <a:t>Rev Esp </a:t>
            </a:r>
            <a:r>
              <a:rPr lang="da-DK" dirty="0" err="1"/>
              <a:t>Cardiol</a:t>
            </a:r>
            <a:r>
              <a:rPr lang="da-DK" dirty="0"/>
              <a:t>. 2011;64(11):1045–1050 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96015" y="1605033"/>
            <a:ext cx="229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Presión Arterial Media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9895" y="4227173"/>
            <a:ext cx="206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Frecuencia Cardiaca  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40279" y="2791872"/>
            <a:ext cx="162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Gasto Cardiaco  </a:t>
            </a:r>
            <a:endParaRPr lang="es-ES" dirty="0"/>
          </a:p>
        </p:txBody>
      </p:sp>
      <p:pic>
        <p:nvPicPr>
          <p:cNvPr id="14" name="Marcador de contenido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1" t="15841" r="7231" b="4872"/>
          <a:stretch/>
        </p:blipFill>
        <p:spPr>
          <a:xfrm>
            <a:off x="87794" y="4037132"/>
            <a:ext cx="3498331" cy="2820868"/>
          </a:xfrm>
          <a:prstGeom prst="rect">
            <a:avLst/>
          </a:prstGeom>
        </p:spPr>
      </p:pic>
      <p:pic>
        <p:nvPicPr>
          <p:cNvPr id="15" name="Marcador de contenido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3" t="-715" b="3794"/>
          <a:stretch/>
        </p:blipFill>
        <p:spPr>
          <a:xfrm>
            <a:off x="5159032" y="4089043"/>
            <a:ext cx="2902330" cy="21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3156</TotalTime>
  <Words>1346</Words>
  <Application>Microsoft Macintosh PowerPoint</Application>
  <PresentationFormat>Presentación en pantalla (4:3)</PresentationFormat>
  <Paragraphs>319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Capital</vt:lpstr>
      <vt:lpstr>Presentación de PowerPoint</vt:lpstr>
      <vt:lpstr>Embarazada con Cardiopatía Congénita </vt:lpstr>
      <vt:lpstr>Introducción </vt:lpstr>
      <vt:lpstr>Cardiopatías congénitas</vt:lpstr>
      <vt:lpstr>El problema es doble  </vt:lpstr>
      <vt:lpstr>El reto </vt:lpstr>
      <vt:lpstr>Lo primero: conocer lo “normal”</vt:lpstr>
      <vt:lpstr>Cambios circulatorios </vt:lpstr>
      <vt:lpstr>Cambios Hemodinámicos </vt:lpstr>
      <vt:lpstr>Cambios respiratorios </vt:lpstr>
      <vt:lpstr>Cambios estructurales </vt:lpstr>
      <vt:lpstr>El momento del parto</vt:lpstr>
      <vt:lpstr>Lo segundo: Valorar el riesgo</vt:lpstr>
      <vt:lpstr>Factores de riesgo maternos</vt:lpstr>
      <vt:lpstr>Factores de riesgo neonatales</vt:lpstr>
      <vt:lpstr>Clasificación modificada de OMS de riesgo cardiovascular materno </vt:lpstr>
      <vt:lpstr>Presentación de PowerPoint</vt:lpstr>
      <vt:lpstr>Presentación de PowerPoint</vt:lpstr>
      <vt:lpstr>Presentación de PowerPoint</vt:lpstr>
      <vt:lpstr>Mortalidad materna según la CF</vt:lpstr>
      <vt:lpstr>Tópicos Especiales </vt:lpstr>
      <vt:lpstr>Riesgo de herencia</vt:lpstr>
      <vt:lpstr>Fármacos no seguros </vt:lpstr>
      <vt:lpstr>Fármacos relativamente seguros</vt:lpstr>
      <vt:lpstr>Anticoagulación oral </vt:lpstr>
      <vt:lpstr>Arritmias graves </vt:lpstr>
      <vt:lpstr>Cardiología Intervencionista</vt:lpstr>
      <vt:lpstr>Cirugía cardiaca</vt:lpstr>
      <vt:lpstr>Maniobras de reanimación</vt:lpstr>
      <vt:lpstr>Conclusiones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LUCE Y</dc:creator>
  <cp:lastModifiedBy>LUCE Y</cp:lastModifiedBy>
  <cp:revision>140</cp:revision>
  <dcterms:created xsi:type="dcterms:W3CDTF">2012-05-09T13:05:52Z</dcterms:created>
  <dcterms:modified xsi:type="dcterms:W3CDTF">2018-08-01T22:44:53Z</dcterms:modified>
</cp:coreProperties>
</file>