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19"/>
  </p:notesMasterIdLst>
  <p:sldIdLst>
    <p:sldId id="263" r:id="rId2"/>
    <p:sldId id="274" r:id="rId3"/>
    <p:sldId id="265" r:id="rId4"/>
    <p:sldId id="276" r:id="rId5"/>
    <p:sldId id="267" r:id="rId6"/>
    <p:sldId id="266" r:id="rId7"/>
    <p:sldId id="269" r:id="rId8"/>
    <p:sldId id="262" r:id="rId9"/>
    <p:sldId id="292" r:id="rId10"/>
    <p:sldId id="293" r:id="rId11"/>
    <p:sldId id="283" r:id="rId12"/>
    <p:sldId id="285" r:id="rId13"/>
    <p:sldId id="288" r:id="rId14"/>
    <p:sldId id="289" r:id="rId15"/>
    <p:sldId id="271" r:id="rId16"/>
    <p:sldId id="272" r:id="rId17"/>
    <p:sldId id="294" r:id="rId18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4F8A3-B876-49EE-9425-E1B39A3CF984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7F89BA65-E929-4A61-9222-083779F24D0C}">
      <dgm:prSet phldrT="[Texto]"/>
      <dgm:spPr>
        <a:solidFill>
          <a:schemeClr val="tx1"/>
        </a:solidFill>
      </dgm:spPr>
      <dgm:t>
        <a:bodyPr/>
        <a:lstStyle/>
        <a:p>
          <a:r>
            <a:rPr lang="es-MX" dirty="0" smtClean="0"/>
            <a:t>Operación</a:t>
          </a:r>
          <a:endParaRPr lang="es-MX" dirty="0"/>
        </a:p>
      </dgm:t>
    </dgm:pt>
    <dgm:pt modelId="{FD68FE5C-BF43-4C4B-956F-938DCE9CB2E7}" type="parTrans" cxnId="{2B978ACC-75A6-4534-8ADC-7DC13710035F}">
      <dgm:prSet/>
      <dgm:spPr/>
      <dgm:t>
        <a:bodyPr/>
        <a:lstStyle/>
        <a:p>
          <a:endParaRPr lang="es-MX"/>
        </a:p>
      </dgm:t>
    </dgm:pt>
    <dgm:pt modelId="{8B36F72C-84B1-4901-865E-15FB1381BA63}" type="sibTrans" cxnId="{2B978ACC-75A6-4534-8ADC-7DC13710035F}">
      <dgm:prSet/>
      <dgm:spPr/>
      <dgm:t>
        <a:bodyPr/>
        <a:lstStyle/>
        <a:p>
          <a:endParaRPr lang="es-MX"/>
        </a:p>
      </dgm:t>
    </dgm:pt>
    <dgm:pt modelId="{BB683A94-B701-41BF-BC3F-18ED749A24E4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MX" sz="2400" dirty="0" smtClean="0"/>
            <a:t>Marco Jurídico</a:t>
          </a:r>
          <a:endParaRPr lang="es-MX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05BA89BB-0204-443F-8E59-3F34E923E0A9}" type="parTrans" cxnId="{5426B54C-F230-490B-8837-2A69F1D99768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539E84CF-3EA6-445B-936F-52013DBAA6D9}" type="sibTrans" cxnId="{5426B54C-F230-490B-8837-2A69F1D99768}">
      <dgm:prSet/>
      <dgm:spPr/>
      <dgm:t>
        <a:bodyPr/>
        <a:lstStyle/>
        <a:p>
          <a:endParaRPr lang="es-MX"/>
        </a:p>
      </dgm:t>
    </dgm:pt>
    <dgm:pt modelId="{47B4D17A-E2C7-4213-A821-7C8825945473}">
      <dgm:prSet phldrT="[Tex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Sistema Tipo Inspección Federal</a:t>
          </a:r>
          <a:endParaRPr lang="es-MX" sz="20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08D40380-084B-4A1E-A981-806F322DDE77}" type="parTrans" cxnId="{D9640BF3-5C5F-4752-9EC7-569E74B7175E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17FFD737-2A50-4033-96A8-3C1ABE2BC3F4}" type="sibTrans" cxnId="{D9640BF3-5C5F-4752-9EC7-569E74B7175E}">
      <dgm:prSet/>
      <dgm:spPr/>
      <dgm:t>
        <a:bodyPr/>
        <a:lstStyle/>
        <a:p>
          <a:endParaRPr lang="es-MX"/>
        </a:p>
      </dgm:t>
    </dgm:pt>
    <dgm:pt modelId="{7F3762D1-62CA-4F34-A657-62725E09DAD7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MX" sz="2400" dirty="0" smtClean="0"/>
            <a:t>Cultura Sanitaria Agroalimentaria</a:t>
          </a:r>
          <a:endParaRPr lang="es-MX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39D17A30-11F5-4E26-B7EE-A63EC0802CCC}" type="parTrans" cxnId="{676A55CB-B6C6-4D3E-9375-B1D023FE4F7D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D6A8457E-9DC9-4F17-8ADC-0D354F7A8815}" type="sibTrans" cxnId="{676A55CB-B6C6-4D3E-9375-B1D023FE4F7D}">
      <dgm:prSet/>
      <dgm:spPr/>
      <dgm:t>
        <a:bodyPr/>
        <a:lstStyle/>
        <a:p>
          <a:endParaRPr lang="es-MX"/>
        </a:p>
      </dgm:t>
    </dgm:pt>
    <dgm:pt modelId="{61ADF838-1B41-4E21-8AA6-F8365C166170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MX" dirty="0" smtClean="0"/>
            <a:t>Sistema de Vigilancia Epidemiológica</a:t>
          </a:r>
          <a:endParaRPr lang="es-MX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AC69F8A3-EA92-4CA4-B64B-1BE376127813}" type="parTrans" cxnId="{A8B187DC-B6DB-42FB-A238-0B08BE8BB3F0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DE9C3142-3F2B-4CAC-8D8E-FC54709AA506}" type="sibTrans" cxnId="{A8B187DC-B6DB-42FB-A238-0B08BE8BB3F0}">
      <dgm:prSet/>
      <dgm:spPr/>
      <dgm:t>
        <a:bodyPr/>
        <a:lstStyle/>
        <a:p>
          <a:endParaRPr lang="es-MX"/>
        </a:p>
      </dgm:t>
    </dgm:pt>
    <dgm:pt modelId="{005822C1-7E5E-4A72-BA5F-B4D9A16DB0CF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MX" sz="2000" dirty="0" smtClean="0">
              <a:solidFill>
                <a:schemeClr val="bg1"/>
              </a:solidFill>
            </a:rPr>
            <a:t>Inspección </a:t>
          </a:r>
          <a:r>
            <a:rPr lang="es-MX" sz="2000" dirty="0" err="1" smtClean="0">
              <a:solidFill>
                <a:schemeClr val="bg1"/>
              </a:solidFill>
            </a:rPr>
            <a:t>Fitozoosanitaria</a:t>
          </a:r>
          <a:endParaRPr lang="es-MX" sz="2000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07D9C034-9B28-42C4-846C-3C7D56F1BEB2}" type="parTrans" cxnId="{D7AD8F41-6C73-4E00-9C51-37428419F401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1A0D8EAE-733E-4932-944F-AB5F06E45063}" type="sibTrans" cxnId="{D7AD8F41-6C73-4E00-9C51-37428419F401}">
      <dgm:prSet/>
      <dgm:spPr/>
      <dgm:t>
        <a:bodyPr/>
        <a:lstStyle/>
        <a:p>
          <a:endParaRPr lang="es-MX"/>
        </a:p>
      </dgm:t>
    </dgm:pt>
    <dgm:pt modelId="{A0C12482-754E-453B-BCB4-1D839D8AFEBA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MX" sz="2000" dirty="0" smtClean="0">
              <a:solidFill>
                <a:schemeClr val="bg1"/>
              </a:solidFill>
            </a:rPr>
            <a:t>Infraestructura de Laboratorios</a:t>
          </a:r>
          <a:endParaRPr lang="es-MX" sz="2000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05290E13-B053-47F9-9670-B7CD6A172B21}" type="parTrans" cxnId="{09ECD74C-44EB-42B6-8566-A5A25D165309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036F9430-D3AE-4A9F-845C-18925FAE5FF7}" type="sibTrans" cxnId="{09ECD74C-44EB-42B6-8566-A5A25D165309}">
      <dgm:prSet/>
      <dgm:spPr/>
      <dgm:t>
        <a:bodyPr/>
        <a:lstStyle/>
        <a:p>
          <a:endParaRPr lang="es-MX"/>
        </a:p>
      </dgm:t>
    </dgm:pt>
    <dgm:pt modelId="{CD3E88A6-B353-40B5-9E01-FA1502358562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MX" sz="2000" dirty="0" smtClean="0">
              <a:solidFill>
                <a:schemeClr val="bg1"/>
              </a:solidFill>
            </a:rPr>
            <a:t>Combate de Plagas y Enfermedades</a:t>
          </a:r>
          <a:endParaRPr lang="es-MX" sz="2000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C32CEC42-4169-48AD-918C-78725D4C9B30}" type="parTrans" cxnId="{245FAE06-B7CD-47B0-8A28-428C117DB4EC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2D387B83-F2B1-478E-913D-DB191F843CBA}" type="sibTrans" cxnId="{245FAE06-B7CD-47B0-8A28-428C117DB4EC}">
      <dgm:prSet/>
      <dgm:spPr/>
      <dgm:t>
        <a:bodyPr/>
        <a:lstStyle/>
        <a:p>
          <a:endParaRPr lang="es-MX"/>
        </a:p>
      </dgm:t>
    </dgm:pt>
    <dgm:pt modelId="{2695DFA3-50EC-4DA4-94D9-B65BC49AA34E}">
      <dgm:prSet phldrT="[Tex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MX" sz="2400" dirty="0" smtClean="0">
              <a:solidFill>
                <a:schemeClr val="tx1"/>
              </a:solidFill>
            </a:rPr>
            <a:t>Inocuidad Agroalimentaria</a:t>
          </a:r>
          <a:endParaRPr lang="es-MX" sz="24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59B4DE04-B84B-4DA2-86EC-6A41BFE4BDC8}" type="parTrans" cxnId="{B6014C63-B87A-460C-AB38-0CEE6E8A49B3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8A262EDF-01BB-4B47-B92B-7D629305DF45}" type="sibTrans" cxnId="{B6014C63-B87A-460C-AB38-0CEE6E8A49B3}">
      <dgm:prSet/>
      <dgm:spPr/>
      <dgm:t>
        <a:bodyPr/>
        <a:lstStyle/>
        <a:p>
          <a:endParaRPr lang="es-MX"/>
        </a:p>
      </dgm:t>
    </dgm:pt>
    <dgm:pt modelId="{36956328-B0D9-4F17-98A4-75CADFD82606}">
      <dgm:prSet phldrT="[Tex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Buenas </a:t>
          </a:r>
          <a:r>
            <a:rPr lang="es-419" sz="2000" dirty="0" smtClean="0">
              <a:solidFill>
                <a:schemeClr val="tx1"/>
              </a:solidFill>
            </a:rPr>
            <a:t>p</a:t>
          </a:r>
          <a:r>
            <a:rPr lang="es-MX" sz="2000" dirty="0" smtClean="0">
              <a:solidFill>
                <a:schemeClr val="tx1"/>
              </a:solidFill>
            </a:rPr>
            <a:t>r</a:t>
          </a:r>
          <a:r>
            <a:rPr lang="es-419" sz="2000" dirty="0" smtClean="0">
              <a:solidFill>
                <a:schemeClr val="tx1"/>
              </a:solidFill>
            </a:rPr>
            <a:t>á</a:t>
          </a:r>
          <a:r>
            <a:rPr lang="es-MX" sz="2000" dirty="0" err="1" smtClean="0">
              <a:solidFill>
                <a:schemeClr val="tx1"/>
              </a:solidFill>
            </a:rPr>
            <a:t>cticas</a:t>
          </a:r>
          <a:r>
            <a:rPr lang="es-419" sz="2000" dirty="0" smtClean="0">
              <a:solidFill>
                <a:schemeClr val="tx1"/>
              </a:solidFill>
            </a:rPr>
            <a:t> de producción y manufactura</a:t>
          </a:r>
          <a:r>
            <a:rPr lang="es-MX" sz="2000" dirty="0" smtClean="0">
              <a:solidFill>
                <a:schemeClr val="tx1"/>
              </a:solidFill>
            </a:rPr>
            <a:t> </a:t>
          </a:r>
          <a:endParaRPr lang="es-MX" sz="20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73AAC97C-7243-4C8F-95E4-09723DF341E3}" type="parTrans" cxnId="{DCAB2AC3-25DB-4804-8B53-5F7E50921640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ACD3B42C-A9A6-4A4B-A373-E237C154BF66}" type="sibTrans" cxnId="{DCAB2AC3-25DB-4804-8B53-5F7E50921640}">
      <dgm:prSet/>
      <dgm:spPr/>
      <dgm:t>
        <a:bodyPr/>
        <a:lstStyle/>
        <a:p>
          <a:endParaRPr lang="es-MX"/>
        </a:p>
      </dgm:t>
    </dgm:pt>
    <dgm:pt modelId="{A69BAFFC-BB6E-4A32-843B-56E0B1CD151C}">
      <dgm:prSet phldrT="[Tex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Infraestructura de Laboratorios</a:t>
          </a:r>
          <a:endParaRPr lang="es-MX" sz="20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4F3645CF-4837-4194-BB23-12BE235E205A}" type="parTrans" cxnId="{7D82DF58-D1AB-492F-8D91-8A6FD8361B7B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D3F227EE-85F8-4751-B7D2-021587544B52}" type="sibTrans" cxnId="{7D82DF58-D1AB-492F-8D91-8A6FD8361B7B}">
      <dgm:prSet/>
      <dgm:spPr/>
      <dgm:t>
        <a:bodyPr/>
        <a:lstStyle/>
        <a:p>
          <a:endParaRPr lang="es-MX"/>
        </a:p>
      </dgm:t>
    </dgm:pt>
    <dgm:pt modelId="{D1637BD7-FA74-48A5-A14F-4EEE3904FEFD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MX" sz="2400" b="0" dirty="0" smtClean="0"/>
            <a:t>Apoyo a las Exportaciones</a:t>
          </a:r>
          <a:endParaRPr lang="es-MX" sz="2400" b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F260EE26-15A3-42C1-9E12-3B81E7709DCE}" type="parTrans" cxnId="{A349E117-5D7A-4FF5-9039-B562E8CFABE0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445F8E01-B0B5-4556-B5E4-73A76A919200}" type="sibTrans" cxnId="{A349E117-5D7A-4FF5-9039-B562E8CFABE0}">
      <dgm:prSet/>
      <dgm:spPr/>
      <dgm:t>
        <a:bodyPr/>
        <a:lstStyle/>
        <a:p>
          <a:endParaRPr lang="es-MX"/>
        </a:p>
      </dgm:t>
    </dgm:pt>
    <dgm:pt modelId="{B93FC186-7486-48E2-BBE8-47FEB60009AC}" type="pres">
      <dgm:prSet presAssocID="{9FF4F8A3-B876-49EE-9425-E1B39A3CF98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65C8A9F-1A1E-4EE5-AEE8-BE489C7C5F86}" type="pres">
      <dgm:prSet presAssocID="{7F89BA65-E929-4A61-9222-083779F24D0C}" presName="root1" presStyleCnt="0"/>
      <dgm:spPr/>
      <dgm:t>
        <a:bodyPr/>
        <a:lstStyle/>
        <a:p>
          <a:endParaRPr lang="es-MX"/>
        </a:p>
      </dgm:t>
    </dgm:pt>
    <dgm:pt modelId="{8FEBFA33-1F8F-40CB-99E3-35F6570985C2}" type="pres">
      <dgm:prSet presAssocID="{7F89BA65-E929-4A61-9222-083779F24D0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78B2C-22ED-4266-91E6-4DC8C94D4869}" type="pres">
      <dgm:prSet presAssocID="{7F89BA65-E929-4A61-9222-083779F24D0C}" presName="level2hierChild" presStyleCnt="0"/>
      <dgm:spPr/>
      <dgm:t>
        <a:bodyPr/>
        <a:lstStyle/>
        <a:p>
          <a:endParaRPr lang="es-MX"/>
        </a:p>
      </dgm:t>
    </dgm:pt>
    <dgm:pt modelId="{31514312-0043-496E-966F-25435899252C}" type="pres">
      <dgm:prSet presAssocID="{05BA89BB-0204-443F-8E59-3F34E923E0A9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233A29A0-3E8A-4537-B04B-007455B15796}" type="pres">
      <dgm:prSet presAssocID="{05BA89BB-0204-443F-8E59-3F34E923E0A9}" presName="connTx" presStyleLbl="parChTrans1D2" presStyleIdx="0" presStyleCnt="5"/>
      <dgm:spPr/>
      <dgm:t>
        <a:bodyPr/>
        <a:lstStyle/>
        <a:p>
          <a:endParaRPr lang="es-ES"/>
        </a:p>
      </dgm:t>
    </dgm:pt>
    <dgm:pt modelId="{5C2C1A6D-F493-42CB-A4DA-BBB78C8D2DC0}" type="pres">
      <dgm:prSet presAssocID="{BB683A94-B701-41BF-BC3F-18ED749A24E4}" presName="root2" presStyleCnt="0"/>
      <dgm:spPr/>
      <dgm:t>
        <a:bodyPr/>
        <a:lstStyle/>
        <a:p>
          <a:endParaRPr lang="es-MX"/>
        </a:p>
      </dgm:t>
    </dgm:pt>
    <dgm:pt modelId="{3677C9D2-96FB-4377-8E42-4ED96703B13B}" type="pres">
      <dgm:prSet presAssocID="{BB683A94-B701-41BF-BC3F-18ED749A24E4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62542EC-4CA5-42B8-87E4-4D10C27EAE7D}" type="pres">
      <dgm:prSet presAssocID="{BB683A94-B701-41BF-BC3F-18ED749A24E4}" presName="level3hierChild" presStyleCnt="0"/>
      <dgm:spPr/>
      <dgm:t>
        <a:bodyPr/>
        <a:lstStyle/>
        <a:p>
          <a:endParaRPr lang="es-MX"/>
        </a:p>
      </dgm:t>
    </dgm:pt>
    <dgm:pt modelId="{52616579-9391-4E38-BB3B-38C44BD4931F}" type="pres">
      <dgm:prSet presAssocID="{AC69F8A3-EA92-4CA4-B64B-1BE376127813}" presName="conn2-1" presStyleLbl="parChTrans1D2" presStyleIdx="1" presStyleCnt="5"/>
      <dgm:spPr/>
      <dgm:t>
        <a:bodyPr/>
        <a:lstStyle/>
        <a:p>
          <a:endParaRPr lang="es-MX"/>
        </a:p>
      </dgm:t>
    </dgm:pt>
    <dgm:pt modelId="{149128F4-A7EC-4A59-8BAC-5CC75AF94433}" type="pres">
      <dgm:prSet presAssocID="{AC69F8A3-EA92-4CA4-B64B-1BE376127813}" presName="connTx" presStyleLbl="parChTrans1D2" presStyleIdx="1" presStyleCnt="5"/>
      <dgm:spPr/>
      <dgm:t>
        <a:bodyPr/>
        <a:lstStyle/>
        <a:p>
          <a:endParaRPr lang="es-MX"/>
        </a:p>
      </dgm:t>
    </dgm:pt>
    <dgm:pt modelId="{6AC0A343-AF32-4902-ACDE-E6B8E0020697}" type="pres">
      <dgm:prSet presAssocID="{61ADF838-1B41-4E21-8AA6-F8365C166170}" presName="root2" presStyleCnt="0"/>
      <dgm:spPr/>
      <dgm:t>
        <a:bodyPr/>
        <a:lstStyle/>
        <a:p>
          <a:endParaRPr lang="es-MX"/>
        </a:p>
      </dgm:t>
    </dgm:pt>
    <dgm:pt modelId="{6DB78729-7EB6-4CD8-B23F-9F7AE0A64991}" type="pres">
      <dgm:prSet presAssocID="{61ADF838-1B41-4E21-8AA6-F8365C166170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044ED04-A011-4B75-BA50-BC9A46B4ED8E}" type="pres">
      <dgm:prSet presAssocID="{61ADF838-1B41-4E21-8AA6-F8365C166170}" presName="level3hierChild" presStyleCnt="0"/>
      <dgm:spPr/>
      <dgm:t>
        <a:bodyPr/>
        <a:lstStyle/>
        <a:p>
          <a:endParaRPr lang="es-MX"/>
        </a:p>
      </dgm:t>
    </dgm:pt>
    <dgm:pt modelId="{E8FE7328-0E91-4A74-8E5A-6F73AF03964D}" type="pres">
      <dgm:prSet presAssocID="{07D9C034-9B28-42C4-846C-3C7D56F1BEB2}" presName="conn2-1" presStyleLbl="parChTrans1D3" presStyleIdx="0" presStyleCnt="6"/>
      <dgm:spPr/>
      <dgm:t>
        <a:bodyPr/>
        <a:lstStyle/>
        <a:p>
          <a:endParaRPr lang="es-MX"/>
        </a:p>
      </dgm:t>
    </dgm:pt>
    <dgm:pt modelId="{FE85CDE7-ACD0-4C5B-A3AD-A467846C7FE6}" type="pres">
      <dgm:prSet presAssocID="{07D9C034-9B28-42C4-846C-3C7D56F1BEB2}" presName="connTx" presStyleLbl="parChTrans1D3" presStyleIdx="0" presStyleCnt="6"/>
      <dgm:spPr/>
      <dgm:t>
        <a:bodyPr/>
        <a:lstStyle/>
        <a:p>
          <a:endParaRPr lang="es-MX"/>
        </a:p>
      </dgm:t>
    </dgm:pt>
    <dgm:pt modelId="{CF6EF8C3-490C-40A5-A740-53802362271F}" type="pres">
      <dgm:prSet presAssocID="{005822C1-7E5E-4A72-BA5F-B4D9A16DB0CF}" presName="root2" presStyleCnt="0"/>
      <dgm:spPr/>
      <dgm:t>
        <a:bodyPr/>
        <a:lstStyle/>
        <a:p>
          <a:endParaRPr lang="es-MX"/>
        </a:p>
      </dgm:t>
    </dgm:pt>
    <dgm:pt modelId="{F442BDDB-8F38-4E65-8888-A0F1FBF70256}" type="pres">
      <dgm:prSet presAssocID="{005822C1-7E5E-4A72-BA5F-B4D9A16DB0CF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B8DFC02-15C6-4A8B-8D7C-DBE1DBE943E5}" type="pres">
      <dgm:prSet presAssocID="{005822C1-7E5E-4A72-BA5F-B4D9A16DB0CF}" presName="level3hierChild" presStyleCnt="0"/>
      <dgm:spPr/>
      <dgm:t>
        <a:bodyPr/>
        <a:lstStyle/>
        <a:p>
          <a:endParaRPr lang="es-MX"/>
        </a:p>
      </dgm:t>
    </dgm:pt>
    <dgm:pt modelId="{1BC3EE52-07A3-4539-80FB-7AE8A572D86A}" type="pres">
      <dgm:prSet presAssocID="{05290E13-B053-47F9-9670-B7CD6A172B21}" presName="conn2-1" presStyleLbl="parChTrans1D3" presStyleIdx="1" presStyleCnt="6"/>
      <dgm:spPr/>
      <dgm:t>
        <a:bodyPr/>
        <a:lstStyle/>
        <a:p>
          <a:endParaRPr lang="es-MX"/>
        </a:p>
      </dgm:t>
    </dgm:pt>
    <dgm:pt modelId="{178D2114-1071-463B-BCF8-CF6192B61851}" type="pres">
      <dgm:prSet presAssocID="{05290E13-B053-47F9-9670-B7CD6A172B21}" presName="connTx" presStyleLbl="parChTrans1D3" presStyleIdx="1" presStyleCnt="6"/>
      <dgm:spPr/>
      <dgm:t>
        <a:bodyPr/>
        <a:lstStyle/>
        <a:p>
          <a:endParaRPr lang="es-MX"/>
        </a:p>
      </dgm:t>
    </dgm:pt>
    <dgm:pt modelId="{42271A9C-3B27-4D9C-BCB6-E8D76A60D351}" type="pres">
      <dgm:prSet presAssocID="{A0C12482-754E-453B-BCB4-1D839D8AFEBA}" presName="root2" presStyleCnt="0"/>
      <dgm:spPr/>
      <dgm:t>
        <a:bodyPr/>
        <a:lstStyle/>
        <a:p>
          <a:endParaRPr lang="es-MX"/>
        </a:p>
      </dgm:t>
    </dgm:pt>
    <dgm:pt modelId="{3085D61A-1DA2-4251-818A-52DFA603F9C9}" type="pres">
      <dgm:prSet presAssocID="{A0C12482-754E-453B-BCB4-1D839D8AFEBA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1535E8E-1D20-4AF8-8ADF-56D047171FB5}" type="pres">
      <dgm:prSet presAssocID="{A0C12482-754E-453B-BCB4-1D839D8AFEBA}" presName="level3hierChild" presStyleCnt="0"/>
      <dgm:spPr/>
      <dgm:t>
        <a:bodyPr/>
        <a:lstStyle/>
        <a:p>
          <a:endParaRPr lang="es-MX"/>
        </a:p>
      </dgm:t>
    </dgm:pt>
    <dgm:pt modelId="{2882CD78-390F-4B7C-BB49-CF4F54F90DC6}" type="pres">
      <dgm:prSet presAssocID="{C32CEC42-4169-48AD-918C-78725D4C9B30}" presName="conn2-1" presStyleLbl="parChTrans1D3" presStyleIdx="2" presStyleCnt="6"/>
      <dgm:spPr/>
      <dgm:t>
        <a:bodyPr/>
        <a:lstStyle/>
        <a:p>
          <a:endParaRPr lang="es-MX"/>
        </a:p>
      </dgm:t>
    </dgm:pt>
    <dgm:pt modelId="{1684A2FB-7A9E-4F8C-973F-6C31E2789C0D}" type="pres">
      <dgm:prSet presAssocID="{C32CEC42-4169-48AD-918C-78725D4C9B30}" presName="connTx" presStyleLbl="parChTrans1D3" presStyleIdx="2" presStyleCnt="6"/>
      <dgm:spPr/>
      <dgm:t>
        <a:bodyPr/>
        <a:lstStyle/>
        <a:p>
          <a:endParaRPr lang="es-MX"/>
        </a:p>
      </dgm:t>
    </dgm:pt>
    <dgm:pt modelId="{712554AF-A079-424C-B198-390D57812DF8}" type="pres">
      <dgm:prSet presAssocID="{CD3E88A6-B353-40B5-9E01-FA1502358562}" presName="root2" presStyleCnt="0"/>
      <dgm:spPr/>
      <dgm:t>
        <a:bodyPr/>
        <a:lstStyle/>
        <a:p>
          <a:endParaRPr lang="es-MX"/>
        </a:p>
      </dgm:t>
    </dgm:pt>
    <dgm:pt modelId="{DB6F1C91-F2C4-45D6-9202-0E58EBBB89D6}" type="pres">
      <dgm:prSet presAssocID="{CD3E88A6-B353-40B5-9E01-FA1502358562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3AEDF0A-547B-448E-B9D1-D86BFC0540E5}" type="pres">
      <dgm:prSet presAssocID="{CD3E88A6-B353-40B5-9E01-FA1502358562}" presName="level3hierChild" presStyleCnt="0"/>
      <dgm:spPr/>
      <dgm:t>
        <a:bodyPr/>
        <a:lstStyle/>
        <a:p>
          <a:endParaRPr lang="es-MX"/>
        </a:p>
      </dgm:t>
    </dgm:pt>
    <dgm:pt modelId="{F7789D59-2E01-452C-A333-D2BB2B8E355B}" type="pres">
      <dgm:prSet presAssocID="{59B4DE04-B84B-4DA2-86EC-6A41BFE4BDC8}" presName="conn2-1" presStyleLbl="parChTrans1D2" presStyleIdx="2" presStyleCnt="5"/>
      <dgm:spPr/>
      <dgm:t>
        <a:bodyPr/>
        <a:lstStyle/>
        <a:p>
          <a:endParaRPr lang="es-MX"/>
        </a:p>
      </dgm:t>
    </dgm:pt>
    <dgm:pt modelId="{18779AE8-8229-42CE-887A-7F15F9D737EF}" type="pres">
      <dgm:prSet presAssocID="{59B4DE04-B84B-4DA2-86EC-6A41BFE4BDC8}" presName="connTx" presStyleLbl="parChTrans1D2" presStyleIdx="2" presStyleCnt="5"/>
      <dgm:spPr/>
      <dgm:t>
        <a:bodyPr/>
        <a:lstStyle/>
        <a:p>
          <a:endParaRPr lang="es-MX"/>
        </a:p>
      </dgm:t>
    </dgm:pt>
    <dgm:pt modelId="{FFDBA126-F4D5-4229-8971-EC4BB2E0B6C7}" type="pres">
      <dgm:prSet presAssocID="{2695DFA3-50EC-4DA4-94D9-B65BC49AA34E}" presName="root2" presStyleCnt="0"/>
      <dgm:spPr/>
      <dgm:t>
        <a:bodyPr/>
        <a:lstStyle/>
        <a:p>
          <a:endParaRPr lang="es-MX"/>
        </a:p>
      </dgm:t>
    </dgm:pt>
    <dgm:pt modelId="{FF582E82-D0C3-4218-AE18-8C3213A64CB1}" type="pres">
      <dgm:prSet presAssocID="{2695DFA3-50EC-4DA4-94D9-B65BC49AA34E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E8E7F98-3624-4703-8DA1-9EB07A865EF3}" type="pres">
      <dgm:prSet presAssocID="{2695DFA3-50EC-4DA4-94D9-B65BC49AA34E}" presName="level3hierChild" presStyleCnt="0"/>
      <dgm:spPr/>
      <dgm:t>
        <a:bodyPr/>
        <a:lstStyle/>
        <a:p>
          <a:endParaRPr lang="es-MX"/>
        </a:p>
      </dgm:t>
    </dgm:pt>
    <dgm:pt modelId="{4EC73380-DCEC-4CFB-828B-EA0D3553EE66}" type="pres">
      <dgm:prSet presAssocID="{73AAC97C-7243-4C8F-95E4-09723DF341E3}" presName="conn2-1" presStyleLbl="parChTrans1D3" presStyleIdx="3" presStyleCnt="6"/>
      <dgm:spPr/>
      <dgm:t>
        <a:bodyPr/>
        <a:lstStyle/>
        <a:p>
          <a:endParaRPr lang="es-MX"/>
        </a:p>
      </dgm:t>
    </dgm:pt>
    <dgm:pt modelId="{0589760F-F6CA-4238-A500-A49121D429C6}" type="pres">
      <dgm:prSet presAssocID="{73AAC97C-7243-4C8F-95E4-09723DF341E3}" presName="connTx" presStyleLbl="parChTrans1D3" presStyleIdx="3" presStyleCnt="6"/>
      <dgm:spPr/>
      <dgm:t>
        <a:bodyPr/>
        <a:lstStyle/>
        <a:p>
          <a:endParaRPr lang="es-MX"/>
        </a:p>
      </dgm:t>
    </dgm:pt>
    <dgm:pt modelId="{E9FC1EC2-65B6-4D57-B0AD-50D477180FCA}" type="pres">
      <dgm:prSet presAssocID="{36956328-B0D9-4F17-98A4-75CADFD82606}" presName="root2" presStyleCnt="0"/>
      <dgm:spPr/>
      <dgm:t>
        <a:bodyPr/>
        <a:lstStyle/>
        <a:p>
          <a:endParaRPr lang="es-MX"/>
        </a:p>
      </dgm:t>
    </dgm:pt>
    <dgm:pt modelId="{AC69D1CA-86AC-45E1-824D-625696CF8EEB}" type="pres">
      <dgm:prSet presAssocID="{36956328-B0D9-4F17-98A4-75CADFD82606}" presName="LevelTwoTextNode" presStyleLbl="node3" presStyleIdx="3" presStyleCnt="6" custScaleY="128305" custLinFactNeighborX="-1179" custLinFactNeighborY="6959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4213FED-7761-4A84-8380-8C365154D73E}" type="pres">
      <dgm:prSet presAssocID="{36956328-B0D9-4F17-98A4-75CADFD82606}" presName="level3hierChild" presStyleCnt="0"/>
      <dgm:spPr/>
      <dgm:t>
        <a:bodyPr/>
        <a:lstStyle/>
        <a:p>
          <a:endParaRPr lang="es-MX"/>
        </a:p>
      </dgm:t>
    </dgm:pt>
    <dgm:pt modelId="{30C5F8E1-B090-4F56-838F-B4CDC9BC0633}" type="pres">
      <dgm:prSet presAssocID="{4F3645CF-4837-4194-BB23-12BE235E205A}" presName="conn2-1" presStyleLbl="parChTrans1D3" presStyleIdx="4" presStyleCnt="6"/>
      <dgm:spPr/>
      <dgm:t>
        <a:bodyPr/>
        <a:lstStyle/>
        <a:p>
          <a:endParaRPr lang="es-MX"/>
        </a:p>
      </dgm:t>
    </dgm:pt>
    <dgm:pt modelId="{13576E98-4921-4990-AF1E-B9D601021AA8}" type="pres">
      <dgm:prSet presAssocID="{4F3645CF-4837-4194-BB23-12BE235E205A}" presName="connTx" presStyleLbl="parChTrans1D3" presStyleIdx="4" presStyleCnt="6"/>
      <dgm:spPr/>
      <dgm:t>
        <a:bodyPr/>
        <a:lstStyle/>
        <a:p>
          <a:endParaRPr lang="es-MX"/>
        </a:p>
      </dgm:t>
    </dgm:pt>
    <dgm:pt modelId="{8F550875-C1F3-498E-AE44-1A1561FCD1F0}" type="pres">
      <dgm:prSet presAssocID="{A69BAFFC-BB6E-4A32-843B-56E0B1CD151C}" presName="root2" presStyleCnt="0"/>
      <dgm:spPr/>
      <dgm:t>
        <a:bodyPr/>
        <a:lstStyle/>
        <a:p>
          <a:endParaRPr lang="es-MX"/>
        </a:p>
      </dgm:t>
    </dgm:pt>
    <dgm:pt modelId="{8D003702-0303-4C42-9EC2-E1180A805293}" type="pres">
      <dgm:prSet presAssocID="{A69BAFFC-BB6E-4A32-843B-56E0B1CD151C}" presName="LevelTwoTextNode" presStyleLbl="node3" presStyleIdx="4" presStyleCnt="6" custLinFactNeighborX="-393" custLinFactNeighborY="6444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82137CB-F634-449D-91A2-29F98E1C0622}" type="pres">
      <dgm:prSet presAssocID="{A69BAFFC-BB6E-4A32-843B-56E0B1CD151C}" presName="level3hierChild" presStyleCnt="0"/>
      <dgm:spPr/>
      <dgm:t>
        <a:bodyPr/>
        <a:lstStyle/>
        <a:p>
          <a:endParaRPr lang="es-MX"/>
        </a:p>
      </dgm:t>
    </dgm:pt>
    <dgm:pt modelId="{EA2044D7-B122-414C-B6EF-6FAFF62821B3}" type="pres">
      <dgm:prSet presAssocID="{08D40380-084B-4A1E-A981-806F322DDE77}" presName="conn2-1" presStyleLbl="parChTrans1D3" presStyleIdx="5" presStyleCnt="6"/>
      <dgm:spPr/>
      <dgm:t>
        <a:bodyPr/>
        <a:lstStyle/>
        <a:p>
          <a:endParaRPr lang="es-ES"/>
        </a:p>
      </dgm:t>
    </dgm:pt>
    <dgm:pt modelId="{2B6CE0DC-5288-4F84-85BD-75D97CAEA213}" type="pres">
      <dgm:prSet presAssocID="{08D40380-084B-4A1E-A981-806F322DDE77}" presName="connTx" presStyleLbl="parChTrans1D3" presStyleIdx="5" presStyleCnt="6"/>
      <dgm:spPr/>
      <dgm:t>
        <a:bodyPr/>
        <a:lstStyle/>
        <a:p>
          <a:endParaRPr lang="es-ES"/>
        </a:p>
      </dgm:t>
    </dgm:pt>
    <dgm:pt modelId="{9F8CE70E-A601-4B24-A329-4FB1D05591BA}" type="pres">
      <dgm:prSet presAssocID="{47B4D17A-E2C7-4213-A821-7C8825945473}" presName="root2" presStyleCnt="0"/>
      <dgm:spPr/>
      <dgm:t>
        <a:bodyPr/>
        <a:lstStyle/>
        <a:p>
          <a:endParaRPr lang="es-MX"/>
        </a:p>
      </dgm:t>
    </dgm:pt>
    <dgm:pt modelId="{91DCDFAB-5AF5-40EB-BC62-C0D42175A765}" type="pres">
      <dgm:prSet presAssocID="{47B4D17A-E2C7-4213-A821-7C8825945473}" presName="LevelTwoTextNode" presStyleLbl="node3" presStyleIdx="5" presStyleCnt="6" custLinFactNeighborX="-1179" custLinFactNeighborY="59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4C613-B45B-4D4A-89B9-B7DF24585BD1}" type="pres">
      <dgm:prSet presAssocID="{47B4D17A-E2C7-4213-A821-7C8825945473}" presName="level3hierChild" presStyleCnt="0"/>
      <dgm:spPr/>
      <dgm:t>
        <a:bodyPr/>
        <a:lstStyle/>
        <a:p>
          <a:endParaRPr lang="es-MX"/>
        </a:p>
      </dgm:t>
    </dgm:pt>
    <dgm:pt modelId="{6C111DF4-156C-4A18-AD3A-7A250892D482}" type="pres">
      <dgm:prSet presAssocID="{F260EE26-15A3-42C1-9E12-3B81E7709DCE}" presName="conn2-1" presStyleLbl="parChTrans1D2" presStyleIdx="3" presStyleCnt="5"/>
      <dgm:spPr/>
      <dgm:t>
        <a:bodyPr/>
        <a:lstStyle/>
        <a:p>
          <a:endParaRPr lang="es-MX"/>
        </a:p>
      </dgm:t>
    </dgm:pt>
    <dgm:pt modelId="{1462B28B-98CE-4953-9AD6-136CD3D61C50}" type="pres">
      <dgm:prSet presAssocID="{F260EE26-15A3-42C1-9E12-3B81E7709DCE}" presName="connTx" presStyleLbl="parChTrans1D2" presStyleIdx="3" presStyleCnt="5"/>
      <dgm:spPr/>
      <dgm:t>
        <a:bodyPr/>
        <a:lstStyle/>
        <a:p>
          <a:endParaRPr lang="es-MX"/>
        </a:p>
      </dgm:t>
    </dgm:pt>
    <dgm:pt modelId="{2E31BA49-2FF4-4405-A106-FAC5CA6C299A}" type="pres">
      <dgm:prSet presAssocID="{D1637BD7-FA74-48A5-A14F-4EEE3904FEFD}" presName="root2" presStyleCnt="0"/>
      <dgm:spPr/>
      <dgm:t>
        <a:bodyPr/>
        <a:lstStyle/>
        <a:p>
          <a:endParaRPr lang="es-MX"/>
        </a:p>
      </dgm:t>
    </dgm:pt>
    <dgm:pt modelId="{DC873426-7632-49CD-9496-F9374753542E}" type="pres">
      <dgm:prSet presAssocID="{D1637BD7-FA74-48A5-A14F-4EEE3904FEFD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7306FAE-942A-4F28-9864-75BDF9F3AD7C}" type="pres">
      <dgm:prSet presAssocID="{D1637BD7-FA74-48A5-A14F-4EEE3904FEFD}" presName="level3hierChild" presStyleCnt="0"/>
      <dgm:spPr/>
      <dgm:t>
        <a:bodyPr/>
        <a:lstStyle/>
        <a:p>
          <a:endParaRPr lang="es-MX"/>
        </a:p>
      </dgm:t>
    </dgm:pt>
    <dgm:pt modelId="{31E6CDDA-B573-4BAF-A324-1BDF982B8775}" type="pres">
      <dgm:prSet presAssocID="{39D17A30-11F5-4E26-B7EE-A63EC0802CCC}" presName="conn2-1" presStyleLbl="parChTrans1D2" presStyleIdx="4" presStyleCnt="5"/>
      <dgm:spPr/>
      <dgm:t>
        <a:bodyPr/>
        <a:lstStyle/>
        <a:p>
          <a:endParaRPr lang="es-ES"/>
        </a:p>
      </dgm:t>
    </dgm:pt>
    <dgm:pt modelId="{48BC21DD-4273-4C52-8D88-E5242546D042}" type="pres">
      <dgm:prSet presAssocID="{39D17A30-11F5-4E26-B7EE-A63EC0802CCC}" presName="connTx" presStyleLbl="parChTrans1D2" presStyleIdx="4" presStyleCnt="5"/>
      <dgm:spPr/>
      <dgm:t>
        <a:bodyPr/>
        <a:lstStyle/>
        <a:p>
          <a:endParaRPr lang="es-ES"/>
        </a:p>
      </dgm:t>
    </dgm:pt>
    <dgm:pt modelId="{B81E48C7-EF55-4AAA-8D51-1CCF153830B2}" type="pres">
      <dgm:prSet presAssocID="{7F3762D1-62CA-4F34-A657-62725E09DAD7}" presName="root2" presStyleCnt="0"/>
      <dgm:spPr/>
      <dgm:t>
        <a:bodyPr/>
        <a:lstStyle/>
        <a:p>
          <a:endParaRPr lang="es-MX"/>
        </a:p>
      </dgm:t>
    </dgm:pt>
    <dgm:pt modelId="{808B0B01-53D5-48A9-A887-4A2BA185609F}" type="pres">
      <dgm:prSet presAssocID="{7F3762D1-62CA-4F34-A657-62725E09DAD7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978C227-8186-413C-AF80-3A3149113612}" type="pres">
      <dgm:prSet presAssocID="{7F3762D1-62CA-4F34-A657-62725E09DAD7}" presName="level3hierChild" presStyleCnt="0"/>
      <dgm:spPr/>
      <dgm:t>
        <a:bodyPr/>
        <a:lstStyle/>
        <a:p>
          <a:endParaRPr lang="es-MX"/>
        </a:p>
      </dgm:t>
    </dgm:pt>
  </dgm:ptLst>
  <dgm:cxnLst>
    <dgm:cxn modelId="{D0CA16B2-4972-4FB9-BFFD-8F26064426D7}" type="presOf" srcId="{59B4DE04-B84B-4DA2-86EC-6A41BFE4BDC8}" destId="{18779AE8-8229-42CE-887A-7F15F9D737EF}" srcOrd="1" destOrd="0" presId="urn:microsoft.com/office/officeart/2008/layout/HorizontalMultiLevelHierarchy"/>
    <dgm:cxn modelId="{B7A4CE80-7BB0-4704-96DA-B9D109272D4A}" type="presOf" srcId="{73AAC97C-7243-4C8F-95E4-09723DF341E3}" destId="{0589760F-F6CA-4238-A500-A49121D429C6}" srcOrd="1" destOrd="0" presId="urn:microsoft.com/office/officeart/2008/layout/HorizontalMultiLevelHierarchy"/>
    <dgm:cxn modelId="{06479F44-0DAA-4532-80C5-B0C59FF19EB8}" type="presOf" srcId="{08D40380-084B-4A1E-A981-806F322DDE77}" destId="{2B6CE0DC-5288-4F84-85BD-75D97CAEA213}" srcOrd="1" destOrd="0" presId="urn:microsoft.com/office/officeart/2008/layout/HorizontalMultiLevelHierarchy"/>
    <dgm:cxn modelId="{5D518BC7-B2B7-4833-8960-767FF5D55325}" type="presOf" srcId="{05BA89BB-0204-443F-8E59-3F34E923E0A9}" destId="{233A29A0-3E8A-4537-B04B-007455B15796}" srcOrd="1" destOrd="0" presId="urn:microsoft.com/office/officeart/2008/layout/HorizontalMultiLevelHierarchy"/>
    <dgm:cxn modelId="{A349E117-5D7A-4FF5-9039-B562E8CFABE0}" srcId="{7F89BA65-E929-4A61-9222-083779F24D0C}" destId="{D1637BD7-FA74-48A5-A14F-4EEE3904FEFD}" srcOrd="3" destOrd="0" parTransId="{F260EE26-15A3-42C1-9E12-3B81E7709DCE}" sibTransId="{445F8E01-B0B5-4556-B5E4-73A76A919200}"/>
    <dgm:cxn modelId="{30DF20FF-761B-4E99-A1F4-817B57CFCE6D}" type="presOf" srcId="{59B4DE04-B84B-4DA2-86EC-6A41BFE4BDC8}" destId="{F7789D59-2E01-452C-A333-D2BB2B8E355B}" srcOrd="0" destOrd="0" presId="urn:microsoft.com/office/officeart/2008/layout/HorizontalMultiLevelHierarchy"/>
    <dgm:cxn modelId="{B3C1D218-B6E4-426E-A008-535FA969BC7E}" type="presOf" srcId="{2695DFA3-50EC-4DA4-94D9-B65BC49AA34E}" destId="{FF582E82-D0C3-4218-AE18-8C3213A64CB1}" srcOrd="0" destOrd="0" presId="urn:microsoft.com/office/officeart/2008/layout/HorizontalMultiLevelHierarchy"/>
    <dgm:cxn modelId="{E84FA38A-6F03-4736-8C8B-C65A2D837B91}" type="presOf" srcId="{005822C1-7E5E-4A72-BA5F-B4D9A16DB0CF}" destId="{F442BDDB-8F38-4E65-8888-A0F1FBF70256}" srcOrd="0" destOrd="0" presId="urn:microsoft.com/office/officeart/2008/layout/HorizontalMultiLevelHierarchy"/>
    <dgm:cxn modelId="{B6014C63-B87A-460C-AB38-0CEE6E8A49B3}" srcId="{7F89BA65-E929-4A61-9222-083779F24D0C}" destId="{2695DFA3-50EC-4DA4-94D9-B65BC49AA34E}" srcOrd="2" destOrd="0" parTransId="{59B4DE04-B84B-4DA2-86EC-6A41BFE4BDC8}" sibTransId="{8A262EDF-01BB-4B47-B92B-7D629305DF45}"/>
    <dgm:cxn modelId="{C4D0298C-A60E-4A67-93AB-D27E46F30E75}" type="presOf" srcId="{AC69F8A3-EA92-4CA4-B64B-1BE376127813}" destId="{149128F4-A7EC-4A59-8BAC-5CC75AF94433}" srcOrd="1" destOrd="0" presId="urn:microsoft.com/office/officeart/2008/layout/HorizontalMultiLevelHierarchy"/>
    <dgm:cxn modelId="{FED426BA-1167-46AB-8073-AC4C05C7B7C8}" type="presOf" srcId="{C32CEC42-4169-48AD-918C-78725D4C9B30}" destId="{1684A2FB-7A9E-4F8C-973F-6C31E2789C0D}" srcOrd="1" destOrd="0" presId="urn:microsoft.com/office/officeart/2008/layout/HorizontalMultiLevelHierarchy"/>
    <dgm:cxn modelId="{676A55CB-B6C6-4D3E-9375-B1D023FE4F7D}" srcId="{7F89BA65-E929-4A61-9222-083779F24D0C}" destId="{7F3762D1-62CA-4F34-A657-62725E09DAD7}" srcOrd="4" destOrd="0" parTransId="{39D17A30-11F5-4E26-B7EE-A63EC0802CCC}" sibTransId="{D6A8457E-9DC9-4F17-8ADC-0D354F7A8815}"/>
    <dgm:cxn modelId="{2B978ACC-75A6-4534-8ADC-7DC13710035F}" srcId="{9FF4F8A3-B876-49EE-9425-E1B39A3CF984}" destId="{7F89BA65-E929-4A61-9222-083779F24D0C}" srcOrd="0" destOrd="0" parTransId="{FD68FE5C-BF43-4C4B-956F-938DCE9CB2E7}" sibTransId="{8B36F72C-84B1-4901-865E-15FB1381BA63}"/>
    <dgm:cxn modelId="{A8B187DC-B6DB-42FB-A238-0B08BE8BB3F0}" srcId="{7F89BA65-E929-4A61-9222-083779F24D0C}" destId="{61ADF838-1B41-4E21-8AA6-F8365C166170}" srcOrd="1" destOrd="0" parTransId="{AC69F8A3-EA92-4CA4-B64B-1BE376127813}" sibTransId="{DE9C3142-3F2B-4CAC-8D8E-FC54709AA506}"/>
    <dgm:cxn modelId="{F1BF0661-94AF-4908-A52B-14A918B65DB2}" type="presOf" srcId="{A69BAFFC-BB6E-4A32-843B-56E0B1CD151C}" destId="{8D003702-0303-4C42-9EC2-E1180A805293}" srcOrd="0" destOrd="0" presId="urn:microsoft.com/office/officeart/2008/layout/HorizontalMultiLevelHierarchy"/>
    <dgm:cxn modelId="{B16E94C7-D88E-4551-B36F-CB7B441C74AE}" type="presOf" srcId="{F260EE26-15A3-42C1-9E12-3B81E7709DCE}" destId="{1462B28B-98CE-4953-9AD6-136CD3D61C50}" srcOrd="1" destOrd="0" presId="urn:microsoft.com/office/officeart/2008/layout/HorizontalMultiLevelHierarchy"/>
    <dgm:cxn modelId="{D7AD8F41-6C73-4E00-9C51-37428419F401}" srcId="{61ADF838-1B41-4E21-8AA6-F8365C166170}" destId="{005822C1-7E5E-4A72-BA5F-B4D9A16DB0CF}" srcOrd="0" destOrd="0" parTransId="{07D9C034-9B28-42C4-846C-3C7D56F1BEB2}" sibTransId="{1A0D8EAE-733E-4932-944F-AB5F06E45063}"/>
    <dgm:cxn modelId="{5641360A-0413-42D6-814C-D57299ACB36D}" type="presOf" srcId="{07D9C034-9B28-42C4-846C-3C7D56F1BEB2}" destId="{E8FE7328-0E91-4A74-8E5A-6F73AF03964D}" srcOrd="0" destOrd="0" presId="urn:microsoft.com/office/officeart/2008/layout/HorizontalMultiLevelHierarchy"/>
    <dgm:cxn modelId="{245FAE06-B7CD-47B0-8A28-428C117DB4EC}" srcId="{61ADF838-1B41-4E21-8AA6-F8365C166170}" destId="{CD3E88A6-B353-40B5-9E01-FA1502358562}" srcOrd="2" destOrd="0" parTransId="{C32CEC42-4169-48AD-918C-78725D4C9B30}" sibTransId="{2D387B83-F2B1-478E-913D-DB191F843CBA}"/>
    <dgm:cxn modelId="{E38D710D-E0C6-47BB-B528-A95F92658B07}" type="presOf" srcId="{73AAC97C-7243-4C8F-95E4-09723DF341E3}" destId="{4EC73380-DCEC-4CFB-828B-EA0D3553EE66}" srcOrd="0" destOrd="0" presId="urn:microsoft.com/office/officeart/2008/layout/HorizontalMultiLevelHierarchy"/>
    <dgm:cxn modelId="{6AE6274C-D3CE-495E-9B12-5F9CE25C90D8}" type="presOf" srcId="{39D17A30-11F5-4E26-B7EE-A63EC0802CCC}" destId="{31E6CDDA-B573-4BAF-A324-1BDF982B8775}" srcOrd="0" destOrd="0" presId="urn:microsoft.com/office/officeart/2008/layout/HorizontalMultiLevelHierarchy"/>
    <dgm:cxn modelId="{45C77F9C-9604-44BC-9C14-2B7AC2814FA6}" type="presOf" srcId="{AC69F8A3-EA92-4CA4-B64B-1BE376127813}" destId="{52616579-9391-4E38-BB3B-38C44BD4931F}" srcOrd="0" destOrd="0" presId="urn:microsoft.com/office/officeart/2008/layout/HorizontalMultiLevelHierarchy"/>
    <dgm:cxn modelId="{0D93ABA0-1A9E-41EB-9290-EE5322CD59C4}" type="presOf" srcId="{7F3762D1-62CA-4F34-A657-62725E09DAD7}" destId="{808B0B01-53D5-48A9-A887-4A2BA185609F}" srcOrd="0" destOrd="0" presId="urn:microsoft.com/office/officeart/2008/layout/HorizontalMultiLevelHierarchy"/>
    <dgm:cxn modelId="{D9640BF3-5C5F-4752-9EC7-569E74B7175E}" srcId="{2695DFA3-50EC-4DA4-94D9-B65BC49AA34E}" destId="{47B4D17A-E2C7-4213-A821-7C8825945473}" srcOrd="2" destOrd="0" parTransId="{08D40380-084B-4A1E-A981-806F322DDE77}" sibTransId="{17FFD737-2A50-4033-96A8-3C1ABE2BC3F4}"/>
    <dgm:cxn modelId="{E3729B5C-212C-4309-82F0-991439040581}" type="presOf" srcId="{4F3645CF-4837-4194-BB23-12BE235E205A}" destId="{30C5F8E1-B090-4F56-838F-B4CDC9BC0633}" srcOrd="0" destOrd="0" presId="urn:microsoft.com/office/officeart/2008/layout/HorizontalMultiLevelHierarchy"/>
    <dgm:cxn modelId="{B6DD4361-E13F-4B5D-AB36-45359E436866}" type="presOf" srcId="{47B4D17A-E2C7-4213-A821-7C8825945473}" destId="{91DCDFAB-5AF5-40EB-BC62-C0D42175A765}" srcOrd="0" destOrd="0" presId="urn:microsoft.com/office/officeart/2008/layout/HorizontalMultiLevelHierarchy"/>
    <dgm:cxn modelId="{33DCE548-39F5-455C-9A26-16352885EC40}" type="presOf" srcId="{4F3645CF-4837-4194-BB23-12BE235E205A}" destId="{13576E98-4921-4990-AF1E-B9D601021AA8}" srcOrd="1" destOrd="0" presId="urn:microsoft.com/office/officeart/2008/layout/HorizontalMultiLevelHierarchy"/>
    <dgm:cxn modelId="{AAEA2378-04F2-4930-8AF7-733E21D5D71C}" type="presOf" srcId="{CD3E88A6-B353-40B5-9E01-FA1502358562}" destId="{DB6F1C91-F2C4-45D6-9202-0E58EBBB89D6}" srcOrd="0" destOrd="0" presId="urn:microsoft.com/office/officeart/2008/layout/HorizontalMultiLevelHierarchy"/>
    <dgm:cxn modelId="{09ECD74C-44EB-42B6-8566-A5A25D165309}" srcId="{61ADF838-1B41-4E21-8AA6-F8365C166170}" destId="{A0C12482-754E-453B-BCB4-1D839D8AFEBA}" srcOrd="1" destOrd="0" parTransId="{05290E13-B053-47F9-9670-B7CD6A172B21}" sibTransId="{036F9430-D3AE-4A9F-845C-18925FAE5FF7}"/>
    <dgm:cxn modelId="{6F080A06-E2F1-4B56-A25F-9CBECD64D364}" type="presOf" srcId="{05290E13-B053-47F9-9670-B7CD6A172B21}" destId="{1BC3EE52-07A3-4539-80FB-7AE8A572D86A}" srcOrd="0" destOrd="0" presId="urn:microsoft.com/office/officeart/2008/layout/HorizontalMultiLevelHierarchy"/>
    <dgm:cxn modelId="{232029A4-DF8D-4784-BD3B-E6DF3948EEDD}" type="presOf" srcId="{05BA89BB-0204-443F-8E59-3F34E923E0A9}" destId="{31514312-0043-496E-966F-25435899252C}" srcOrd="0" destOrd="0" presId="urn:microsoft.com/office/officeart/2008/layout/HorizontalMultiLevelHierarchy"/>
    <dgm:cxn modelId="{099B80F6-151A-4F5A-88D3-2A03190361D8}" type="presOf" srcId="{9FF4F8A3-B876-49EE-9425-E1B39A3CF984}" destId="{B93FC186-7486-48E2-BBE8-47FEB60009AC}" srcOrd="0" destOrd="0" presId="urn:microsoft.com/office/officeart/2008/layout/HorizontalMultiLevelHierarchy"/>
    <dgm:cxn modelId="{223AF230-4A54-4C99-A543-D12C0B10466D}" type="presOf" srcId="{F260EE26-15A3-42C1-9E12-3B81E7709DCE}" destId="{6C111DF4-156C-4A18-AD3A-7A250892D482}" srcOrd="0" destOrd="0" presId="urn:microsoft.com/office/officeart/2008/layout/HorizontalMultiLevelHierarchy"/>
    <dgm:cxn modelId="{10A6D7D4-24EE-410D-87B9-A52EBD77906A}" type="presOf" srcId="{D1637BD7-FA74-48A5-A14F-4EEE3904FEFD}" destId="{DC873426-7632-49CD-9496-F9374753542E}" srcOrd="0" destOrd="0" presId="urn:microsoft.com/office/officeart/2008/layout/HorizontalMultiLevelHierarchy"/>
    <dgm:cxn modelId="{62CB33B5-6C83-4F31-AEB2-100E73AED0B3}" type="presOf" srcId="{A0C12482-754E-453B-BCB4-1D839D8AFEBA}" destId="{3085D61A-1DA2-4251-818A-52DFA603F9C9}" srcOrd="0" destOrd="0" presId="urn:microsoft.com/office/officeart/2008/layout/HorizontalMultiLevelHierarchy"/>
    <dgm:cxn modelId="{E015998A-2342-4F2A-A2A2-A630771CE832}" type="presOf" srcId="{08D40380-084B-4A1E-A981-806F322DDE77}" destId="{EA2044D7-B122-414C-B6EF-6FAFF62821B3}" srcOrd="0" destOrd="0" presId="urn:microsoft.com/office/officeart/2008/layout/HorizontalMultiLevelHierarchy"/>
    <dgm:cxn modelId="{9B8B40FB-14BE-44CB-8919-C55964C0F241}" type="presOf" srcId="{36956328-B0D9-4F17-98A4-75CADFD82606}" destId="{AC69D1CA-86AC-45E1-824D-625696CF8EEB}" srcOrd="0" destOrd="0" presId="urn:microsoft.com/office/officeart/2008/layout/HorizontalMultiLevelHierarchy"/>
    <dgm:cxn modelId="{5426B54C-F230-490B-8837-2A69F1D99768}" srcId="{7F89BA65-E929-4A61-9222-083779F24D0C}" destId="{BB683A94-B701-41BF-BC3F-18ED749A24E4}" srcOrd="0" destOrd="0" parTransId="{05BA89BB-0204-443F-8E59-3F34E923E0A9}" sibTransId="{539E84CF-3EA6-445B-936F-52013DBAA6D9}"/>
    <dgm:cxn modelId="{547F6774-C54D-4B5A-A00D-C14EC1A1D2AA}" type="presOf" srcId="{7F89BA65-E929-4A61-9222-083779F24D0C}" destId="{8FEBFA33-1F8F-40CB-99E3-35F6570985C2}" srcOrd="0" destOrd="0" presId="urn:microsoft.com/office/officeart/2008/layout/HorizontalMultiLevelHierarchy"/>
    <dgm:cxn modelId="{3782F62D-95E5-4BAC-9D89-EEEC00898759}" type="presOf" srcId="{C32CEC42-4169-48AD-918C-78725D4C9B30}" destId="{2882CD78-390F-4B7C-BB49-CF4F54F90DC6}" srcOrd="0" destOrd="0" presId="urn:microsoft.com/office/officeart/2008/layout/HorizontalMultiLevelHierarchy"/>
    <dgm:cxn modelId="{4A110F1D-3F5C-4194-87D4-6748F54BDEA1}" type="presOf" srcId="{BB683A94-B701-41BF-BC3F-18ED749A24E4}" destId="{3677C9D2-96FB-4377-8E42-4ED96703B13B}" srcOrd="0" destOrd="0" presId="urn:microsoft.com/office/officeart/2008/layout/HorizontalMultiLevelHierarchy"/>
    <dgm:cxn modelId="{DCAB2AC3-25DB-4804-8B53-5F7E50921640}" srcId="{2695DFA3-50EC-4DA4-94D9-B65BC49AA34E}" destId="{36956328-B0D9-4F17-98A4-75CADFD82606}" srcOrd="0" destOrd="0" parTransId="{73AAC97C-7243-4C8F-95E4-09723DF341E3}" sibTransId="{ACD3B42C-A9A6-4A4B-A373-E237C154BF66}"/>
    <dgm:cxn modelId="{6B22D9EA-C473-4DFD-9C21-4CA092A0D6C5}" type="presOf" srcId="{05290E13-B053-47F9-9670-B7CD6A172B21}" destId="{178D2114-1071-463B-BCF8-CF6192B61851}" srcOrd="1" destOrd="0" presId="urn:microsoft.com/office/officeart/2008/layout/HorizontalMultiLevelHierarchy"/>
    <dgm:cxn modelId="{D5493F0C-F05F-4603-B418-1784325051C8}" type="presOf" srcId="{07D9C034-9B28-42C4-846C-3C7D56F1BEB2}" destId="{FE85CDE7-ACD0-4C5B-A3AD-A467846C7FE6}" srcOrd="1" destOrd="0" presId="urn:microsoft.com/office/officeart/2008/layout/HorizontalMultiLevelHierarchy"/>
    <dgm:cxn modelId="{9460E321-A7C8-4E73-9A92-8DA0CF3E7C70}" type="presOf" srcId="{61ADF838-1B41-4E21-8AA6-F8365C166170}" destId="{6DB78729-7EB6-4CD8-B23F-9F7AE0A64991}" srcOrd="0" destOrd="0" presId="urn:microsoft.com/office/officeart/2008/layout/HorizontalMultiLevelHierarchy"/>
    <dgm:cxn modelId="{7D82DF58-D1AB-492F-8D91-8A6FD8361B7B}" srcId="{2695DFA3-50EC-4DA4-94D9-B65BC49AA34E}" destId="{A69BAFFC-BB6E-4A32-843B-56E0B1CD151C}" srcOrd="1" destOrd="0" parTransId="{4F3645CF-4837-4194-BB23-12BE235E205A}" sibTransId="{D3F227EE-85F8-4751-B7D2-021587544B52}"/>
    <dgm:cxn modelId="{C56679CC-9DEE-418E-B1B8-8198E50705FA}" type="presOf" srcId="{39D17A30-11F5-4E26-B7EE-A63EC0802CCC}" destId="{48BC21DD-4273-4C52-8D88-E5242546D042}" srcOrd="1" destOrd="0" presId="urn:microsoft.com/office/officeart/2008/layout/HorizontalMultiLevelHierarchy"/>
    <dgm:cxn modelId="{CB5F7068-03E6-4D58-86BF-E79837F81A15}" type="presParOf" srcId="{B93FC186-7486-48E2-BBE8-47FEB60009AC}" destId="{A65C8A9F-1A1E-4EE5-AEE8-BE489C7C5F86}" srcOrd="0" destOrd="0" presId="urn:microsoft.com/office/officeart/2008/layout/HorizontalMultiLevelHierarchy"/>
    <dgm:cxn modelId="{832450EB-8E72-4A78-AE64-8642AB7C1F23}" type="presParOf" srcId="{A65C8A9F-1A1E-4EE5-AEE8-BE489C7C5F86}" destId="{8FEBFA33-1F8F-40CB-99E3-35F6570985C2}" srcOrd="0" destOrd="0" presId="urn:microsoft.com/office/officeart/2008/layout/HorizontalMultiLevelHierarchy"/>
    <dgm:cxn modelId="{898EB636-60E1-48B2-BE5B-8D7A257CC418}" type="presParOf" srcId="{A65C8A9F-1A1E-4EE5-AEE8-BE489C7C5F86}" destId="{8C678B2C-22ED-4266-91E6-4DC8C94D4869}" srcOrd="1" destOrd="0" presId="urn:microsoft.com/office/officeart/2008/layout/HorizontalMultiLevelHierarchy"/>
    <dgm:cxn modelId="{7EFBE25B-2779-4937-B244-682EEF4A81C1}" type="presParOf" srcId="{8C678B2C-22ED-4266-91E6-4DC8C94D4869}" destId="{31514312-0043-496E-966F-25435899252C}" srcOrd="0" destOrd="0" presId="urn:microsoft.com/office/officeart/2008/layout/HorizontalMultiLevelHierarchy"/>
    <dgm:cxn modelId="{CF9802EC-EF53-4B36-B1E7-F70556764FA0}" type="presParOf" srcId="{31514312-0043-496E-966F-25435899252C}" destId="{233A29A0-3E8A-4537-B04B-007455B15796}" srcOrd="0" destOrd="0" presId="urn:microsoft.com/office/officeart/2008/layout/HorizontalMultiLevelHierarchy"/>
    <dgm:cxn modelId="{814B9521-D932-4F6F-905F-B8C3C928E606}" type="presParOf" srcId="{8C678B2C-22ED-4266-91E6-4DC8C94D4869}" destId="{5C2C1A6D-F493-42CB-A4DA-BBB78C8D2DC0}" srcOrd="1" destOrd="0" presId="urn:microsoft.com/office/officeart/2008/layout/HorizontalMultiLevelHierarchy"/>
    <dgm:cxn modelId="{576B4B8E-8A73-4710-925D-101F84F57E69}" type="presParOf" srcId="{5C2C1A6D-F493-42CB-A4DA-BBB78C8D2DC0}" destId="{3677C9D2-96FB-4377-8E42-4ED96703B13B}" srcOrd="0" destOrd="0" presId="urn:microsoft.com/office/officeart/2008/layout/HorizontalMultiLevelHierarchy"/>
    <dgm:cxn modelId="{4C770C91-ABFC-4FB9-8E28-D8113D268E73}" type="presParOf" srcId="{5C2C1A6D-F493-42CB-A4DA-BBB78C8D2DC0}" destId="{262542EC-4CA5-42B8-87E4-4D10C27EAE7D}" srcOrd="1" destOrd="0" presId="urn:microsoft.com/office/officeart/2008/layout/HorizontalMultiLevelHierarchy"/>
    <dgm:cxn modelId="{25D04168-2CFB-4A55-B330-6BDB3B140D39}" type="presParOf" srcId="{8C678B2C-22ED-4266-91E6-4DC8C94D4869}" destId="{52616579-9391-4E38-BB3B-38C44BD4931F}" srcOrd="2" destOrd="0" presId="urn:microsoft.com/office/officeart/2008/layout/HorizontalMultiLevelHierarchy"/>
    <dgm:cxn modelId="{272505AD-EB1A-4C9A-8937-0959EDB55842}" type="presParOf" srcId="{52616579-9391-4E38-BB3B-38C44BD4931F}" destId="{149128F4-A7EC-4A59-8BAC-5CC75AF94433}" srcOrd="0" destOrd="0" presId="urn:microsoft.com/office/officeart/2008/layout/HorizontalMultiLevelHierarchy"/>
    <dgm:cxn modelId="{3EB0D06A-3F6A-4A64-B4C9-08B4A686C1FD}" type="presParOf" srcId="{8C678B2C-22ED-4266-91E6-4DC8C94D4869}" destId="{6AC0A343-AF32-4902-ACDE-E6B8E0020697}" srcOrd="3" destOrd="0" presId="urn:microsoft.com/office/officeart/2008/layout/HorizontalMultiLevelHierarchy"/>
    <dgm:cxn modelId="{316E905E-B4D9-41D4-908C-5FC74CAF28FC}" type="presParOf" srcId="{6AC0A343-AF32-4902-ACDE-E6B8E0020697}" destId="{6DB78729-7EB6-4CD8-B23F-9F7AE0A64991}" srcOrd="0" destOrd="0" presId="urn:microsoft.com/office/officeart/2008/layout/HorizontalMultiLevelHierarchy"/>
    <dgm:cxn modelId="{E56EE350-31BD-405B-A287-0C8171DD6534}" type="presParOf" srcId="{6AC0A343-AF32-4902-ACDE-E6B8E0020697}" destId="{7044ED04-A011-4B75-BA50-BC9A46B4ED8E}" srcOrd="1" destOrd="0" presId="urn:microsoft.com/office/officeart/2008/layout/HorizontalMultiLevelHierarchy"/>
    <dgm:cxn modelId="{DFE1DB6D-D877-4DE2-AEC6-A5476945B6CB}" type="presParOf" srcId="{7044ED04-A011-4B75-BA50-BC9A46B4ED8E}" destId="{E8FE7328-0E91-4A74-8E5A-6F73AF03964D}" srcOrd="0" destOrd="0" presId="urn:microsoft.com/office/officeart/2008/layout/HorizontalMultiLevelHierarchy"/>
    <dgm:cxn modelId="{55137F5C-E58E-41B4-BD5B-2B09210CA2F9}" type="presParOf" srcId="{E8FE7328-0E91-4A74-8E5A-6F73AF03964D}" destId="{FE85CDE7-ACD0-4C5B-A3AD-A467846C7FE6}" srcOrd="0" destOrd="0" presId="urn:microsoft.com/office/officeart/2008/layout/HorizontalMultiLevelHierarchy"/>
    <dgm:cxn modelId="{6B111F43-9BB7-43EF-ABC1-147AC7EBCAB1}" type="presParOf" srcId="{7044ED04-A011-4B75-BA50-BC9A46B4ED8E}" destId="{CF6EF8C3-490C-40A5-A740-53802362271F}" srcOrd="1" destOrd="0" presId="urn:microsoft.com/office/officeart/2008/layout/HorizontalMultiLevelHierarchy"/>
    <dgm:cxn modelId="{38E575BD-0D95-4689-B312-67AFB1153F33}" type="presParOf" srcId="{CF6EF8C3-490C-40A5-A740-53802362271F}" destId="{F442BDDB-8F38-4E65-8888-A0F1FBF70256}" srcOrd="0" destOrd="0" presId="urn:microsoft.com/office/officeart/2008/layout/HorizontalMultiLevelHierarchy"/>
    <dgm:cxn modelId="{BF931906-28CF-420D-A3A0-B79BA235632D}" type="presParOf" srcId="{CF6EF8C3-490C-40A5-A740-53802362271F}" destId="{4B8DFC02-15C6-4A8B-8D7C-DBE1DBE943E5}" srcOrd="1" destOrd="0" presId="urn:microsoft.com/office/officeart/2008/layout/HorizontalMultiLevelHierarchy"/>
    <dgm:cxn modelId="{493AFE21-E327-4F83-8AB7-A8821745AC8C}" type="presParOf" srcId="{7044ED04-A011-4B75-BA50-BC9A46B4ED8E}" destId="{1BC3EE52-07A3-4539-80FB-7AE8A572D86A}" srcOrd="2" destOrd="0" presId="urn:microsoft.com/office/officeart/2008/layout/HorizontalMultiLevelHierarchy"/>
    <dgm:cxn modelId="{826CA2B4-3D4E-4399-A691-C9E35DA6EBDC}" type="presParOf" srcId="{1BC3EE52-07A3-4539-80FB-7AE8A572D86A}" destId="{178D2114-1071-463B-BCF8-CF6192B61851}" srcOrd="0" destOrd="0" presId="urn:microsoft.com/office/officeart/2008/layout/HorizontalMultiLevelHierarchy"/>
    <dgm:cxn modelId="{AF0353F3-885F-4607-8AA0-9F769D4821AC}" type="presParOf" srcId="{7044ED04-A011-4B75-BA50-BC9A46B4ED8E}" destId="{42271A9C-3B27-4D9C-BCB6-E8D76A60D351}" srcOrd="3" destOrd="0" presId="urn:microsoft.com/office/officeart/2008/layout/HorizontalMultiLevelHierarchy"/>
    <dgm:cxn modelId="{5F185A51-49B4-48AC-87C8-E0642143E3B6}" type="presParOf" srcId="{42271A9C-3B27-4D9C-BCB6-E8D76A60D351}" destId="{3085D61A-1DA2-4251-818A-52DFA603F9C9}" srcOrd="0" destOrd="0" presId="urn:microsoft.com/office/officeart/2008/layout/HorizontalMultiLevelHierarchy"/>
    <dgm:cxn modelId="{69034690-4892-408A-8487-795054A4BB9C}" type="presParOf" srcId="{42271A9C-3B27-4D9C-BCB6-E8D76A60D351}" destId="{C1535E8E-1D20-4AF8-8ADF-56D047171FB5}" srcOrd="1" destOrd="0" presId="urn:microsoft.com/office/officeart/2008/layout/HorizontalMultiLevelHierarchy"/>
    <dgm:cxn modelId="{B3B0CCF4-4C1D-4AF9-BEFB-B86D84350169}" type="presParOf" srcId="{7044ED04-A011-4B75-BA50-BC9A46B4ED8E}" destId="{2882CD78-390F-4B7C-BB49-CF4F54F90DC6}" srcOrd="4" destOrd="0" presId="urn:microsoft.com/office/officeart/2008/layout/HorizontalMultiLevelHierarchy"/>
    <dgm:cxn modelId="{C1E2FC6C-059F-4537-87F7-0DDAE3D75BCC}" type="presParOf" srcId="{2882CD78-390F-4B7C-BB49-CF4F54F90DC6}" destId="{1684A2FB-7A9E-4F8C-973F-6C31E2789C0D}" srcOrd="0" destOrd="0" presId="urn:microsoft.com/office/officeart/2008/layout/HorizontalMultiLevelHierarchy"/>
    <dgm:cxn modelId="{27B8CC7F-EBF5-460A-95C4-DF0E828D68FC}" type="presParOf" srcId="{7044ED04-A011-4B75-BA50-BC9A46B4ED8E}" destId="{712554AF-A079-424C-B198-390D57812DF8}" srcOrd="5" destOrd="0" presId="urn:microsoft.com/office/officeart/2008/layout/HorizontalMultiLevelHierarchy"/>
    <dgm:cxn modelId="{7A89AFBB-EA65-4840-B24E-193F149E2A53}" type="presParOf" srcId="{712554AF-A079-424C-B198-390D57812DF8}" destId="{DB6F1C91-F2C4-45D6-9202-0E58EBBB89D6}" srcOrd="0" destOrd="0" presId="urn:microsoft.com/office/officeart/2008/layout/HorizontalMultiLevelHierarchy"/>
    <dgm:cxn modelId="{EB91E17E-0575-4A1D-AF51-4BEF7BBA81E4}" type="presParOf" srcId="{712554AF-A079-424C-B198-390D57812DF8}" destId="{33AEDF0A-547B-448E-B9D1-D86BFC0540E5}" srcOrd="1" destOrd="0" presId="urn:microsoft.com/office/officeart/2008/layout/HorizontalMultiLevelHierarchy"/>
    <dgm:cxn modelId="{1EC9055F-0C46-417F-BBFF-0E726C7AC793}" type="presParOf" srcId="{8C678B2C-22ED-4266-91E6-4DC8C94D4869}" destId="{F7789D59-2E01-452C-A333-D2BB2B8E355B}" srcOrd="4" destOrd="0" presId="urn:microsoft.com/office/officeart/2008/layout/HorizontalMultiLevelHierarchy"/>
    <dgm:cxn modelId="{5DC5150D-AE99-4756-8831-FCB170611148}" type="presParOf" srcId="{F7789D59-2E01-452C-A333-D2BB2B8E355B}" destId="{18779AE8-8229-42CE-887A-7F15F9D737EF}" srcOrd="0" destOrd="0" presId="urn:microsoft.com/office/officeart/2008/layout/HorizontalMultiLevelHierarchy"/>
    <dgm:cxn modelId="{27FEFC5F-C02F-4DA6-87AA-2EFB08108683}" type="presParOf" srcId="{8C678B2C-22ED-4266-91E6-4DC8C94D4869}" destId="{FFDBA126-F4D5-4229-8971-EC4BB2E0B6C7}" srcOrd="5" destOrd="0" presId="urn:microsoft.com/office/officeart/2008/layout/HorizontalMultiLevelHierarchy"/>
    <dgm:cxn modelId="{57221D54-17E9-4AB3-903C-B2E6EF52E201}" type="presParOf" srcId="{FFDBA126-F4D5-4229-8971-EC4BB2E0B6C7}" destId="{FF582E82-D0C3-4218-AE18-8C3213A64CB1}" srcOrd="0" destOrd="0" presId="urn:microsoft.com/office/officeart/2008/layout/HorizontalMultiLevelHierarchy"/>
    <dgm:cxn modelId="{338A6651-30B5-4933-8B40-8A250D4667AC}" type="presParOf" srcId="{FFDBA126-F4D5-4229-8971-EC4BB2E0B6C7}" destId="{2E8E7F98-3624-4703-8DA1-9EB07A865EF3}" srcOrd="1" destOrd="0" presId="urn:microsoft.com/office/officeart/2008/layout/HorizontalMultiLevelHierarchy"/>
    <dgm:cxn modelId="{EA918B1C-361A-4605-9157-E5A593F5DC9E}" type="presParOf" srcId="{2E8E7F98-3624-4703-8DA1-9EB07A865EF3}" destId="{4EC73380-DCEC-4CFB-828B-EA0D3553EE66}" srcOrd="0" destOrd="0" presId="urn:microsoft.com/office/officeart/2008/layout/HorizontalMultiLevelHierarchy"/>
    <dgm:cxn modelId="{B06736A0-B677-4039-B0CE-ED96C4EA0386}" type="presParOf" srcId="{4EC73380-DCEC-4CFB-828B-EA0D3553EE66}" destId="{0589760F-F6CA-4238-A500-A49121D429C6}" srcOrd="0" destOrd="0" presId="urn:microsoft.com/office/officeart/2008/layout/HorizontalMultiLevelHierarchy"/>
    <dgm:cxn modelId="{928460F2-C6FB-4907-8E87-98BA8B468EE6}" type="presParOf" srcId="{2E8E7F98-3624-4703-8DA1-9EB07A865EF3}" destId="{E9FC1EC2-65B6-4D57-B0AD-50D477180FCA}" srcOrd="1" destOrd="0" presId="urn:microsoft.com/office/officeart/2008/layout/HorizontalMultiLevelHierarchy"/>
    <dgm:cxn modelId="{CBD5A799-9B03-48FA-9246-39D60A48C66B}" type="presParOf" srcId="{E9FC1EC2-65B6-4D57-B0AD-50D477180FCA}" destId="{AC69D1CA-86AC-45E1-824D-625696CF8EEB}" srcOrd="0" destOrd="0" presId="urn:microsoft.com/office/officeart/2008/layout/HorizontalMultiLevelHierarchy"/>
    <dgm:cxn modelId="{E91B726C-B142-4934-898B-04774B39633E}" type="presParOf" srcId="{E9FC1EC2-65B6-4D57-B0AD-50D477180FCA}" destId="{84213FED-7761-4A84-8380-8C365154D73E}" srcOrd="1" destOrd="0" presId="urn:microsoft.com/office/officeart/2008/layout/HorizontalMultiLevelHierarchy"/>
    <dgm:cxn modelId="{75B7E11A-F2DA-4BF4-BE70-C157D1BC1920}" type="presParOf" srcId="{2E8E7F98-3624-4703-8DA1-9EB07A865EF3}" destId="{30C5F8E1-B090-4F56-838F-B4CDC9BC0633}" srcOrd="2" destOrd="0" presId="urn:microsoft.com/office/officeart/2008/layout/HorizontalMultiLevelHierarchy"/>
    <dgm:cxn modelId="{074FCA6D-C5CB-4A2D-976A-2F952563CAA0}" type="presParOf" srcId="{30C5F8E1-B090-4F56-838F-B4CDC9BC0633}" destId="{13576E98-4921-4990-AF1E-B9D601021AA8}" srcOrd="0" destOrd="0" presId="urn:microsoft.com/office/officeart/2008/layout/HorizontalMultiLevelHierarchy"/>
    <dgm:cxn modelId="{20D38CE5-260B-4B1C-AE9D-1DF3D21B6F7E}" type="presParOf" srcId="{2E8E7F98-3624-4703-8DA1-9EB07A865EF3}" destId="{8F550875-C1F3-498E-AE44-1A1561FCD1F0}" srcOrd="3" destOrd="0" presId="urn:microsoft.com/office/officeart/2008/layout/HorizontalMultiLevelHierarchy"/>
    <dgm:cxn modelId="{FBA93E03-D8EC-4505-916F-102C1871F47F}" type="presParOf" srcId="{8F550875-C1F3-498E-AE44-1A1561FCD1F0}" destId="{8D003702-0303-4C42-9EC2-E1180A805293}" srcOrd="0" destOrd="0" presId="urn:microsoft.com/office/officeart/2008/layout/HorizontalMultiLevelHierarchy"/>
    <dgm:cxn modelId="{3052EE2A-DBD1-445A-86EA-6988AE2DB967}" type="presParOf" srcId="{8F550875-C1F3-498E-AE44-1A1561FCD1F0}" destId="{382137CB-F634-449D-91A2-29F98E1C0622}" srcOrd="1" destOrd="0" presId="urn:microsoft.com/office/officeart/2008/layout/HorizontalMultiLevelHierarchy"/>
    <dgm:cxn modelId="{19D1EF44-D79C-4CD3-9D8B-5BC82BA3E177}" type="presParOf" srcId="{2E8E7F98-3624-4703-8DA1-9EB07A865EF3}" destId="{EA2044D7-B122-414C-B6EF-6FAFF62821B3}" srcOrd="4" destOrd="0" presId="urn:microsoft.com/office/officeart/2008/layout/HorizontalMultiLevelHierarchy"/>
    <dgm:cxn modelId="{BDF33358-A4A1-4889-95C7-0FFD9C91526A}" type="presParOf" srcId="{EA2044D7-B122-414C-B6EF-6FAFF62821B3}" destId="{2B6CE0DC-5288-4F84-85BD-75D97CAEA213}" srcOrd="0" destOrd="0" presId="urn:microsoft.com/office/officeart/2008/layout/HorizontalMultiLevelHierarchy"/>
    <dgm:cxn modelId="{0046B607-9E90-4ACF-976A-072458C1957D}" type="presParOf" srcId="{2E8E7F98-3624-4703-8DA1-9EB07A865EF3}" destId="{9F8CE70E-A601-4B24-A329-4FB1D05591BA}" srcOrd="5" destOrd="0" presId="urn:microsoft.com/office/officeart/2008/layout/HorizontalMultiLevelHierarchy"/>
    <dgm:cxn modelId="{D717355C-9E9B-47C6-8F44-F2451F53D802}" type="presParOf" srcId="{9F8CE70E-A601-4B24-A329-4FB1D05591BA}" destId="{91DCDFAB-5AF5-40EB-BC62-C0D42175A765}" srcOrd="0" destOrd="0" presId="urn:microsoft.com/office/officeart/2008/layout/HorizontalMultiLevelHierarchy"/>
    <dgm:cxn modelId="{B8D46EA0-800F-4C25-AF69-83CE3D9B51E6}" type="presParOf" srcId="{9F8CE70E-A601-4B24-A329-4FB1D05591BA}" destId="{7B04C613-B45B-4D4A-89B9-B7DF24585BD1}" srcOrd="1" destOrd="0" presId="urn:microsoft.com/office/officeart/2008/layout/HorizontalMultiLevelHierarchy"/>
    <dgm:cxn modelId="{26272B66-4404-4288-B20D-4FBF0A87C4C4}" type="presParOf" srcId="{8C678B2C-22ED-4266-91E6-4DC8C94D4869}" destId="{6C111DF4-156C-4A18-AD3A-7A250892D482}" srcOrd="6" destOrd="0" presId="urn:microsoft.com/office/officeart/2008/layout/HorizontalMultiLevelHierarchy"/>
    <dgm:cxn modelId="{C93C0C51-D73A-4D35-994E-96748E536384}" type="presParOf" srcId="{6C111DF4-156C-4A18-AD3A-7A250892D482}" destId="{1462B28B-98CE-4953-9AD6-136CD3D61C50}" srcOrd="0" destOrd="0" presId="urn:microsoft.com/office/officeart/2008/layout/HorizontalMultiLevelHierarchy"/>
    <dgm:cxn modelId="{6B1A1CA9-1540-477E-9151-54FE2239D46A}" type="presParOf" srcId="{8C678B2C-22ED-4266-91E6-4DC8C94D4869}" destId="{2E31BA49-2FF4-4405-A106-FAC5CA6C299A}" srcOrd="7" destOrd="0" presId="urn:microsoft.com/office/officeart/2008/layout/HorizontalMultiLevelHierarchy"/>
    <dgm:cxn modelId="{02E4EF2D-9E0D-443C-AA39-25DE23B4E7FE}" type="presParOf" srcId="{2E31BA49-2FF4-4405-A106-FAC5CA6C299A}" destId="{DC873426-7632-49CD-9496-F9374753542E}" srcOrd="0" destOrd="0" presId="urn:microsoft.com/office/officeart/2008/layout/HorizontalMultiLevelHierarchy"/>
    <dgm:cxn modelId="{A3DDCA90-1D8A-48C1-AD5D-5BA0D0375BA4}" type="presParOf" srcId="{2E31BA49-2FF4-4405-A106-FAC5CA6C299A}" destId="{47306FAE-942A-4F28-9864-75BDF9F3AD7C}" srcOrd="1" destOrd="0" presId="urn:microsoft.com/office/officeart/2008/layout/HorizontalMultiLevelHierarchy"/>
    <dgm:cxn modelId="{511D2B1D-253E-4325-A897-1154B371699A}" type="presParOf" srcId="{8C678B2C-22ED-4266-91E6-4DC8C94D4869}" destId="{31E6CDDA-B573-4BAF-A324-1BDF982B8775}" srcOrd="8" destOrd="0" presId="urn:microsoft.com/office/officeart/2008/layout/HorizontalMultiLevelHierarchy"/>
    <dgm:cxn modelId="{CA1D6FDC-0F0D-46C2-AEDC-88C28AA38864}" type="presParOf" srcId="{31E6CDDA-B573-4BAF-A324-1BDF982B8775}" destId="{48BC21DD-4273-4C52-8D88-E5242546D042}" srcOrd="0" destOrd="0" presId="urn:microsoft.com/office/officeart/2008/layout/HorizontalMultiLevelHierarchy"/>
    <dgm:cxn modelId="{942FB731-9D82-49CA-94C5-A159A27C0B43}" type="presParOf" srcId="{8C678B2C-22ED-4266-91E6-4DC8C94D4869}" destId="{B81E48C7-EF55-4AAA-8D51-1CCF153830B2}" srcOrd="9" destOrd="0" presId="urn:microsoft.com/office/officeart/2008/layout/HorizontalMultiLevelHierarchy"/>
    <dgm:cxn modelId="{33BAF288-A329-4381-ABD4-EACF8281BCBA}" type="presParOf" srcId="{B81E48C7-EF55-4AAA-8D51-1CCF153830B2}" destId="{808B0B01-53D5-48A9-A887-4A2BA185609F}" srcOrd="0" destOrd="0" presId="urn:microsoft.com/office/officeart/2008/layout/HorizontalMultiLevelHierarchy"/>
    <dgm:cxn modelId="{E08718A9-38C2-4B25-AA84-510616EE914A}" type="presParOf" srcId="{B81E48C7-EF55-4AAA-8D51-1CCF153830B2}" destId="{4978C227-8186-413C-AF80-3A314911361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C6DEDE-33AE-394B-8351-C34212307E30}" type="doc">
      <dgm:prSet loTypeId="urn:microsoft.com/office/officeart/2008/layout/HexagonCluster" loCatId="picture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502E9A22-D75F-104B-95D4-5A07D5E85D0A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S" sz="1600" b="1" dirty="0" smtClean="0">
              <a:solidFill>
                <a:schemeClr val="bg1"/>
              </a:solidFill>
            </a:rPr>
            <a:t>LEY</a:t>
          </a:r>
          <a:r>
            <a:rPr lang="es-419" sz="1600" b="1" dirty="0" smtClean="0">
              <a:solidFill>
                <a:schemeClr val="bg1"/>
              </a:solidFill>
            </a:rPr>
            <a:t> FEDERAL DE SANIDAD ANIMAL </a:t>
          </a:r>
          <a:endParaRPr lang="es-ES" sz="1600" b="1" dirty="0">
            <a:solidFill>
              <a:schemeClr val="bg1"/>
            </a:solidFill>
          </a:endParaRPr>
        </a:p>
      </dgm:t>
    </dgm:pt>
    <dgm:pt modelId="{F9B70541-86A8-DB49-8433-874B8073CC33}" type="parTrans" cxnId="{321242AC-55D9-6941-B59C-6D39874540B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B1EFBD4-10A9-6345-B57D-6F2B0B79CE5E}" type="sibTrans" cxnId="{321242AC-55D9-6941-B59C-6D39874540BF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9C45BE2-3FA6-9D4B-B343-542BDDEA66C7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S" sz="1600" b="1" smtClean="0">
              <a:solidFill>
                <a:schemeClr val="bg1"/>
              </a:solidFill>
            </a:rPr>
            <a:t>LEY </a:t>
          </a:r>
          <a:r>
            <a:rPr lang="es-419" sz="1600" b="1" smtClean="0">
              <a:solidFill>
                <a:schemeClr val="bg1"/>
              </a:solidFill>
            </a:rPr>
            <a:t>GENERAL DE VIDA SILVESTRE</a:t>
          </a:r>
          <a:endParaRPr lang="es-ES" sz="1600" b="1" dirty="0">
            <a:solidFill>
              <a:schemeClr val="bg1"/>
            </a:solidFill>
          </a:endParaRPr>
        </a:p>
      </dgm:t>
    </dgm:pt>
    <dgm:pt modelId="{F8E264A3-D7BD-B64E-B98D-0E1C724D005D}" type="parTrans" cxnId="{675AEB1C-64DE-8A47-8F8A-A2737282D5D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65E0CB-6431-5542-AD37-2DD5ABBA19DA}" type="sibTrans" cxnId="{675AEB1C-64DE-8A47-8F8A-A2737282D5D9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37DBA11-A634-8F40-9DE1-098CE6549BB2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S" sz="1600" b="1" dirty="0" smtClean="0">
              <a:solidFill>
                <a:schemeClr val="bg1"/>
              </a:solidFill>
            </a:rPr>
            <a:t>LEY </a:t>
          </a:r>
          <a:r>
            <a:rPr lang="es-419" sz="1600" b="1" dirty="0" smtClean="0">
              <a:solidFill>
                <a:schemeClr val="bg1"/>
              </a:solidFill>
            </a:rPr>
            <a:t>FEDERAL </a:t>
          </a:r>
          <a:r>
            <a:rPr lang="es-419" sz="1600" b="1" smtClean="0">
              <a:solidFill>
                <a:schemeClr val="bg1"/>
              </a:solidFill>
            </a:rPr>
            <a:t>DE SANIDAD VEGETAL</a:t>
          </a:r>
          <a:endParaRPr lang="es-ES" sz="1600" b="1" dirty="0">
            <a:solidFill>
              <a:schemeClr val="bg1"/>
            </a:solidFill>
          </a:endParaRPr>
        </a:p>
      </dgm:t>
    </dgm:pt>
    <dgm:pt modelId="{D4F75F78-B95F-BE41-91D1-1ADCC4D5E43B}" type="parTrans" cxnId="{D3298A51-0898-4041-8AD8-FE7B956E677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778734-A272-084C-9A19-11250B114C57}" type="sibTrans" cxnId="{D3298A51-0898-4041-8AD8-FE7B956E6770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7B36ED3-CE17-A04C-8496-351D1EFDE0A6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S" sz="1600" b="1" dirty="0" smtClean="0">
              <a:solidFill>
                <a:schemeClr val="bg1"/>
              </a:solidFill>
            </a:rPr>
            <a:t>LEY </a:t>
          </a:r>
          <a:r>
            <a:rPr lang="es-419" sz="1600" b="1" dirty="0" smtClean="0">
              <a:solidFill>
                <a:schemeClr val="bg1"/>
              </a:solidFill>
            </a:rPr>
            <a:t>DE</a:t>
          </a:r>
          <a:r>
            <a:rPr lang="es-ES" sz="1600" b="1" dirty="0" smtClean="0">
              <a:solidFill>
                <a:schemeClr val="bg1"/>
              </a:solidFill>
            </a:rPr>
            <a:t> </a:t>
          </a:r>
          <a:r>
            <a:rPr lang="es-419" sz="1600" b="1" dirty="0" smtClean="0">
              <a:solidFill>
                <a:schemeClr val="bg1"/>
              </a:solidFill>
            </a:rPr>
            <a:t>PRODUCTOS ORGÁNICOS</a:t>
          </a:r>
          <a:endParaRPr lang="es-ES" sz="1600" b="1" dirty="0">
            <a:solidFill>
              <a:schemeClr val="bg1"/>
            </a:solidFill>
          </a:endParaRPr>
        </a:p>
      </dgm:t>
    </dgm:pt>
    <dgm:pt modelId="{53A1BC65-5E08-F441-A841-9D433502E4CA}" type="parTrans" cxnId="{88856AEE-4377-A941-A79A-068E4C424AE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128B79-3025-EA49-BCC5-9B17D3B6DFC3}" type="sibTrans" cxnId="{88856AEE-4377-A941-A79A-068E4C424AED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E4B251E-3394-4255-9428-578F294E41C9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MX" sz="1600" b="1" dirty="0" smtClean="0">
              <a:solidFill>
                <a:schemeClr val="bg1"/>
              </a:solidFill>
            </a:rPr>
            <a:t>LEY</a:t>
          </a:r>
          <a:r>
            <a:rPr lang="es-419" sz="1600" b="1" dirty="0" smtClean="0">
              <a:solidFill>
                <a:schemeClr val="bg1"/>
              </a:solidFill>
            </a:rPr>
            <a:t> DE </a:t>
          </a:r>
          <a:r>
            <a:rPr lang="es-ES" sz="1600" b="1" dirty="0" smtClean="0">
              <a:solidFill>
                <a:schemeClr val="bg1"/>
              </a:solidFill>
            </a:rPr>
            <a:t>BIOSEGURIDAD </a:t>
          </a:r>
          <a:r>
            <a:rPr lang="es-419" sz="1600" b="1" dirty="0" smtClean="0">
              <a:solidFill>
                <a:schemeClr val="bg1"/>
              </a:solidFill>
            </a:rPr>
            <a:t>DE </a:t>
          </a:r>
          <a:r>
            <a:rPr lang="es-ES" sz="1600" b="1" dirty="0" smtClean="0">
              <a:solidFill>
                <a:schemeClr val="bg1"/>
              </a:solidFill>
            </a:rPr>
            <a:t>OGM</a:t>
          </a:r>
          <a:endParaRPr lang="es-419" sz="1600" b="1" dirty="0" smtClean="0">
            <a:solidFill>
              <a:schemeClr val="bg1"/>
            </a:solidFill>
          </a:endParaRPr>
        </a:p>
      </dgm:t>
    </dgm:pt>
    <dgm:pt modelId="{AE4518D1-3563-4E5E-8232-73A03FF7D18D}" type="parTrans" cxnId="{445E9649-065C-4632-850A-A27C1B5B0951}">
      <dgm:prSet/>
      <dgm:spPr/>
      <dgm:t>
        <a:bodyPr/>
        <a:lstStyle/>
        <a:p>
          <a:endParaRPr lang="x-none">
            <a:solidFill>
              <a:schemeClr val="tx1"/>
            </a:solidFill>
          </a:endParaRPr>
        </a:p>
      </dgm:t>
    </dgm:pt>
    <dgm:pt modelId="{B26FA498-FE0F-4B37-B7A8-48DBEC69A311}" type="sibTrans" cxnId="{445E9649-065C-4632-850A-A27C1B5B0951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256F08-51E6-4C4E-96FE-826354FFB123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S" sz="1600" b="1" dirty="0" smtClean="0">
              <a:solidFill>
                <a:schemeClr val="bg1"/>
              </a:solidFill>
            </a:rPr>
            <a:t>LEY </a:t>
          </a:r>
          <a:r>
            <a:rPr lang="es-419" sz="1600" b="1" dirty="0" smtClean="0">
              <a:solidFill>
                <a:schemeClr val="bg1"/>
              </a:solidFill>
            </a:rPr>
            <a:t>GENERAL DE SALUD</a:t>
          </a:r>
          <a:endParaRPr lang="es-ES" sz="1600" b="1" dirty="0">
            <a:solidFill>
              <a:schemeClr val="bg1"/>
            </a:solidFill>
          </a:endParaRPr>
        </a:p>
      </dgm:t>
    </dgm:pt>
    <dgm:pt modelId="{2885E4D6-F1E2-FE43-8A27-29B222C26A7C}" type="sibTrans" cxnId="{3462BB20-4B07-4E47-9987-8E22287A3D4D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CE1CCC0-C178-C647-BE21-F362CC741DB6}" type="parTrans" cxnId="{3462BB20-4B07-4E47-9987-8E22287A3D4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826BBD2-09BE-4B33-81F3-64760B383341}" type="pres">
      <dgm:prSet presAssocID="{49C6DEDE-33AE-394B-8351-C34212307E3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419"/>
        </a:p>
      </dgm:t>
    </dgm:pt>
    <dgm:pt modelId="{E8A2A977-DF87-4769-917B-589F81F7A6C5}" type="pres">
      <dgm:prSet presAssocID="{502E9A22-D75F-104B-95D4-5A07D5E85D0A}" presName="text1" presStyleCnt="0"/>
      <dgm:spPr/>
    </dgm:pt>
    <dgm:pt modelId="{2272573A-21AC-43C8-A625-D51A4022DBAB}" type="pres">
      <dgm:prSet presAssocID="{502E9A22-D75F-104B-95D4-5A07D5E85D0A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123FAA89-53EA-423B-ABB4-600DDCE6CC8F}" type="pres">
      <dgm:prSet presAssocID="{502E9A22-D75F-104B-95D4-5A07D5E85D0A}" presName="textaccent1" presStyleCnt="0"/>
      <dgm:spPr/>
    </dgm:pt>
    <dgm:pt modelId="{D2B2DA3E-FFCC-41E5-AFFC-562AF19834D9}" type="pres">
      <dgm:prSet presAssocID="{502E9A22-D75F-104B-95D4-5A07D5E85D0A}" presName="accentRepeatNode" presStyleLbl="solidAlignAcc1" presStyleIdx="0" presStyleCnt="12"/>
      <dgm:spPr/>
    </dgm:pt>
    <dgm:pt modelId="{A8489416-D883-482A-85CB-A81971B1F4EA}" type="pres">
      <dgm:prSet presAssocID="{5B1EFBD4-10A9-6345-B57D-6F2B0B79CE5E}" presName="image1" presStyleCnt="0"/>
      <dgm:spPr/>
    </dgm:pt>
    <dgm:pt modelId="{27F13FB7-CB9F-44A5-A64D-A2E8354A5CEB}" type="pres">
      <dgm:prSet presAssocID="{5B1EFBD4-10A9-6345-B57D-6F2B0B79CE5E}" presName="imageRepeatNode" presStyleLbl="alignAcc1" presStyleIdx="0" presStyleCnt="6"/>
      <dgm:spPr/>
      <dgm:t>
        <a:bodyPr/>
        <a:lstStyle/>
        <a:p>
          <a:endParaRPr lang="es-419"/>
        </a:p>
      </dgm:t>
    </dgm:pt>
    <dgm:pt modelId="{B428E81B-79F4-4CD0-89F1-773B957FD94D}" type="pres">
      <dgm:prSet presAssocID="{5B1EFBD4-10A9-6345-B57D-6F2B0B79CE5E}" presName="imageaccent1" presStyleCnt="0"/>
      <dgm:spPr/>
    </dgm:pt>
    <dgm:pt modelId="{52714F07-1BD9-4FFB-BE5A-DBD82CDFA139}" type="pres">
      <dgm:prSet presAssocID="{5B1EFBD4-10A9-6345-B57D-6F2B0B79CE5E}" presName="accentRepeatNode" presStyleLbl="solidAlignAcc1" presStyleIdx="1" presStyleCnt="12"/>
      <dgm:spPr/>
    </dgm:pt>
    <dgm:pt modelId="{397EA941-F0F9-4293-98DE-729D6EE4BEA9}" type="pres">
      <dgm:prSet presAssocID="{59C45BE2-3FA6-9D4B-B343-542BDDEA66C7}" presName="text2" presStyleCnt="0"/>
      <dgm:spPr/>
    </dgm:pt>
    <dgm:pt modelId="{9434A216-69BC-42B4-AE42-CE13E037A3FC}" type="pres">
      <dgm:prSet presAssocID="{59C45BE2-3FA6-9D4B-B343-542BDDEA66C7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05FB839E-9791-41DF-ACDD-171665AF80C1}" type="pres">
      <dgm:prSet presAssocID="{59C45BE2-3FA6-9D4B-B343-542BDDEA66C7}" presName="textaccent2" presStyleCnt="0"/>
      <dgm:spPr/>
    </dgm:pt>
    <dgm:pt modelId="{3893AA5F-63CE-4A45-B83C-D279BA74990C}" type="pres">
      <dgm:prSet presAssocID="{59C45BE2-3FA6-9D4B-B343-542BDDEA66C7}" presName="accentRepeatNode" presStyleLbl="solidAlignAcc1" presStyleIdx="2" presStyleCnt="12"/>
      <dgm:spPr/>
    </dgm:pt>
    <dgm:pt modelId="{52143BB6-A80D-4F1D-96C0-FDA3549C3F84}" type="pres">
      <dgm:prSet presAssocID="{6465E0CB-6431-5542-AD37-2DD5ABBA19DA}" presName="image2" presStyleCnt="0"/>
      <dgm:spPr/>
    </dgm:pt>
    <dgm:pt modelId="{73FACD56-5B20-4F12-86C2-137AEE42A55E}" type="pres">
      <dgm:prSet presAssocID="{6465E0CB-6431-5542-AD37-2DD5ABBA19DA}" presName="imageRepeatNode" presStyleLbl="alignAcc1" presStyleIdx="1" presStyleCnt="6"/>
      <dgm:spPr/>
      <dgm:t>
        <a:bodyPr/>
        <a:lstStyle/>
        <a:p>
          <a:endParaRPr lang="es-419"/>
        </a:p>
      </dgm:t>
    </dgm:pt>
    <dgm:pt modelId="{85324561-06C9-4908-BF56-D6A50C513782}" type="pres">
      <dgm:prSet presAssocID="{6465E0CB-6431-5542-AD37-2DD5ABBA19DA}" presName="imageaccent2" presStyleCnt="0"/>
      <dgm:spPr/>
    </dgm:pt>
    <dgm:pt modelId="{1BBB158C-8DB3-4412-9DFF-12953472BA87}" type="pres">
      <dgm:prSet presAssocID="{6465E0CB-6431-5542-AD37-2DD5ABBA19DA}" presName="accentRepeatNode" presStyleLbl="solidAlignAcc1" presStyleIdx="3" presStyleCnt="12"/>
      <dgm:spPr/>
    </dgm:pt>
    <dgm:pt modelId="{0966B127-931E-47C4-9CF5-5DDD352CEC89}" type="pres">
      <dgm:prSet presAssocID="{F8256F08-51E6-4C4E-96FE-826354FFB123}" presName="text3" presStyleCnt="0"/>
      <dgm:spPr/>
    </dgm:pt>
    <dgm:pt modelId="{AB8A6A07-4CC9-422B-94FD-6428C4484652}" type="pres">
      <dgm:prSet presAssocID="{F8256F08-51E6-4C4E-96FE-826354FFB123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87D9A813-F1D1-428C-AE68-862CF77D4D13}" type="pres">
      <dgm:prSet presAssocID="{F8256F08-51E6-4C4E-96FE-826354FFB123}" presName="textaccent3" presStyleCnt="0"/>
      <dgm:spPr/>
    </dgm:pt>
    <dgm:pt modelId="{F15B4045-440C-4464-8C1E-50C4F90C6394}" type="pres">
      <dgm:prSet presAssocID="{F8256F08-51E6-4C4E-96FE-826354FFB123}" presName="accentRepeatNode" presStyleLbl="solidAlignAcc1" presStyleIdx="4" presStyleCnt="12"/>
      <dgm:spPr/>
    </dgm:pt>
    <dgm:pt modelId="{A2920D0F-BB06-494B-9305-0D1797A82873}" type="pres">
      <dgm:prSet presAssocID="{2885E4D6-F1E2-FE43-8A27-29B222C26A7C}" presName="image3" presStyleCnt="0"/>
      <dgm:spPr/>
    </dgm:pt>
    <dgm:pt modelId="{2C7F310F-8343-4E72-A98F-4D59C333ADF7}" type="pres">
      <dgm:prSet presAssocID="{2885E4D6-F1E2-FE43-8A27-29B222C26A7C}" presName="imageRepeatNode" presStyleLbl="alignAcc1" presStyleIdx="2" presStyleCnt="6"/>
      <dgm:spPr/>
      <dgm:t>
        <a:bodyPr/>
        <a:lstStyle/>
        <a:p>
          <a:endParaRPr lang="es-419"/>
        </a:p>
      </dgm:t>
    </dgm:pt>
    <dgm:pt modelId="{D8EE11A6-39C3-43CB-9059-0AC6D1968D19}" type="pres">
      <dgm:prSet presAssocID="{2885E4D6-F1E2-FE43-8A27-29B222C26A7C}" presName="imageaccent3" presStyleCnt="0"/>
      <dgm:spPr/>
    </dgm:pt>
    <dgm:pt modelId="{ECA8FE55-01D6-4C42-B2A8-6458239EF91E}" type="pres">
      <dgm:prSet presAssocID="{2885E4D6-F1E2-FE43-8A27-29B222C26A7C}" presName="accentRepeatNode" presStyleLbl="solidAlignAcc1" presStyleIdx="5" presStyleCnt="12"/>
      <dgm:spPr/>
    </dgm:pt>
    <dgm:pt modelId="{07DEF012-1AF2-4ABE-93B0-F6A73AC539CC}" type="pres">
      <dgm:prSet presAssocID="{837DBA11-A634-8F40-9DE1-098CE6549BB2}" presName="text4" presStyleCnt="0"/>
      <dgm:spPr/>
    </dgm:pt>
    <dgm:pt modelId="{3AA09B46-5513-4AE9-9A3B-75FD33D3A0B7}" type="pres">
      <dgm:prSet presAssocID="{837DBA11-A634-8F40-9DE1-098CE6549BB2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740C3A9A-1281-4B28-8B51-BDC1302672EA}" type="pres">
      <dgm:prSet presAssocID="{837DBA11-A634-8F40-9DE1-098CE6549BB2}" presName="textaccent4" presStyleCnt="0"/>
      <dgm:spPr/>
    </dgm:pt>
    <dgm:pt modelId="{609AB9A9-4666-40A4-BB2B-56AEE1AC9AB7}" type="pres">
      <dgm:prSet presAssocID="{837DBA11-A634-8F40-9DE1-098CE6549BB2}" presName="accentRepeatNode" presStyleLbl="solidAlignAcc1" presStyleIdx="6" presStyleCnt="12"/>
      <dgm:spPr/>
    </dgm:pt>
    <dgm:pt modelId="{1D4A2116-0412-4A92-8B9B-F193562530E0}" type="pres">
      <dgm:prSet presAssocID="{74778734-A272-084C-9A19-11250B114C57}" presName="image4" presStyleCnt="0"/>
      <dgm:spPr/>
    </dgm:pt>
    <dgm:pt modelId="{CE1CC942-DD6F-4936-9B17-523BD367CCAD}" type="pres">
      <dgm:prSet presAssocID="{74778734-A272-084C-9A19-11250B114C57}" presName="imageRepeatNode" presStyleLbl="alignAcc1" presStyleIdx="3" presStyleCnt="6"/>
      <dgm:spPr/>
      <dgm:t>
        <a:bodyPr/>
        <a:lstStyle/>
        <a:p>
          <a:endParaRPr lang="es-419"/>
        </a:p>
      </dgm:t>
    </dgm:pt>
    <dgm:pt modelId="{0EBADB87-D609-453B-B187-8F7178DCDC99}" type="pres">
      <dgm:prSet presAssocID="{74778734-A272-084C-9A19-11250B114C57}" presName="imageaccent4" presStyleCnt="0"/>
      <dgm:spPr/>
    </dgm:pt>
    <dgm:pt modelId="{FCE6FBC8-BF11-4999-9E76-55EBD3DF7CBC}" type="pres">
      <dgm:prSet presAssocID="{74778734-A272-084C-9A19-11250B114C57}" presName="accentRepeatNode" presStyleLbl="solidAlignAcc1" presStyleIdx="7" presStyleCnt="12"/>
      <dgm:spPr/>
    </dgm:pt>
    <dgm:pt modelId="{C565A51B-D6E6-4D46-AED6-8F5932F3F8A2}" type="pres">
      <dgm:prSet presAssocID="{77B36ED3-CE17-A04C-8496-351D1EFDE0A6}" presName="text5" presStyleCnt="0"/>
      <dgm:spPr/>
    </dgm:pt>
    <dgm:pt modelId="{CAD855D4-78AB-452B-A09F-140BC460A9A2}" type="pres">
      <dgm:prSet presAssocID="{77B36ED3-CE17-A04C-8496-351D1EFDE0A6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E922A153-84CB-4FDD-94E7-59FFD9FBA173}" type="pres">
      <dgm:prSet presAssocID="{77B36ED3-CE17-A04C-8496-351D1EFDE0A6}" presName="textaccent5" presStyleCnt="0"/>
      <dgm:spPr/>
    </dgm:pt>
    <dgm:pt modelId="{410A3D9D-3CB3-4FBA-978D-1D0D5E23AC52}" type="pres">
      <dgm:prSet presAssocID="{77B36ED3-CE17-A04C-8496-351D1EFDE0A6}" presName="accentRepeatNode" presStyleLbl="solidAlignAcc1" presStyleIdx="8" presStyleCnt="12"/>
      <dgm:spPr/>
    </dgm:pt>
    <dgm:pt modelId="{43B497B0-E925-4DE1-86A9-5A77DC48760A}" type="pres">
      <dgm:prSet presAssocID="{0E128B79-3025-EA49-BCC5-9B17D3B6DFC3}" presName="image5" presStyleCnt="0"/>
      <dgm:spPr/>
    </dgm:pt>
    <dgm:pt modelId="{B430979B-143A-4674-A791-04300DAD9653}" type="pres">
      <dgm:prSet presAssocID="{0E128B79-3025-EA49-BCC5-9B17D3B6DFC3}" presName="imageRepeatNode" presStyleLbl="alignAcc1" presStyleIdx="4" presStyleCnt="6"/>
      <dgm:spPr/>
      <dgm:t>
        <a:bodyPr/>
        <a:lstStyle/>
        <a:p>
          <a:endParaRPr lang="es-419"/>
        </a:p>
      </dgm:t>
    </dgm:pt>
    <dgm:pt modelId="{073EBCC5-06EF-4DAA-83AB-706FC0F08E21}" type="pres">
      <dgm:prSet presAssocID="{0E128B79-3025-EA49-BCC5-9B17D3B6DFC3}" presName="imageaccent5" presStyleCnt="0"/>
      <dgm:spPr/>
    </dgm:pt>
    <dgm:pt modelId="{184FC536-CB74-4F7C-BEDF-39CA4113AAE8}" type="pres">
      <dgm:prSet presAssocID="{0E128B79-3025-EA49-BCC5-9B17D3B6DFC3}" presName="accentRepeatNode" presStyleLbl="solidAlignAcc1" presStyleIdx="9" presStyleCnt="12"/>
      <dgm:spPr/>
    </dgm:pt>
    <dgm:pt modelId="{B299F9B5-6317-4D3C-A135-BCB2060EC92F}" type="pres">
      <dgm:prSet presAssocID="{7E4B251E-3394-4255-9428-578F294E41C9}" presName="text6" presStyleCnt="0"/>
      <dgm:spPr/>
    </dgm:pt>
    <dgm:pt modelId="{56CED794-3405-44A6-A5CD-0B0F8AF76930}" type="pres">
      <dgm:prSet presAssocID="{7E4B251E-3394-4255-9428-578F294E41C9}" presName="textRepeatNode" presStyleLbl="alignNode1" presStyleIdx="5" presStyleCnt="6" custScaleX="111252" custScaleY="1061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F6C4B7BB-1410-4DB4-AAF7-6906CFF0A32B}" type="pres">
      <dgm:prSet presAssocID="{7E4B251E-3394-4255-9428-578F294E41C9}" presName="textaccent6" presStyleCnt="0"/>
      <dgm:spPr/>
    </dgm:pt>
    <dgm:pt modelId="{DBBABA79-5299-40D8-97A3-ABC60501B181}" type="pres">
      <dgm:prSet presAssocID="{7E4B251E-3394-4255-9428-578F294E41C9}" presName="accentRepeatNode" presStyleLbl="solidAlignAcc1" presStyleIdx="10" presStyleCnt="12"/>
      <dgm:spPr/>
    </dgm:pt>
    <dgm:pt modelId="{A8D36842-1736-4120-A4A5-76C146FD5018}" type="pres">
      <dgm:prSet presAssocID="{B26FA498-FE0F-4B37-B7A8-48DBEC69A311}" presName="image6" presStyleCnt="0"/>
      <dgm:spPr/>
    </dgm:pt>
    <dgm:pt modelId="{2B0D0E6B-7EFD-4F06-BB87-72147925D0B2}" type="pres">
      <dgm:prSet presAssocID="{B26FA498-FE0F-4B37-B7A8-48DBEC69A311}" presName="imageRepeatNode" presStyleLbl="alignAcc1" presStyleIdx="5" presStyleCnt="6" custLinFactNeighborX="-520"/>
      <dgm:spPr/>
      <dgm:t>
        <a:bodyPr/>
        <a:lstStyle/>
        <a:p>
          <a:endParaRPr lang="es-419"/>
        </a:p>
      </dgm:t>
    </dgm:pt>
    <dgm:pt modelId="{69C8C509-DC1C-4A37-A7DE-5D018A151A8C}" type="pres">
      <dgm:prSet presAssocID="{B26FA498-FE0F-4B37-B7A8-48DBEC69A311}" presName="imageaccent6" presStyleCnt="0"/>
      <dgm:spPr/>
    </dgm:pt>
    <dgm:pt modelId="{6A95708F-A06B-4144-AF07-D3D973786118}" type="pres">
      <dgm:prSet presAssocID="{B26FA498-FE0F-4B37-B7A8-48DBEC69A311}" presName="accentRepeatNode" presStyleLbl="solidAlignAcc1" presStyleIdx="11" presStyleCnt="12"/>
      <dgm:spPr/>
    </dgm:pt>
  </dgm:ptLst>
  <dgm:cxnLst>
    <dgm:cxn modelId="{281D5028-F02E-406F-8156-09CDCEF32DDB}" type="presOf" srcId="{5B1EFBD4-10A9-6345-B57D-6F2B0B79CE5E}" destId="{27F13FB7-CB9F-44A5-A64D-A2E8354A5CEB}" srcOrd="0" destOrd="0" presId="urn:microsoft.com/office/officeart/2008/layout/HexagonCluster"/>
    <dgm:cxn modelId="{D48783B6-21AB-4AAD-8D2E-CD3837F4878B}" type="presOf" srcId="{6465E0CB-6431-5542-AD37-2DD5ABBA19DA}" destId="{73FACD56-5B20-4F12-86C2-137AEE42A55E}" srcOrd="0" destOrd="0" presId="urn:microsoft.com/office/officeart/2008/layout/HexagonCluster"/>
    <dgm:cxn modelId="{321242AC-55D9-6941-B59C-6D39874540BF}" srcId="{49C6DEDE-33AE-394B-8351-C34212307E30}" destId="{502E9A22-D75F-104B-95D4-5A07D5E85D0A}" srcOrd="0" destOrd="0" parTransId="{F9B70541-86A8-DB49-8433-874B8073CC33}" sibTransId="{5B1EFBD4-10A9-6345-B57D-6F2B0B79CE5E}"/>
    <dgm:cxn modelId="{858A0333-96FA-4071-AAE0-E0FACC3064E3}" type="presOf" srcId="{49C6DEDE-33AE-394B-8351-C34212307E30}" destId="{B826BBD2-09BE-4B33-81F3-64760B383341}" srcOrd="0" destOrd="0" presId="urn:microsoft.com/office/officeart/2008/layout/HexagonCluster"/>
    <dgm:cxn modelId="{445E9649-065C-4632-850A-A27C1B5B0951}" srcId="{49C6DEDE-33AE-394B-8351-C34212307E30}" destId="{7E4B251E-3394-4255-9428-578F294E41C9}" srcOrd="5" destOrd="0" parTransId="{AE4518D1-3563-4E5E-8232-73A03FF7D18D}" sibTransId="{B26FA498-FE0F-4B37-B7A8-48DBEC69A311}"/>
    <dgm:cxn modelId="{675AEB1C-64DE-8A47-8F8A-A2737282D5D9}" srcId="{49C6DEDE-33AE-394B-8351-C34212307E30}" destId="{59C45BE2-3FA6-9D4B-B343-542BDDEA66C7}" srcOrd="1" destOrd="0" parTransId="{F8E264A3-D7BD-B64E-B98D-0E1C724D005D}" sibTransId="{6465E0CB-6431-5542-AD37-2DD5ABBA19DA}"/>
    <dgm:cxn modelId="{88856AEE-4377-A941-A79A-068E4C424AED}" srcId="{49C6DEDE-33AE-394B-8351-C34212307E30}" destId="{77B36ED3-CE17-A04C-8496-351D1EFDE0A6}" srcOrd="4" destOrd="0" parTransId="{53A1BC65-5E08-F441-A841-9D433502E4CA}" sibTransId="{0E128B79-3025-EA49-BCC5-9B17D3B6DFC3}"/>
    <dgm:cxn modelId="{5F37FECF-2D7B-4B8C-BE09-46650B9FBDA1}" type="presOf" srcId="{502E9A22-D75F-104B-95D4-5A07D5E85D0A}" destId="{2272573A-21AC-43C8-A625-D51A4022DBAB}" srcOrd="0" destOrd="0" presId="urn:microsoft.com/office/officeart/2008/layout/HexagonCluster"/>
    <dgm:cxn modelId="{6CB20FDB-C9BB-4B1C-BF64-863A8AA77BCE}" type="presOf" srcId="{74778734-A272-084C-9A19-11250B114C57}" destId="{CE1CC942-DD6F-4936-9B17-523BD367CCAD}" srcOrd="0" destOrd="0" presId="urn:microsoft.com/office/officeart/2008/layout/HexagonCluster"/>
    <dgm:cxn modelId="{D3298A51-0898-4041-8AD8-FE7B956E6770}" srcId="{49C6DEDE-33AE-394B-8351-C34212307E30}" destId="{837DBA11-A634-8F40-9DE1-098CE6549BB2}" srcOrd="3" destOrd="0" parTransId="{D4F75F78-B95F-BE41-91D1-1ADCC4D5E43B}" sibTransId="{74778734-A272-084C-9A19-11250B114C57}"/>
    <dgm:cxn modelId="{ECBD2A7D-4930-4B3E-B9E4-0A79A779FF1C}" type="presOf" srcId="{2885E4D6-F1E2-FE43-8A27-29B222C26A7C}" destId="{2C7F310F-8343-4E72-A98F-4D59C333ADF7}" srcOrd="0" destOrd="0" presId="urn:microsoft.com/office/officeart/2008/layout/HexagonCluster"/>
    <dgm:cxn modelId="{3462BB20-4B07-4E47-9987-8E22287A3D4D}" srcId="{49C6DEDE-33AE-394B-8351-C34212307E30}" destId="{F8256F08-51E6-4C4E-96FE-826354FFB123}" srcOrd="2" destOrd="0" parTransId="{6CE1CCC0-C178-C647-BE21-F362CC741DB6}" sibTransId="{2885E4D6-F1E2-FE43-8A27-29B222C26A7C}"/>
    <dgm:cxn modelId="{68DAAFB3-D2D7-4C59-81C9-84D043649183}" type="presOf" srcId="{77B36ED3-CE17-A04C-8496-351D1EFDE0A6}" destId="{CAD855D4-78AB-452B-A09F-140BC460A9A2}" srcOrd="0" destOrd="0" presId="urn:microsoft.com/office/officeart/2008/layout/HexagonCluster"/>
    <dgm:cxn modelId="{4AA4563F-BF72-4646-A96D-969754048C67}" type="presOf" srcId="{7E4B251E-3394-4255-9428-578F294E41C9}" destId="{56CED794-3405-44A6-A5CD-0B0F8AF76930}" srcOrd="0" destOrd="0" presId="urn:microsoft.com/office/officeart/2008/layout/HexagonCluster"/>
    <dgm:cxn modelId="{BA1C8979-7C21-480E-8D28-F6861EE2C038}" type="presOf" srcId="{837DBA11-A634-8F40-9DE1-098CE6549BB2}" destId="{3AA09B46-5513-4AE9-9A3B-75FD33D3A0B7}" srcOrd="0" destOrd="0" presId="urn:microsoft.com/office/officeart/2008/layout/HexagonCluster"/>
    <dgm:cxn modelId="{6A14F2D0-3ECB-484D-97E5-0AC7DFCEF5F7}" type="presOf" srcId="{0E128B79-3025-EA49-BCC5-9B17D3B6DFC3}" destId="{B430979B-143A-4674-A791-04300DAD9653}" srcOrd="0" destOrd="0" presId="urn:microsoft.com/office/officeart/2008/layout/HexagonCluster"/>
    <dgm:cxn modelId="{132F2353-7AA2-46F2-A8E2-54E37284E5CA}" type="presOf" srcId="{B26FA498-FE0F-4B37-B7A8-48DBEC69A311}" destId="{2B0D0E6B-7EFD-4F06-BB87-72147925D0B2}" srcOrd="0" destOrd="0" presId="urn:microsoft.com/office/officeart/2008/layout/HexagonCluster"/>
    <dgm:cxn modelId="{51263CD4-4BD8-4218-A7B1-2FBEE28AD394}" type="presOf" srcId="{F8256F08-51E6-4C4E-96FE-826354FFB123}" destId="{AB8A6A07-4CC9-422B-94FD-6428C4484652}" srcOrd="0" destOrd="0" presId="urn:microsoft.com/office/officeart/2008/layout/HexagonCluster"/>
    <dgm:cxn modelId="{6AE7DFC1-1A6F-4FF4-9C8E-361F3A5F9882}" type="presOf" srcId="{59C45BE2-3FA6-9D4B-B343-542BDDEA66C7}" destId="{9434A216-69BC-42B4-AE42-CE13E037A3FC}" srcOrd="0" destOrd="0" presId="urn:microsoft.com/office/officeart/2008/layout/HexagonCluster"/>
    <dgm:cxn modelId="{DAF7F612-9D6E-48EE-8681-B2892AAE3537}" type="presParOf" srcId="{B826BBD2-09BE-4B33-81F3-64760B383341}" destId="{E8A2A977-DF87-4769-917B-589F81F7A6C5}" srcOrd="0" destOrd="0" presId="urn:microsoft.com/office/officeart/2008/layout/HexagonCluster"/>
    <dgm:cxn modelId="{1FCC3374-0179-4CA2-ADD2-599560E0DFF3}" type="presParOf" srcId="{E8A2A977-DF87-4769-917B-589F81F7A6C5}" destId="{2272573A-21AC-43C8-A625-D51A4022DBAB}" srcOrd="0" destOrd="0" presId="urn:microsoft.com/office/officeart/2008/layout/HexagonCluster"/>
    <dgm:cxn modelId="{B82B9DCC-5A87-47D2-B480-6FD9B512400E}" type="presParOf" srcId="{B826BBD2-09BE-4B33-81F3-64760B383341}" destId="{123FAA89-53EA-423B-ABB4-600DDCE6CC8F}" srcOrd="1" destOrd="0" presId="urn:microsoft.com/office/officeart/2008/layout/HexagonCluster"/>
    <dgm:cxn modelId="{DB389ABF-3044-480E-A873-D4B5B4F69FDE}" type="presParOf" srcId="{123FAA89-53EA-423B-ABB4-600DDCE6CC8F}" destId="{D2B2DA3E-FFCC-41E5-AFFC-562AF19834D9}" srcOrd="0" destOrd="0" presId="urn:microsoft.com/office/officeart/2008/layout/HexagonCluster"/>
    <dgm:cxn modelId="{187E0822-87EE-4D9A-85C1-523DEA5F21E5}" type="presParOf" srcId="{B826BBD2-09BE-4B33-81F3-64760B383341}" destId="{A8489416-D883-482A-85CB-A81971B1F4EA}" srcOrd="2" destOrd="0" presId="urn:microsoft.com/office/officeart/2008/layout/HexagonCluster"/>
    <dgm:cxn modelId="{64D6A584-5F62-4DE0-B854-600029CA23CE}" type="presParOf" srcId="{A8489416-D883-482A-85CB-A81971B1F4EA}" destId="{27F13FB7-CB9F-44A5-A64D-A2E8354A5CEB}" srcOrd="0" destOrd="0" presId="urn:microsoft.com/office/officeart/2008/layout/HexagonCluster"/>
    <dgm:cxn modelId="{EE49DAEB-55AB-48F0-9941-C8825D3EC784}" type="presParOf" srcId="{B826BBD2-09BE-4B33-81F3-64760B383341}" destId="{B428E81B-79F4-4CD0-89F1-773B957FD94D}" srcOrd="3" destOrd="0" presId="urn:microsoft.com/office/officeart/2008/layout/HexagonCluster"/>
    <dgm:cxn modelId="{36BB5E81-3735-4773-A0E4-BA949A92DD88}" type="presParOf" srcId="{B428E81B-79F4-4CD0-89F1-773B957FD94D}" destId="{52714F07-1BD9-4FFB-BE5A-DBD82CDFA139}" srcOrd="0" destOrd="0" presId="urn:microsoft.com/office/officeart/2008/layout/HexagonCluster"/>
    <dgm:cxn modelId="{84A26CF7-1951-473B-92E7-249D7E57D36B}" type="presParOf" srcId="{B826BBD2-09BE-4B33-81F3-64760B383341}" destId="{397EA941-F0F9-4293-98DE-729D6EE4BEA9}" srcOrd="4" destOrd="0" presId="urn:microsoft.com/office/officeart/2008/layout/HexagonCluster"/>
    <dgm:cxn modelId="{F78D8B20-B411-4029-924C-C14237597C12}" type="presParOf" srcId="{397EA941-F0F9-4293-98DE-729D6EE4BEA9}" destId="{9434A216-69BC-42B4-AE42-CE13E037A3FC}" srcOrd="0" destOrd="0" presId="urn:microsoft.com/office/officeart/2008/layout/HexagonCluster"/>
    <dgm:cxn modelId="{110DBAD8-6693-4912-A028-FE5D6FCB3502}" type="presParOf" srcId="{B826BBD2-09BE-4B33-81F3-64760B383341}" destId="{05FB839E-9791-41DF-ACDD-171665AF80C1}" srcOrd="5" destOrd="0" presId="urn:microsoft.com/office/officeart/2008/layout/HexagonCluster"/>
    <dgm:cxn modelId="{F5CAE46A-AF41-434C-906A-8DA921EA30F6}" type="presParOf" srcId="{05FB839E-9791-41DF-ACDD-171665AF80C1}" destId="{3893AA5F-63CE-4A45-B83C-D279BA74990C}" srcOrd="0" destOrd="0" presId="urn:microsoft.com/office/officeart/2008/layout/HexagonCluster"/>
    <dgm:cxn modelId="{E7233120-2721-43CA-9B33-25CECFE17010}" type="presParOf" srcId="{B826BBD2-09BE-4B33-81F3-64760B383341}" destId="{52143BB6-A80D-4F1D-96C0-FDA3549C3F84}" srcOrd="6" destOrd="0" presId="urn:microsoft.com/office/officeart/2008/layout/HexagonCluster"/>
    <dgm:cxn modelId="{FEB46312-370A-460E-9ABD-28D335C88216}" type="presParOf" srcId="{52143BB6-A80D-4F1D-96C0-FDA3549C3F84}" destId="{73FACD56-5B20-4F12-86C2-137AEE42A55E}" srcOrd="0" destOrd="0" presId="urn:microsoft.com/office/officeart/2008/layout/HexagonCluster"/>
    <dgm:cxn modelId="{564FE721-E5F4-4C3F-9528-8796B729F468}" type="presParOf" srcId="{B826BBD2-09BE-4B33-81F3-64760B383341}" destId="{85324561-06C9-4908-BF56-D6A50C513782}" srcOrd="7" destOrd="0" presId="urn:microsoft.com/office/officeart/2008/layout/HexagonCluster"/>
    <dgm:cxn modelId="{7664ED2C-F2BA-45FE-998E-E4806153EEBA}" type="presParOf" srcId="{85324561-06C9-4908-BF56-D6A50C513782}" destId="{1BBB158C-8DB3-4412-9DFF-12953472BA87}" srcOrd="0" destOrd="0" presId="urn:microsoft.com/office/officeart/2008/layout/HexagonCluster"/>
    <dgm:cxn modelId="{3DC43CC6-20A1-4F1C-89A0-665A83B54050}" type="presParOf" srcId="{B826BBD2-09BE-4B33-81F3-64760B383341}" destId="{0966B127-931E-47C4-9CF5-5DDD352CEC89}" srcOrd="8" destOrd="0" presId="urn:microsoft.com/office/officeart/2008/layout/HexagonCluster"/>
    <dgm:cxn modelId="{A7133E98-4EC7-40BC-8F30-A330ED998F74}" type="presParOf" srcId="{0966B127-931E-47C4-9CF5-5DDD352CEC89}" destId="{AB8A6A07-4CC9-422B-94FD-6428C4484652}" srcOrd="0" destOrd="0" presId="urn:microsoft.com/office/officeart/2008/layout/HexagonCluster"/>
    <dgm:cxn modelId="{19105893-C9EF-4332-934B-7B92D16DDE55}" type="presParOf" srcId="{B826BBD2-09BE-4B33-81F3-64760B383341}" destId="{87D9A813-F1D1-428C-AE68-862CF77D4D13}" srcOrd="9" destOrd="0" presId="urn:microsoft.com/office/officeart/2008/layout/HexagonCluster"/>
    <dgm:cxn modelId="{1D0D7ADF-7F06-4404-9A9C-75840BC813C1}" type="presParOf" srcId="{87D9A813-F1D1-428C-AE68-862CF77D4D13}" destId="{F15B4045-440C-4464-8C1E-50C4F90C6394}" srcOrd="0" destOrd="0" presId="urn:microsoft.com/office/officeart/2008/layout/HexagonCluster"/>
    <dgm:cxn modelId="{4C69EB47-31EB-44CB-9B4E-F8BF7C706EB3}" type="presParOf" srcId="{B826BBD2-09BE-4B33-81F3-64760B383341}" destId="{A2920D0F-BB06-494B-9305-0D1797A82873}" srcOrd="10" destOrd="0" presId="urn:microsoft.com/office/officeart/2008/layout/HexagonCluster"/>
    <dgm:cxn modelId="{64C9C1C0-DAA7-4FA2-ADEC-D72D9F8DD19A}" type="presParOf" srcId="{A2920D0F-BB06-494B-9305-0D1797A82873}" destId="{2C7F310F-8343-4E72-A98F-4D59C333ADF7}" srcOrd="0" destOrd="0" presId="urn:microsoft.com/office/officeart/2008/layout/HexagonCluster"/>
    <dgm:cxn modelId="{0C38CBAD-3D11-4EE4-94D7-C4FB976079E5}" type="presParOf" srcId="{B826BBD2-09BE-4B33-81F3-64760B383341}" destId="{D8EE11A6-39C3-43CB-9059-0AC6D1968D19}" srcOrd="11" destOrd="0" presId="urn:microsoft.com/office/officeart/2008/layout/HexagonCluster"/>
    <dgm:cxn modelId="{ACC851A3-DD1F-4AF7-9AEA-3F9FA15C4DE5}" type="presParOf" srcId="{D8EE11A6-39C3-43CB-9059-0AC6D1968D19}" destId="{ECA8FE55-01D6-4C42-B2A8-6458239EF91E}" srcOrd="0" destOrd="0" presId="urn:microsoft.com/office/officeart/2008/layout/HexagonCluster"/>
    <dgm:cxn modelId="{77BC8AFE-EBDE-4D5A-8DBE-D801D078A24A}" type="presParOf" srcId="{B826BBD2-09BE-4B33-81F3-64760B383341}" destId="{07DEF012-1AF2-4ABE-93B0-F6A73AC539CC}" srcOrd="12" destOrd="0" presId="urn:microsoft.com/office/officeart/2008/layout/HexagonCluster"/>
    <dgm:cxn modelId="{5F826CC0-6FBC-4A6D-A498-36E12EDE53D2}" type="presParOf" srcId="{07DEF012-1AF2-4ABE-93B0-F6A73AC539CC}" destId="{3AA09B46-5513-4AE9-9A3B-75FD33D3A0B7}" srcOrd="0" destOrd="0" presId="urn:microsoft.com/office/officeart/2008/layout/HexagonCluster"/>
    <dgm:cxn modelId="{4F3D63E9-3BBA-414C-99E1-42D5244FE31C}" type="presParOf" srcId="{B826BBD2-09BE-4B33-81F3-64760B383341}" destId="{740C3A9A-1281-4B28-8B51-BDC1302672EA}" srcOrd="13" destOrd="0" presId="urn:microsoft.com/office/officeart/2008/layout/HexagonCluster"/>
    <dgm:cxn modelId="{8591B5FD-9674-46DA-BB22-E04CD0E48689}" type="presParOf" srcId="{740C3A9A-1281-4B28-8B51-BDC1302672EA}" destId="{609AB9A9-4666-40A4-BB2B-56AEE1AC9AB7}" srcOrd="0" destOrd="0" presId="urn:microsoft.com/office/officeart/2008/layout/HexagonCluster"/>
    <dgm:cxn modelId="{2DEE2640-A305-475F-B2BB-64FB66DCF763}" type="presParOf" srcId="{B826BBD2-09BE-4B33-81F3-64760B383341}" destId="{1D4A2116-0412-4A92-8B9B-F193562530E0}" srcOrd="14" destOrd="0" presId="urn:microsoft.com/office/officeart/2008/layout/HexagonCluster"/>
    <dgm:cxn modelId="{131F7CCD-FCF9-4B95-A710-44896D75B328}" type="presParOf" srcId="{1D4A2116-0412-4A92-8B9B-F193562530E0}" destId="{CE1CC942-DD6F-4936-9B17-523BD367CCAD}" srcOrd="0" destOrd="0" presId="urn:microsoft.com/office/officeart/2008/layout/HexagonCluster"/>
    <dgm:cxn modelId="{62CB7A00-9BFD-4249-ADAD-4EF5D3EE3942}" type="presParOf" srcId="{B826BBD2-09BE-4B33-81F3-64760B383341}" destId="{0EBADB87-D609-453B-B187-8F7178DCDC99}" srcOrd="15" destOrd="0" presId="urn:microsoft.com/office/officeart/2008/layout/HexagonCluster"/>
    <dgm:cxn modelId="{78FFAD0D-7EEB-486E-BDED-BA8ADFD3E23B}" type="presParOf" srcId="{0EBADB87-D609-453B-B187-8F7178DCDC99}" destId="{FCE6FBC8-BF11-4999-9E76-55EBD3DF7CBC}" srcOrd="0" destOrd="0" presId="urn:microsoft.com/office/officeart/2008/layout/HexagonCluster"/>
    <dgm:cxn modelId="{150ADD70-475B-435A-9044-0FD5873E627F}" type="presParOf" srcId="{B826BBD2-09BE-4B33-81F3-64760B383341}" destId="{C565A51B-D6E6-4D46-AED6-8F5932F3F8A2}" srcOrd="16" destOrd="0" presId="urn:microsoft.com/office/officeart/2008/layout/HexagonCluster"/>
    <dgm:cxn modelId="{B6F28AB1-4288-4208-A8A4-62322021A46F}" type="presParOf" srcId="{C565A51B-D6E6-4D46-AED6-8F5932F3F8A2}" destId="{CAD855D4-78AB-452B-A09F-140BC460A9A2}" srcOrd="0" destOrd="0" presId="urn:microsoft.com/office/officeart/2008/layout/HexagonCluster"/>
    <dgm:cxn modelId="{F0B9382D-75B4-4F56-B98F-7CCC77D73F41}" type="presParOf" srcId="{B826BBD2-09BE-4B33-81F3-64760B383341}" destId="{E922A153-84CB-4FDD-94E7-59FFD9FBA173}" srcOrd="17" destOrd="0" presId="urn:microsoft.com/office/officeart/2008/layout/HexagonCluster"/>
    <dgm:cxn modelId="{FE458855-1514-4CFC-93ED-F30DEE21FFD4}" type="presParOf" srcId="{E922A153-84CB-4FDD-94E7-59FFD9FBA173}" destId="{410A3D9D-3CB3-4FBA-978D-1D0D5E23AC52}" srcOrd="0" destOrd="0" presId="urn:microsoft.com/office/officeart/2008/layout/HexagonCluster"/>
    <dgm:cxn modelId="{C137D89B-7D1A-4871-8BAC-B9CC28E5BA9C}" type="presParOf" srcId="{B826BBD2-09BE-4B33-81F3-64760B383341}" destId="{43B497B0-E925-4DE1-86A9-5A77DC48760A}" srcOrd="18" destOrd="0" presId="urn:microsoft.com/office/officeart/2008/layout/HexagonCluster"/>
    <dgm:cxn modelId="{425C325E-1211-4B25-B654-A34EAB746DC4}" type="presParOf" srcId="{43B497B0-E925-4DE1-86A9-5A77DC48760A}" destId="{B430979B-143A-4674-A791-04300DAD9653}" srcOrd="0" destOrd="0" presId="urn:microsoft.com/office/officeart/2008/layout/HexagonCluster"/>
    <dgm:cxn modelId="{EAFC1AD7-6333-421C-9603-35C090C9CCDA}" type="presParOf" srcId="{B826BBD2-09BE-4B33-81F3-64760B383341}" destId="{073EBCC5-06EF-4DAA-83AB-706FC0F08E21}" srcOrd="19" destOrd="0" presId="urn:microsoft.com/office/officeart/2008/layout/HexagonCluster"/>
    <dgm:cxn modelId="{72AD8A2A-070F-4980-B935-7543F96600EF}" type="presParOf" srcId="{073EBCC5-06EF-4DAA-83AB-706FC0F08E21}" destId="{184FC536-CB74-4F7C-BEDF-39CA4113AAE8}" srcOrd="0" destOrd="0" presId="urn:microsoft.com/office/officeart/2008/layout/HexagonCluster"/>
    <dgm:cxn modelId="{9C448329-905A-4EBF-923D-6A2081DEFA36}" type="presParOf" srcId="{B826BBD2-09BE-4B33-81F3-64760B383341}" destId="{B299F9B5-6317-4D3C-A135-BCB2060EC92F}" srcOrd="20" destOrd="0" presId="urn:microsoft.com/office/officeart/2008/layout/HexagonCluster"/>
    <dgm:cxn modelId="{40875671-EE8D-4C69-BABD-625F1505D91E}" type="presParOf" srcId="{B299F9B5-6317-4D3C-A135-BCB2060EC92F}" destId="{56CED794-3405-44A6-A5CD-0B0F8AF76930}" srcOrd="0" destOrd="0" presId="urn:microsoft.com/office/officeart/2008/layout/HexagonCluster"/>
    <dgm:cxn modelId="{A75F5598-41A5-42CF-A3E3-F448497B46ED}" type="presParOf" srcId="{B826BBD2-09BE-4B33-81F3-64760B383341}" destId="{F6C4B7BB-1410-4DB4-AAF7-6906CFF0A32B}" srcOrd="21" destOrd="0" presId="urn:microsoft.com/office/officeart/2008/layout/HexagonCluster"/>
    <dgm:cxn modelId="{B7875BD8-1A8F-4747-98D2-93FFE004D673}" type="presParOf" srcId="{F6C4B7BB-1410-4DB4-AAF7-6906CFF0A32B}" destId="{DBBABA79-5299-40D8-97A3-ABC60501B181}" srcOrd="0" destOrd="0" presId="urn:microsoft.com/office/officeart/2008/layout/HexagonCluster"/>
    <dgm:cxn modelId="{8702A1C0-6926-48AE-BB85-91A8EEAEAD2C}" type="presParOf" srcId="{B826BBD2-09BE-4B33-81F3-64760B383341}" destId="{A8D36842-1736-4120-A4A5-76C146FD5018}" srcOrd="22" destOrd="0" presId="urn:microsoft.com/office/officeart/2008/layout/HexagonCluster"/>
    <dgm:cxn modelId="{A0FF38EE-5380-475A-A89D-8F0B2D541FD9}" type="presParOf" srcId="{A8D36842-1736-4120-A4A5-76C146FD5018}" destId="{2B0D0E6B-7EFD-4F06-BB87-72147925D0B2}" srcOrd="0" destOrd="0" presId="urn:microsoft.com/office/officeart/2008/layout/HexagonCluster"/>
    <dgm:cxn modelId="{2304AC27-09E2-456A-AE4D-EFF5C61C468B}" type="presParOf" srcId="{B826BBD2-09BE-4B33-81F3-64760B383341}" destId="{69C8C509-DC1C-4A37-A7DE-5D018A151A8C}" srcOrd="23" destOrd="0" presId="urn:microsoft.com/office/officeart/2008/layout/HexagonCluster"/>
    <dgm:cxn modelId="{0B9FEF46-C93A-4071-86A2-0E1EFC34199D}" type="presParOf" srcId="{69C8C509-DC1C-4A37-A7DE-5D018A151A8C}" destId="{6A95708F-A06B-4144-AF07-D3D97378611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26CE2C-6937-4C85-978F-414F3C626F0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85F360E7-474F-4216-88AC-D454FFB38A04}">
      <dgm:prSet custT="1"/>
      <dgm:spPr>
        <a:noFill/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MX" sz="4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E4F151AF-3FB1-433D-BB3B-D571BE3080C7}" type="parTrans" cxnId="{22C44275-30A5-4582-86C5-688F8134E45E}">
      <dgm:prSet/>
      <dgm:spPr/>
      <dgm:t>
        <a:bodyPr/>
        <a:lstStyle/>
        <a:p>
          <a:endParaRPr lang="es-MX" sz="1600" b="0">
            <a:effectLst/>
            <a:latin typeface="Calibri" pitchFamily="34" charset="0"/>
          </a:endParaRPr>
        </a:p>
      </dgm:t>
    </dgm:pt>
    <dgm:pt modelId="{DF3AA2B0-1F14-448D-A794-A502E4E74BB5}" type="sibTrans" cxnId="{22C44275-30A5-4582-86C5-688F8134E45E}">
      <dgm:prSet/>
      <dgm:spPr/>
      <dgm:t>
        <a:bodyPr/>
        <a:lstStyle/>
        <a:p>
          <a:endParaRPr lang="es-MX" sz="1600" b="0">
            <a:effectLst/>
            <a:latin typeface="Calibri" pitchFamily="34" charset="0"/>
          </a:endParaRPr>
        </a:p>
      </dgm:t>
    </dgm:pt>
    <dgm:pt modelId="{C3FE5927-355C-4DB4-8426-C267D030E6ED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ln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Organización de las Naciones Unidas para la Agricultura y la Alimentación (FAO)</a:t>
          </a:r>
        </a:p>
      </dgm:t>
    </dgm:pt>
    <dgm:pt modelId="{3CAF647A-F609-4310-840E-6482AEDF187D}" type="parTrans" cxnId="{AC1B1B62-601A-4AC7-A4BF-B07276B6DFF3}">
      <dgm:prSet custT="1"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400" b="0" dirty="0">
            <a:effectLst/>
            <a:latin typeface="Calibri" pitchFamily="34" charset="0"/>
          </a:endParaRPr>
        </a:p>
      </dgm:t>
    </dgm:pt>
    <dgm:pt modelId="{E5858233-4691-4824-9829-71EC2309452F}" type="sibTrans" cxnId="{AC1B1B62-601A-4AC7-A4BF-B07276B6DFF3}">
      <dgm:prSet/>
      <dgm:spPr/>
      <dgm:t>
        <a:bodyPr/>
        <a:lstStyle/>
        <a:p>
          <a:endParaRPr lang="es-MX" sz="1600" b="0">
            <a:effectLst/>
            <a:latin typeface="Calibri" pitchFamily="34" charset="0"/>
          </a:endParaRPr>
        </a:p>
      </dgm:t>
    </dgm:pt>
    <dgm:pt modelId="{20707C6E-B811-4140-B6E1-3861D6E895B1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ln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Organización Mundial de Sanidad Animal (OIE)</a:t>
          </a:r>
        </a:p>
      </dgm:t>
    </dgm:pt>
    <dgm:pt modelId="{FD2E7735-56F6-469F-862F-572A857F2BB6}" type="parTrans" cxnId="{746DCDD8-44F7-480F-AD10-F9FB108DA887}">
      <dgm:prSet custT="1"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400" b="0" dirty="0">
            <a:effectLst/>
            <a:latin typeface="Calibri" pitchFamily="34" charset="0"/>
          </a:endParaRPr>
        </a:p>
      </dgm:t>
    </dgm:pt>
    <dgm:pt modelId="{4E59384C-0AE5-41C4-A454-B83773B1EA75}" type="sibTrans" cxnId="{746DCDD8-44F7-480F-AD10-F9FB108DA887}">
      <dgm:prSet/>
      <dgm:spPr/>
      <dgm:t>
        <a:bodyPr/>
        <a:lstStyle/>
        <a:p>
          <a:endParaRPr lang="es-MX" sz="1600" b="0">
            <a:effectLst/>
            <a:latin typeface="Calibri" pitchFamily="34" charset="0"/>
          </a:endParaRPr>
        </a:p>
      </dgm:t>
    </dgm:pt>
    <dgm:pt modelId="{3940D261-671F-46F2-9706-244BFB4738E1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ln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Organización Mundial de Comercio (OMC)</a:t>
          </a:r>
        </a:p>
      </dgm:t>
    </dgm:pt>
    <dgm:pt modelId="{F8A4BF4D-A310-4109-BB86-CF429B203DE5}" type="parTrans" cxnId="{5FE335C5-699A-4915-BA00-26D551D8272B}">
      <dgm:prSet custT="1"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400" b="0" dirty="0">
            <a:effectLst/>
            <a:latin typeface="Calibri" pitchFamily="34" charset="0"/>
          </a:endParaRPr>
        </a:p>
      </dgm:t>
    </dgm:pt>
    <dgm:pt modelId="{633364F9-8EF4-4E79-B55E-942379D29FDD}" type="sibTrans" cxnId="{5FE335C5-699A-4915-BA00-26D551D8272B}">
      <dgm:prSet/>
      <dgm:spPr/>
      <dgm:t>
        <a:bodyPr/>
        <a:lstStyle/>
        <a:p>
          <a:endParaRPr lang="es-MX" sz="1600" b="0">
            <a:effectLst/>
            <a:latin typeface="Calibri" pitchFamily="34" charset="0"/>
          </a:endParaRPr>
        </a:p>
      </dgm:t>
    </dgm:pt>
    <dgm:pt modelId="{8166DC7E-1336-4493-B5E6-051C28A52EF1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ln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Instituto Interamericano de Cooperación para la Agricultura  (IICA)</a:t>
          </a:r>
        </a:p>
      </dgm:t>
    </dgm:pt>
    <dgm:pt modelId="{650B89B7-C8DA-403C-ABE3-4981A700AA77}" type="parTrans" cxnId="{2AB12F1B-5484-4ABF-A086-A27FB7EEA4F6}">
      <dgm:prSet custT="1"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400" b="0" dirty="0">
            <a:effectLst/>
            <a:latin typeface="Calibri" pitchFamily="34" charset="0"/>
          </a:endParaRPr>
        </a:p>
      </dgm:t>
    </dgm:pt>
    <dgm:pt modelId="{8D3A957F-4E12-4E2D-9D90-D4E6A85C8F62}" type="sibTrans" cxnId="{2AB12F1B-5484-4ABF-A086-A27FB7EEA4F6}">
      <dgm:prSet/>
      <dgm:spPr/>
      <dgm:t>
        <a:bodyPr/>
        <a:lstStyle/>
        <a:p>
          <a:endParaRPr lang="es-MX" sz="1600" b="0">
            <a:effectLst/>
            <a:latin typeface="Calibri" pitchFamily="34" charset="0"/>
          </a:endParaRPr>
        </a:p>
      </dgm:t>
    </dgm:pt>
    <dgm:pt modelId="{3A52435B-8B83-4677-9AD2-2D78347BED85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ln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CODEX ALIMENTARIUS</a:t>
          </a:r>
        </a:p>
      </dgm:t>
    </dgm:pt>
    <dgm:pt modelId="{71E31435-1E47-4BC6-B40C-2C0C2BAE615B}" type="sibTrans" cxnId="{C037A481-37C6-4088-8D41-739BBB383E79}">
      <dgm:prSet/>
      <dgm:spPr/>
      <dgm:t>
        <a:bodyPr/>
        <a:lstStyle/>
        <a:p>
          <a:endParaRPr lang="es-MX" sz="1600" b="0">
            <a:effectLst/>
            <a:latin typeface="Calibri" pitchFamily="34" charset="0"/>
          </a:endParaRPr>
        </a:p>
      </dgm:t>
    </dgm:pt>
    <dgm:pt modelId="{75B487C1-9988-4DB5-9E74-01ACEFFB5DAA}" type="parTrans" cxnId="{C037A481-37C6-4088-8D41-739BBB383E79}">
      <dgm:prSet custT="1"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400" b="0" dirty="0">
            <a:effectLst/>
            <a:latin typeface="Calibri" pitchFamily="34" charset="0"/>
          </a:endParaRPr>
        </a:p>
      </dgm:t>
    </dgm:pt>
    <dgm:pt modelId="{690183ED-C055-4519-B139-730DC432FA6B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ln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Organismo Internacional Regional de Sanidad Agropecuaria (OIRSA)</a:t>
          </a:r>
          <a:endParaRPr kumimoji="0" lang="es-MX" sz="12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29678B63-D32A-4F91-8D05-B1CFBC4CA751}" type="parTrans" cxnId="{4408DA38-4460-4E9F-AA15-1D7589616E37}">
      <dgm:prSet custT="1"/>
      <dgm:spPr/>
      <dgm:t>
        <a:bodyPr/>
        <a:lstStyle/>
        <a:p>
          <a:endParaRPr lang="es-ES" sz="400"/>
        </a:p>
      </dgm:t>
    </dgm:pt>
    <dgm:pt modelId="{C2B2FE8D-AFB3-46E2-8A91-D50239D91482}" type="sibTrans" cxnId="{4408DA38-4460-4E9F-AA15-1D7589616E37}">
      <dgm:prSet/>
      <dgm:spPr/>
      <dgm:t>
        <a:bodyPr/>
        <a:lstStyle/>
        <a:p>
          <a:endParaRPr lang="es-ES" sz="1600"/>
        </a:p>
      </dgm:t>
    </dgm:pt>
    <dgm:pt modelId="{DF75ED38-D40B-4ADE-A8EC-CF56EFCD2018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ln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Organización Mundial de la Salud (OMS) (OPS)</a:t>
          </a:r>
        </a:p>
      </dgm:t>
    </dgm:pt>
    <dgm:pt modelId="{3B7B307C-A972-4FA3-AE98-640202C60DB8}" type="parTrans" cxnId="{5A833738-FFDF-4900-B422-D360C3EF245B}">
      <dgm:prSet custT="1"/>
      <dgm:spPr/>
      <dgm:t>
        <a:bodyPr/>
        <a:lstStyle/>
        <a:p>
          <a:endParaRPr lang="es-ES" sz="400"/>
        </a:p>
      </dgm:t>
    </dgm:pt>
    <dgm:pt modelId="{1CDC2F82-C575-46C7-83C7-4C9FA4D8687A}" type="sibTrans" cxnId="{5A833738-FFDF-4900-B422-D360C3EF245B}">
      <dgm:prSet/>
      <dgm:spPr/>
      <dgm:t>
        <a:bodyPr/>
        <a:lstStyle/>
        <a:p>
          <a:endParaRPr lang="es-ES" sz="1600"/>
        </a:p>
      </dgm:t>
    </dgm:pt>
    <dgm:pt modelId="{DDC2F8AE-75A8-44E2-80EA-7EA1567D43E5}" type="pres">
      <dgm:prSet presAssocID="{A726CE2C-6937-4C85-978F-414F3C626F0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8B12C0B-3889-4F32-A3A5-86857CCE29F9}" type="pres">
      <dgm:prSet presAssocID="{85F360E7-474F-4216-88AC-D454FFB38A04}" presName="centerShape" presStyleLbl="node0" presStyleIdx="0" presStyleCnt="1" custLinFactNeighborY="510"/>
      <dgm:spPr/>
      <dgm:t>
        <a:bodyPr/>
        <a:lstStyle/>
        <a:p>
          <a:endParaRPr lang="es-MX"/>
        </a:p>
      </dgm:t>
    </dgm:pt>
    <dgm:pt modelId="{3B9BD7A7-385A-4837-B212-3BCF7EE72B80}" type="pres">
      <dgm:prSet presAssocID="{3CAF647A-F609-4310-840E-6482AEDF187D}" presName="Name9" presStyleLbl="parChTrans1D2" presStyleIdx="0" presStyleCnt="7"/>
      <dgm:spPr/>
      <dgm:t>
        <a:bodyPr/>
        <a:lstStyle/>
        <a:p>
          <a:endParaRPr lang="es-MX"/>
        </a:p>
      </dgm:t>
    </dgm:pt>
    <dgm:pt modelId="{CE5684FD-2C80-4C8B-8169-D185432BA885}" type="pres">
      <dgm:prSet presAssocID="{3CAF647A-F609-4310-840E-6482AEDF187D}" presName="connTx" presStyleLbl="parChTrans1D2" presStyleIdx="0" presStyleCnt="7"/>
      <dgm:spPr/>
      <dgm:t>
        <a:bodyPr/>
        <a:lstStyle/>
        <a:p>
          <a:endParaRPr lang="es-MX"/>
        </a:p>
      </dgm:t>
    </dgm:pt>
    <dgm:pt modelId="{35350650-1966-4D69-9CDD-26CA28BCCE98}" type="pres">
      <dgm:prSet presAssocID="{C3FE5927-355C-4DB4-8426-C267D030E6ED}" presName="node" presStyleLbl="node1" presStyleIdx="0" presStyleCnt="7" custScaleX="108789" custRadScaleRad="989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6792A0-3061-49D9-9720-DE6F13D43E0F}" type="pres">
      <dgm:prSet presAssocID="{FD2E7735-56F6-469F-862F-572A857F2BB6}" presName="Name9" presStyleLbl="parChTrans1D2" presStyleIdx="1" presStyleCnt="7"/>
      <dgm:spPr/>
      <dgm:t>
        <a:bodyPr/>
        <a:lstStyle/>
        <a:p>
          <a:endParaRPr lang="es-MX"/>
        </a:p>
      </dgm:t>
    </dgm:pt>
    <dgm:pt modelId="{C7F6CF03-86ED-4488-B570-904D79DCF108}" type="pres">
      <dgm:prSet presAssocID="{FD2E7735-56F6-469F-862F-572A857F2BB6}" presName="connTx" presStyleLbl="parChTrans1D2" presStyleIdx="1" presStyleCnt="7"/>
      <dgm:spPr/>
      <dgm:t>
        <a:bodyPr/>
        <a:lstStyle/>
        <a:p>
          <a:endParaRPr lang="es-MX"/>
        </a:p>
      </dgm:t>
    </dgm:pt>
    <dgm:pt modelId="{52066418-32B3-434E-B7FE-427064E6432A}" type="pres">
      <dgm:prSet presAssocID="{20707C6E-B811-4140-B6E1-3861D6E895B1}" presName="node" presStyleLbl="node1" presStyleIdx="1" presStyleCnt="7" custScaleX="110472" custScaleY="95921" custRadScaleRad="99368" custRadScaleInc="178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48BA87-4A7E-44E4-8035-77B592A2A0FE}" type="pres">
      <dgm:prSet presAssocID="{F8A4BF4D-A310-4109-BB86-CF429B203DE5}" presName="Name9" presStyleLbl="parChTrans1D2" presStyleIdx="2" presStyleCnt="7"/>
      <dgm:spPr/>
      <dgm:t>
        <a:bodyPr/>
        <a:lstStyle/>
        <a:p>
          <a:endParaRPr lang="es-MX"/>
        </a:p>
      </dgm:t>
    </dgm:pt>
    <dgm:pt modelId="{3BBFABE0-1C74-4DAA-BC47-B26F7924E95E}" type="pres">
      <dgm:prSet presAssocID="{F8A4BF4D-A310-4109-BB86-CF429B203DE5}" presName="connTx" presStyleLbl="parChTrans1D2" presStyleIdx="2" presStyleCnt="7"/>
      <dgm:spPr/>
      <dgm:t>
        <a:bodyPr/>
        <a:lstStyle/>
        <a:p>
          <a:endParaRPr lang="es-MX"/>
        </a:p>
      </dgm:t>
    </dgm:pt>
    <dgm:pt modelId="{FB34A70F-D2A3-4680-8A19-19F2D3ACA163}" type="pres">
      <dgm:prSet presAssocID="{3940D261-671F-46F2-9706-244BFB4738E1}" presName="node" presStyleLbl="node1" presStyleIdx="2" presStyleCnt="7" custRadScaleRad="100232" custRadScaleInc="220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48C4E8-5252-48CA-BB15-8CB07EFEF3F2}" type="pres">
      <dgm:prSet presAssocID="{75B487C1-9988-4DB5-9E74-01ACEFFB5DAA}" presName="Name9" presStyleLbl="parChTrans1D2" presStyleIdx="3" presStyleCnt="7"/>
      <dgm:spPr/>
      <dgm:t>
        <a:bodyPr/>
        <a:lstStyle/>
        <a:p>
          <a:endParaRPr lang="es-MX"/>
        </a:p>
      </dgm:t>
    </dgm:pt>
    <dgm:pt modelId="{E66ADDA0-304A-43C5-967F-A4BA7FDB5DAF}" type="pres">
      <dgm:prSet presAssocID="{75B487C1-9988-4DB5-9E74-01ACEFFB5DAA}" presName="connTx" presStyleLbl="parChTrans1D2" presStyleIdx="3" presStyleCnt="7"/>
      <dgm:spPr/>
      <dgm:t>
        <a:bodyPr/>
        <a:lstStyle/>
        <a:p>
          <a:endParaRPr lang="es-MX"/>
        </a:p>
      </dgm:t>
    </dgm:pt>
    <dgm:pt modelId="{171F35A1-40D4-4556-926F-061452459CAF}" type="pres">
      <dgm:prSet presAssocID="{3A52435B-8B83-4677-9AD2-2D78347BED85}" presName="node" presStyleLbl="node1" presStyleIdx="3" presStyleCnt="7" custScaleX="113510" custRadScaleRad="100919" custRadScaleInc="97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2426450-13B4-48FF-A01F-02E399F4E0D3}" type="pres">
      <dgm:prSet presAssocID="{650B89B7-C8DA-403C-ABE3-4981A700AA77}" presName="Name9" presStyleLbl="parChTrans1D2" presStyleIdx="4" presStyleCnt="7"/>
      <dgm:spPr/>
      <dgm:t>
        <a:bodyPr/>
        <a:lstStyle/>
        <a:p>
          <a:endParaRPr lang="es-MX"/>
        </a:p>
      </dgm:t>
    </dgm:pt>
    <dgm:pt modelId="{6DE10555-6C14-4477-8376-955D8C77DEBE}" type="pres">
      <dgm:prSet presAssocID="{650B89B7-C8DA-403C-ABE3-4981A700AA77}" presName="connTx" presStyleLbl="parChTrans1D2" presStyleIdx="4" presStyleCnt="7"/>
      <dgm:spPr/>
      <dgm:t>
        <a:bodyPr/>
        <a:lstStyle/>
        <a:p>
          <a:endParaRPr lang="es-MX"/>
        </a:p>
      </dgm:t>
    </dgm:pt>
    <dgm:pt modelId="{BDC9BAC3-227A-477A-8660-D02F85AF7E36}" type="pres">
      <dgm:prSet presAssocID="{8166DC7E-1336-4493-B5E6-051C28A52EF1}" presName="node" presStyleLbl="node1" presStyleIdx="4" presStyleCnt="7" custScaleX="113284" custRadScaleRad="100919" custRadScaleInc="-97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C4BB08-BC8D-470E-8DCF-C0A96166A08B}" type="pres">
      <dgm:prSet presAssocID="{29678B63-D32A-4F91-8D05-B1CFBC4CA751}" presName="Name9" presStyleLbl="parChTrans1D2" presStyleIdx="5" presStyleCnt="7"/>
      <dgm:spPr/>
      <dgm:t>
        <a:bodyPr/>
        <a:lstStyle/>
        <a:p>
          <a:endParaRPr lang="es-ES"/>
        </a:p>
      </dgm:t>
    </dgm:pt>
    <dgm:pt modelId="{4F667E80-5EB1-48CA-88B6-13409D267B1C}" type="pres">
      <dgm:prSet presAssocID="{29678B63-D32A-4F91-8D05-B1CFBC4CA751}" presName="connTx" presStyleLbl="parChTrans1D2" presStyleIdx="5" presStyleCnt="7"/>
      <dgm:spPr/>
      <dgm:t>
        <a:bodyPr/>
        <a:lstStyle/>
        <a:p>
          <a:endParaRPr lang="es-ES"/>
        </a:p>
      </dgm:t>
    </dgm:pt>
    <dgm:pt modelId="{BBD9144A-98A8-479B-A31D-FD37ABD931D2}" type="pres">
      <dgm:prSet presAssocID="{690183ED-C055-4519-B139-730DC432FA6B}" presName="node" presStyleLbl="node1" presStyleIdx="5" presStyleCnt="7" custRadScaleRad="100232" custRadScaleInc="-22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1D8209-38D9-437A-9464-059F1B9A3B2B}" type="pres">
      <dgm:prSet presAssocID="{3B7B307C-A972-4FA3-AE98-640202C60DB8}" presName="Name9" presStyleLbl="parChTrans1D2" presStyleIdx="6" presStyleCnt="7"/>
      <dgm:spPr/>
      <dgm:t>
        <a:bodyPr/>
        <a:lstStyle/>
        <a:p>
          <a:endParaRPr lang="es-ES"/>
        </a:p>
      </dgm:t>
    </dgm:pt>
    <dgm:pt modelId="{7D3B6236-C8C7-4D96-82F8-1462BB1F72D2}" type="pres">
      <dgm:prSet presAssocID="{3B7B307C-A972-4FA3-AE98-640202C60DB8}" presName="connTx" presStyleLbl="parChTrans1D2" presStyleIdx="6" presStyleCnt="7"/>
      <dgm:spPr/>
      <dgm:t>
        <a:bodyPr/>
        <a:lstStyle/>
        <a:p>
          <a:endParaRPr lang="es-ES"/>
        </a:p>
      </dgm:t>
    </dgm:pt>
    <dgm:pt modelId="{6EEEB55B-FE64-43C1-B510-7FC61AB5F2BD}" type="pres">
      <dgm:prSet presAssocID="{DF75ED38-D40B-4ADE-A8EC-CF56EFCD2018}" presName="node" presStyleLbl="node1" presStyleIdx="6" presStyleCnt="7" custRadScaleRad="99368" custRadScaleInc="-17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D7020A5-20B1-476A-B8B3-2AC1AB85A8DE}" type="presOf" srcId="{29678B63-D32A-4F91-8D05-B1CFBC4CA751}" destId="{81C4BB08-BC8D-470E-8DCF-C0A96166A08B}" srcOrd="0" destOrd="0" presId="urn:microsoft.com/office/officeart/2005/8/layout/radial1"/>
    <dgm:cxn modelId="{5FE335C5-699A-4915-BA00-26D551D8272B}" srcId="{85F360E7-474F-4216-88AC-D454FFB38A04}" destId="{3940D261-671F-46F2-9706-244BFB4738E1}" srcOrd="2" destOrd="0" parTransId="{F8A4BF4D-A310-4109-BB86-CF429B203DE5}" sibTransId="{633364F9-8EF4-4E79-B55E-942379D29FDD}"/>
    <dgm:cxn modelId="{5A833738-FFDF-4900-B422-D360C3EF245B}" srcId="{85F360E7-474F-4216-88AC-D454FFB38A04}" destId="{DF75ED38-D40B-4ADE-A8EC-CF56EFCD2018}" srcOrd="6" destOrd="0" parTransId="{3B7B307C-A972-4FA3-AE98-640202C60DB8}" sibTransId="{1CDC2F82-C575-46C7-83C7-4C9FA4D8687A}"/>
    <dgm:cxn modelId="{0368C929-F5C9-4D07-8D1F-420160580337}" type="presOf" srcId="{C3FE5927-355C-4DB4-8426-C267D030E6ED}" destId="{35350650-1966-4D69-9CDD-26CA28BCCE98}" srcOrd="0" destOrd="0" presId="urn:microsoft.com/office/officeart/2005/8/layout/radial1"/>
    <dgm:cxn modelId="{4DA4A0F4-E149-422D-A20D-DAC0669C3D72}" type="presOf" srcId="{3CAF647A-F609-4310-840E-6482AEDF187D}" destId="{3B9BD7A7-385A-4837-B212-3BCF7EE72B80}" srcOrd="0" destOrd="0" presId="urn:microsoft.com/office/officeart/2005/8/layout/radial1"/>
    <dgm:cxn modelId="{293465EB-8BEC-4ABD-8B82-016CE3639C3E}" type="presOf" srcId="{3B7B307C-A972-4FA3-AE98-640202C60DB8}" destId="{E41D8209-38D9-437A-9464-059F1B9A3B2B}" srcOrd="0" destOrd="0" presId="urn:microsoft.com/office/officeart/2005/8/layout/radial1"/>
    <dgm:cxn modelId="{154FEAD3-EA7E-4FD6-982C-2ADAE80C2FCE}" type="presOf" srcId="{A726CE2C-6937-4C85-978F-414F3C626F0E}" destId="{DDC2F8AE-75A8-44E2-80EA-7EA1567D43E5}" srcOrd="0" destOrd="0" presId="urn:microsoft.com/office/officeart/2005/8/layout/radial1"/>
    <dgm:cxn modelId="{3EBB5790-E8B9-4F15-BF97-4594C0E33B99}" type="presOf" srcId="{29678B63-D32A-4F91-8D05-B1CFBC4CA751}" destId="{4F667E80-5EB1-48CA-88B6-13409D267B1C}" srcOrd="1" destOrd="0" presId="urn:microsoft.com/office/officeart/2005/8/layout/radial1"/>
    <dgm:cxn modelId="{1AECD89F-2257-46C2-903C-F63BE26E333A}" type="presOf" srcId="{85F360E7-474F-4216-88AC-D454FFB38A04}" destId="{68B12C0B-3889-4F32-A3A5-86857CCE29F9}" srcOrd="0" destOrd="0" presId="urn:microsoft.com/office/officeart/2005/8/layout/radial1"/>
    <dgm:cxn modelId="{11FA5BC0-1CC5-4B53-92D3-C4CBADE52440}" type="presOf" srcId="{650B89B7-C8DA-403C-ABE3-4981A700AA77}" destId="{6DE10555-6C14-4477-8376-955D8C77DEBE}" srcOrd="1" destOrd="0" presId="urn:microsoft.com/office/officeart/2005/8/layout/radial1"/>
    <dgm:cxn modelId="{134AE618-2353-4F41-8727-09EBB5182132}" type="presOf" srcId="{FD2E7735-56F6-469F-862F-572A857F2BB6}" destId="{616792A0-3061-49D9-9720-DE6F13D43E0F}" srcOrd="0" destOrd="0" presId="urn:microsoft.com/office/officeart/2005/8/layout/radial1"/>
    <dgm:cxn modelId="{5E57CF67-35B4-4DF8-81F1-9208CAF0791E}" type="presOf" srcId="{650B89B7-C8DA-403C-ABE3-4981A700AA77}" destId="{32426450-13B4-48FF-A01F-02E399F4E0D3}" srcOrd="0" destOrd="0" presId="urn:microsoft.com/office/officeart/2005/8/layout/radial1"/>
    <dgm:cxn modelId="{C037A481-37C6-4088-8D41-739BBB383E79}" srcId="{85F360E7-474F-4216-88AC-D454FFB38A04}" destId="{3A52435B-8B83-4677-9AD2-2D78347BED85}" srcOrd="3" destOrd="0" parTransId="{75B487C1-9988-4DB5-9E74-01ACEFFB5DAA}" sibTransId="{71E31435-1E47-4BC6-B40C-2C0C2BAE615B}"/>
    <dgm:cxn modelId="{AC1B1B62-601A-4AC7-A4BF-B07276B6DFF3}" srcId="{85F360E7-474F-4216-88AC-D454FFB38A04}" destId="{C3FE5927-355C-4DB4-8426-C267D030E6ED}" srcOrd="0" destOrd="0" parTransId="{3CAF647A-F609-4310-840E-6482AEDF187D}" sibTransId="{E5858233-4691-4824-9829-71EC2309452F}"/>
    <dgm:cxn modelId="{C69AC657-D1E1-4FA6-8384-25B10439DA45}" type="presOf" srcId="{20707C6E-B811-4140-B6E1-3861D6E895B1}" destId="{52066418-32B3-434E-B7FE-427064E6432A}" srcOrd="0" destOrd="0" presId="urn:microsoft.com/office/officeart/2005/8/layout/radial1"/>
    <dgm:cxn modelId="{50B9EE0D-BFBA-45FF-84E0-A3DF029140BA}" type="presOf" srcId="{690183ED-C055-4519-B139-730DC432FA6B}" destId="{BBD9144A-98A8-479B-A31D-FD37ABD931D2}" srcOrd="0" destOrd="0" presId="urn:microsoft.com/office/officeart/2005/8/layout/radial1"/>
    <dgm:cxn modelId="{40C6F94A-C35D-4D60-A06D-D4EF22D9AA6E}" type="presOf" srcId="{3B7B307C-A972-4FA3-AE98-640202C60DB8}" destId="{7D3B6236-C8C7-4D96-82F8-1462BB1F72D2}" srcOrd="1" destOrd="0" presId="urn:microsoft.com/office/officeart/2005/8/layout/radial1"/>
    <dgm:cxn modelId="{746DCDD8-44F7-480F-AD10-F9FB108DA887}" srcId="{85F360E7-474F-4216-88AC-D454FFB38A04}" destId="{20707C6E-B811-4140-B6E1-3861D6E895B1}" srcOrd="1" destOrd="0" parTransId="{FD2E7735-56F6-469F-862F-572A857F2BB6}" sibTransId="{4E59384C-0AE5-41C4-A454-B83773B1EA75}"/>
    <dgm:cxn modelId="{5DB38523-D7F1-4EE7-92EA-E3FD77CE4D92}" type="presOf" srcId="{8166DC7E-1336-4493-B5E6-051C28A52EF1}" destId="{BDC9BAC3-227A-477A-8660-D02F85AF7E36}" srcOrd="0" destOrd="0" presId="urn:microsoft.com/office/officeart/2005/8/layout/radial1"/>
    <dgm:cxn modelId="{1A656EF6-08B8-4A17-8F8A-B9218246D096}" type="presOf" srcId="{3940D261-671F-46F2-9706-244BFB4738E1}" destId="{FB34A70F-D2A3-4680-8A19-19F2D3ACA163}" srcOrd="0" destOrd="0" presId="urn:microsoft.com/office/officeart/2005/8/layout/radial1"/>
    <dgm:cxn modelId="{2AB12F1B-5484-4ABF-A086-A27FB7EEA4F6}" srcId="{85F360E7-474F-4216-88AC-D454FFB38A04}" destId="{8166DC7E-1336-4493-B5E6-051C28A52EF1}" srcOrd="4" destOrd="0" parTransId="{650B89B7-C8DA-403C-ABE3-4981A700AA77}" sibTransId="{8D3A957F-4E12-4E2D-9D90-D4E6A85C8F62}"/>
    <dgm:cxn modelId="{6A93F405-7FD2-4FFA-B615-4012FEE3D281}" type="presOf" srcId="{F8A4BF4D-A310-4109-BB86-CF429B203DE5}" destId="{A648BA87-4A7E-44E4-8035-77B592A2A0FE}" srcOrd="0" destOrd="0" presId="urn:microsoft.com/office/officeart/2005/8/layout/radial1"/>
    <dgm:cxn modelId="{D785508A-28AC-4ADE-B011-AB62125DC5DA}" type="presOf" srcId="{75B487C1-9988-4DB5-9E74-01ACEFFB5DAA}" destId="{E348C4E8-5252-48CA-BB15-8CB07EFEF3F2}" srcOrd="0" destOrd="0" presId="urn:microsoft.com/office/officeart/2005/8/layout/radial1"/>
    <dgm:cxn modelId="{98A01357-C7DA-4DB2-86C2-06CD972E303E}" type="presOf" srcId="{FD2E7735-56F6-469F-862F-572A857F2BB6}" destId="{C7F6CF03-86ED-4488-B570-904D79DCF108}" srcOrd="1" destOrd="0" presId="urn:microsoft.com/office/officeart/2005/8/layout/radial1"/>
    <dgm:cxn modelId="{22C44275-30A5-4582-86C5-688F8134E45E}" srcId="{A726CE2C-6937-4C85-978F-414F3C626F0E}" destId="{85F360E7-474F-4216-88AC-D454FFB38A04}" srcOrd="0" destOrd="0" parTransId="{E4F151AF-3FB1-433D-BB3B-D571BE3080C7}" sibTransId="{DF3AA2B0-1F14-448D-A794-A502E4E74BB5}"/>
    <dgm:cxn modelId="{81884EA5-BA06-409A-8F7E-9C2B4D802407}" type="presOf" srcId="{DF75ED38-D40B-4ADE-A8EC-CF56EFCD2018}" destId="{6EEEB55B-FE64-43C1-B510-7FC61AB5F2BD}" srcOrd="0" destOrd="0" presId="urn:microsoft.com/office/officeart/2005/8/layout/radial1"/>
    <dgm:cxn modelId="{4408DA38-4460-4E9F-AA15-1D7589616E37}" srcId="{85F360E7-474F-4216-88AC-D454FFB38A04}" destId="{690183ED-C055-4519-B139-730DC432FA6B}" srcOrd="5" destOrd="0" parTransId="{29678B63-D32A-4F91-8D05-B1CFBC4CA751}" sibTransId="{C2B2FE8D-AFB3-46E2-8A91-D50239D91482}"/>
    <dgm:cxn modelId="{A8DE9ACD-3558-4989-900E-E36AFA90F291}" type="presOf" srcId="{3A52435B-8B83-4677-9AD2-2D78347BED85}" destId="{171F35A1-40D4-4556-926F-061452459CAF}" srcOrd="0" destOrd="0" presId="urn:microsoft.com/office/officeart/2005/8/layout/radial1"/>
    <dgm:cxn modelId="{7F1A87EC-CA60-4A3C-B540-FF22D739288F}" type="presOf" srcId="{75B487C1-9988-4DB5-9E74-01ACEFFB5DAA}" destId="{E66ADDA0-304A-43C5-967F-A4BA7FDB5DAF}" srcOrd="1" destOrd="0" presId="urn:microsoft.com/office/officeart/2005/8/layout/radial1"/>
    <dgm:cxn modelId="{2CF702EF-360E-45E4-9536-C5DC54759229}" type="presOf" srcId="{3CAF647A-F609-4310-840E-6482AEDF187D}" destId="{CE5684FD-2C80-4C8B-8169-D185432BA885}" srcOrd="1" destOrd="0" presId="urn:microsoft.com/office/officeart/2005/8/layout/radial1"/>
    <dgm:cxn modelId="{05A6D4AF-6179-4AAC-9A80-127EE324CB5A}" type="presOf" srcId="{F8A4BF4D-A310-4109-BB86-CF429B203DE5}" destId="{3BBFABE0-1C74-4DAA-BC47-B26F7924E95E}" srcOrd="1" destOrd="0" presId="urn:microsoft.com/office/officeart/2005/8/layout/radial1"/>
    <dgm:cxn modelId="{9D4DB854-207B-468B-898F-B39ADCCB97B8}" type="presParOf" srcId="{DDC2F8AE-75A8-44E2-80EA-7EA1567D43E5}" destId="{68B12C0B-3889-4F32-A3A5-86857CCE29F9}" srcOrd="0" destOrd="0" presId="urn:microsoft.com/office/officeart/2005/8/layout/radial1"/>
    <dgm:cxn modelId="{04D49DCD-8925-4940-A4B0-B778CF25E811}" type="presParOf" srcId="{DDC2F8AE-75A8-44E2-80EA-7EA1567D43E5}" destId="{3B9BD7A7-385A-4837-B212-3BCF7EE72B80}" srcOrd="1" destOrd="0" presId="urn:microsoft.com/office/officeart/2005/8/layout/radial1"/>
    <dgm:cxn modelId="{F19A2F16-6046-4171-B47A-AF3FD298810C}" type="presParOf" srcId="{3B9BD7A7-385A-4837-B212-3BCF7EE72B80}" destId="{CE5684FD-2C80-4C8B-8169-D185432BA885}" srcOrd="0" destOrd="0" presId="urn:microsoft.com/office/officeart/2005/8/layout/radial1"/>
    <dgm:cxn modelId="{B4B486DB-646E-4723-8376-3FA9320608A3}" type="presParOf" srcId="{DDC2F8AE-75A8-44E2-80EA-7EA1567D43E5}" destId="{35350650-1966-4D69-9CDD-26CA28BCCE98}" srcOrd="2" destOrd="0" presId="urn:microsoft.com/office/officeart/2005/8/layout/radial1"/>
    <dgm:cxn modelId="{31F69C10-BA14-4BAA-8ABC-837A429A8938}" type="presParOf" srcId="{DDC2F8AE-75A8-44E2-80EA-7EA1567D43E5}" destId="{616792A0-3061-49D9-9720-DE6F13D43E0F}" srcOrd="3" destOrd="0" presId="urn:microsoft.com/office/officeart/2005/8/layout/radial1"/>
    <dgm:cxn modelId="{683D8A1E-E0A7-4B6C-BB97-5F8F0458AD58}" type="presParOf" srcId="{616792A0-3061-49D9-9720-DE6F13D43E0F}" destId="{C7F6CF03-86ED-4488-B570-904D79DCF108}" srcOrd="0" destOrd="0" presId="urn:microsoft.com/office/officeart/2005/8/layout/radial1"/>
    <dgm:cxn modelId="{CD4AFB3B-6254-4713-B011-E60A85BFC205}" type="presParOf" srcId="{DDC2F8AE-75A8-44E2-80EA-7EA1567D43E5}" destId="{52066418-32B3-434E-B7FE-427064E6432A}" srcOrd="4" destOrd="0" presId="urn:microsoft.com/office/officeart/2005/8/layout/radial1"/>
    <dgm:cxn modelId="{7B407073-9D45-4F78-A5A7-4957C3CD1034}" type="presParOf" srcId="{DDC2F8AE-75A8-44E2-80EA-7EA1567D43E5}" destId="{A648BA87-4A7E-44E4-8035-77B592A2A0FE}" srcOrd="5" destOrd="0" presId="urn:microsoft.com/office/officeart/2005/8/layout/radial1"/>
    <dgm:cxn modelId="{85ADB479-DA2B-4B25-B167-E9DF4499794E}" type="presParOf" srcId="{A648BA87-4A7E-44E4-8035-77B592A2A0FE}" destId="{3BBFABE0-1C74-4DAA-BC47-B26F7924E95E}" srcOrd="0" destOrd="0" presId="urn:microsoft.com/office/officeart/2005/8/layout/radial1"/>
    <dgm:cxn modelId="{CAFC66D6-A560-4AF2-B7D3-1639031F5A26}" type="presParOf" srcId="{DDC2F8AE-75A8-44E2-80EA-7EA1567D43E5}" destId="{FB34A70F-D2A3-4680-8A19-19F2D3ACA163}" srcOrd="6" destOrd="0" presId="urn:microsoft.com/office/officeart/2005/8/layout/radial1"/>
    <dgm:cxn modelId="{D70AD8E4-539D-49BC-9432-96365A2B9FBB}" type="presParOf" srcId="{DDC2F8AE-75A8-44E2-80EA-7EA1567D43E5}" destId="{E348C4E8-5252-48CA-BB15-8CB07EFEF3F2}" srcOrd="7" destOrd="0" presId="urn:microsoft.com/office/officeart/2005/8/layout/radial1"/>
    <dgm:cxn modelId="{BAD76D66-E407-4C19-8B62-749295A9FE49}" type="presParOf" srcId="{E348C4E8-5252-48CA-BB15-8CB07EFEF3F2}" destId="{E66ADDA0-304A-43C5-967F-A4BA7FDB5DAF}" srcOrd="0" destOrd="0" presId="urn:microsoft.com/office/officeart/2005/8/layout/radial1"/>
    <dgm:cxn modelId="{7A14DBDA-AB64-4502-8B8E-B30B498DD0E9}" type="presParOf" srcId="{DDC2F8AE-75A8-44E2-80EA-7EA1567D43E5}" destId="{171F35A1-40D4-4556-926F-061452459CAF}" srcOrd="8" destOrd="0" presId="urn:microsoft.com/office/officeart/2005/8/layout/radial1"/>
    <dgm:cxn modelId="{37C6FA37-79F0-4FF9-9494-C39E4F177A6F}" type="presParOf" srcId="{DDC2F8AE-75A8-44E2-80EA-7EA1567D43E5}" destId="{32426450-13B4-48FF-A01F-02E399F4E0D3}" srcOrd="9" destOrd="0" presId="urn:microsoft.com/office/officeart/2005/8/layout/radial1"/>
    <dgm:cxn modelId="{2CBEC3A8-76EC-40C7-99E8-3B02A93D550B}" type="presParOf" srcId="{32426450-13B4-48FF-A01F-02E399F4E0D3}" destId="{6DE10555-6C14-4477-8376-955D8C77DEBE}" srcOrd="0" destOrd="0" presId="urn:microsoft.com/office/officeart/2005/8/layout/radial1"/>
    <dgm:cxn modelId="{CE8B78E5-35DF-46A8-83B4-182E3A4EEA33}" type="presParOf" srcId="{DDC2F8AE-75A8-44E2-80EA-7EA1567D43E5}" destId="{BDC9BAC3-227A-477A-8660-D02F85AF7E36}" srcOrd="10" destOrd="0" presId="urn:microsoft.com/office/officeart/2005/8/layout/radial1"/>
    <dgm:cxn modelId="{908E575D-FDC3-46CA-A7B6-3C82D6C8F741}" type="presParOf" srcId="{DDC2F8AE-75A8-44E2-80EA-7EA1567D43E5}" destId="{81C4BB08-BC8D-470E-8DCF-C0A96166A08B}" srcOrd="11" destOrd="0" presId="urn:microsoft.com/office/officeart/2005/8/layout/radial1"/>
    <dgm:cxn modelId="{3B8C41A0-525F-402D-A3EF-A6E33FFBB8DC}" type="presParOf" srcId="{81C4BB08-BC8D-470E-8DCF-C0A96166A08B}" destId="{4F667E80-5EB1-48CA-88B6-13409D267B1C}" srcOrd="0" destOrd="0" presId="urn:microsoft.com/office/officeart/2005/8/layout/radial1"/>
    <dgm:cxn modelId="{E207C82A-5F9F-4488-980A-CA07AE23D009}" type="presParOf" srcId="{DDC2F8AE-75A8-44E2-80EA-7EA1567D43E5}" destId="{BBD9144A-98A8-479B-A31D-FD37ABD931D2}" srcOrd="12" destOrd="0" presId="urn:microsoft.com/office/officeart/2005/8/layout/radial1"/>
    <dgm:cxn modelId="{8BE65D5E-E44E-40FC-AF25-9772AE697761}" type="presParOf" srcId="{DDC2F8AE-75A8-44E2-80EA-7EA1567D43E5}" destId="{E41D8209-38D9-437A-9464-059F1B9A3B2B}" srcOrd="13" destOrd="0" presId="urn:microsoft.com/office/officeart/2005/8/layout/radial1"/>
    <dgm:cxn modelId="{DC348FB4-7E1D-49AB-A9A4-FBFC7DCC7CCE}" type="presParOf" srcId="{E41D8209-38D9-437A-9464-059F1B9A3B2B}" destId="{7D3B6236-C8C7-4D96-82F8-1462BB1F72D2}" srcOrd="0" destOrd="0" presId="urn:microsoft.com/office/officeart/2005/8/layout/radial1"/>
    <dgm:cxn modelId="{35D53BC6-F91A-465F-AC15-9976CAF47D9E}" type="presParOf" srcId="{DDC2F8AE-75A8-44E2-80EA-7EA1567D43E5}" destId="{6EEEB55B-FE64-43C1-B510-7FC61AB5F2BD}" srcOrd="14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B1C280-3BEC-44E9-AC3F-B8E326171DEE}" type="doc">
      <dgm:prSet loTypeId="urn:microsoft.com/office/officeart/2008/layout/VerticalCurvedList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C81A4CF1-416A-4EA0-A00D-D94FCEE0269A}">
      <dgm:prSet phldrT="[Texto]" custT="1"/>
      <dgm:spPr/>
      <dgm:t>
        <a:bodyPr/>
        <a:lstStyle/>
        <a:p>
          <a:r>
            <a:rPr lang="es-MX" sz="2100" b="1" dirty="0" smtClean="0">
              <a:latin typeface="+mn-lt"/>
              <a:cs typeface="Times New Roman" pitchFamily="18" charset="0"/>
            </a:rPr>
            <a:t>Aumento de la población y de la demanda de alimentos</a:t>
          </a:r>
          <a:endParaRPr lang="es-MX" sz="2100" b="1" dirty="0"/>
        </a:p>
      </dgm:t>
    </dgm:pt>
    <dgm:pt modelId="{359A6B76-85DF-48ED-8FCA-7CD53C1C115F}" type="parTrans" cxnId="{856EE8FB-E592-4561-BB34-E9B1F2BCB551}">
      <dgm:prSet/>
      <dgm:spPr/>
      <dgm:t>
        <a:bodyPr/>
        <a:lstStyle/>
        <a:p>
          <a:endParaRPr lang="es-MX" sz="2000" b="1"/>
        </a:p>
      </dgm:t>
    </dgm:pt>
    <dgm:pt modelId="{3ED0C43F-7437-4214-9DFA-2F10DC6861F2}" type="sibTrans" cxnId="{856EE8FB-E592-4561-BB34-E9B1F2BCB551}">
      <dgm:prSet/>
      <dgm:spPr/>
      <dgm:t>
        <a:bodyPr/>
        <a:lstStyle/>
        <a:p>
          <a:endParaRPr lang="es-MX" sz="2000" b="1"/>
        </a:p>
      </dgm:t>
    </dgm:pt>
    <dgm:pt modelId="{ECBE1ED0-5B93-497F-9166-7DFE787B4499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s-MX" sz="2200" b="1" dirty="0" smtClean="0">
              <a:solidFill>
                <a:srgbClr val="7030A0"/>
              </a:solidFill>
              <a:latin typeface="+mn-lt"/>
              <a:cs typeface="Times New Roman" pitchFamily="18" charset="0"/>
            </a:rPr>
            <a:t>Mayor demanda pública de protección de la salud</a:t>
          </a:r>
        </a:p>
        <a:p>
          <a:pPr algn="ctr"/>
          <a:r>
            <a:rPr lang="es-MX" sz="1600" b="1" dirty="0" smtClean="0">
              <a:solidFill>
                <a:srgbClr val="7030A0"/>
              </a:solidFill>
              <a:latin typeface="+mn-lt"/>
              <a:cs typeface="Times New Roman" pitchFamily="18" charset="0"/>
            </a:rPr>
            <a:t>(</a:t>
          </a:r>
          <a:r>
            <a:rPr lang="x-none" sz="1600" b="1" dirty="0" smtClean="0">
              <a:solidFill>
                <a:srgbClr val="7030A0"/>
              </a:solidFill>
              <a:latin typeface="+mn-lt"/>
              <a:cs typeface="Times New Roman" pitchFamily="18" charset="0"/>
            </a:rPr>
            <a:t>Nuevas Regulaciones</a:t>
          </a:r>
          <a:r>
            <a:rPr lang="es-MX" sz="1600" b="1" dirty="0" smtClean="0">
              <a:solidFill>
                <a:srgbClr val="7030A0"/>
              </a:solidFill>
              <a:latin typeface="+mn-lt"/>
              <a:cs typeface="Times New Roman" pitchFamily="18" charset="0"/>
            </a:rPr>
            <a:t>)</a:t>
          </a:r>
          <a:endParaRPr lang="es-MX" sz="1600" b="1" dirty="0">
            <a:solidFill>
              <a:srgbClr val="7030A0"/>
            </a:solidFill>
          </a:endParaRPr>
        </a:p>
      </dgm:t>
    </dgm:pt>
    <dgm:pt modelId="{EB9247F1-B368-4040-99AE-96C4A173FCB6}" type="parTrans" cxnId="{69D845AB-4244-4029-8DBA-33F54578F0E8}">
      <dgm:prSet/>
      <dgm:spPr/>
      <dgm:t>
        <a:bodyPr/>
        <a:lstStyle/>
        <a:p>
          <a:endParaRPr lang="es-MX" sz="2000" b="1"/>
        </a:p>
      </dgm:t>
    </dgm:pt>
    <dgm:pt modelId="{E3E94597-2CB7-4819-B132-0ED3B255C124}" type="sibTrans" cxnId="{69D845AB-4244-4029-8DBA-33F54578F0E8}">
      <dgm:prSet/>
      <dgm:spPr/>
      <dgm:t>
        <a:bodyPr/>
        <a:lstStyle/>
        <a:p>
          <a:endParaRPr lang="es-MX" sz="2000" b="1"/>
        </a:p>
      </dgm:t>
    </dgm:pt>
    <dgm:pt modelId="{76C098B1-9698-4071-8AAA-3AF2A2D4BF70}">
      <dgm:prSet phldrT="[Texto]" custT="1"/>
      <dgm:spPr/>
      <dgm:t>
        <a:bodyPr/>
        <a:lstStyle/>
        <a:p>
          <a:r>
            <a:rPr lang="es-MX" sz="2400" b="1" dirty="0" smtClean="0">
              <a:latin typeface="+mn-lt"/>
              <a:cs typeface="Times New Roman" pitchFamily="18" charset="0"/>
            </a:rPr>
            <a:t>Peligros cambiantes (resistencia/microbios)</a:t>
          </a:r>
          <a:endParaRPr lang="es-MX" sz="2400" b="1" dirty="0"/>
        </a:p>
      </dgm:t>
    </dgm:pt>
    <dgm:pt modelId="{B035882A-C567-4D20-A172-3FD8DBE4521D}" type="parTrans" cxnId="{AE4EAFC9-3A33-4466-8DDA-5C89ADC77FC6}">
      <dgm:prSet/>
      <dgm:spPr/>
      <dgm:t>
        <a:bodyPr/>
        <a:lstStyle/>
        <a:p>
          <a:endParaRPr lang="es-MX" sz="2000" b="1"/>
        </a:p>
      </dgm:t>
    </dgm:pt>
    <dgm:pt modelId="{C6F718A7-844B-4649-A023-8646456EC590}" type="sibTrans" cxnId="{AE4EAFC9-3A33-4466-8DDA-5C89ADC77FC6}">
      <dgm:prSet/>
      <dgm:spPr/>
      <dgm:t>
        <a:bodyPr/>
        <a:lstStyle/>
        <a:p>
          <a:endParaRPr lang="es-MX" sz="2000" b="1"/>
        </a:p>
      </dgm:t>
    </dgm:pt>
    <dgm:pt modelId="{D897BB54-9C85-4817-BD07-426DAD0D8761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MX" sz="2300" b="1" dirty="0" smtClean="0">
              <a:solidFill>
                <a:srgbClr val="7030A0"/>
              </a:solidFill>
              <a:latin typeface="+mn-lt"/>
              <a:cs typeface="Times New Roman" pitchFamily="18" charset="0"/>
            </a:rPr>
            <a:t>Cambios en el comportamiento humano y la ecología   </a:t>
          </a:r>
          <a:endParaRPr lang="es-MX" sz="2300" b="1" dirty="0">
            <a:solidFill>
              <a:srgbClr val="7030A0"/>
            </a:solidFill>
          </a:endParaRPr>
        </a:p>
      </dgm:t>
    </dgm:pt>
    <dgm:pt modelId="{F540A751-D3CF-4665-AE14-586535891B10}" type="parTrans" cxnId="{97773DA1-61F1-4C6A-821E-EA2A55EE4FA5}">
      <dgm:prSet/>
      <dgm:spPr/>
      <dgm:t>
        <a:bodyPr/>
        <a:lstStyle/>
        <a:p>
          <a:endParaRPr lang="es-MX" sz="2000" b="1"/>
        </a:p>
      </dgm:t>
    </dgm:pt>
    <dgm:pt modelId="{9B999197-A1E0-4BA6-9749-4C53560B7C4B}" type="sibTrans" cxnId="{97773DA1-61F1-4C6A-821E-EA2A55EE4FA5}">
      <dgm:prSet/>
      <dgm:spPr/>
      <dgm:t>
        <a:bodyPr/>
        <a:lstStyle/>
        <a:p>
          <a:endParaRPr lang="es-MX" sz="2000" b="1"/>
        </a:p>
      </dgm:t>
    </dgm:pt>
    <dgm:pt modelId="{D5FE87DF-609C-43DA-A2C0-F8505E80E2DC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MX" sz="2400" b="1" dirty="0" smtClean="0">
              <a:solidFill>
                <a:srgbClr val="7030A0"/>
              </a:solidFill>
              <a:latin typeface="+mn-lt"/>
              <a:cs typeface="Times New Roman" pitchFamily="18" charset="0"/>
            </a:rPr>
            <a:t>Interacciones entre individuos/animales</a:t>
          </a:r>
          <a:endParaRPr lang="es-MX" sz="2400" b="1" dirty="0">
            <a:solidFill>
              <a:srgbClr val="7030A0"/>
            </a:solidFill>
          </a:endParaRPr>
        </a:p>
      </dgm:t>
    </dgm:pt>
    <dgm:pt modelId="{B05C0E09-E11F-4074-B97A-910790EFE37A}" type="parTrans" cxnId="{3415773D-2F95-450E-9235-3E0BC8CD1A56}">
      <dgm:prSet/>
      <dgm:spPr/>
      <dgm:t>
        <a:bodyPr/>
        <a:lstStyle/>
        <a:p>
          <a:endParaRPr lang="es-MX" sz="2000" b="1"/>
        </a:p>
      </dgm:t>
    </dgm:pt>
    <dgm:pt modelId="{D6B48D36-05D9-460F-A968-67CE7C285949}" type="sibTrans" cxnId="{3415773D-2F95-450E-9235-3E0BC8CD1A56}">
      <dgm:prSet/>
      <dgm:spPr/>
      <dgm:t>
        <a:bodyPr/>
        <a:lstStyle/>
        <a:p>
          <a:endParaRPr lang="es-MX" sz="2000" b="1"/>
        </a:p>
      </dgm:t>
    </dgm:pt>
    <dgm:pt modelId="{DEF67FED-225B-4EF0-AC3B-C9C4F1F3D25C}">
      <dgm:prSet phldrT="[Texto]" custT="1"/>
      <dgm:spPr/>
      <dgm:t>
        <a:bodyPr/>
        <a:lstStyle/>
        <a:p>
          <a:r>
            <a:rPr lang="es-MX" sz="2400" b="1" dirty="0" smtClean="0">
              <a:latin typeface="+mn-lt"/>
              <a:cs typeface="Times New Roman" pitchFamily="18" charset="0"/>
            </a:rPr>
            <a:t>Cambios en las prácticas agrícolas y el clima</a:t>
          </a:r>
          <a:endParaRPr lang="es-MX" sz="2400" b="1" dirty="0"/>
        </a:p>
      </dgm:t>
    </dgm:pt>
    <dgm:pt modelId="{7C08EDA8-1A16-4D0A-BBC5-750EA7177B26}" type="parTrans" cxnId="{0B2DABB1-DC69-47E3-8EB1-07FD559B36AC}">
      <dgm:prSet/>
      <dgm:spPr/>
      <dgm:t>
        <a:bodyPr/>
        <a:lstStyle/>
        <a:p>
          <a:endParaRPr lang="es-MX" sz="2000" b="1"/>
        </a:p>
      </dgm:t>
    </dgm:pt>
    <dgm:pt modelId="{344707FF-F7C2-4C0E-9098-27146AF3F718}" type="sibTrans" cxnId="{0B2DABB1-DC69-47E3-8EB1-07FD559B36AC}">
      <dgm:prSet/>
      <dgm:spPr/>
      <dgm:t>
        <a:bodyPr/>
        <a:lstStyle/>
        <a:p>
          <a:endParaRPr lang="es-MX" sz="2000" b="1"/>
        </a:p>
      </dgm:t>
    </dgm:pt>
    <dgm:pt modelId="{78D15D70-EAF5-4029-8428-81E635E88CA5}" type="pres">
      <dgm:prSet presAssocID="{84B1C280-3BEC-44E9-AC3F-B8E326171DE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742EB8E4-415C-437D-8A6E-FD7A4416EFE4}" type="pres">
      <dgm:prSet presAssocID="{84B1C280-3BEC-44E9-AC3F-B8E326171DEE}" presName="Name1" presStyleCnt="0"/>
      <dgm:spPr/>
      <dgm:t>
        <a:bodyPr/>
        <a:lstStyle/>
        <a:p>
          <a:endParaRPr lang="es-MX"/>
        </a:p>
      </dgm:t>
    </dgm:pt>
    <dgm:pt modelId="{12CD6220-4ECB-43E3-ACA1-2B902A8EBD76}" type="pres">
      <dgm:prSet presAssocID="{84B1C280-3BEC-44E9-AC3F-B8E326171DEE}" presName="cycle" presStyleCnt="0"/>
      <dgm:spPr/>
      <dgm:t>
        <a:bodyPr/>
        <a:lstStyle/>
        <a:p>
          <a:endParaRPr lang="es-MX"/>
        </a:p>
      </dgm:t>
    </dgm:pt>
    <dgm:pt modelId="{0F2F09BC-CB5F-4655-B2D9-54BF166F9791}" type="pres">
      <dgm:prSet presAssocID="{84B1C280-3BEC-44E9-AC3F-B8E326171DEE}" presName="srcNode" presStyleLbl="node1" presStyleIdx="0" presStyleCnt="6"/>
      <dgm:spPr/>
      <dgm:t>
        <a:bodyPr/>
        <a:lstStyle/>
        <a:p>
          <a:endParaRPr lang="es-MX"/>
        </a:p>
      </dgm:t>
    </dgm:pt>
    <dgm:pt modelId="{B47437B6-817B-424C-84B6-496FBE84ABE4}" type="pres">
      <dgm:prSet presAssocID="{84B1C280-3BEC-44E9-AC3F-B8E326171DEE}" presName="conn" presStyleLbl="parChTrans1D2" presStyleIdx="0" presStyleCnt="1"/>
      <dgm:spPr/>
      <dgm:t>
        <a:bodyPr/>
        <a:lstStyle/>
        <a:p>
          <a:endParaRPr lang="es-MX"/>
        </a:p>
      </dgm:t>
    </dgm:pt>
    <dgm:pt modelId="{5F8E4864-9211-4C12-9ACE-8F512640E38D}" type="pres">
      <dgm:prSet presAssocID="{84B1C280-3BEC-44E9-AC3F-B8E326171DEE}" presName="extraNode" presStyleLbl="node1" presStyleIdx="0" presStyleCnt="6"/>
      <dgm:spPr/>
      <dgm:t>
        <a:bodyPr/>
        <a:lstStyle/>
        <a:p>
          <a:endParaRPr lang="es-MX"/>
        </a:p>
      </dgm:t>
    </dgm:pt>
    <dgm:pt modelId="{B113B505-C75E-4511-A40F-E390515AB728}" type="pres">
      <dgm:prSet presAssocID="{84B1C280-3BEC-44E9-AC3F-B8E326171DEE}" presName="dstNode" presStyleLbl="node1" presStyleIdx="0" presStyleCnt="6"/>
      <dgm:spPr/>
      <dgm:t>
        <a:bodyPr/>
        <a:lstStyle/>
        <a:p>
          <a:endParaRPr lang="es-MX"/>
        </a:p>
      </dgm:t>
    </dgm:pt>
    <dgm:pt modelId="{EF86C527-7EE1-4EAF-B622-A86BCDC7C422}" type="pres">
      <dgm:prSet presAssocID="{C81A4CF1-416A-4EA0-A00D-D94FCEE0269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9D4B90-9858-4FD3-8F35-5FFBCBC6DF53}" type="pres">
      <dgm:prSet presAssocID="{C81A4CF1-416A-4EA0-A00D-D94FCEE0269A}" presName="accent_1" presStyleCnt="0"/>
      <dgm:spPr/>
      <dgm:t>
        <a:bodyPr/>
        <a:lstStyle/>
        <a:p>
          <a:endParaRPr lang="es-MX"/>
        </a:p>
      </dgm:t>
    </dgm:pt>
    <dgm:pt modelId="{37B5F33B-DD4D-439B-8454-29049FAF4E58}" type="pres">
      <dgm:prSet presAssocID="{C81A4CF1-416A-4EA0-A00D-D94FCEE0269A}" presName="accentRepeatNode" presStyleLbl="solidFgAcc1" presStyleIdx="0" presStyleCnt="6"/>
      <dgm:spPr/>
      <dgm:t>
        <a:bodyPr/>
        <a:lstStyle/>
        <a:p>
          <a:endParaRPr lang="es-MX"/>
        </a:p>
      </dgm:t>
    </dgm:pt>
    <dgm:pt modelId="{04DF1566-1346-453D-80E6-2EB631C9C15F}" type="pres">
      <dgm:prSet presAssocID="{ECBE1ED0-5B93-497F-9166-7DFE787B4499}" presName="text_2" presStyleLbl="node1" presStyleIdx="1" presStyleCnt="6" custScaleY="10628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F71E52-7C06-4D9A-B01A-C94430A6794D}" type="pres">
      <dgm:prSet presAssocID="{ECBE1ED0-5B93-497F-9166-7DFE787B4499}" presName="accent_2" presStyleCnt="0"/>
      <dgm:spPr/>
      <dgm:t>
        <a:bodyPr/>
        <a:lstStyle/>
        <a:p>
          <a:endParaRPr lang="es-MX"/>
        </a:p>
      </dgm:t>
    </dgm:pt>
    <dgm:pt modelId="{E32B86C9-284C-437E-8697-6AFC6FA36A2C}" type="pres">
      <dgm:prSet presAssocID="{ECBE1ED0-5B93-497F-9166-7DFE787B4499}" presName="accentRepeatNode" presStyleLbl="solidFgAcc1" presStyleIdx="1" presStyleCnt="6"/>
      <dgm:spPr/>
      <dgm:t>
        <a:bodyPr/>
        <a:lstStyle/>
        <a:p>
          <a:endParaRPr lang="es-MX"/>
        </a:p>
      </dgm:t>
    </dgm:pt>
    <dgm:pt modelId="{5F318496-7B37-4E0C-BCE1-A6414A9C22E6}" type="pres">
      <dgm:prSet presAssocID="{76C098B1-9698-4071-8AAA-3AF2A2D4BF7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8CD99D-AB03-4B97-83A3-2E812A253398}" type="pres">
      <dgm:prSet presAssocID="{76C098B1-9698-4071-8AAA-3AF2A2D4BF70}" presName="accent_3" presStyleCnt="0"/>
      <dgm:spPr/>
      <dgm:t>
        <a:bodyPr/>
        <a:lstStyle/>
        <a:p>
          <a:endParaRPr lang="es-MX"/>
        </a:p>
      </dgm:t>
    </dgm:pt>
    <dgm:pt modelId="{1B280A2B-8E85-4B61-B58C-7B16EFF1AF2C}" type="pres">
      <dgm:prSet presAssocID="{76C098B1-9698-4071-8AAA-3AF2A2D4BF70}" presName="accentRepeatNode" presStyleLbl="solidFgAcc1" presStyleIdx="2" presStyleCnt="6"/>
      <dgm:spPr/>
      <dgm:t>
        <a:bodyPr/>
        <a:lstStyle/>
        <a:p>
          <a:endParaRPr lang="es-MX"/>
        </a:p>
      </dgm:t>
    </dgm:pt>
    <dgm:pt modelId="{971B39C2-EF3F-40AE-84E8-A45A82B7ECAF}" type="pres">
      <dgm:prSet presAssocID="{D5FE87DF-609C-43DA-A2C0-F8505E80E2D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CF7C4C-7F5A-4C97-95AA-5AB34BC2F6A1}" type="pres">
      <dgm:prSet presAssocID="{D5FE87DF-609C-43DA-A2C0-F8505E80E2DC}" presName="accent_4" presStyleCnt="0"/>
      <dgm:spPr/>
      <dgm:t>
        <a:bodyPr/>
        <a:lstStyle/>
        <a:p>
          <a:endParaRPr lang="es-MX"/>
        </a:p>
      </dgm:t>
    </dgm:pt>
    <dgm:pt modelId="{263F4C7E-B8A5-469A-80E7-082B3F49645D}" type="pres">
      <dgm:prSet presAssocID="{D5FE87DF-609C-43DA-A2C0-F8505E80E2DC}" presName="accentRepeatNode" presStyleLbl="solidFgAcc1" presStyleIdx="3" presStyleCnt="6"/>
      <dgm:spPr/>
      <dgm:t>
        <a:bodyPr/>
        <a:lstStyle/>
        <a:p>
          <a:endParaRPr lang="es-MX"/>
        </a:p>
      </dgm:t>
    </dgm:pt>
    <dgm:pt modelId="{AD30B790-AFCA-4D13-8834-43CC5A1B789A}" type="pres">
      <dgm:prSet presAssocID="{DEF67FED-225B-4EF0-AC3B-C9C4F1F3D25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07F1F8-C526-4320-ADDA-501F84A7F1FD}" type="pres">
      <dgm:prSet presAssocID="{DEF67FED-225B-4EF0-AC3B-C9C4F1F3D25C}" presName="accent_5" presStyleCnt="0"/>
      <dgm:spPr/>
      <dgm:t>
        <a:bodyPr/>
        <a:lstStyle/>
        <a:p>
          <a:endParaRPr lang="es-MX"/>
        </a:p>
      </dgm:t>
    </dgm:pt>
    <dgm:pt modelId="{4A755216-6832-4077-8925-1BD12502830C}" type="pres">
      <dgm:prSet presAssocID="{DEF67FED-225B-4EF0-AC3B-C9C4F1F3D25C}" presName="accentRepeatNode" presStyleLbl="solidFgAcc1" presStyleIdx="4" presStyleCnt="6"/>
      <dgm:spPr/>
      <dgm:t>
        <a:bodyPr/>
        <a:lstStyle/>
        <a:p>
          <a:endParaRPr lang="es-MX"/>
        </a:p>
      </dgm:t>
    </dgm:pt>
    <dgm:pt modelId="{13BAAC01-69AF-4D4C-ACB1-750DF8F953F1}" type="pres">
      <dgm:prSet presAssocID="{D897BB54-9C85-4817-BD07-426DAD0D876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DB225D-6CD5-4A2F-9DB0-C3F318911C68}" type="pres">
      <dgm:prSet presAssocID="{D897BB54-9C85-4817-BD07-426DAD0D8761}" presName="accent_6" presStyleCnt="0"/>
      <dgm:spPr/>
      <dgm:t>
        <a:bodyPr/>
        <a:lstStyle/>
        <a:p>
          <a:endParaRPr lang="es-MX"/>
        </a:p>
      </dgm:t>
    </dgm:pt>
    <dgm:pt modelId="{E83E7D9C-83EA-4EBB-B02A-89A736550B2A}" type="pres">
      <dgm:prSet presAssocID="{D897BB54-9C85-4817-BD07-426DAD0D8761}" presName="accentRepeatNode" presStyleLbl="solidFgAcc1" presStyleIdx="5" presStyleCnt="6"/>
      <dgm:spPr/>
      <dgm:t>
        <a:bodyPr/>
        <a:lstStyle/>
        <a:p>
          <a:endParaRPr lang="es-MX"/>
        </a:p>
      </dgm:t>
    </dgm:pt>
  </dgm:ptLst>
  <dgm:cxnLst>
    <dgm:cxn modelId="{69D845AB-4244-4029-8DBA-33F54578F0E8}" srcId="{84B1C280-3BEC-44E9-AC3F-B8E326171DEE}" destId="{ECBE1ED0-5B93-497F-9166-7DFE787B4499}" srcOrd="1" destOrd="0" parTransId="{EB9247F1-B368-4040-99AE-96C4A173FCB6}" sibTransId="{E3E94597-2CB7-4819-B132-0ED3B255C124}"/>
    <dgm:cxn modelId="{AE4EAFC9-3A33-4466-8DDA-5C89ADC77FC6}" srcId="{84B1C280-3BEC-44E9-AC3F-B8E326171DEE}" destId="{76C098B1-9698-4071-8AAA-3AF2A2D4BF70}" srcOrd="2" destOrd="0" parTransId="{B035882A-C567-4D20-A172-3FD8DBE4521D}" sibTransId="{C6F718A7-844B-4649-A023-8646456EC590}"/>
    <dgm:cxn modelId="{3415773D-2F95-450E-9235-3E0BC8CD1A56}" srcId="{84B1C280-3BEC-44E9-AC3F-B8E326171DEE}" destId="{D5FE87DF-609C-43DA-A2C0-F8505E80E2DC}" srcOrd="3" destOrd="0" parTransId="{B05C0E09-E11F-4074-B97A-910790EFE37A}" sibTransId="{D6B48D36-05D9-460F-A968-67CE7C285949}"/>
    <dgm:cxn modelId="{856EE8FB-E592-4561-BB34-E9B1F2BCB551}" srcId="{84B1C280-3BEC-44E9-AC3F-B8E326171DEE}" destId="{C81A4CF1-416A-4EA0-A00D-D94FCEE0269A}" srcOrd="0" destOrd="0" parTransId="{359A6B76-85DF-48ED-8FCA-7CD53C1C115F}" sibTransId="{3ED0C43F-7437-4214-9DFA-2F10DC6861F2}"/>
    <dgm:cxn modelId="{8C73C1E9-76B4-4F47-AB05-5212EF67D182}" type="presOf" srcId="{D897BB54-9C85-4817-BD07-426DAD0D8761}" destId="{13BAAC01-69AF-4D4C-ACB1-750DF8F953F1}" srcOrd="0" destOrd="0" presId="urn:microsoft.com/office/officeart/2008/layout/VerticalCurvedList"/>
    <dgm:cxn modelId="{F539CD38-8FA6-4E28-BD13-399B5504DB3C}" type="presOf" srcId="{76C098B1-9698-4071-8AAA-3AF2A2D4BF70}" destId="{5F318496-7B37-4E0C-BCE1-A6414A9C22E6}" srcOrd="0" destOrd="0" presId="urn:microsoft.com/office/officeart/2008/layout/VerticalCurvedList"/>
    <dgm:cxn modelId="{A42B48DF-DC63-48BB-8B48-128355D48D03}" type="presOf" srcId="{C81A4CF1-416A-4EA0-A00D-D94FCEE0269A}" destId="{EF86C527-7EE1-4EAF-B622-A86BCDC7C422}" srcOrd="0" destOrd="0" presId="urn:microsoft.com/office/officeart/2008/layout/VerticalCurvedList"/>
    <dgm:cxn modelId="{D86C827F-EE6A-4B76-8517-39440CF5DC6E}" type="presOf" srcId="{D5FE87DF-609C-43DA-A2C0-F8505E80E2DC}" destId="{971B39C2-EF3F-40AE-84E8-A45A82B7ECAF}" srcOrd="0" destOrd="0" presId="urn:microsoft.com/office/officeart/2008/layout/VerticalCurvedList"/>
    <dgm:cxn modelId="{97773DA1-61F1-4C6A-821E-EA2A55EE4FA5}" srcId="{84B1C280-3BEC-44E9-AC3F-B8E326171DEE}" destId="{D897BB54-9C85-4817-BD07-426DAD0D8761}" srcOrd="5" destOrd="0" parTransId="{F540A751-D3CF-4665-AE14-586535891B10}" sibTransId="{9B999197-A1E0-4BA6-9749-4C53560B7C4B}"/>
    <dgm:cxn modelId="{DD88C47B-4FC8-45C7-BB8D-06D110A51CBE}" type="presOf" srcId="{DEF67FED-225B-4EF0-AC3B-C9C4F1F3D25C}" destId="{AD30B790-AFCA-4D13-8834-43CC5A1B789A}" srcOrd="0" destOrd="0" presId="urn:microsoft.com/office/officeart/2008/layout/VerticalCurvedList"/>
    <dgm:cxn modelId="{B5A29EAA-17B5-4DAE-8835-49212EC9F2DD}" type="presOf" srcId="{84B1C280-3BEC-44E9-AC3F-B8E326171DEE}" destId="{78D15D70-EAF5-4029-8428-81E635E88CA5}" srcOrd="0" destOrd="0" presId="urn:microsoft.com/office/officeart/2008/layout/VerticalCurvedList"/>
    <dgm:cxn modelId="{D0E563ED-226A-4606-A1FE-5074606361EF}" type="presOf" srcId="{ECBE1ED0-5B93-497F-9166-7DFE787B4499}" destId="{04DF1566-1346-453D-80E6-2EB631C9C15F}" srcOrd="0" destOrd="0" presId="urn:microsoft.com/office/officeart/2008/layout/VerticalCurvedList"/>
    <dgm:cxn modelId="{0B2DABB1-DC69-47E3-8EB1-07FD559B36AC}" srcId="{84B1C280-3BEC-44E9-AC3F-B8E326171DEE}" destId="{DEF67FED-225B-4EF0-AC3B-C9C4F1F3D25C}" srcOrd="4" destOrd="0" parTransId="{7C08EDA8-1A16-4D0A-BBC5-750EA7177B26}" sibTransId="{344707FF-F7C2-4C0E-9098-27146AF3F718}"/>
    <dgm:cxn modelId="{27BE64FB-D21A-4C2E-A85C-822B18E57ED8}" type="presOf" srcId="{3ED0C43F-7437-4214-9DFA-2F10DC6861F2}" destId="{B47437B6-817B-424C-84B6-496FBE84ABE4}" srcOrd="0" destOrd="0" presId="urn:microsoft.com/office/officeart/2008/layout/VerticalCurvedList"/>
    <dgm:cxn modelId="{2AE7E9B7-B2A1-425C-9510-9E7B44D8FAAD}" type="presParOf" srcId="{78D15D70-EAF5-4029-8428-81E635E88CA5}" destId="{742EB8E4-415C-437D-8A6E-FD7A4416EFE4}" srcOrd="0" destOrd="0" presId="urn:microsoft.com/office/officeart/2008/layout/VerticalCurvedList"/>
    <dgm:cxn modelId="{82A4DDF5-DFCA-4EE4-B9B3-0BE8ADB08882}" type="presParOf" srcId="{742EB8E4-415C-437D-8A6E-FD7A4416EFE4}" destId="{12CD6220-4ECB-43E3-ACA1-2B902A8EBD76}" srcOrd="0" destOrd="0" presId="urn:microsoft.com/office/officeart/2008/layout/VerticalCurvedList"/>
    <dgm:cxn modelId="{FF22C175-4340-4244-9310-9168875884D3}" type="presParOf" srcId="{12CD6220-4ECB-43E3-ACA1-2B902A8EBD76}" destId="{0F2F09BC-CB5F-4655-B2D9-54BF166F9791}" srcOrd="0" destOrd="0" presId="urn:microsoft.com/office/officeart/2008/layout/VerticalCurvedList"/>
    <dgm:cxn modelId="{AC48C605-F79C-4580-A840-6AEA5F724794}" type="presParOf" srcId="{12CD6220-4ECB-43E3-ACA1-2B902A8EBD76}" destId="{B47437B6-817B-424C-84B6-496FBE84ABE4}" srcOrd="1" destOrd="0" presId="urn:microsoft.com/office/officeart/2008/layout/VerticalCurvedList"/>
    <dgm:cxn modelId="{6C85A548-2A93-4778-BF1A-CE5551101A68}" type="presParOf" srcId="{12CD6220-4ECB-43E3-ACA1-2B902A8EBD76}" destId="{5F8E4864-9211-4C12-9ACE-8F512640E38D}" srcOrd="2" destOrd="0" presId="urn:microsoft.com/office/officeart/2008/layout/VerticalCurvedList"/>
    <dgm:cxn modelId="{771785E0-8C8A-480F-A769-97AC50E8A9BA}" type="presParOf" srcId="{12CD6220-4ECB-43E3-ACA1-2B902A8EBD76}" destId="{B113B505-C75E-4511-A40F-E390515AB728}" srcOrd="3" destOrd="0" presId="urn:microsoft.com/office/officeart/2008/layout/VerticalCurvedList"/>
    <dgm:cxn modelId="{A8B7A4EE-B78B-4D15-AC2A-B438E26A869F}" type="presParOf" srcId="{742EB8E4-415C-437D-8A6E-FD7A4416EFE4}" destId="{EF86C527-7EE1-4EAF-B622-A86BCDC7C422}" srcOrd="1" destOrd="0" presId="urn:microsoft.com/office/officeart/2008/layout/VerticalCurvedList"/>
    <dgm:cxn modelId="{7BB1A239-698A-48B3-84F7-B0B0B3104F75}" type="presParOf" srcId="{742EB8E4-415C-437D-8A6E-FD7A4416EFE4}" destId="{B19D4B90-9858-4FD3-8F35-5FFBCBC6DF53}" srcOrd="2" destOrd="0" presId="urn:microsoft.com/office/officeart/2008/layout/VerticalCurvedList"/>
    <dgm:cxn modelId="{8573F850-B2C3-4ABF-AC79-FAAE64DCCE75}" type="presParOf" srcId="{B19D4B90-9858-4FD3-8F35-5FFBCBC6DF53}" destId="{37B5F33B-DD4D-439B-8454-29049FAF4E58}" srcOrd="0" destOrd="0" presId="urn:microsoft.com/office/officeart/2008/layout/VerticalCurvedList"/>
    <dgm:cxn modelId="{11A48483-D6EB-45A2-9A6F-0503DE78B27A}" type="presParOf" srcId="{742EB8E4-415C-437D-8A6E-FD7A4416EFE4}" destId="{04DF1566-1346-453D-80E6-2EB631C9C15F}" srcOrd="3" destOrd="0" presId="urn:microsoft.com/office/officeart/2008/layout/VerticalCurvedList"/>
    <dgm:cxn modelId="{9DA67C6E-EC4F-4F72-9539-A790A8A2CE77}" type="presParOf" srcId="{742EB8E4-415C-437D-8A6E-FD7A4416EFE4}" destId="{FDF71E52-7C06-4D9A-B01A-C94430A6794D}" srcOrd="4" destOrd="0" presId="urn:microsoft.com/office/officeart/2008/layout/VerticalCurvedList"/>
    <dgm:cxn modelId="{8C96D309-48A3-46C9-97B3-DC3D001293A8}" type="presParOf" srcId="{FDF71E52-7C06-4D9A-B01A-C94430A6794D}" destId="{E32B86C9-284C-437E-8697-6AFC6FA36A2C}" srcOrd="0" destOrd="0" presId="urn:microsoft.com/office/officeart/2008/layout/VerticalCurvedList"/>
    <dgm:cxn modelId="{0B33D1C1-03D1-4632-A6AA-12CBFEB9EAE4}" type="presParOf" srcId="{742EB8E4-415C-437D-8A6E-FD7A4416EFE4}" destId="{5F318496-7B37-4E0C-BCE1-A6414A9C22E6}" srcOrd="5" destOrd="0" presId="urn:microsoft.com/office/officeart/2008/layout/VerticalCurvedList"/>
    <dgm:cxn modelId="{9472D1AB-7CB8-41C1-A7E1-D91AD46EEFC6}" type="presParOf" srcId="{742EB8E4-415C-437D-8A6E-FD7A4416EFE4}" destId="{8E8CD99D-AB03-4B97-83A3-2E812A253398}" srcOrd="6" destOrd="0" presId="urn:microsoft.com/office/officeart/2008/layout/VerticalCurvedList"/>
    <dgm:cxn modelId="{D9CB15D3-A7B5-432C-8557-7DC720A6944C}" type="presParOf" srcId="{8E8CD99D-AB03-4B97-83A3-2E812A253398}" destId="{1B280A2B-8E85-4B61-B58C-7B16EFF1AF2C}" srcOrd="0" destOrd="0" presId="urn:microsoft.com/office/officeart/2008/layout/VerticalCurvedList"/>
    <dgm:cxn modelId="{EDA8E5F1-7569-4799-9319-F96E40D46EDA}" type="presParOf" srcId="{742EB8E4-415C-437D-8A6E-FD7A4416EFE4}" destId="{971B39C2-EF3F-40AE-84E8-A45A82B7ECAF}" srcOrd="7" destOrd="0" presId="urn:microsoft.com/office/officeart/2008/layout/VerticalCurvedList"/>
    <dgm:cxn modelId="{EF441184-E6F5-4D97-88F0-5F5BE2D0E7C9}" type="presParOf" srcId="{742EB8E4-415C-437D-8A6E-FD7A4416EFE4}" destId="{19CF7C4C-7F5A-4C97-95AA-5AB34BC2F6A1}" srcOrd="8" destOrd="0" presId="urn:microsoft.com/office/officeart/2008/layout/VerticalCurvedList"/>
    <dgm:cxn modelId="{642E41EE-0670-4DF8-AAAF-38A312ED5E5F}" type="presParOf" srcId="{19CF7C4C-7F5A-4C97-95AA-5AB34BC2F6A1}" destId="{263F4C7E-B8A5-469A-80E7-082B3F49645D}" srcOrd="0" destOrd="0" presId="urn:microsoft.com/office/officeart/2008/layout/VerticalCurvedList"/>
    <dgm:cxn modelId="{F24045E6-F7BC-484C-BB18-824E8577EB4D}" type="presParOf" srcId="{742EB8E4-415C-437D-8A6E-FD7A4416EFE4}" destId="{AD30B790-AFCA-4D13-8834-43CC5A1B789A}" srcOrd="9" destOrd="0" presId="urn:microsoft.com/office/officeart/2008/layout/VerticalCurvedList"/>
    <dgm:cxn modelId="{6243838B-E49F-42EE-9F48-43F09E689FD8}" type="presParOf" srcId="{742EB8E4-415C-437D-8A6E-FD7A4416EFE4}" destId="{5207F1F8-C526-4320-ADDA-501F84A7F1FD}" srcOrd="10" destOrd="0" presId="urn:microsoft.com/office/officeart/2008/layout/VerticalCurvedList"/>
    <dgm:cxn modelId="{2D851F76-6645-4912-8AD0-7F50BC19E70E}" type="presParOf" srcId="{5207F1F8-C526-4320-ADDA-501F84A7F1FD}" destId="{4A755216-6832-4077-8925-1BD12502830C}" srcOrd="0" destOrd="0" presId="urn:microsoft.com/office/officeart/2008/layout/VerticalCurvedList"/>
    <dgm:cxn modelId="{7535EFB6-2DB5-4C9A-A2EC-D01AA1E1BB2E}" type="presParOf" srcId="{742EB8E4-415C-437D-8A6E-FD7A4416EFE4}" destId="{13BAAC01-69AF-4D4C-ACB1-750DF8F953F1}" srcOrd="11" destOrd="0" presId="urn:microsoft.com/office/officeart/2008/layout/VerticalCurvedList"/>
    <dgm:cxn modelId="{77AF28DF-DB91-4252-8552-4223D6625B24}" type="presParOf" srcId="{742EB8E4-415C-437D-8A6E-FD7A4416EFE4}" destId="{83DB225D-6CD5-4A2F-9DB0-C3F318911C68}" srcOrd="12" destOrd="0" presId="urn:microsoft.com/office/officeart/2008/layout/VerticalCurvedList"/>
    <dgm:cxn modelId="{0F8B9815-3454-48CF-BD49-A84FC46F256E}" type="presParOf" srcId="{83DB225D-6CD5-4A2F-9DB0-C3F318911C68}" destId="{E83E7D9C-83EA-4EBB-B02A-89A736550B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0F2F76-6B36-4354-BB4C-B3635271CF54}" type="doc">
      <dgm:prSet loTypeId="urn:microsoft.com/office/officeart/2009/layout/CirclePictureHierarchy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9FAA0962-3B37-40A6-B5AD-23062058F66C}">
      <dgm:prSet phldrT="[Texto]" custT="1"/>
      <dgm:spPr/>
      <dgm:t>
        <a:bodyPr/>
        <a:lstStyle/>
        <a:p>
          <a:pPr algn="ctr"/>
          <a:r>
            <a:rPr lang="es-MX" sz="1800" b="1" dirty="0">
              <a:solidFill>
                <a:srgbClr val="C00000"/>
              </a:solidFill>
              <a:latin typeface="+mn-lt"/>
              <a:cs typeface="Times New Roman" pitchFamily="18" charset="0"/>
            </a:rPr>
            <a:t>Programa Nacional de Monitoreo y Control de Residuos Tóxicos y Contaminantes</a:t>
          </a:r>
        </a:p>
        <a:p>
          <a:pPr algn="ctr"/>
          <a:r>
            <a:rPr lang="es-MX" sz="1800" b="1" dirty="0" err="1">
              <a:solidFill>
                <a:srgbClr val="C00000"/>
              </a:solidFill>
              <a:latin typeface="+mn-lt"/>
              <a:cs typeface="Times New Roman" pitchFamily="18" charset="0"/>
            </a:rPr>
            <a:t>PNMyCRTyC</a:t>
          </a:r>
          <a:endParaRPr lang="es-MX" sz="1800" b="1" dirty="0">
            <a:solidFill>
              <a:srgbClr val="C00000"/>
            </a:solidFill>
            <a:latin typeface="+mn-lt"/>
            <a:cs typeface="Times New Roman" pitchFamily="18" charset="0"/>
          </a:endParaRPr>
        </a:p>
      </dgm:t>
    </dgm:pt>
    <dgm:pt modelId="{D492874D-4741-45F1-8225-5F8003CA4A21}" type="parTrans" cxnId="{6FD96D65-7316-4C6E-BE6B-1E24193026EE}">
      <dgm:prSet/>
      <dgm:spPr/>
      <dgm:t>
        <a:bodyPr/>
        <a:lstStyle/>
        <a:p>
          <a:endParaRPr lang="es-MX"/>
        </a:p>
      </dgm:t>
    </dgm:pt>
    <dgm:pt modelId="{F22C6D97-6FA9-4D5D-BF5F-DC90996E8FF8}" type="sibTrans" cxnId="{6FD96D65-7316-4C6E-BE6B-1E24193026EE}">
      <dgm:prSet/>
      <dgm:spPr/>
      <dgm:t>
        <a:bodyPr/>
        <a:lstStyle/>
        <a:p>
          <a:endParaRPr lang="es-MX"/>
        </a:p>
      </dgm:t>
    </dgm:pt>
    <dgm:pt modelId="{DB0AB2F6-F9D7-41AE-B76D-0E741D9C6313}">
      <dgm:prSet phldrT="[Texto]" custT="1"/>
      <dgm:spPr>
        <a:ln>
          <a:solidFill>
            <a:srgbClr val="008000">
              <a:alpha val="0"/>
            </a:srgbClr>
          </a:solidFill>
        </a:ln>
      </dgm:spPr>
      <dgm:t>
        <a:bodyPr/>
        <a:lstStyle/>
        <a:p>
          <a:pPr algn="ctr"/>
          <a:r>
            <a:rPr lang="es-MX" sz="1800" b="1" dirty="0">
              <a:solidFill>
                <a:srgbClr val="FF0000"/>
              </a:solidFill>
              <a:latin typeface="+mn-lt"/>
              <a:cs typeface="Times New Roman" pitchFamily="18" charset="0"/>
            </a:rPr>
            <a:t>Programa Nacional de Monitoreo en alimentos de origen animal</a:t>
          </a:r>
        </a:p>
      </dgm:t>
    </dgm:pt>
    <dgm:pt modelId="{0425A0C8-E7C3-4AFA-AD1D-E138B58AA0DC}" type="parTrans" cxnId="{2A8FAE90-DDF0-442B-B699-496A16095A0F}">
      <dgm:prSet/>
      <dgm:spPr/>
      <dgm:t>
        <a:bodyPr/>
        <a:lstStyle/>
        <a:p>
          <a:endParaRPr lang="es-MX"/>
        </a:p>
      </dgm:t>
    </dgm:pt>
    <dgm:pt modelId="{84C2FA47-787D-4A53-922E-C574E8390A17}" type="sibTrans" cxnId="{2A8FAE90-DDF0-442B-B699-496A16095A0F}">
      <dgm:prSet/>
      <dgm:spPr/>
      <dgm:t>
        <a:bodyPr/>
        <a:lstStyle/>
        <a:p>
          <a:endParaRPr lang="es-MX"/>
        </a:p>
      </dgm:t>
    </dgm:pt>
    <dgm:pt modelId="{62BF3A73-BF16-412D-BE3A-180746F984CA}">
      <dgm:prSet/>
      <dgm:spPr/>
      <dgm:t>
        <a:bodyPr/>
        <a:lstStyle/>
        <a:p>
          <a:endParaRPr lang="es-MX" dirty="0"/>
        </a:p>
      </dgm:t>
    </dgm:pt>
    <dgm:pt modelId="{5BE19FF0-AA10-4B38-B82F-B8790902B45C}" type="parTrans" cxnId="{1CCB881D-5E84-4FE1-A6D6-4F370E26A333}">
      <dgm:prSet/>
      <dgm:spPr/>
      <dgm:t>
        <a:bodyPr/>
        <a:lstStyle/>
        <a:p>
          <a:endParaRPr lang="es-MX"/>
        </a:p>
      </dgm:t>
    </dgm:pt>
    <dgm:pt modelId="{78FEFB1A-5AE6-481D-A1C9-8FA48CBD3694}" type="sibTrans" cxnId="{1CCB881D-5E84-4FE1-A6D6-4F370E26A333}">
      <dgm:prSet/>
      <dgm:spPr/>
      <dgm:t>
        <a:bodyPr/>
        <a:lstStyle/>
        <a:p>
          <a:endParaRPr lang="es-MX"/>
        </a:p>
      </dgm:t>
    </dgm:pt>
    <dgm:pt modelId="{9B5CEE0C-7830-4D2C-9F01-C4BAA0D355DA}">
      <dgm:prSet/>
      <dgm:spPr/>
      <dgm:t>
        <a:bodyPr/>
        <a:lstStyle/>
        <a:p>
          <a:endParaRPr lang="es-MX"/>
        </a:p>
      </dgm:t>
    </dgm:pt>
    <dgm:pt modelId="{C6FFB05B-3D16-441B-BAF7-7FDC295483CE}" type="parTrans" cxnId="{5CB9F393-7A71-4D3F-B48A-E2A9B8789BB1}">
      <dgm:prSet/>
      <dgm:spPr/>
      <dgm:t>
        <a:bodyPr/>
        <a:lstStyle/>
        <a:p>
          <a:endParaRPr lang="es-MX"/>
        </a:p>
      </dgm:t>
    </dgm:pt>
    <dgm:pt modelId="{ACF570AF-8B86-47B1-99C2-BF58238A8D32}" type="sibTrans" cxnId="{5CB9F393-7A71-4D3F-B48A-E2A9B8789BB1}">
      <dgm:prSet/>
      <dgm:spPr/>
      <dgm:t>
        <a:bodyPr/>
        <a:lstStyle/>
        <a:p>
          <a:endParaRPr lang="es-MX"/>
        </a:p>
      </dgm:t>
    </dgm:pt>
    <dgm:pt modelId="{C4F5FCC8-4BEC-426B-AEA4-22E1D7FD7EFD}">
      <dgm:prSet/>
      <dgm:spPr/>
      <dgm:t>
        <a:bodyPr/>
        <a:lstStyle/>
        <a:p>
          <a:endParaRPr lang="es-MX"/>
        </a:p>
      </dgm:t>
    </dgm:pt>
    <dgm:pt modelId="{83FB0D0B-A33A-4F5E-AFA8-88F291354ED6}" type="parTrans" cxnId="{0AD19BC4-928B-446E-A9AD-08A56B24991F}">
      <dgm:prSet/>
      <dgm:spPr/>
      <dgm:t>
        <a:bodyPr/>
        <a:lstStyle/>
        <a:p>
          <a:endParaRPr lang="es-MX"/>
        </a:p>
      </dgm:t>
    </dgm:pt>
    <dgm:pt modelId="{341D5713-0150-479B-A225-9516067D9164}" type="sibTrans" cxnId="{0AD19BC4-928B-446E-A9AD-08A56B24991F}">
      <dgm:prSet/>
      <dgm:spPr/>
      <dgm:t>
        <a:bodyPr/>
        <a:lstStyle/>
        <a:p>
          <a:endParaRPr lang="es-MX"/>
        </a:p>
      </dgm:t>
    </dgm:pt>
    <dgm:pt modelId="{5F1486B3-65AC-40C4-ACA3-1A1357BDDF85}">
      <dgm:prSet custT="1"/>
      <dgm:spPr>
        <a:ln>
          <a:solidFill>
            <a:srgbClr val="008000">
              <a:alpha val="0"/>
            </a:srgbClr>
          </a:solidFill>
        </a:ln>
      </dgm:spPr>
      <dgm:t>
        <a:bodyPr/>
        <a:lstStyle/>
        <a:p>
          <a:r>
            <a:rPr lang="es-MX" sz="2000" b="1" dirty="0">
              <a:solidFill>
                <a:srgbClr val="C00000"/>
              </a:solidFill>
              <a:latin typeface="+mn-lt"/>
              <a:cs typeface="Times New Roman" pitchFamily="18" charset="0"/>
            </a:rPr>
            <a:t>Programa de reducción de patógenos en </a:t>
          </a:r>
          <a:r>
            <a:rPr lang="es-MX" sz="2000" b="1" dirty="0" smtClean="0">
              <a:solidFill>
                <a:srgbClr val="C00000"/>
              </a:solidFill>
              <a:latin typeface="+mn-lt"/>
              <a:cs typeface="Times New Roman" pitchFamily="18" charset="0"/>
            </a:rPr>
            <a:t>cárnicos</a:t>
          </a:r>
          <a:endParaRPr lang="es-MX" sz="2000" b="1" dirty="0">
            <a:solidFill>
              <a:srgbClr val="C00000"/>
            </a:solidFill>
            <a:latin typeface="+mn-lt"/>
            <a:cs typeface="Times New Roman" pitchFamily="18" charset="0"/>
          </a:endParaRPr>
        </a:p>
      </dgm:t>
    </dgm:pt>
    <dgm:pt modelId="{B9299800-771A-4968-8E3E-164F0A4AE76F}" type="parTrans" cxnId="{B2EF0BD0-7DB9-430A-8E9D-FE94EE28BA35}">
      <dgm:prSet/>
      <dgm:spPr/>
      <dgm:t>
        <a:bodyPr/>
        <a:lstStyle/>
        <a:p>
          <a:endParaRPr lang="es-MX"/>
        </a:p>
      </dgm:t>
    </dgm:pt>
    <dgm:pt modelId="{BDA1FA6B-9DDC-4374-8FED-DE60EF59243B}" type="sibTrans" cxnId="{B2EF0BD0-7DB9-430A-8E9D-FE94EE28BA35}">
      <dgm:prSet/>
      <dgm:spPr/>
      <dgm:t>
        <a:bodyPr/>
        <a:lstStyle/>
        <a:p>
          <a:endParaRPr lang="es-MX"/>
        </a:p>
      </dgm:t>
    </dgm:pt>
    <dgm:pt modelId="{1F468506-6483-4BD5-AC42-BD8209BACF6A}">
      <dgm:prSet/>
      <dgm:spPr/>
      <dgm:t>
        <a:bodyPr/>
        <a:lstStyle/>
        <a:p>
          <a:endParaRPr lang="es-MX"/>
        </a:p>
      </dgm:t>
    </dgm:pt>
    <dgm:pt modelId="{28867318-5C34-46F6-9FE6-82A0BCC6D0FB}" type="sibTrans" cxnId="{215C36E8-4D4B-4040-A4D7-31A9C8F033E7}">
      <dgm:prSet/>
      <dgm:spPr/>
      <dgm:t>
        <a:bodyPr/>
        <a:lstStyle/>
        <a:p>
          <a:endParaRPr lang="es-MX"/>
        </a:p>
      </dgm:t>
    </dgm:pt>
    <dgm:pt modelId="{6C7DC101-1F27-46D1-9330-9B5E7AB15340}" type="parTrans" cxnId="{215C36E8-4D4B-4040-A4D7-31A9C8F033E7}">
      <dgm:prSet/>
      <dgm:spPr/>
      <dgm:t>
        <a:bodyPr/>
        <a:lstStyle/>
        <a:p>
          <a:endParaRPr lang="es-MX"/>
        </a:p>
      </dgm:t>
    </dgm:pt>
    <dgm:pt modelId="{CF9406D2-05BA-408A-BA80-DC83249B102F}" type="pres">
      <dgm:prSet presAssocID="{300F2F76-6B36-4354-BB4C-B3635271CF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E7C4517B-8975-4371-A7DF-FB87F7B70CA7}" type="pres">
      <dgm:prSet presAssocID="{5F1486B3-65AC-40C4-ACA3-1A1357BDDF85}" presName="hierRoot1" presStyleCnt="0"/>
      <dgm:spPr/>
    </dgm:pt>
    <dgm:pt modelId="{54D32899-6002-4D78-A82E-AA359E73D469}" type="pres">
      <dgm:prSet presAssocID="{5F1486B3-65AC-40C4-ACA3-1A1357BDDF85}" presName="composite" presStyleCnt="0"/>
      <dgm:spPr/>
    </dgm:pt>
    <dgm:pt modelId="{BE10F971-C77D-40BB-9FB6-A9DD191C3414}" type="pres">
      <dgm:prSet presAssocID="{5F1486B3-65AC-40C4-ACA3-1A1357BDDF85}" presName="image" presStyleLbl="node0" presStyleIdx="0" presStyleCnt="3" custScaleX="127204" custScaleY="127204" custLinFactY="-100000" custLinFactNeighborX="23543" custLinFactNeighborY="-10754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71BD7D6-C34B-41A6-9508-184803C5ED89}" type="pres">
      <dgm:prSet presAssocID="{5F1486B3-65AC-40C4-ACA3-1A1357BDDF85}" presName="text" presStyleLbl="revTx" presStyleIdx="0" presStyleCnt="7" custScaleX="193922" custLinFactNeighborX="78140" custLinFactNeighborY="-3265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4C9A8EC-5466-46FC-B82C-1B38D6821335}" type="pres">
      <dgm:prSet presAssocID="{5F1486B3-65AC-40C4-ACA3-1A1357BDDF85}" presName="hierChild2" presStyleCnt="0"/>
      <dgm:spPr/>
    </dgm:pt>
    <dgm:pt modelId="{48F95834-F002-4190-83C1-6142E2A59E39}" type="pres">
      <dgm:prSet presAssocID="{9FAA0962-3B37-40A6-B5AD-23062058F66C}" presName="hierRoot1" presStyleCnt="0"/>
      <dgm:spPr/>
    </dgm:pt>
    <dgm:pt modelId="{62F505A1-A8E9-4903-A973-3DD79B9FAA58}" type="pres">
      <dgm:prSet presAssocID="{9FAA0962-3B37-40A6-B5AD-23062058F66C}" presName="composite" presStyleCnt="0"/>
      <dgm:spPr/>
    </dgm:pt>
    <dgm:pt modelId="{85875ED1-078E-4076-8CB9-9C9A7C545EF0}" type="pres">
      <dgm:prSet presAssocID="{9FAA0962-3B37-40A6-B5AD-23062058F66C}" presName="image" presStyleLbl="node0" presStyleIdx="1" presStyleCnt="3" custScaleX="127204" custScaleY="127204" custLinFactNeighborX="32478" custLinFactNeighborY="-8715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C69EDAE-A07D-4462-A881-CA7D2D56553B}" type="pres">
      <dgm:prSet presAssocID="{9FAA0962-3B37-40A6-B5AD-23062058F66C}" presName="text" presStyleLbl="revTx" presStyleIdx="1" presStyleCnt="7" custScaleX="329347" custScaleY="110426" custLinFactX="100000" custLinFactY="-91263" custLinFactNeighborX="145228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3D334EF-1223-43B7-90D3-FA314BA42FB8}" type="pres">
      <dgm:prSet presAssocID="{9FAA0962-3B37-40A6-B5AD-23062058F66C}" presName="hierChild2" presStyleCnt="0"/>
      <dgm:spPr/>
    </dgm:pt>
    <dgm:pt modelId="{681711B3-8590-496C-8EEA-77BC5A38435E}" type="pres">
      <dgm:prSet presAssocID="{5BE19FF0-AA10-4B38-B82F-B8790902B45C}" presName="Name10" presStyleLbl="parChTrans1D2" presStyleIdx="0" presStyleCnt="4"/>
      <dgm:spPr/>
      <dgm:t>
        <a:bodyPr/>
        <a:lstStyle/>
        <a:p>
          <a:endParaRPr lang="es-MX"/>
        </a:p>
      </dgm:t>
    </dgm:pt>
    <dgm:pt modelId="{E59198EC-D28F-4118-B38E-9DA17959C18F}" type="pres">
      <dgm:prSet presAssocID="{62BF3A73-BF16-412D-BE3A-180746F984CA}" presName="hierRoot2" presStyleCnt="0"/>
      <dgm:spPr/>
    </dgm:pt>
    <dgm:pt modelId="{3368E106-3C93-45BB-B766-9AF0AE71AC6C}" type="pres">
      <dgm:prSet presAssocID="{62BF3A73-BF16-412D-BE3A-180746F984CA}" presName="composite2" presStyleCnt="0"/>
      <dgm:spPr/>
    </dgm:pt>
    <dgm:pt modelId="{690099BD-4FC5-4AB7-B201-6C5CF52E2EC2}" type="pres">
      <dgm:prSet presAssocID="{62BF3A73-BF16-412D-BE3A-180746F984CA}" presName="image2" presStyleLbl="node2" presStyleIdx="0" presStyleCnt="4" custScaleX="129102" custScaleY="127204" custLinFactNeighborX="1288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45ABC7B-6E26-40B5-B7AF-EC58C578A6DE}" type="pres">
      <dgm:prSet presAssocID="{62BF3A73-BF16-412D-BE3A-180746F984CA}" presName="text2" presStyleLbl="revTx" presStyleIdx="2" presStyleCnt="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DBC449A-4DFE-4510-ADF9-3B7AF161AB57}" type="pres">
      <dgm:prSet presAssocID="{62BF3A73-BF16-412D-BE3A-180746F984CA}" presName="hierChild3" presStyleCnt="0"/>
      <dgm:spPr/>
    </dgm:pt>
    <dgm:pt modelId="{4E0D14DA-0E05-4E3C-BF62-43904BA7817B}" type="pres">
      <dgm:prSet presAssocID="{C6FFB05B-3D16-441B-BAF7-7FDC295483CE}" presName="Name10" presStyleLbl="parChTrans1D2" presStyleIdx="1" presStyleCnt="4"/>
      <dgm:spPr/>
      <dgm:t>
        <a:bodyPr/>
        <a:lstStyle/>
        <a:p>
          <a:endParaRPr lang="es-MX"/>
        </a:p>
      </dgm:t>
    </dgm:pt>
    <dgm:pt modelId="{1604C1A2-AD95-4E25-B0AA-80941A15548C}" type="pres">
      <dgm:prSet presAssocID="{9B5CEE0C-7830-4D2C-9F01-C4BAA0D355DA}" presName="hierRoot2" presStyleCnt="0"/>
      <dgm:spPr/>
    </dgm:pt>
    <dgm:pt modelId="{47FC908E-9F54-4102-8379-AC1BC9F7B01B}" type="pres">
      <dgm:prSet presAssocID="{9B5CEE0C-7830-4D2C-9F01-C4BAA0D355DA}" presName="composite2" presStyleCnt="0"/>
      <dgm:spPr/>
    </dgm:pt>
    <dgm:pt modelId="{28E85841-8DFA-4076-911E-42889EF98069}" type="pres">
      <dgm:prSet presAssocID="{9B5CEE0C-7830-4D2C-9F01-C4BAA0D355DA}" presName="image2" presStyleLbl="node2" presStyleIdx="1" presStyleCnt="4" custScaleX="130917" custScaleY="128965" custLinFactNeighborX="90305" custLinFactNeighborY="-168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5A94B04-3CB2-4D4F-B753-999A91BEE080}" type="pres">
      <dgm:prSet presAssocID="{9B5CEE0C-7830-4D2C-9F01-C4BAA0D355DA}" presName="text2" presStyleLbl="revTx" presStyleIdx="3" presStyleCnt="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C013EB8-877C-49FF-AC2E-22F81049E494}" type="pres">
      <dgm:prSet presAssocID="{9B5CEE0C-7830-4D2C-9F01-C4BAA0D355DA}" presName="hierChild3" presStyleCnt="0"/>
      <dgm:spPr/>
    </dgm:pt>
    <dgm:pt modelId="{4424D913-818C-4AE5-B227-F1ADEA6CA21A}" type="pres">
      <dgm:prSet presAssocID="{83FB0D0B-A33A-4F5E-AFA8-88F291354ED6}" presName="Name10" presStyleLbl="parChTrans1D2" presStyleIdx="2" presStyleCnt="4"/>
      <dgm:spPr/>
      <dgm:t>
        <a:bodyPr/>
        <a:lstStyle/>
        <a:p>
          <a:endParaRPr lang="es-MX"/>
        </a:p>
      </dgm:t>
    </dgm:pt>
    <dgm:pt modelId="{6711E0CF-3515-4EF1-AC40-00D70075064B}" type="pres">
      <dgm:prSet presAssocID="{C4F5FCC8-4BEC-426B-AEA4-22E1D7FD7EFD}" presName="hierRoot2" presStyleCnt="0"/>
      <dgm:spPr/>
    </dgm:pt>
    <dgm:pt modelId="{D73F50C6-BB26-4E6A-AF82-8B1BFD4F2746}" type="pres">
      <dgm:prSet presAssocID="{C4F5FCC8-4BEC-426B-AEA4-22E1D7FD7EFD}" presName="composite2" presStyleCnt="0"/>
      <dgm:spPr/>
    </dgm:pt>
    <dgm:pt modelId="{0D5264C4-5EC8-4194-81B8-17F9E0180460}" type="pres">
      <dgm:prSet presAssocID="{C4F5FCC8-4BEC-426B-AEA4-22E1D7FD7EFD}" presName="image2" presStyleLbl="node2" presStyleIdx="2" presStyleCnt="4" custScaleX="132492" custScaleY="130775" custLinFactX="26109" custLinFactNeighborX="10000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C8DC79B1-EF6A-4384-B132-DDEAB651CCA9}" type="pres">
      <dgm:prSet presAssocID="{C4F5FCC8-4BEC-426B-AEA4-22E1D7FD7EFD}" presName="text2" presStyleLbl="revTx" presStyleIdx="4" presStyleCnt="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F453534-CFBF-4054-92C2-3660EFB0280D}" type="pres">
      <dgm:prSet presAssocID="{C4F5FCC8-4BEC-426B-AEA4-22E1D7FD7EFD}" presName="hierChild3" presStyleCnt="0"/>
      <dgm:spPr/>
    </dgm:pt>
    <dgm:pt modelId="{53F2B293-B505-4134-B2B2-4A61A464BF23}" type="pres">
      <dgm:prSet presAssocID="{0425A0C8-E7C3-4AFA-AD1D-E138B58AA0DC}" presName="Name10" presStyleLbl="parChTrans1D2" presStyleIdx="3" presStyleCnt="4"/>
      <dgm:spPr/>
      <dgm:t>
        <a:bodyPr/>
        <a:lstStyle/>
        <a:p>
          <a:endParaRPr lang="es-MX"/>
        </a:p>
      </dgm:t>
    </dgm:pt>
    <dgm:pt modelId="{8C839253-B880-4B4D-9326-04AE839EEDEA}" type="pres">
      <dgm:prSet presAssocID="{DB0AB2F6-F9D7-41AE-B76D-0E741D9C6313}" presName="hierRoot2" presStyleCnt="0"/>
      <dgm:spPr/>
    </dgm:pt>
    <dgm:pt modelId="{E788F2D7-404A-48CD-BEF3-FFE4162917DE}" type="pres">
      <dgm:prSet presAssocID="{DB0AB2F6-F9D7-41AE-B76D-0E741D9C6313}" presName="composite2" presStyleCnt="0"/>
      <dgm:spPr/>
    </dgm:pt>
    <dgm:pt modelId="{A283A3AB-A394-4210-855C-9E205E31F973}" type="pres">
      <dgm:prSet presAssocID="{DB0AB2F6-F9D7-41AE-B76D-0E741D9C6313}" presName="image2" presStyleLbl="node2" presStyleIdx="3" presStyleCnt="4" custScaleX="134553" custScaleY="132637" custLinFactX="64125" custLinFactNeighborX="100000" custLinFactNeighborY="-662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3EF6B7FD-612A-4B6B-8816-15F5CFEC5543}" type="pres">
      <dgm:prSet presAssocID="{DB0AB2F6-F9D7-41AE-B76D-0E741D9C6313}" presName="text2" presStyleLbl="revTx" presStyleIdx="5" presStyleCnt="7" custScaleX="229410" custScaleY="134918" custLinFactX="-178991" custLinFactY="-189357" custLinFactNeighborX="-200000" custLinFactNeighborY="-2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D9872C2-D759-4D8D-93B1-99B5C8BCDC8C}" type="pres">
      <dgm:prSet presAssocID="{DB0AB2F6-F9D7-41AE-B76D-0E741D9C6313}" presName="hierChild3" presStyleCnt="0"/>
      <dgm:spPr/>
    </dgm:pt>
    <dgm:pt modelId="{DD499DED-C4DD-4D7D-9D3D-FDC5E36A1C85}" type="pres">
      <dgm:prSet presAssocID="{1F468506-6483-4BD5-AC42-BD8209BACF6A}" presName="hierRoot1" presStyleCnt="0"/>
      <dgm:spPr/>
    </dgm:pt>
    <dgm:pt modelId="{CF25A751-3F01-49FA-A9EB-568A2A31718B}" type="pres">
      <dgm:prSet presAssocID="{1F468506-6483-4BD5-AC42-BD8209BACF6A}" presName="composite" presStyleCnt="0"/>
      <dgm:spPr/>
    </dgm:pt>
    <dgm:pt modelId="{0AAE0FDA-51DB-4186-A3E8-8749B8B14E95}" type="pres">
      <dgm:prSet presAssocID="{1F468506-6483-4BD5-AC42-BD8209BACF6A}" presName="image" presStyleLbl="node0" presStyleIdx="2" presStyleCnt="3" custScaleX="127204" custScaleY="127204" custLinFactNeighborX="12347" custLinFactNeighborY="-46366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76842EE3-0659-44CA-96F4-E53201642F11}" type="pres">
      <dgm:prSet presAssocID="{1F468506-6483-4BD5-AC42-BD8209BACF6A}" presName="text" presStyleLbl="revTx" presStyleIdx="6" presStyleCnt="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CC2124-F2C1-4FD7-A743-133EE04210EF}" type="pres">
      <dgm:prSet presAssocID="{1F468506-6483-4BD5-AC42-BD8209BACF6A}" presName="hierChild2" presStyleCnt="0"/>
      <dgm:spPr/>
    </dgm:pt>
  </dgm:ptLst>
  <dgm:cxnLst>
    <dgm:cxn modelId="{B2EF0BD0-7DB9-430A-8E9D-FE94EE28BA35}" srcId="{300F2F76-6B36-4354-BB4C-B3635271CF54}" destId="{5F1486B3-65AC-40C4-ACA3-1A1357BDDF85}" srcOrd="0" destOrd="0" parTransId="{B9299800-771A-4968-8E3E-164F0A4AE76F}" sibTransId="{BDA1FA6B-9DDC-4374-8FED-DE60EF59243B}"/>
    <dgm:cxn modelId="{3C320FD3-8E17-4EBF-8A9F-853DE418540D}" type="presOf" srcId="{5BE19FF0-AA10-4B38-B82F-B8790902B45C}" destId="{681711B3-8590-496C-8EEA-77BC5A38435E}" srcOrd="0" destOrd="0" presId="urn:microsoft.com/office/officeart/2009/layout/CirclePictureHierarchy"/>
    <dgm:cxn modelId="{5CB9F393-7A71-4D3F-B48A-E2A9B8789BB1}" srcId="{9FAA0962-3B37-40A6-B5AD-23062058F66C}" destId="{9B5CEE0C-7830-4D2C-9F01-C4BAA0D355DA}" srcOrd="1" destOrd="0" parTransId="{C6FFB05B-3D16-441B-BAF7-7FDC295483CE}" sibTransId="{ACF570AF-8B86-47B1-99C2-BF58238A8D32}"/>
    <dgm:cxn modelId="{1CCB881D-5E84-4FE1-A6D6-4F370E26A333}" srcId="{9FAA0962-3B37-40A6-B5AD-23062058F66C}" destId="{62BF3A73-BF16-412D-BE3A-180746F984CA}" srcOrd="0" destOrd="0" parTransId="{5BE19FF0-AA10-4B38-B82F-B8790902B45C}" sibTransId="{78FEFB1A-5AE6-481D-A1C9-8FA48CBD3694}"/>
    <dgm:cxn modelId="{CC84F9A0-F73C-467C-B886-ADE41B630465}" type="presOf" srcId="{62BF3A73-BF16-412D-BE3A-180746F984CA}" destId="{B45ABC7B-6E26-40B5-B7AF-EC58C578A6DE}" srcOrd="0" destOrd="0" presId="urn:microsoft.com/office/officeart/2009/layout/CirclePictureHierarchy"/>
    <dgm:cxn modelId="{6FD96D65-7316-4C6E-BE6B-1E24193026EE}" srcId="{300F2F76-6B36-4354-BB4C-B3635271CF54}" destId="{9FAA0962-3B37-40A6-B5AD-23062058F66C}" srcOrd="1" destOrd="0" parTransId="{D492874D-4741-45F1-8225-5F8003CA4A21}" sibTransId="{F22C6D97-6FA9-4D5D-BF5F-DC90996E8FF8}"/>
    <dgm:cxn modelId="{3A59B37F-26FD-4A0C-B6B7-92E6C104636B}" type="presOf" srcId="{DB0AB2F6-F9D7-41AE-B76D-0E741D9C6313}" destId="{3EF6B7FD-612A-4B6B-8816-15F5CFEC5543}" srcOrd="0" destOrd="0" presId="urn:microsoft.com/office/officeart/2009/layout/CirclePictureHierarchy"/>
    <dgm:cxn modelId="{E99C3986-9A75-4D89-A061-645A13FB47E7}" type="presOf" srcId="{1F468506-6483-4BD5-AC42-BD8209BACF6A}" destId="{76842EE3-0659-44CA-96F4-E53201642F11}" srcOrd="0" destOrd="0" presId="urn:microsoft.com/office/officeart/2009/layout/CirclePictureHierarchy"/>
    <dgm:cxn modelId="{A3F370E1-2FF5-4340-A5D0-96A7E69BD2D0}" type="presOf" srcId="{C6FFB05B-3D16-441B-BAF7-7FDC295483CE}" destId="{4E0D14DA-0E05-4E3C-BF62-43904BA7817B}" srcOrd="0" destOrd="0" presId="urn:microsoft.com/office/officeart/2009/layout/CirclePictureHierarchy"/>
    <dgm:cxn modelId="{35B50AB4-07C4-498A-9C9A-69F98EFB8667}" type="presOf" srcId="{83FB0D0B-A33A-4F5E-AFA8-88F291354ED6}" destId="{4424D913-818C-4AE5-B227-F1ADEA6CA21A}" srcOrd="0" destOrd="0" presId="urn:microsoft.com/office/officeart/2009/layout/CirclePictureHierarchy"/>
    <dgm:cxn modelId="{0AD19BC4-928B-446E-A9AD-08A56B24991F}" srcId="{9FAA0962-3B37-40A6-B5AD-23062058F66C}" destId="{C4F5FCC8-4BEC-426B-AEA4-22E1D7FD7EFD}" srcOrd="2" destOrd="0" parTransId="{83FB0D0B-A33A-4F5E-AFA8-88F291354ED6}" sibTransId="{341D5713-0150-479B-A225-9516067D9164}"/>
    <dgm:cxn modelId="{3796F664-DA15-4818-B502-822EB6D4EAD0}" type="presOf" srcId="{0425A0C8-E7C3-4AFA-AD1D-E138B58AA0DC}" destId="{53F2B293-B505-4134-B2B2-4A61A464BF23}" srcOrd="0" destOrd="0" presId="urn:microsoft.com/office/officeart/2009/layout/CirclePictureHierarchy"/>
    <dgm:cxn modelId="{12CA3635-6154-4864-9721-3389356A003C}" type="presOf" srcId="{5F1486B3-65AC-40C4-ACA3-1A1357BDDF85}" destId="{471BD7D6-C34B-41A6-9508-184803C5ED89}" srcOrd="0" destOrd="0" presId="urn:microsoft.com/office/officeart/2009/layout/CirclePictureHierarchy"/>
    <dgm:cxn modelId="{157B2F89-C749-4135-93D3-41653AA9E9DF}" type="presOf" srcId="{9B5CEE0C-7830-4D2C-9F01-C4BAA0D355DA}" destId="{F5A94B04-3CB2-4D4F-B753-999A91BEE080}" srcOrd="0" destOrd="0" presId="urn:microsoft.com/office/officeart/2009/layout/CirclePictureHierarchy"/>
    <dgm:cxn modelId="{2A8FAE90-DDF0-442B-B699-496A16095A0F}" srcId="{9FAA0962-3B37-40A6-B5AD-23062058F66C}" destId="{DB0AB2F6-F9D7-41AE-B76D-0E741D9C6313}" srcOrd="3" destOrd="0" parTransId="{0425A0C8-E7C3-4AFA-AD1D-E138B58AA0DC}" sibTransId="{84C2FA47-787D-4A53-922E-C574E8390A17}"/>
    <dgm:cxn modelId="{A9F7D9CB-3353-4071-80E0-0297205A9862}" type="presOf" srcId="{300F2F76-6B36-4354-BB4C-B3635271CF54}" destId="{CF9406D2-05BA-408A-BA80-DC83249B102F}" srcOrd="0" destOrd="0" presId="urn:microsoft.com/office/officeart/2009/layout/CirclePictureHierarchy"/>
    <dgm:cxn modelId="{168AAFD5-FCEC-4A06-B204-DD3776E942BB}" type="presOf" srcId="{C4F5FCC8-4BEC-426B-AEA4-22E1D7FD7EFD}" destId="{C8DC79B1-EF6A-4384-B132-DDEAB651CCA9}" srcOrd="0" destOrd="0" presId="urn:microsoft.com/office/officeart/2009/layout/CirclePictureHierarchy"/>
    <dgm:cxn modelId="{215C36E8-4D4B-4040-A4D7-31A9C8F033E7}" srcId="{300F2F76-6B36-4354-BB4C-B3635271CF54}" destId="{1F468506-6483-4BD5-AC42-BD8209BACF6A}" srcOrd="2" destOrd="0" parTransId="{6C7DC101-1F27-46D1-9330-9B5E7AB15340}" sibTransId="{28867318-5C34-46F6-9FE6-82A0BCC6D0FB}"/>
    <dgm:cxn modelId="{AE2DA1A5-BEED-4996-9EE6-BC29A8A7FF9E}" type="presOf" srcId="{9FAA0962-3B37-40A6-B5AD-23062058F66C}" destId="{9C69EDAE-A07D-4462-A881-CA7D2D56553B}" srcOrd="0" destOrd="0" presId="urn:microsoft.com/office/officeart/2009/layout/CirclePictureHierarchy"/>
    <dgm:cxn modelId="{68CA181C-6F2E-4DB4-8823-30251890DB2D}" type="presParOf" srcId="{CF9406D2-05BA-408A-BA80-DC83249B102F}" destId="{E7C4517B-8975-4371-A7DF-FB87F7B70CA7}" srcOrd="0" destOrd="0" presId="urn:microsoft.com/office/officeart/2009/layout/CirclePictureHierarchy"/>
    <dgm:cxn modelId="{54CBDB32-B514-4848-BCA4-576148FD7D53}" type="presParOf" srcId="{E7C4517B-8975-4371-A7DF-FB87F7B70CA7}" destId="{54D32899-6002-4D78-A82E-AA359E73D469}" srcOrd="0" destOrd="0" presId="urn:microsoft.com/office/officeart/2009/layout/CirclePictureHierarchy"/>
    <dgm:cxn modelId="{9009D600-2BDE-4CDB-A395-9FD13834ECAB}" type="presParOf" srcId="{54D32899-6002-4D78-A82E-AA359E73D469}" destId="{BE10F971-C77D-40BB-9FB6-A9DD191C3414}" srcOrd="0" destOrd="0" presId="urn:microsoft.com/office/officeart/2009/layout/CirclePictureHierarchy"/>
    <dgm:cxn modelId="{5FB890AB-3BEF-4546-BE25-58BFA404380C}" type="presParOf" srcId="{54D32899-6002-4D78-A82E-AA359E73D469}" destId="{471BD7D6-C34B-41A6-9508-184803C5ED89}" srcOrd="1" destOrd="0" presId="urn:microsoft.com/office/officeart/2009/layout/CirclePictureHierarchy"/>
    <dgm:cxn modelId="{BC6F3126-96F5-42B9-B743-0C9B5937299C}" type="presParOf" srcId="{E7C4517B-8975-4371-A7DF-FB87F7B70CA7}" destId="{24C9A8EC-5466-46FC-B82C-1B38D6821335}" srcOrd="1" destOrd="0" presId="urn:microsoft.com/office/officeart/2009/layout/CirclePictureHierarchy"/>
    <dgm:cxn modelId="{A0E4F494-F531-4510-83E0-523D782D37EA}" type="presParOf" srcId="{CF9406D2-05BA-408A-BA80-DC83249B102F}" destId="{48F95834-F002-4190-83C1-6142E2A59E39}" srcOrd="1" destOrd="0" presId="urn:microsoft.com/office/officeart/2009/layout/CirclePictureHierarchy"/>
    <dgm:cxn modelId="{02651904-A651-4144-AA0A-E515ADE1745F}" type="presParOf" srcId="{48F95834-F002-4190-83C1-6142E2A59E39}" destId="{62F505A1-A8E9-4903-A973-3DD79B9FAA58}" srcOrd="0" destOrd="0" presId="urn:microsoft.com/office/officeart/2009/layout/CirclePictureHierarchy"/>
    <dgm:cxn modelId="{C6510C44-7221-4040-9D43-D277EB3A2B32}" type="presParOf" srcId="{62F505A1-A8E9-4903-A973-3DD79B9FAA58}" destId="{85875ED1-078E-4076-8CB9-9C9A7C545EF0}" srcOrd="0" destOrd="0" presId="urn:microsoft.com/office/officeart/2009/layout/CirclePictureHierarchy"/>
    <dgm:cxn modelId="{17929E35-33D1-491B-B709-B332FF40A1B9}" type="presParOf" srcId="{62F505A1-A8E9-4903-A973-3DD79B9FAA58}" destId="{9C69EDAE-A07D-4462-A881-CA7D2D56553B}" srcOrd="1" destOrd="0" presId="urn:microsoft.com/office/officeart/2009/layout/CirclePictureHierarchy"/>
    <dgm:cxn modelId="{9ECC5F61-43EB-4D65-A050-C879545BA9BD}" type="presParOf" srcId="{48F95834-F002-4190-83C1-6142E2A59E39}" destId="{13D334EF-1223-43B7-90D3-FA314BA42FB8}" srcOrd="1" destOrd="0" presId="urn:microsoft.com/office/officeart/2009/layout/CirclePictureHierarchy"/>
    <dgm:cxn modelId="{BD5203AA-1329-4D76-8391-89FE10E11349}" type="presParOf" srcId="{13D334EF-1223-43B7-90D3-FA314BA42FB8}" destId="{681711B3-8590-496C-8EEA-77BC5A38435E}" srcOrd="0" destOrd="0" presId="urn:microsoft.com/office/officeart/2009/layout/CirclePictureHierarchy"/>
    <dgm:cxn modelId="{11591371-DB03-4CFE-8A6F-9620E0634FBB}" type="presParOf" srcId="{13D334EF-1223-43B7-90D3-FA314BA42FB8}" destId="{E59198EC-D28F-4118-B38E-9DA17959C18F}" srcOrd="1" destOrd="0" presId="urn:microsoft.com/office/officeart/2009/layout/CirclePictureHierarchy"/>
    <dgm:cxn modelId="{96E77265-A3A5-4EF6-8515-5C6542FE4AB3}" type="presParOf" srcId="{E59198EC-D28F-4118-B38E-9DA17959C18F}" destId="{3368E106-3C93-45BB-B766-9AF0AE71AC6C}" srcOrd="0" destOrd="0" presId="urn:microsoft.com/office/officeart/2009/layout/CirclePictureHierarchy"/>
    <dgm:cxn modelId="{60C9BE36-DE94-4C33-9F91-B96F2A718D02}" type="presParOf" srcId="{3368E106-3C93-45BB-B766-9AF0AE71AC6C}" destId="{690099BD-4FC5-4AB7-B201-6C5CF52E2EC2}" srcOrd="0" destOrd="0" presId="urn:microsoft.com/office/officeart/2009/layout/CirclePictureHierarchy"/>
    <dgm:cxn modelId="{DAD53B2C-5D7B-4E14-A228-FA6A48097060}" type="presParOf" srcId="{3368E106-3C93-45BB-B766-9AF0AE71AC6C}" destId="{B45ABC7B-6E26-40B5-B7AF-EC58C578A6DE}" srcOrd="1" destOrd="0" presId="urn:microsoft.com/office/officeart/2009/layout/CirclePictureHierarchy"/>
    <dgm:cxn modelId="{C846A02B-FD12-4107-82A9-80FAFADB32C2}" type="presParOf" srcId="{E59198EC-D28F-4118-B38E-9DA17959C18F}" destId="{CDBC449A-4DFE-4510-ADF9-3B7AF161AB57}" srcOrd="1" destOrd="0" presId="urn:microsoft.com/office/officeart/2009/layout/CirclePictureHierarchy"/>
    <dgm:cxn modelId="{743CB9C9-1D82-4DF5-B304-FD4ABF342544}" type="presParOf" srcId="{13D334EF-1223-43B7-90D3-FA314BA42FB8}" destId="{4E0D14DA-0E05-4E3C-BF62-43904BA7817B}" srcOrd="2" destOrd="0" presId="urn:microsoft.com/office/officeart/2009/layout/CirclePictureHierarchy"/>
    <dgm:cxn modelId="{98D1856E-3E91-4830-A342-C64601FBBDF2}" type="presParOf" srcId="{13D334EF-1223-43B7-90D3-FA314BA42FB8}" destId="{1604C1A2-AD95-4E25-B0AA-80941A15548C}" srcOrd="3" destOrd="0" presId="urn:microsoft.com/office/officeart/2009/layout/CirclePictureHierarchy"/>
    <dgm:cxn modelId="{A136596E-B419-432C-8F08-369AEBC99D98}" type="presParOf" srcId="{1604C1A2-AD95-4E25-B0AA-80941A15548C}" destId="{47FC908E-9F54-4102-8379-AC1BC9F7B01B}" srcOrd="0" destOrd="0" presId="urn:microsoft.com/office/officeart/2009/layout/CirclePictureHierarchy"/>
    <dgm:cxn modelId="{DF6FD7BF-D2AE-4844-B5BD-FA3923A4C7A9}" type="presParOf" srcId="{47FC908E-9F54-4102-8379-AC1BC9F7B01B}" destId="{28E85841-8DFA-4076-911E-42889EF98069}" srcOrd="0" destOrd="0" presId="urn:microsoft.com/office/officeart/2009/layout/CirclePictureHierarchy"/>
    <dgm:cxn modelId="{024A16C1-FDFC-4E87-93CB-DE195F1BC5E3}" type="presParOf" srcId="{47FC908E-9F54-4102-8379-AC1BC9F7B01B}" destId="{F5A94B04-3CB2-4D4F-B753-999A91BEE080}" srcOrd="1" destOrd="0" presId="urn:microsoft.com/office/officeart/2009/layout/CirclePictureHierarchy"/>
    <dgm:cxn modelId="{3CF89A3E-86B1-4EDE-B220-68BAF803740F}" type="presParOf" srcId="{1604C1A2-AD95-4E25-B0AA-80941A15548C}" destId="{9C013EB8-877C-49FF-AC2E-22F81049E494}" srcOrd="1" destOrd="0" presId="urn:microsoft.com/office/officeart/2009/layout/CirclePictureHierarchy"/>
    <dgm:cxn modelId="{4D03E53B-9A6F-449A-A134-F65A3DBD5179}" type="presParOf" srcId="{13D334EF-1223-43B7-90D3-FA314BA42FB8}" destId="{4424D913-818C-4AE5-B227-F1ADEA6CA21A}" srcOrd="4" destOrd="0" presId="urn:microsoft.com/office/officeart/2009/layout/CirclePictureHierarchy"/>
    <dgm:cxn modelId="{57B25B03-3CB3-4ED5-AC6C-D5FC3BCCA352}" type="presParOf" srcId="{13D334EF-1223-43B7-90D3-FA314BA42FB8}" destId="{6711E0CF-3515-4EF1-AC40-00D70075064B}" srcOrd="5" destOrd="0" presId="urn:microsoft.com/office/officeart/2009/layout/CirclePictureHierarchy"/>
    <dgm:cxn modelId="{75073079-F705-4C90-9FAD-5D8DFD2FABCC}" type="presParOf" srcId="{6711E0CF-3515-4EF1-AC40-00D70075064B}" destId="{D73F50C6-BB26-4E6A-AF82-8B1BFD4F2746}" srcOrd="0" destOrd="0" presId="urn:microsoft.com/office/officeart/2009/layout/CirclePictureHierarchy"/>
    <dgm:cxn modelId="{448C0A9F-73FA-4624-B682-B362005B37C8}" type="presParOf" srcId="{D73F50C6-BB26-4E6A-AF82-8B1BFD4F2746}" destId="{0D5264C4-5EC8-4194-81B8-17F9E0180460}" srcOrd="0" destOrd="0" presId="urn:microsoft.com/office/officeart/2009/layout/CirclePictureHierarchy"/>
    <dgm:cxn modelId="{78382A05-D98D-474B-A648-69F07E605E18}" type="presParOf" srcId="{D73F50C6-BB26-4E6A-AF82-8B1BFD4F2746}" destId="{C8DC79B1-EF6A-4384-B132-DDEAB651CCA9}" srcOrd="1" destOrd="0" presId="urn:microsoft.com/office/officeart/2009/layout/CirclePictureHierarchy"/>
    <dgm:cxn modelId="{B2C1B943-DFF3-420D-8774-181960F0E75F}" type="presParOf" srcId="{6711E0CF-3515-4EF1-AC40-00D70075064B}" destId="{FF453534-CFBF-4054-92C2-3660EFB0280D}" srcOrd="1" destOrd="0" presId="urn:microsoft.com/office/officeart/2009/layout/CirclePictureHierarchy"/>
    <dgm:cxn modelId="{5C6E68EB-85CC-4D01-BCE6-1A44457AC10F}" type="presParOf" srcId="{13D334EF-1223-43B7-90D3-FA314BA42FB8}" destId="{53F2B293-B505-4134-B2B2-4A61A464BF23}" srcOrd="6" destOrd="0" presId="urn:microsoft.com/office/officeart/2009/layout/CirclePictureHierarchy"/>
    <dgm:cxn modelId="{A790732C-461D-4D43-A070-588E46B84686}" type="presParOf" srcId="{13D334EF-1223-43B7-90D3-FA314BA42FB8}" destId="{8C839253-B880-4B4D-9326-04AE839EEDEA}" srcOrd="7" destOrd="0" presId="urn:microsoft.com/office/officeart/2009/layout/CirclePictureHierarchy"/>
    <dgm:cxn modelId="{AF0F6566-E6B9-4B10-94CF-52F0C5D0B1FD}" type="presParOf" srcId="{8C839253-B880-4B4D-9326-04AE839EEDEA}" destId="{E788F2D7-404A-48CD-BEF3-FFE4162917DE}" srcOrd="0" destOrd="0" presId="urn:microsoft.com/office/officeart/2009/layout/CirclePictureHierarchy"/>
    <dgm:cxn modelId="{6EB0CF55-A6B4-43EC-86DB-A46A98BA9729}" type="presParOf" srcId="{E788F2D7-404A-48CD-BEF3-FFE4162917DE}" destId="{A283A3AB-A394-4210-855C-9E205E31F973}" srcOrd="0" destOrd="0" presId="urn:microsoft.com/office/officeart/2009/layout/CirclePictureHierarchy"/>
    <dgm:cxn modelId="{B5C7B8BC-470F-4342-A97F-84A82AC472C2}" type="presParOf" srcId="{E788F2D7-404A-48CD-BEF3-FFE4162917DE}" destId="{3EF6B7FD-612A-4B6B-8816-15F5CFEC5543}" srcOrd="1" destOrd="0" presId="urn:microsoft.com/office/officeart/2009/layout/CirclePictureHierarchy"/>
    <dgm:cxn modelId="{B1119114-C480-4F6D-9D83-8734BF1839BC}" type="presParOf" srcId="{8C839253-B880-4B4D-9326-04AE839EEDEA}" destId="{FD9872C2-D759-4D8D-93B1-99B5C8BCDC8C}" srcOrd="1" destOrd="0" presId="urn:microsoft.com/office/officeart/2009/layout/CirclePictureHierarchy"/>
    <dgm:cxn modelId="{1E1B1311-B3A1-4486-BF8B-52545042F6DC}" type="presParOf" srcId="{CF9406D2-05BA-408A-BA80-DC83249B102F}" destId="{DD499DED-C4DD-4D7D-9D3D-FDC5E36A1C85}" srcOrd="2" destOrd="0" presId="urn:microsoft.com/office/officeart/2009/layout/CirclePictureHierarchy"/>
    <dgm:cxn modelId="{EE58E85E-FA62-47E1-B257-BEF943CB8507}" type="presParOf" srcId="{DD499DED-C4DD-4D7D-9D3D-FDC5E36A1C85}" destId="{CF25A751-3F01-49FA-A9EB-568A2A31718B}" srcOrd="0" destOrd="0" presId="urn:microsoft.com/office/officeart/2009/layout/CirclePictureHierarchy"/>
    <dgm:cxn modelId="{1C35FECC-E851-4DD3-9369-F880627BEBBA}" type="presParOf" srcId="{CF25A751-3F01-49FA-A9EB-568A2A31718B}" destId="{0AAE0FDA-51DB-4186-A3E8-8749B8B14E95}" srcOrd="0" destOrd="0" presId="urn:microsoft.com/office/officeart/2009/layout/CirclePictureHierarchy"/>
    <dgm:cxn modelId="{C8C9AF1B-BD36-46C8-9892-15876690D388}" type="presParOf" srcId="{CF25A751-3F01-49FA-A9EB-568A2A31718B}" destId="{76842EE3-0659-44CA-96F4-E53201642F11}" srcOrd="1" destOrd="0" presId="urn:microsoft.com/office/officeart/2009/layout/CirclePictureHierarchy"/>
    <dgm:cxn modelId="{21D089C4-5CAC-4D53-84B9-B99891A5D2D5}" type="presParOf" srcId="{DD499DED-C4DD-4D7D-9D3D-FDC5E36A1C85}" destId="{F6CC2124-F2C1-4FD7-A743-133EE04210E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6CDDA-B573-4BAF-A324-1BDF982B8775}">
      <dsp:nvSpPr>
        <dsp:cNvPr id="0" name=""/>
        <dsp:cNvSpPr/>
      </dsp:nvSpPr>
      <dsp:spPr>
        <a:xfrm>
          <a:off x="1631188" y="2844316"/>
          <a:ext cx="430952" cy="2510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476" y="0"/>
              </a:lnTo>
              <a:lnTo>
                <a:pt x="215476" y="2510008"/>
              </a:lnTo>
              <a:lnTo>
                <a:pt x="430952" y="2510008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/>
        </a:p>
      </dsp:txBody>
      <dsp:txXfrm>
        <a:off x="1782996" y="4035652"/>
        <a:ext cx="127336" cy="127336"/>
      </dsp:txXfrm>
    </dsp:sp>
    <dsp:sp modelId="{6C111DF4-156C-4A18-AD3A-7A250892D482}">
      <dsp:nvSpPr>
        <dsp:cNvPr id="0" name=""/>
        <dsp:cNvSpPr/>
      </dsp:nvSpPr>
      <dsp:spPr>
        <a:xfrm>
          <a:off x="1631188" y="2844316"/>
          <a:ext cx="430952" cy="1688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476" y="0"/>
              </a:lnTo>
              <a:lnTo>
                <a:pt x="215476" y="1688834"/>
              </a:lnTo>
              <a:lnTo>
                <a:pt x="430952" y="1688834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1803091" y="3645159"/>
        <a:ext cx="87147" cy="87147"/>
      </dsp:txXfrm>
    </dsp:sp>
    <dsp:sp modelId="{EA2044D7-B122-414C-B6EF-6FAFF62821B3}">
      <dsp:nvSpPr>
        <dsp:cNvPr id="0" name=""/>
        <dsp:cNvSpPr/>
      </dsp:nvSpPr>
      <dsp:spPr>
        <a:xfrm>
          <a:off x="4216901" y="3711976"/>
          <a:ext cx="405547" cy="1303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2773" y="0"/>
              </a:lnTo>
              <a:lnTo>
                <a:pt x="202773" y="1303613"/>
              </a:lnTo>
              <a:lnTo>
                <a:pt x="405547" y="1303613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385544" y="4329652"/>
        <a:ext cx="68261" cy="68261"/>
      </dsp:txXfrm>
    </dsp:sp>
    <dsp:sp modelId="{30C5F8E1-B090-4F56-838F-B4CDC9BC0633}">
      <dsp:nvSpPr>
        <dsp:cNvPr id="0" name=""/>
        <dsp:cNvSpPr/>
      </dsp:nvSpPr>
      <dsp:spPr>
        <a:xfrm>
          <a:off x="4216901" y="3711976"/>
          <a:ext cx="422483" cy="516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241" y="0"/>
              </a:lnTo>
              <a:lnTo>
                <a:pt x="211241" y="516304"/>
              </a:lnTo>
              <a:lnTo>
                <a:pt x="422483" y="516304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411465" y="3953450"/>
        <a:ext cx="33356" cy="33356"/>
      </dsp:txXfrm>
    </dsp:sp>
    <dsp:sp modelId="{4EC73380-DCEC-4CFB-828B-EA0D3553EE66}">
      <dsp:nvSpPr>
        <dsp:cNvPr id="0" name=""/>
        <dsp:cNvSpPr/>
      </dsp:nvSpPr>
      <dsp:spPr>
        <a:xfrm>
          <a:off x="4216901" y="3347999"/>
          <a:ext cx="405547" cy="363977"/>
        </a:xfrm>
        <a:custGeom>
          <a:avLst/>
          <a:gdLst/>
          <a:ahLst/>
          <a:cxnLst/>
          <a:rect l="0" t="0" r="0" b="0"/>
          <a:pathLst>
            <a:path>
              <a:moveTo>
                <a:pt x="0" y="363977"/>
              </a:moveTo>
              <a:lnTo>
                <a:pt x="202773" y="363977"/>
              </a:lnTo>
              <a:lnTo>
                <a:pt x="202773" y="0"/>
              </a:lnTo>
              <a:lnTo>
                <a:pt x="405547" y="0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406052" y="3516364"/>
        <a:ext cx="27246" cy="27246"/>
      </dsp:txXfrm>
    </dsp:sp>
    <dsp:sp modelId="{F7789D59-2E01-452C-A333-D2BB2B8E355B}">
      <dsp:nvSpPr>
        <dsp:cNvPr id="0" name=""/>
        <dsp:cNvSpPr/>
      </dsp:nvSpPr>
      <dsp:spPr>
        <a:xfrm>
          <a:off x="1631188" y="2844316"/>
          <a:ext cx="430952" cy="867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476" y="0"/>
              </a:lnTo>
              <a:lnTo>
                <a:pt x="215476" y="867660"/>
              </a:lnTo>
              <a:lnTo>
                <a:pt x="430952" y="867660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1822445" y="3253926"/>
        <a:ext cx="48439" cy="48439"/>
      </dsp:txXfrm>
    </dsp:sp>
    <dsp:sp modelId="{2882CD78-390F-4B7C-BB49-CF4F54F90DC6}">
      <dsp:nvSpPr>
        <dsp:cNvPr id="0" name=""/>
        <dsp:cNvSpPr/>
      </dsp:nvSpPr>
      <dsp:spPr>
        <a:xfrm>
          <a:off x="4216901" y="1155481"/>
          <a:ext cx="430952" cy="821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476" y="0"/>
              </a:lnTo>
              <a:lnTo>
                <a:pt x="215476" y="821174"/>
              </a:lnTo>
              <a:lnTo>
                <a:pt x="430952" y="821174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409193" y="1542883"/>
        <a:ext cx="46369" cy="46369"/>
      </dsp:txXfrm>
    </dsp:sp>
    <dsp:sp modelId="{1BC3EE52-07A3-4539-80FB-7AE8A572D86A}">
      <dsp:nvSpPr>
        <dsp:cNvPr id="0" name=""/>
        <dsp:cNvSpPr/>
      </dsp:nvSpPr>
      <dsp:spPr>
        <a:xfrm>
          <a:off x="4216901" y="1109761"/>
          <a:ext cx="4309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0952" y="45720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421603" y="1144707"/>
        <a:ext cx="21547" cy="21547"/>
      </dsp:txXfrm>
    </dsp:sp>
    <dsp:sp modelId="{E8FE7328-0E91-4A74-8E5A-6F73AF03964D}">
      <dsp:nvSpPr>
        <dsp:cNvPr id="0" name=""/>
        <dsp:cNvSpPr/>
      </dsp:nvSpPr>
      <dsp:spPr>
        <a:xfrm>
          <a:off x="4216901" y="334307"/>
          <a:ext cx="430952" cy="821174"/>
        </a:xfrm>
        <a:custGeom>
          <a:avLst/>
          <a:gdLst/>
          <a:ahLst/>
          <a:cxnLst/>
          <a:rect l="0" t="0" r="0" b="0"/>
          <a:pathLst>
            <a:path>
              <a:moveTo>
                <a:pt x="0" y="821174"/>
              </a:moveTo>
              <a:lnTo>
                <a:pt x="215476" y="821174"/>
              </a:lnTo>
              <a:lnTo>
                <a:pt x="215476" y="0"/>
              </a:lnTo>
              <a:lnTo>
                <a:pt x="430952" y="0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409193" y="721709"/>
        <a:ext cx="46369" cy="46369"/>
      </dsp:txXfrm>
    </dsp:sp>
    <dsp:sp modelId="{52616579-9391-4E38-BB3B-38C44BD4931F}">
      <dsp:nvSpPr>
        <dsp:cNvPr id="0" name=""/>
        <dsp:cNvSpPr/>
      </dsp:nvSpPr>
      <dsp:spPr>
        <a:xfrm>
          <a:off x="1631188" y="1155481"/>
          <a:ext cx="430952" cy="1688834"/>
        </a:xfrm>
        <a:custGeom>
          <a:avLst/>
          <a:gdLst/>
          <a:ahLst/>
          <a:cxnLst/>
          <a:rect l="0" t="0" r="0" b="0"/>
          <a:pathLst>
            <a:path>
              <a:moveTo>
                <a:pt x="0" y="1688834"/>
              </a:moveTo>
              <a:lnTo>
                <a:pt x="215476" y="1688834"/>
              </a:lnTo>
              <a:lnTo>
                <a:pt x="215476" y="0"/>
              </a:lnTo>
              <a:lnTo>
                <a:pt x="430952" y="0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1803091" y="1956324"/>
        <a:ext cx="87147" cy="87147"/>
      </dsp:txXfrm>
    </dsp:sp>
    <dsp:sp modelId="{31514312-0043-496E-966F-25435899252C}">
      <dsp:nvSpPr>
        <dsp:cNvPr id="0" name=""/>
        <dsp:cNvSpPr/>
      </dsp:nvSpPr>
      <dsp:spPr>
        <a:xfrm>
          <a:off x="1631188" y="334307"/>
          <a:ext cx="430952" cy="2510008"/>
        </a:xfrm>
        <a:custGeom>
          <a:avLst/>
          <a:gdLst/>
          <a:ahLst/>
          <a:cxnLst/>
          <a:rect l="0" t="0" r="0" b="0"/>
          <a:pathLst>
            <a:path>
              <a:moveTo>
                <a:pt x="0" y="2510008"/>
              </a:moveTo>
              <a:lnTo>
                <a:pt x="215476" y="2510008"/>
              </a:lnTo>
              <a:lnTo>
                <a:pt x="215476" y="0"/>
              </a:lnTo>
              <a:lnTo>
                <a:pt x="430952" y="0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/>
        </a:p>
      </dsp:txBody>
      <dsp:txXfrm>
        <a:off x="1782996" y="1525643"/>
        <a:ext cx="127336" cy="127336"/>
      </dsp:txXfrm>
    </dsp:sp>
    <dsp:sp modelId="{8FEBFA33-1F8F-40CB-99E3-35F6570985C2}">
      <dsp:nvSpPr>
        <dsp:cNvPr id="0" name=""/>
        <dsp:cNvSpPr/>
      </dsp:nvSpPr>
      <dsp:spPr>
        <a:xfrm rot="16200000">
          <a:off x="-426068" y="2515846"/>
          <a:ext cx="3457574" cy="656939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300" kern="1200" dirty="0" smtClean="0"/>
            <a:t>Operación</a:t>
          </a:r>
          <a:endParaRPr lang="es-MX" sz="4300" kern="1200" dirty="0"/>
        </a:p>
      </dsp:txBody>
      <dsp:txXfrm>
        <a:off x="-426068" y="2515846"/>
        <a:ext cx="3457574" cy="656939"/>
      </dsp:txXfrm>
    </dsp:sp>
    <dsp:sp modelId="{3677C9D2-96FB-4377-8E42-4ED96703B13B}">
      <dsp:nvSpPr>
        <dsp:cNvPr id="0" name=""/>
        <dsp:cNvSpPr/>
      </dsp:nvSpPr>
      <dsp:spPr>
        <a:xfrm>
          <a:off x="2062140" y="5837"/>
          <a:ext cx="2154760" cy="656939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Marco Jurídico</a:t>
          </a:r>
          <a:endParaRPr lang="es-MX" sz="2400" kern="1200" dirty="0"/>
        </a:p>
      </dsp:txBody>
      <dsp:txXfrm>
        <a:off x="2062140" y="5837"/>
        <a:ext cx="2154760" cy="656939"/>
      </dsp:txXfrm>
    </dsp:sp>
    <dsp:sp modelId="{6DB78729-7EB6-4CD8-B23F-9F7AE0A64991}">
      <dsp:nvSpPr>
        <dsp:cNvPr id="0" name=""/>
        <dsp:cNvSpPr/>
      </dsp:nvSpPr>
      <dsp:spPr>
        <a:xfrm>
          <a:off x="2062140" y="827011"/>
          <a:ext cx="2154760" cy="656939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Sistema de Vigilancia Epidemiológica</a:t>
          </a:r>
          <a:endParaRPr lang="es-MX" sz="1900" kern="1200" dirty="0"/>
        </a:p>
      </dsp:txBody>
      <dsp:txXfrm>
        <a:off x="2062140" y="827011"/>
        <a:ext cx="2154760" cy="656939"/>
      </dsp:txXfrm>
    </dsp:sp>
    <dsp:sp modelId="{F442BDDB-8F38-4E65-8888-A0F1FBF70256}">
      <dsp:nvSpPr>
        <dsp:cNvPr id="0" name=""/>
        <dsp:cNvSpPr/>
      </dsp:nvSpPr>
      <dsp:spPr>
        <a:xfrm>
          <a:off x="4647853" y="5837"/>
          <a:ext cx="2154760" cy="656939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bg1"/>
              </a:solidFill>
            </a:rPr>
            <a:t>Inspección </a:t>
          </a:r>
          <a:r>
            <a:rPr lang="es-MX" sz="2000" kern="1200" dirty="0" err="1" smtClean="0">
              <a:solidFill>
                <a:schemeClr val="bg1"/>
              </a:solidFill>
            </a:rPr>
            <a:t>Fitozoosanitaria</a:t>
          </a:r>
          <a:endParaRPr lang="es-MX" sz="2000" kern="1200" dirty="0">
            <a:solidFill>
              <a:schemeClr val="bg1"/>
            </a:solidFill>
          </a:endParaRPr>
        </a:p>
      </dsp:txBody>
      <dsp:txXfrm>
        <a:off x="4647853" y="5837"/>
        <a:ext cx="2154760" cy="656939"/>
      </dsp:txXfrm>
    </dsp:sp>
    <dsp:sp modelId="{3085D61A-1DA2-4251-818A-52DFA603F9C9}">
      <dsp:nvSpPr>
        <dsp:cNvPr id="0" name=""/>
        <dsp:cNvSpPr/>
      </dsp:nvSpPr>
      <dsp:spPr>
        <a:xfrm>
          <a:off x="4647853" y="827011"/>
          <a:ext cx="2154760" cy="656939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bg1"/>
              </a:solidFill>
            </a:rPr>
            <a:t>Infraestructura de Laboratorios</a:t>
          </a:r>
          <a:endParaRPr lang="es-MX" sz="2000" kern="1200" dirty="0">
            <a:solidFill>
              <a:schemeClr val="bg1"/>
            </a:solidFill>
          </a:endParaRPr>
        </a:p>
      </dsp:txBody>
      <dsp:txXfrm>
        <a:off x="4647853" y="827011"/>
        <a:ext cx="2154760" cy="656939"/>
      </dsp:txXfrm>
    </dsp:sp>
    <dsp:sp modelId="{DB6F1C91-F2C4-45D6-9202-0E58EBBB89D6}">
      <dsp:nvSpPr>
        <dsp:cNvPr id="0" name=""/>
        <dsp:cNvSpPr/>
      </dsp:nvSpPr>
      <dsp:spPr>
        <a:xfrm>
          <a:off x="4647853" y="1648185"/>
          <a:ext cx="2154760" cy="656939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bg1"/>
              </a:solidFill>
            </a:rPr>
            <a:t>Combate de Plagas y Enfermedades</a:t>
          </a:r>
          <a:endParaRPr lang="es-MX" sz="2000" kern="1200" dirty="0">
            <a:solidFill>
              <a:schemeClr val="bg1"/>
            </a:solidFill>
          </a:endParaRPr>
        </a:p>
      </dsp:txBody>
      <dsp:txXfrm>
        <a:off x="4647853" y="1648185"/>
        <a:ext cx="2154760" cy="656939"/>
      </dsp:txXfrm>
    </dsp:sp>
    <dsp:sp modelId="{FF582E82-D0C3-4218-AE18-8C3213A64CB1}">
      <dsp:nvSpPr>
        <dsp:cNvPr id="0" name=""/>
        <dsp:cNvSpPr/>
      </dsp:nvSpPr>
      <dsp:spPr>
        <a:xfrm>
          <a:off x="2062140" y="3383507"/>
          <a:ext cx="2154760" cy="656939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</a:rPr>
            <a:t>Inocuidad Agroalimentaria</a:t>
          </a:r>
          <a:endParaRPr lang="es-MX" sz="2400" kern="1200" dirty="0">
            <a:solidFill>
              <a:schemeClr val="tx1"/>
            </a:solidFill>
          </a:endParaRPr>
        </a:p>
      </dsp:txBody>
      <dsp:txXfrm>
        <a:off x="2062140" y="3383507"/>
        <a:ext cx="2154760" cy="656939"/>
      </dsp:txXfrm>
    </dsp:sp>
    <dsp:sp modelId="{AC69D1CA-86AC-45E1-824D-625696CF8EEB}">
      <dsp:nvSpPr>
        <dsp:cNvPr id="0" name=""/>
        <dsp:cNvSpPr/>
      </dsp:nvSpPr>
      <dsp:spPr>
        <a:xfrm>
          <a:off x="4622449" y="2926556"/>
          <a:ext cx="2154760" cy="842885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Buenas </a:t>
          </a:r>
          <a:r>
            <a:rPr lang="es-419" sz="2000" kern="1200" dirty="0" smtClean="0">
              <a:solidFill>
                <a:schemeClr val="tx1"/>
              </a:solidFill>
            </a:rPr>
            <a:t>p</a:t>
          </a:r>
          <a:r>
            <a:rPr lang="es-MX" sz="2000" kern="1200" dirty="0" smtClean="0">
              <a:solidFill>
                <a:schemeClr val="tx1"/>
              </a:solidFill>
            </a:rPr>
            <a:t>r</a:t>
          </a:r>
          <a:r>
            <a:rPr lang="es-419" sz="2000" kern="1200" dirty="0" smtClean="0">
              <a:solidFill>
                <a:schemeClr val="tx1"/>
              </a:solidFill>
            </a:rPr>
            <a:t>á</a:t>
          </a:r>
          <a:r>
            <a:rPr lang="es-MX" sz="2000" kern="1200" dirty="0" err="1" smtClean="0">
              <a:solidFill>
                <a:schemeClr val="tx1"/>
              </a:solidFill>
            </a:rPr>
            <a:t>cticas</a:t>
          </a:r>
          <a:r>
            <a:rPr lang="es-419" sz="2000" kern="1200" dirty="0" smtClean="0">
              <a:solidFill>
                <a:schemeClr val="tx1"/>
              </a:solidFill>
            </a:rPr>
            <a:t> de producción y manufactura</a:t>
          </a:r>
          <a:r>
            <a:rPr lang="es-MX" sz="2000" kern="1200" dirty="0" smtClean="0">
              <a:solidFill>
                <a:schemeClr val="tx1"/>
              </a:solidFill>
            </a:rPr>
            <a:t> </a:t>
          </a:r>
          <a:endParaRPr lang="es-MX" sz="2000" kern="1200" dirty="0">
            <a:solidFill>
              <a:schemeClr val="tx1"/>
            </a:solidFill>
          </a:endParaRPr>
        </a:p>
      </dsp:txBody>
      <dsp:txXfrm>
        <a:off x="4622449" y="2926556"/>
        <a:ext cx="2154760" cy="842885"/>
      </dsp:txXfrm>
    </dsp:sp>
    <dsp:sp modelId="{8D003702-0303-4C42-9EC2-E1180A805293}">
      <dsp:nvSpPr>
        <dsp:cNvPr id="0" name=""/>
        <dsp:cNvSpPr/>
      </dsp:nvSpPr>
      <dsp:spPr>
        <a:xfrm>
          <a:off x="4639385" y="3899812"/>
          <a:ext cx="2154760" cy="656939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Infraestructura de Laboratorios</a:t>
          </a:r>
          <a:endParaRPr lang="es-MX" sz="2000" kern="1200" dirty="0">
            <a:solidFill>
              <a:schemeClr val="tx1"/>
            </a:solidFill>
          </a:endParaRPr>
        </a:p>
      </dsp:txBody>
      <dsp:txXfrm>
        <a:off x="4639385" y="3899812"/>
        <a:ext cx="2154760" cy="656939"/>
      </dsp:txXfrm>
    </dsp:sp>
    <dsp:sp modelId="{91DCDFAB-5AF5-40EB-BC62-C0D42175A765}">
      <dsp:nvSpPr>
        <dsp:cNvPr id="0" name=""/>
        <dsp:cNvSpPr/>
      </dsp:nvSpPr>
      <dsp:spPr>
        <a:xfrm>
          <a:off x="4622449" y="4687120"/>
          <a:ext cx="2154760" cy="656939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Sistema Tipo Inspección Federal</a:t>
          </a:r>
          <a:endParaRPr lang="es-MX" sz="2000" kern="1200" dirty="0">
            <a:solidFill>
              <a:schemeClr val="tx1"/>
            </a:solidFill>
          </a:endParaRPr>
        </a:p>
      </dsp:txBody>
      <dsp:txXfrm>
        <a:off x="4622449" y="4687120"/>
        <a:ext cx="2154760" cy="656939"/>
      </dsp:txXfrm>
    </dsp:sp>
    <dsp:sp modelId="{DC873426-7632-49CD-9496-F9374753542E}">
      <dsp:nvSpPr>
        <dsp:cNvPr id="0" name=""/>
        <dsp:cNvSpPr/>
      </dsp:nvSpPr>
      <dsp:spPr>
        <a:xfrm>
          <a:off x="2062140" y="4204681"/>
          <a:ext cx="2154760" cy="656939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dirty="0" smtClean="0"/>
            <a:t>Apoyo a las Exportaciones</a:t>
          </a:r>
          <a:endParaRPr lang="es-MX" sz="2400" b="0" kern="1200" dirty="0"/>
        </a:p>
      </dsp:txBody>
      <dsp:txXfrm>
        <a:off x="2062140" y="4204681"/>
        <a:ext cx="2154760" cy="656939"/>
      </dsp:txXfrm>
    </dsp:sp>
    <dsp:sp modelId="{808B0B01-53D5-48A9-A887-4A2BA185609F}">
      <dsp:nvSpPr>
        <dsp:cNvPr id="0" name=""/>
        <dsp:cNvSpPr/>
      </dsp:nvSpPr>
      <dsp:spPr>
        <a:xfrm>
          <a:off x="2062140" y="5025855"/>
          <a:ext cx="2154760" cy="656939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Cultura Sanitaria Agroalimentaria</a:t>
          </a:r>
          <a:endParaRPr lang="es-MX" sz="2400" kern="1200" dirty="0"/>
        </a:p>
      </dsp:txBody>
      <dsp:txXfrm>
        <a:off x="2062140" y="5025855"/>
        <a:ext cx="2154760" cy="656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2573A-21AC-43C8-A625-D51A4022DBAB}">
      <dsp:nvSpPr>
        <dsp:cNvPr id="0" name=""/>
        <dsp:cNvSpPr/>
      </dsp:nvSpPr>
      <dsp:spPr>
        <a:xfrm>
          <a:off x="1422246" y="2769349"/>
          <a:ext cx="1708565" cy="146711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LEY</a:t>
          </a:r>
          <a:r>
            <a:rPr lang="es-419" sz="1600" b="1" kern="1200" dirty="0" smtClean="0">
              <a:solidFill>
                <a:schemeClr val="bg1"/>
              </a:solidFill>
            </a:rPr>
            <a:t> FEDERAL DE SANIDAD ANIMAL </a:t>
          </a:r>
          <a:endParaRPr lang="es-ES" sz="1600" b="1" kern="1200" dirty="0">
            <a:solidFill>
              <a:schemeClr val="bg1"/>
            </a:solidFill>
          </a:endParaRPr>
        </a:p>
      </dsp:txBody>
      <dsp:txXfrm>
        <a:off x="1686886" y="2996592"/>
        <a:ext cx="1179285" cy="1012633"/>
      </dsp:txXfrm>
    </dsp:sp>
    <dsp:sp modelId="{D2B2DA3E-FFCC-41E5-AFFC-562AF19834D9}">
      <dsp:nvSpPr>
        <dsp:cNvPr id="0" name=""/>
        <dsp:cNvSpPr/>
      </dsp:nvSpPr>
      <dsp:spPr>
        <a:xfrm>
          <a:off x="1463012" y="3425443"/>
          <a:ext cx="199302" cy="1719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F13FB7-CB9F-44A5-A64D-A2E8354A5CEB}">
      <dsp:nvSpPr>
        <dsp:cNvPr id="0" name=""/>
        <dsp:cNvSpPr/>
      </dsp:nvSpPr>
      <dsp:spPr>
        <a:xfrm>
          <a:off x="-48061" y="1958323"/>
          <a:ext cx="1708565" cy="1467119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714F07-1BD9-4FFB-BE5A-DBD82CDFA139}">
      <dsp:nvSpPr>
        <dsp:cNvPr id="0" name=""/>
        <dsp:cNvSpPr/>
      </dsp:nvSpPr>
      <dsp:spPr>
        <a:xfrm>
          <a:off x="1122386" y="3230835"/>
          <a:ext cx="199302" cy="1719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34A216-69BC-42B4-AE42-CE13E037A3FC}">
      <dsp:nvSpPr>
        <dsp:cNvPr id="0" name=""/>
        <dsp:cNvSpPr/>
      </dsp:nvSpPr>
      <dsp:spPr>
        <a:xfrm>
          <a:off x="2892555" y="1954072"/>
          <a:ext cx="1708565" cy="146711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>
              <a:solidFill>
                <a:schemeClr val="bg1"/>
              </a:solidFill>
            </a:rPr>
            <a:t>LEY </a:t>
          </a:r>
          <a:r>
            <a:rPr lang="es-419" sz="1600" b="1" kern="1200" smtClean="0">
              <a:solidFill>
                <a:schemeClr val="bg1"/>
              </a:solidFill>
            </a:rPr>
            <a:t>GENERAL DE VIDA SILVESTRE</a:t>
          </a:r>
          <a:endParaRPr lang="es-ES" sz="1600" b="1" kern="1200" dirty="0">
            <a:solidFill>
              <a:schemeClr val="bg1"/>
            </a:solidFill>
          </a:endParaRPr>
        </a:p>
      </dsp:txBody>
      <dsp:txXfrm>
        <a:off x="3157195" y="2181315"/>
        <a:ext cx="1179285" cy="1012633"/>
      </dsp:txXfrm>
    </dsp:sp>
    <dsp:sp modelId="{3893AA5F-63CE-4A45-B83C-D279BA74990C}">
      <dsp:nvSpPr>
        <dsp:cNvPr id="0" name=""/>
        <dsp:cNvSpPr/>
      </dsp:nvSpPr>
      <dsp:spPr>
        <a:xfrm>
          <a:off x="4068439" y="3222805"/>
          <a:ext cx="199302" cy="1719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FACD56-5B20-4F12-86C2-137AEE42A55E}">
      <dsp:nvSpPr>
        <dsp:cNvPr id="0" name=""/>
        <dsp:cNvSpPr/>
      </dsp:nvSpPr>
      <dsp:spPr>
        <a:xfrm>
          <a:off x="4361957" y="2766514"/>
          <a:ext cx="1708565" cy="1467119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>
              <a:shade val="50000"/>
              <a:hueOff val="89185"/>
              <a:satOff val="-1423"/>
              <a:lumOff val="137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BB158C-8DB3-4412-9DFF-12953472BA87}">
      <dsp:nvSpPr>
        <dsp:cNvPr id="0" name=""/>
        <dsp:cNvSpPr/>
      </dsp:nvSpPr>
      <dsp:spPr>
        <a:xfrm>
          <a:off x="4403629" y="3419302"/>
          <a:ext cx="199302" cy="1719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8A6A07-4CC9-422B-94FD-6428C4484652}">
      <dsp:nvSpPr>
        <dsp:cNvPr id="0" name=""/>
        <dsp:cNvSpPr/>
      </dsp:nvSpPr>
      <dsp:spPr>
        <a:xfrm>
          <a:off x="1422246" y="1147771"/>
          <a:ext cx="1708565" cy="146711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LEY </a:t>
          </a:r>
          <a:r>
            <a:rPr lang="es-419" sz="1600" b="1" kern="1200" dirty="0" smtClean="0">
              <a:solidFill>
                <a:schemeClr val="bg1"/>
              </a:solidFill>
            </a:rPr>
            <a:t>GENERAL DE SALUD</a:t>
          </a:r>
          <a:endParaRPr lang="es-ES" sz="1600" b="1" kern="1200" dirty="0">
            <a:solidFill>
              <a:schemeClr val="bg1"/>
            </a:solidFill>
          </a:endParaRPr>
        </a:p>
      </dsp:txBody>
      <dsp:txXfrm>
        <a:off x="1686886" y="1375014"/>
        <a:ext cx="1179285" cy="1012633"/>
      </dsp:txXfrm>
    </dsp:sp>
    <dsp:sp modelId="{F15B4045-440C-4464-8C1E-50C4F90C6394}">
      <dsp:nvSpPr>
        <dsp:cNvPr id="0" name=""/>
        <dsp:cNvSpPr/>
      </dsp:nvSpPr>
      <dsp:spPr>
        <a:xfrm>
          <a:off x="2592695" y="1175639"/>
          <a:ext cx="199302" cy="1719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7F310F-8343-4E72-A98F-4D59C333ADF7}">
      <dsp:nvSpPr>
        <dsp:cNvPr id="0" name=""/>
        <dsp:cNvSpPr/>
      </dsp:nvSpPr>
      <dsp:spPr>
        <a:xfrm>
          <a:off x="2892555" y="332022"/>
          <a:ext cx="1708565" cy="1467119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A8FE55-01D6-4C42-B2A8-6458239EF91E}">
      <dsp:nvSpPr>
        <dsp:cNvPr id="0" name=""/>
        <dsp:cNvSpPr/>
      </dsp:nvSpPr>
      <dsp:spPr>
        <a:xfrm>
          <a:off x="2940568" y="981976"/>
          <a:ext cx="199302" cy="1719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A09B46-5513-4AE9-9A3B-75FD33D3A0B7}">
      <dsp:nvSpPr>
        <dsp:cNvPr id="0" name=""/>
        <dsp:cNvSpPr/>
      </dsp:nvSpPr>
      <dsp:spPr>
        <a:xfrm>
          <a:off x="4361957" y="1144464"/>
          <a:ext cx="1708565" cy="146711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LEY </a:t>
          </a:r>
          <a:r>
            <a:rPr lang="es-419" sz="1600" b="1" kern="1200" dirty="0" smtClean="0">
              <a:solidFill>
                <a:schemeClr val="bg1"/>
              </a:solidFill>
            </a:rPr>
            <a:t>FEDERAL </a:t>
          </a:r>
          <a:r>
            <a:rPr lang="es-419" sz="1600" b="1" kern="1200" smtClean="0">
              <a:solidFill>
                <a:schemeClr val="bg1"/>
              </a:solidFill>
            </a:rPr>
            <a:t>DE SANIDAD VEGETAL</a:t>
          </a:r>
          <a:endParaRPr lang="es-ES" sz="1600" b="1" kern="1200" dirty="0">
            <a:solidFill>
              <a:schemeClr val="bg1"/>
            </a:solidFill>
          </a:endParaRPr>
        </a:p>
      </dsp:txBody>
      <dsp:txXfrm>
        <a:off x="4626597" y="1371707"/>
        <a:ext cx="1179285" cy="1012633"/>
      </dsp:txXfrm>
    </dsp:sp>
    <dsp:sp modelId="{609AB9A9-4666-40A4-BB2B-56AEE1AC9AB7}">
      <dsp:nvSpPr>
        <dsp:cNvPr id="0" name=""/>
        <dsp:cNvSpPr/>
      </dsp:nvSpPr>
      <dsp:spPr>
        <a:xfrm>
          <a:off x="5840419" y="1794418"/>
          <a:ext cx="199302" cy="1719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1CC942-DD6F-4936-9B17-523BD367CCAD}">
      <dsp:nvSpPr>
        <dsp:cNvPr id="0" name=""/>
        <dsp:cNvSpPr/>
      </dsp:nvSpPr>
      <dsp:spPr>
        <a:xfrm>
          <a:off x="5832266" y="1969187"/>
          <a:ext cx="1708565" cy="1467119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3">
              <a:shade val="50000"/>
              <a:hueOff val="267556"/>
              <a:satOff val="-4269"/>
              <a:lumOff val="411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E6FBC8-BF11-4999-9E76-55EBD3DF7CBC}">
      <dsp:nvSpPr>
        <dsp:cNvPr id="0" name=""/>
        <dsp:cNvSpPr/>
      </dsp:nvSpPr>
      <dsp:spPr>
        <a:xfrm>
          <a:off x="6165644" y="1995639"/>
          <a:ext cx="199302" cy="1719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D855D4-78AB-452B-A09F-140BC460A9A2}">
      <dsp:nvSpPr>
        <dsp:cNvPr id="0" name=""/>
        <dsp:cNvSpPr/>
      </dsp:nvSpPr>
      <dsp:spPr>
        <a:xfrm>
          <a:off x="5832266" y="347610"/>
          <a:ext cx="1708565" cy="146711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LEY </a:t>
          </a:r>
          <a:r>
            <a:rPr lang="es-419" sz="1600" b="1" kern="1200" dirty="0" smtClean="0">
              <a:solidFill>
                <a:schemeClr val="bg1"/>
              </a:solidFill>
            </a:rPr>
            <a:t>DE</a:t>
          </a:r>
          <a:r>
            <a:rPr lang="es-ES" sz="1600" b="1" kern="1200" dirty="0" smtClean="0">
              <a:solidFill>
                <a:schemeClr val="bg1"/>
              </a:solidFill>
            </a:rPr>
            <a:t> </a:t>
          </a:r>
          <a:r>
            <a:rPr lang="es-419" sz="1600" b="1" kern="1200" dirty="0" smtClean="0">
              <a:solidFill>
                <a:schemeClr val="bg1"/>
              </a:solidFill>
            </a:rPr>
            <a:t>PRODUCTOS ORGÁNICOS</a:t>
          </a:r>
          <a:endParaRPr lang="es-ES" sz="1600" b="1" kern="1200" dirty="0">
            <a:solidFill>
              <a:schemeClr val="bg1"/>
            </a:solidFill>
          </a:endParaRPr>
        </a:p>
      </dsp:txBody>
      <dsp:txXfrm>
        <a:off x="6096906" y="574853"/>
        <a:ext cx="1179285" cy="1012633"/>
      </dsp:txXfrm>
    </dsp:sp>
    <dsp:sp modelId="{410A3D9D-3CB3-4FBA-978D-1D0D5E23AC52}">
      <dsp:nvSpPr>
        <dsp:cNvPr id="0" name=""/>
        <dsp:cNvSpPr/>
      </dsp:nvSpPr>
      <dsp:spPr>
        <a:xfrm>
          <a:off x="7310727" y="1005121"/>
          <a:ext cx="199302" cy="1719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30979B-143A-4674-A791-04300DAD9653}">
      <dsp:nvSpPr>
        <dsp:cNvPr id="0" name=""/>
        <dsp:cNvSpPr/>
      </dsp:nvSpPr>
      <dsp:spPr>
        <a:xfrm>
          <a:off x="7302574" y="1166192"/>
          <a:ext cx="1708565" cy="1467119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4FC536-CB74-4F7C-BEDF-39CA4113AAE8}">
      <dsp:nvSpPr>
        <dsp:cNvPr id="0" name=""/>
        <dsp:cNvSpPr/>
      </dsp:nvSpPr>
      <dsp:spPr>
        <a:xfrm>
          <a:off x="7643200" y="1198785"/>
          <a:ext cx="199302" cy="1719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CED794-3405-44A6-A5CD-0B0F8AF76930}">
      <dsp:nvSpPr>
        <dsp:cNvPr id="0" name=""/>
        <dsp:cNvSpPr/>
      </dsp:nvSpPr>
      <dsp:spPr>
        <a:xfrm>
          <a:off x="7206450" y="2740052"/>
          <a:ext cx="1900813" cy="155783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bg1"/>
              </a:solidFill>
            </a:rPr>
            <a:t>LEY</a:t>
          </a:r>
          <a:r>
            <a:rPr lang="es-419" sz="1600" b="1" kern="1200" dirty="0" smtClean="0">
              <a:solidFill>
                <a:schemeClr val="bg1"/>
              </a:solidFill>
            </a:rPr>
            <a:t> DE </a:t>
          </a:r>
          <a:r>
            <a:rPr lang="es-ES" sz="1600" b="1" kern="1200" dirty="0" smtClean="0">
              <a:solidFill>
                <a:schemeClr val="bg1"/>
              </a:solidFill>
            </a:rPr>
            <a:t>BIOSEGURIDAD </a:t>
          </a:r>
          <a:r>
            <a:rPr lang="es-419" sz="1600" b="1" kern="1200" dirty="0" smtClean="0">
              <a:solidFill>
                <a:schemeClr val="bg1"/>
              </a:solidFill>
            </a:rPr>
            <a:t>DE </a:t>
          </a:r>
          <a:r>
            <a:rPr lang="es-ES" sz="1600" b="1" kern="1200" dirty="0" smtClean="0">
              <a:solidFill>
                <a:schemeClr val="bg1"/>
              </a:solidFill>
            </a:rPr>
            <a:t>OGM</a:t>
          </a:r>
          <a:endParaRPr lang="es-419" sz="1600" b="1" kern="1200" dirty="0" smtClean="0">
            <a:solidFill>
              <a:schemeClr val="bg1"/>
            </a:solidFill>
          </a:endParaRPr>
        </a:p>
      </dsp:txBody>
      <dsp:txXfrm>
        <a:off x="7494670" y="2976266"/>
        <a:ext cx="1324373" cy="1085403"/>
      </dsp:txXfrm>
    </dsp:sp>
    <dsp:sp modelId="{DBBABA79-5299-40D8-97A3-ABC60501B181}">
      <dsp:nvSpPr>
        <dsp:cNvPr id="0" name=""/>
        <dsp:cNvSpPr/>
      </dsp:nvSpPr>
      <dsp:spPr>
        <a:xfrm>
          <a:off x="7641388" y="4070201"/>
          <a:ext cx="199302" cy="1719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0D0E6B-7EFD-4F06-BB87-72147925D0B2}">
      <dsp:nvSpPr>
        <dsp:cNvPr id="0" name=""/>
        <dsp:cNvSpPr/>
      </dsp:nvSpPr>
      <dsp:spPr>
        <a:xfrm>
          <a:off x="5823381" y="3588404"/>
          <a:ext cx="1708565" cy="1467119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accent3">
              <a:shade val="50000"/>
              <a:hueOff val="89185"/>
              <a:satOff val="-1423"/>
              <a:lumOff val="137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95708F-A06B-4144-AF07-D3D973786118}">
      <dsp:nvSpPr>
        <dsp:cNvPr id="0" name=""/>
        <dsp:cNvSpPr/>
      </dsp:nvSpPr>
      <dsp:spPr>
        <a:xfrm>
          <a:off x="7324316" y="4232217"/>
          <a:ext cx="199302" cy="1719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12C0B-3889-4F32-A3A5-86857CCE29F9}">
      <dsp:nvSpPr>
        <dsp:cNvPr id="0" name=""/>
        <dsp:cNvSpPr/>
      </dsp:nvSpPr>
      <dsp:spPr>
        <a:xfrm>
          <a:off x="3249589" y="1845419"/>
          <a:ext cx="1205676" cy="1205676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MX" sz="4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sp:txBody>
      <dsp:txXfrm>
        <a:off x="3426156" y="2021986"/>
        <a:ext cx="852542" cy="852542"/>
      </dsp:txXfrm>
    </dsp:sp>
    <dsp:sp modelId="{3B9BD7A7-385A-4837-B212-3BCF7EE72B80}">
      <dsp:nvSpPr>
        <dsp:cNvPr id="0" name=""/>
        <dsp:cNvSpPr/>
      </dsp:nvSpPr>
      <dsp:spPr>
        <a:xfrm rot="16200000">
          <a:off x="3550987" y="1529895"/>
          <a:ext cx="602880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602880" y="14083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400" b="0" kern="1200" dirty="0">
            <a:effectLst/>
            <a:latin typeface="Calibri" pitchFamily="34" charset="0"/>
          </a:endParaRPr>
        </a:p>
      </dsp:txBody>
      <dsp:txXfrm>
        <a:off x="3837355" y="1528907"/>
        <a:ext cx="30144" cy="30144"/>
      </dsp:txXfrm>
    </dsp:sp>
    <dsp:sp modelId="{35350650-1966-4D69-9CDD-26CA28BCCE98}">
      <dsp:nvSpPr>
        <dsp:cNvPr id="0" name=""/>
        <dsp:cNvSpPr/>
      </dsp:nvSpPr>
      <dsp:spPr>
        <a:xfrm>
          <a:off x="3196606" y="36862"/>
          <a:ext cx="1311643" cy="1205676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Organización de las Naciones Unidas para la Agricultura y la Alimentación (FAO)</a:t>
          </a:r>
        </a:p>
      </dsp:txBody>
      <dsp:txXfrm>
        <a:off x="3388692" y="213429"/>
        <a:ext cx="927471" cy="852542"/>
      </dsp:txXfrm>
    </dsp:sp>
    <dsp:sp modelId="{616792A0-3061-49D9-9720-DE6F13D43E0F}">
      <dsp:nvSpPr>
        <dsp:cNvPr id="0" name=""/>
        <dsp:cNvSpPr/>
      </dsp:nvSpPr>
      <dsp:spPr>
        <a:xfrm rot="19285696">
          <a:off x="4260652" y="1878006"/>
          <a:ext cx="578360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578360" y="14083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400" b="0" kern="1200" dirty="0">
            <a:effectLst/>
            <a:latin typeface="Calibri" pitchFamily="34" charset="0"/>
          </a:endParaRPr>
        </a:p>
      </dsp:txBody>
      <dsp:txXfrm>
        <a:off x="4535374" y="1877630"/>
        <a:ext cx="28918" cy="28918"/>
      </dsp:txXfrm>
    </dsp:sp>
    <dsp:sp modelId="{52066418-32B3-434E-B7FE-427064E6432A}">
      <dsp:nvSpPr>
        <dsp:cNvPr id="0" name=""/>
        <dsp:cNvSpPr/>
      </dsp:nvSpPr>
      <dsp:spPr>
        <a:xfrm>
          <a:off x="4600437" y="742387"/>
          <a:ext cx="1331935" cy="1156497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Organización Mundial de Sanidad Animal (OIE)</a:t>
          </a:r>
        </a:p>
      </dsp:txBody>
      <dsp:txXfrm>
        <a:off x="4795494" y="911752"/>
        <a:ext cx="941821" cy="817767"/>
      </dsp:txXfrm>
    </dsp:sp>
    <dsp:sp modelId="{A648BA87-4A7E-44E4-8035-77B592A2A0FE}">
      <dsp:nvSpPr>
        <dsp:cNvPr id="0" name=""/>
        <dsp:cNvSpPr/>
      </dsp:nvSpPr>
      <dsp:spPr>
        <a:xfrm rot="771403">
          <a:off x="4432595" y="2635386"/>
          <a:ext cx="602864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602864" y="14083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400" b="0" kern="1200" dirty="0">
            <a:effectLst/>
            <a:latin typeface="Calibri" pitchFamily="34" charset="0"/>
          </a:endParaRPr>
        </a:p>
      </dsp:txBody>
      <dsp:txXfrm>
        <a:off x="4718956" y="2634398"/>
        <a:ext cx="30143" cy="30143"/>
      </dsp:txXfrm>
    </dsp:sp>
    <dsp:sp modelId="{FB34A70F-D2A3-4680-8A19-19F2D3ACA163}">
      <dsp:nvSpPr>
        <dsp:cNvPr id="0" name=""/>
        <dsp:cNvSpPr/>
      </dsp:nvSpPr>
      <dsp:spPr>
        <a:xfrm>
          <a:off x="5012789" y="2247844"/>
          <a:ext cx="1205676" cy="1205676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Organización Mundial de Comercio (OMC)</a:t>
          </a:r>
        </a:p>
      </dsp:txBody>
      <dsp:txXfrm>
        <a:off x="5189356" y="2424411"/>
        <a:ext cx="852542" cy="852542"/>
      </dsp:txXfrm>
    </dsp:sp>
    <dsp:sp modelId="{E348C4E8-5252-48CA-BB15-8CB07EFEF3F2}">
      <dsp:nvSpPr>
        <dsp:cNvPr id="0" name=""/>
        <dsp:cNvSpPr/>
      </dsp:nvSpPr>
      <dsp:spPr>
        <a:xfrm rot="3857125">
          <a:off x="3947067" y="3242972"/>
          <a:ext cx="589724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589724" y="14083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400" b="0" kern="1200" dirty="0">
            <a:effectLst/>
            <a:latin typeface="Calibri" pitchFamily="34" charset="0"/>
          </a:endParaRPr>
        </a:p>
      </dsp:txBody>
      <dsp:txXfrm>
        <a:off x="4227186" y="3242313"/>
        <a:ext cx="29486" cy="29486"/>
      </dsp:txXfrm>
    </dsp:sp>
    <dsp:sp modelId="{171F35A1-40D4-4556-926F-061452459CAF}">
      <dsp:nvSpPr>
        <dsp:cNvPr id="0" name=""/>
        <dsp:cNvSpPr/>
      </dsp:nvSpPr>
      <dsp:spPr>
        <a:xfrm>
          <a:off x="3952842" y="3474837"/>
          <a:ext cx="1368563" cy="1205676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CODEX ALIMENTARIUS</a:t>
          </a:r>
        </a:p>
      </dsp:txBody>
      <dsp:txXfrm>
        <a:off x="4153263" y="3651404"/>
        <a:ext cx="967721" cy="852542"/>
      </dsp:txXfrm>
    </dsp:sp>
    <dsp:sp modelId="{32426450-13B4-48FF-A01F-02E399F4E0D3}">
      <dsp:nvSpPr>
        <dsp:cNvPr id="0" name=""/>
        <dsp:cNvSpPr/>
      </dsp:nvSpPr>
      <dsp:spPr>
        <a:xfrm rot="6942875">
          <a:off x="3167929" y="3243057"/>
          <a:ext cx="589912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589912" y="14083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400" b="0" kern="1200" dirty="0">
            <a:effectLst/>
            <a:latin typeface="Calibri" pitchFamily="34" charset="0"/>
          </a:endParaRPr>
        </a:p>
      </dsp:txBody>
      <dsp:txXfrm rot="10800000">
        <a:off x="3448137" y="3242393"/>
        <a:ext cx="29495" cy="29495"/>
      </dsp:txXfrm>
    </dsp:sp>
    <dsp:sp modelId="{BDC9BAC3-227A-477A-8660-D02F85AF7E36}">
      <dsp:nvSpPr>
        <dsp:cNvPr id="0" name=""/>
        <dsp:cNvSpPr/>
      </dsp:nvSpPr>
      <dsp:spPr>
        <a:xfrm>
          <a:off x="2384812" y="3474837"/>
          <a:ext cx="1365838" cy="1205676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Instituto Interamericano de Cooperación para la Agricultura  (IICA)</a:t>
          </a:r>
        </a:p>
      </dsp:txBody>
      <dsp:txXfrm>
        <a:off x="2584834" y="3651404"/>
        <a:ext cx="965794" cy="852542"/>
      </dsp:txXfrm>
    </dsp:sp>
    <dsp:sp modelId="{81C4BB08-BC8D-470E-8DCF-C0A96166A08B}">
      <dsp:nvSpPr>
        <dsp:cNvPr id="0" name=""/>
        <dsp:cNvSpPr/>
      </dsp:nvSpPr>
      <dsp:spPr>
        <a:xfrm rot="10028597">
          <a:off x="2669396" y="2635386"/>
          <a:ext cx="602864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602864" y="14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" kern="1200"/>
        </a:p>
      </dsp:txBody>
      <dsp:txXfrm rot="10800000">
        <a:off x="2955756" y="2634398"/>
        <a:ext cx="30143" cy="30143"/>
      </dsp:txXfrm>
    </dsp:sp>
    <dsp:sp modelId="{BBD9144A-98A8-479B-A31D-FD37ABD931D2}">
      <dsp:nvSpPr>
        <dsp:cNvPr id="0" name=""/>
        <dsp:cNvSpPr/>
      </dsp:nvSpPr>
      <dsp:spPr>
        <a:xfrm>
          <a:off x="1486389" y="2247844"/>
          <a:ext cx="1205676" cy="1205676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Organismo Internacional Regional de Sanidad Agropecuaria (OIRSA)</a:t>
          </a:r>
          <a:endParaRPr kumimoji="0" lang="es-MX" sz="12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1662956" y="2424411"/>
        <a:ext cx="852542" cy="852542"/>
      </dsp:txXfrm>
    </dsp:sp>
    <dsp:sp modelId="{E41D8209-38D9-437A-9464-059F1B9A3B2B}">
      <dsp:nvSpPr>
        <dsp:cNvPr id="0" name=""/>
        <dsp:cNvSpPr/>
      </dsp:nvSpPr>
      <dsp:spPr>
        <a:xfrm rot="13114304">
          <a:off x="2844001" y="1870363"/>
          <a:ext cx="602876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602876" y="14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" kern="1200"/>
        </a:p>
      </dsp:txBody>
      <dsp:txXfrm rot="10800000">
        <a:off x="3130367" y="1869375"/>
        <a:ext cx="30143" cy="30143"/>
      </dsp:txXfrm>
    </dsp:sp>
    <dsp:sp modelId="{6EEEB55B-FE64-43C1-B510-7FC61AB5F2BD}">
      <dsp:nvSpPr>
        <dsp:cNvPr id="0" name=""/>
        <dsp:cNvSpPr/>
      </dsp:nvSpPr>
      <dsp:spPr>
        <a:xfrm>
          <a:off x="1835612" y="717797"/>
          <a:ext cx="1205676" cy="1205676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Organización Mundial de la Salud (OMS) (OPS)</a:t>
          </a:r>
        </a:p>
      </dsp:txBody>
      <dsp:txXfrm>
        <a:off x="2012179" y="894364"/>
        <a:ext cx="852542" cy="8525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437B6-817B-424C-84B6-496FBE84ABE4}">
      <dsp:nvSpPr>
        <dsp:cNvPr id="0" name=""/>
        <dsp:cNvSpPr/>
      </dsp:nvSpPr>
      <dsp:spPr>
        <a:xfrm>
          <a:off x="-5973345" y="-914053"/>
          <a:ext cx="7110979" cy="7110979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6C527-7EE1-4EAF-B622-A86BCDC7C422}">
      <dsp:nvSpPr>
        <dsp:cNvPr id="0" name=""/>
        <dsp:cNvSpPr/>
      </dsp:nvSpPr>
      <dsp:spPr>
        <a:xfrm>
          <a:off x="423737" y="278196"/>
          <a:ext cx="6942313" cy="5561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46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latin typeface="+mn-lt"/>
              <a:cs typeface="Times New Roman" pitchFamily="18" charset="0"/>
            </a:rPr>
            <a:t>Aumento de la población y de la demanda de alimentos</a:t>
          </a:r>
          <a:endParaRPr lang="es-MX" sz="2100" b="1" kern="1200" dirty="0"/>
        </a:p>
      </dsp:txBody>
      <dsp:txXfrm>
        <a:off x="423737" y="278196"/>
        <a:ext cx="6942313" cy="556180"/>
      </dsp:txXfrm>
    </dsp:sp>
    <dsp:sp modelId="{37B5F33B-DD4D-439B-8454-29049FAF4E58}">
      <dsp:nvSpPr>
        <dsp:cNvPr id="0" name=""/>
        <dsp:cNvSpPr/>
      </dsp:nvSpPr>
      <dsp:spPr>
        <a:xfrm>
          <a:off x="76124" y="208673"/>
          <a:ext cx="695225" cy="695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DF1566-1346-453D-80E6-2EB631C9C15F}">
      <dsp:nvSpPr>
        <dsp:cNvPr id="0" name=""/>
        <dsp:cNvSpPr/>
      </dsp:nvSpPr>
      <dsp:spPr>
        <a:xfrm>
          <a:off x="881234" y="1094883"/>
          <a:ext cx="6484816" cy="59113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46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 smtClean="0">
              <a:solidFill>
                <a:srgbClr val="7030A0"/>
              </a:solidFill>
              <a:latin typeface="+mn-lt"/>
              <a:cs typeface="Times New Roman" pitchFamily="18" charset="0"/>
            </a:rPr>
            <a:t>Mayor demanda pública de protección de la salud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rgbClr val="7030A0"/>
              </a:solidFill>
              <a:latin typeface="+mn-lt"/>
              <a:cs typeface="Times New Roman" pitchFamily="18" charset="0"/>
            </a:rPr>
            <a:t>(</a:t>
          </a:r>
          <a:r>
            <a:rPr lang="x-none" sz="1600" b="1" kern="1200" dirty="0" smtClean="0">
              <a:solidFill>
                <a:srgbClr val="7030A0"/>
              </a:solidFill>
              <a:latin typeface="+mn-lt"/>
              <a:cs typeface="Times New Roman" pitchFamily="18" charset="0"/>
            </a:rPr>
            <a:t>Nuevas Regulaciones</a:t>
          </a:r>
          <a:r>
            <a:rPr lang="es-MX" sz="1600" b="1" kern="1200" dirty="0" smtClean="0">
              <a:solidFill>
                <a:srgbClr val="7030A0"/>
              </a:solidFill>
              <a:latin typeface="+mn-lt"/>
              <a:cs typeface="Times New Roman" pitchFamily="18" charset="0"/>
            </a:rPr>
            <a:t>)</a:t>
          </a:r>
          <a:endParaRPr lang="es-MX" sz="1600" b="1" kern="1200" dirty="0">
            <a:solidFill>
              <a:srgbClr val="7030A0"/>
            </a:solidFill>
          </a:endParaRPr>
        </a:p>
      </dsp:txBody>
      <dsp:txXfrm>
        <a:off x="881234" y="1094883"/>
        <a:ext cx="6484816" cy="591136"/>
      </dsp:txXfrm>
    </dsp:sp>
    <dsp:sp modelId="{E32B86C9-284C-437E-8697-6AFC6FA36A2C}">
      <dsp:nvSpPr>
        <dsp:cNvPr id="0" name=""/>
        <dsp:cNvSpPr/>
      </dsp:nvSpPr>
      <dsp:spPr>
        <a:xfrm>
          <a:off x="533621" y="1042838"/>
          <a:ext cx="695225" cy="695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318496-7B37-4E0C-BCE1-A6414A9C22E6}">
      <dsp:nvSpPr>
        <dsp:cNvPr id="0" name=""/>
        <dsp:cNvSpPr/>
      </dsp:nvSpPr>
      <dsp:spPr>
        <a:xfrm>
          <a:off x="1090435" y="1946527"/>
          <a:ext cx="6275614" cy="5561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46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+mn-lt"/>
              <a:cs typeface="Times New Roman" pitchFamily="18" charset="0"/>
            </a:rPr>
            <a:t>Peligros cambiantes (resistencia/microbios)</a:t>
          </a:r>
          <a:endParaRPr lang="es-MX" sz="2400" b="1" kern="1200" dirty="0"/>
        </a:p>
      </dsp:txBody>
      <dsp:txXfrm>
        <a:off x="1090435" y="1946527"/>
        <a:ext cx="6275614" cy="556180"/>
      </dsp:txXfrm>
    </dsp:sp>
    <dsp:sp modelId="{1B280A2B-8E85-4B61-B58C-7B16EFF1AF2C}">
      <dsp:nvSpPr>
        <dsp:cNvPr id="0" name=""/>
        <dsp:cNvSpPr/>
      </dsp:nvSpPr>
      <dsp:spPr>
        <a:xfrm>
          <a:off x="742822" y="1877004"/>
          <a:ext cx="695225" cy="695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1B39C2-EF3F-40AE-84E8-A45A82B7ECAF}">
      <dsp:nvSpPr>
        <dsp:cNvPr id="0" name=""/>
        <dsp:cNvSpPr/>
      </dsp:nvSpPr>
      <dsp:spPr>
        <a:xfrm>
          <a:off x="1090435" y="2780164"/>
          <a:ext cx="6275614" cy="55618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46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rgbClr val="7030A0"/>
              </a:solidFill>
              <a:latin typeface="+mn-lt"/>
              <a:cs typeface="Times New Roman" pitchFamily="18" charset="0"/>
            </a:rPr>
            <a:t>Interacciones entre individuos/animales</a:t>
          </a:r>
          <a:endParaRPr lang="es-MX" sz="2400" b="1" kern="1200" dirty="0">
            <a:solidFill>
              <a:srgbClr val="7030A0"/>
            </a:solidFill>
          </a:endParaRPr>
        </a:p>
      </dsp:txBody>
      <dsp:txXfrm>
        <a:off x="1090435" y="2780164"/>
        <a:ext cx="6275614" cy="556180"/>
      </dsp:txXfrm>
    </dsp:sp>
    <dsp:sp modelId="{263F4C7E-B8A5-469A-80E7-082B3F49645D}">
      <dsp:nvSpPr>
        <dsp:cNvPr id="0" name=""/>
        <dsp:cNvSpPr/>
      </dsp:nvSpPr>
      <dsp:spPr>
        <a:xfrm>
          <a:off x="742822" y="2710641"/>
          <a:ext cx="695225" cy="695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30B790-AFCA-4D13-8834-43CC5A1B789A}">
      <dsp:nvSpPr>
        <dsp:cNvPr id="0" name=""/>
        <dsp:cNvSpPr/>
      </dsp:nvSpPr>
      <dsp:spPr>
        <a:xfrm>
          <a:off x="881234" y="3614329"/>
          <a:ext cx="6484816" cy="5561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46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+mn-lt"/>
              <a:cs typeface="Times New Roman" pitchFamily="18" charset="0"/>
            </a:rPr>
            <a:t>Cambios en las prácticas agrícolas y el clima</a:t>
          </a:r>
          <a:endParaRPr lang="es-MX" sz="2400" b="1" kern="1200" dirty="0"/>
        </a:p>
      </dsp:txBody>
      <dsp:txXfrm>
        <a:off x="881234" y="3614329"/>
        <a:ext cx="6484816" cy="556180"/>
      </dsp:txXfrm>
    </dsp:sp>
    <dsp:sp modelId="{4A755216-6832-4077-8925-1BD12502830C}">
      <dsp:nvSpPr>
        <dsp:cNvPr id="0" name=""/>
        <dsp:cNvSpPr/>
      </dsp:nvSpPr>
      <dsp:spPr>
        <a:xfrm>
          <a:off x="533621" y="3544807"/>
          <a:ext cx="695225" cy="695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BAAC01-69AF-4D4C-ACB1-750DF8F953F1}">
      <dsp:nvSpPr>
        <dsp:cNvPr id="0" name=""/>
        <dsp:cNvSpPr/>
      </dsp:nvSpPr>
      <dsp:spPr>
        <a:xfrm>
          <a:off x="423737" y="4448495"/>
          <a:ext cx="6942313" cy="55618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46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 smtClean="0">
              <a:solidFill>
                <a:srgbClr val="7030A0"/>
              </a:solidFill>
              <a:latin typeface="+mn-lt"/>
              <a:cs typeface="Times New Roman" pitchFamily="18" charset="0"/>
            </a:rPr>
            <a:t>Cambios en el comportamiento humano y la ecología   </a:t>
          </a:r>
          <a:endParaRPr lang="es-MX" sz="2300" b="1" kern="1200" dirty="0">
            <a:solidFill>
              <a:srgbClr val="7030A0"/>
            </a:solidFill>
          </a:endParaRPr>
        </a:p>
      </dsp:txBody>
      <dsp:txXfrm>
        <a:off x="423737" y="4448495"/>
        <a:ext cx="6942313" cy="556180"/>
      </dsp:txXfrm>
    </dsp:sp>
    <dsp:sp modelId="{E83E7D9C-83EA-4EBB-B02A-89A736550B2A}">
      <dsp:nvSpPr>
        <dsp:cNvPr id="0" name=""/>
        <dsp:cNvSpPr/>
      </dsp:nvSpPr>
      <dsp:spPr>
        <a:xfrm>
          <a:off x="76124" y="4378972"/>
          <a:ext cx="695225" cy="695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2B293-B505-4134-B2B2-4A61A464BF23}">
      <dsp:nvSpPr>
        <dsp:cNvPr id="0" name=""/>
        <dsp:cNvSpPr/>
      </dsp:nvSpPr>
      <dsp:spPr>
        <a:xfrm>
          <a:off x="3827201" y="2152817"/>
          <a:ext cx="4202389" cy="867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3332"/>
              </a:lnTo>
              <a:lnTo>
                <a:pt x="4202389" y="753332"/>
              </a:lnTo>
              <a:lnTo>
                <a:pt x="4202389" y="86705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4D913-818C-4AE5-B227-F1ADEA6CA21A}">
      <dsp:nvSpPr>
        <dsp:cNvPr id="0" name=""/>
        <dsp:cNvSpPr/>
      </dsp:nvSpPr>
      <dsp:spPr>
        <a:xfrm>
          <a:off x="3827201" y="2152817"/>
          <a:ext cx="1798413" cy="861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8029"/>
              </a:lnTo>
              <a:lnTo>
                <a:pt x="1798413" y="748029"/>
              </a:lnTo>
              <a:lnTo>
                <a:pt x="1798413" y="86175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D14DA-0E05-4E3C-BF62-43904BA7817B}">
      <dsp:nvSpPr>
        <dsp:cNvPr id="0" name=""/>
        <dsp:cNvSpPr/>
      </dsp:nvSpPr>
      <dsp:spPr>
        <a:xfrm>
          <a:off x="3245239" y="2152817"/>
          <a:ext cx="581962" cy="849511"/>
        </a:xfrm>
        <a:custGeom>
          <a:avLst/>
          <a:gdLst/>
          <a:ahLst/>
          <a:cxnLst/>
          <a:rect l="0" t="0" r="0" b="0"/>
          <a:pathLst>
            <a:path>
              <a:moveTo>
                <a:pt x="581962" y="0"/>
              </a:moveTo>
              <a:lnTo>
                <a:pt x="581962" y="735787"/>
              </a:lnTo>
              <a:lnTo>
                <a:pt x="0" y="735787"/>
              </a:lnTo>
              <a:lnTo>
                <a:pt x="0" y="84951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1711B3-8590-496C-8EEA-77BC5A38435E}">
      <dsp:nvSpPr>
        <dsp:cNvPr id="0" name=""/>
        <dsp:cNvSpPr/>
      </dsp:nvSpPr>
      <dsp:spPr>
        <a:xfrm>
          <a:off x="567671" y="2152817"/>
          <a:ext cx="3259530" cy="861753"/>
        </a:xfrm>
        <a:custGeom>
          <a:avLst/>
          <a:gdLst/>
          <a:ahLst/>
          <a:cxnLst/>
          <a:rect l="0" t="0" r="0" b="0"/>
          <a:pathLst>
            <a:path>
              <a:moveTo>
                <a:pt x="3259530" y="0"/>
              </a:moveTo>
              <a:lnTo>
                <a:pt x="3259530" y="748029"/>
              </a:lnTo>
              <a:lnTo>
                <a:pt x="0" y="748029"/>
              </a:lnTo>
              <a:lnTo>
                <a:pt x="0" y="86175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10F971-C77D-40BB-9FB6-A9DD191C3414}">
      <dsp:nvSpPr>
        <dsp:cNvPr id="0" name=""/>
        <dsp:cNvSpPr/>
      </dsp:nvSpPr>
      <dsp:spPr>
        <a:xfrm>
          <a:off x="260904" y="350697"/>
          <a:ext cx="925831" cy="92583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1BD7D6-C34B-41A6-9508-184803C5ED89}">
      <dsp:nvSpPr>
        <dsp:cNvPr id="0" name=""/>
        <dsp:cNvSpPr/>
      </dsp:nvSpPr>
      <dsp:spPr>
        <a:xfrm>
          <a:off x="1256779" y="1720769"/>
          <a:ext cx="2117140" cy="727832"/>
        </a:xfrm>
        <a:prstGeom prst="rect">
          <a:avLst/>
        </a:prstGeom>
        <a:noFill/>
        <a:ln w="9525" cap="flat" cmpd="sng" algn="ctr">
          <a:solidFill>
            <a:srgbClr val="008000">
              <a:alpha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rgbClr val="C00000"/>
              </a:solidFill>
              <a:latin typeface="+mn-lt"/>
              <a:cs typeface="Times New Roman" pitchFamily="18" charset="0"/>
            </a:rPr>
            <a:t>Programa de reducción de patógenos en </a:t>
          </a:r>
          <a:r>
            <a:rPr lang="es-MX" sz="2000" b="1" kern="1200" dirty="0" smtClean="0">
              <a:solidFill>
                <a:srgbClr val="C00000"/>
              </a:solidFill>
              <a:latin typeface="+mn-lt"/>
              <a:cs typeface="Times New Roman" pitchFamily="18" charset="0"/>
            </a:rPr>
            <a:t>cárnicos</a:t>
          </a:r>
          <a:endParaRPr lang="es-MX" sz="2000" b="1" kern="1200" dirty="0">
            <a:solidFill>
              <a:srgbClr val="C00000"/>
            </a:solidFill>
            <a:latin typeface="+mn-lt"/>
            <a:cs typeface="Times New Roman" pitchFamily="18" charset="0"/>
          </a:endParaRPr>
        </a:p>
      </dsp:txBody>
      <dsp:txXfrm>
        <a:off x="1256779" y="1720769"/>
        <a:ext cx="2117140" cy="727832"/>
      </dsp:txXfrm>
    </dsp:sp>
    <dsp:sp modelId="{85875ED1-078E-4076-8CB9-9C9A7C545EF0}">
      <dsp:nvSpPr>
        <dsp:cNvPr id="0" name=""/>
        <dsp:cNvSpPr/>
      </dsp:nvSpPr>
      <dsp:spPr>
        <a:xfrm>
          <a:off x="3364285" y="1226985"/>
          <a:ext cx="925831" cy="92583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69EDAE-A07D-4462-A881-CA7D2D56553B}">
      <dsp:nvSpPr>
        <dsp:cNvPr id="0" name=""/>
        <dsp:cNvSpPr/>
      </dsp:nvSpPr>
      <dsp:spPr>
        <a:xfrm>
          <a:off x="5380059" y="528455"/>
          <a:ext cx="3595641" cy="80371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solidFill>
                <a:srgbClr val="C00000"/>
              </a:solidFill>
              <a:latin typeface="+mn-lt"/>
              <a:cs typeface="Times New Roman" pitchFamily="18" charset="0"/>
            </a:rPr>
            <a:t>Programa Nacional de Monitoreo y Control de Residuos Tóxicos y Contaminantes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err="1">
              <a:solidFill>
                <a:srgbClr val="C00000"/>
              </a:solidFill>
              <a:latin typeface="+mn-lt"/>
              <a:cs typeface="Times New Roman" pitchFamily="18" charset="0"/>
            </a:rPr>
            <a:t>PNMyCRTyC</a:t>
          </a:r>
          <a:endParaRPr lang="es-MX" sz="1800" b="1" kern="1200" dirty="0">
            <a:solidFill>
              <a:srgbClr val="C00000"/>
            </a:solidFill>
            <a:latin typeface="+mn-lt"/>
            <a:cs typeface="Times New Roman" pitchFamily="18" charset="0"/>
          </a:endParaRPr>
        </a:p>
      </dsp:txBody>
      <dsp:txXfrm>
        <a:off x="5380059" y="528455"/>
        <a:ext cx="3595641" cy="803716"/>
      </dsp:txXfrm>
    </dsp:sp>
    <dsp:sp modelId="{690099BD-4FC5-4AB7-B201-6C5CF52E2EC2}">
      <dsp:nvSpPr>
        <dsp:cNvPr id="0" name=""/>
        <dsp:cNvSpPr/>
      </dsp:nvSpPr>
      <dsp:spPr>
        <a:xfrm>
          <a:off x="97847" y="3014571"/>
          <a:ext cx="939646" cy="92583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5ABC7B-6E26-40B5-B7AF-EC58C578A6DE}">
      <dsp:nvSpPr>
        <dsp:cNvPr id="0" name=""/>
        <dsp:cNvSpPr/>
      </dsp:nvSpPr>
      <dsp:spPr>
        <a:xfrm>
          <a:off x="837835" y="3111751"/>
          <a:ext cx="1091748" cy="72783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300" kern="1200" dirty="0"/>
        </a:p>
      </dsp:txBody>
      <dsp:txXfrm>
        <a:off x="837835" y="3111751"/>
        <a:ext cx="1091748" cy="727832"/>
      </dsp:txXfrm>
    </dsp:sp>
    <dsp:sp modelId="{28E85841-8DFA-4076-911E-42889EF98069}">
      <dsp:nvSpPr>
        <dsp:cNvPr id="0" name=""/>
        <dsp:cNvSpPr/>
      </dsp:nvSpPr>
      <dsp:spPr>
        <a:xfrm>
          <a:off x="2768811" y="3002329"/>
          <a:ext cx="952856" cy="93864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A94B04-3CB2-4D4F-B753-999A91BEE080}">
      <dsp:nvSpPr>
        <dsp:cNvPr id="0" name=""/>
        <dsp:cNvSpPr/>
      </dsp:nvSpPr>
      <dsp:spPr>
        <a:xfrm>
          <a:off x="2951886" y="3118160"/>
          <a:ext cx="1091748" cy="72783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300" kern="1200"/>
        </a:p>
      </dsp:txBody>
      <dsp:txXfrm>
        <a:off x="2951886" y="3118160"/>
        <a:ext cx="1091748" cy="727832"/>
      </dsp:txXfrm>
    </dsp:sp>
    <dsp:sp modelId="{0D5264C4-5EC8-4194-81B8-17F9E0180460}">
      <dsp:nvSpPr>
        <dsp:cNvPr id="0" name=""/>
        <dsp:cNvSpPr/>
      </dsp:nvSpPr>
      <dsp:spPr>
        <a:xfrm>
          <a:off x="5143455" y="3014571"/>
          <a:ext cx="964319" cy="951822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DC79B1-EF6A-4384-B132-DDEAB651CCA9}">
      <dsp:nvSpPr>
        <dsp:cNvPr id="0" name=""/>
        <dsp:cNvSpPr/>
      </dsp:nvSpPr>
      <dsp:spPr>
        <a:xfrm>
          <a:off x="5071669" y="3124746"/>
          <a:ext cx="1091748" cy="72783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300" kern="1200"/>
        </a:p>
      </dsp:txBody>
      <dsp:txXfrm>
        <a:off x="5071669" y="3124746"/>
        <a:ext cx="1091748" cy="727832"/>
      </dsp:txXfrm>
    </dsp:sp>
    <dsp:sp modelId="{A283A3AB-A394-4210-855C-9E205E31F973}">
      <dsp:nvSpPr>
        <dsp:cNvPr id="0" name=""/>
        <dsp:cNvSpPr/>
      </dsp:nvSpPr>
      <dsp:spPr>
        <a:xfrm>
          <a:off x="7539931" y="3019873"/>
          <a:ext cx="979320" cy="965375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F6B7FD-612A-4B6B-8816-15F5CFEC5543}">
      <dsp:nvSpPr>
        <dsp:cNvPr id="0" name=""/>
        <dsp:cNvSpPr/>
      </dsp:nvSpPr>
      <dsp:spPr>
        <a:xfrm>
          <a:off x="2354907" y="180704"/>
          <a:ext cx="2504580" cy="981976"/>
        </a:xfrm>
        <a:prstGeom prst="rect">
          <a:avLst/>
        </a:prstGeom>
        <a:noFill/>
        <a:ln w="9525" cap="flat" cmpd="sng" algn="ctr">
          <a:solidFill>
            <a:srgbClr val="008000">
              <a:alpha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solidFill>
                <a:srgbClr val="FF0000"/>
              </a:solidFill>
              <a:latin typeface="+mn-lt"/>
              <a:cs typeface="Times New Roman" pitchFamily="18" charset="0"/>
            </a:rPr>
            <a:t>Programa Nacional de Monitoreo en alimentos de origen animal</a:t>
          </a:r>
        </a:p>
      </dsp:txBody>
      <dsp:txXfrm>
        <a:off x="2354907" y="180704"/>
        <a:ext cx="2504580" cy="981976"/>
      </dsp:txXfrm>
    </dsp:sp>
    <dsp:sp modelId="{0AAE0FDA-51DB-4186-A3E8-8749B8B14E95}">
      <dsp:nvSpPr>
        <dsp:cNvPr id="0" name=""/>
        <dsp:cNvSpPr/>
      </dsp:nvSpPr>
      <dsp:spPr>
        <a:xfrm>
          <a:off x="6570250" y="1523824"/>
          <a:ext cx="925831" cy="925831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842EE3-0659-44CA-96F4-E53201642F11}">
      <dsp:nvSpPr>
        <dsp:cNvPr id="0" name=""/>
        <dsp:cNvSpPr/>
      </dsp:nvSpPr>
      <dsp:spPr>
        <a:xfrm>
          <a:off x="7307217" y="1958471"/>
          <a:ext cx="1091748" cy="72783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300" kern="1200"/>
        </a:p>
      </dsp:txBody>
      <dsp:txXfrm>
        <a:off x="7307217" y="1958471"/>
        <a:ext cx="1091748" cy="727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E04C6A-2734-4812-82D9-5361336FD3EF}" type="datetimeFigureOut">
              <a:rPr lang="es-MX" smtClean="0"/>
              <a:t>26/10/2016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2BF5E1-0861-4DD0-8653-834E22E7CC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030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B0C23-AC01-4238-AF04-4E6093C4894D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597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3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8264" indent="-287676" defTabSz="9303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0704" indent="-229529" defTabSz="9303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1292" indent="-229529" defTabSz="9303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3410" indent="-229529" defTabSz="9303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105" indent="-229529" defTabSz="930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4800" indent="-229529" defTabSz="930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5495" indent="-229529" defTabSz="930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6190" indent="-229529" defTabSz="930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B6BE48-C8DE-437E-BAD4-A8C2428749A9}" type="slidenum">
              <a:rPr lang="en-US" altLang="en-US" sz="1300"/>
              <a:pPr eaLnBrk="1" hangingPunct="1">
                <a:spcBef>
                  <a:spcPct val="0"/>
                </a:spcBef>
              </a:pPr>
              <a:t>13</a:t>
            </a:fld>
            <a:endParaRPr lang="en-US" altLang="en-US" sz="1300" dirty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973779" y="8829124"/>
            <a:ext cx="3035102" cy="46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1" tIns="46147" rIns="92291" bIns="46147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60413" indent="-2921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71575" indent="-2349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39888" indent="-2349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08200" indent="-2349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65400" indent="-23495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22600" indent="-23495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79800" indent="-23495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37000" indent="-23495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AAA7FC-8AC9-4F9A-9D03-C99EF1B2EAC2}" type="slidenum">
              <a:rPr lang="en-US" altLang="en-US">
                <a:ea typeface="MS PGothic" pitchFamily="34" charset="-128"/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 dirty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3557" tIns="46778" rIns="93557" bIns="46778"/>
          <a:lstStyle/>
          <a:p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91224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0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62481" indent="-293142" defTabSz="9480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72567" indent="-233890" defTabSz="9480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41907" indent="-233890" defTabSz="9480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12805" indent="-233890" defTabSz="9480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61873" indent="-233890" defTabSz="9480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10941" indent="-233890" defTabSz="9480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60009" indent="-233890" defTabSz="9480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9078" indent="-233890" defTabSz="9480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7AD612-BFCF-4A3A-B984-CAC98E44EA6A}" type="slidenum">
              <a:rPr lang="en-US" altLang="en-US" sz="1300"/>
              <a:pPr eaLnBrk="1" hangingPunct="1">
                <a:spcBef>
                  <a:spcPct val="0"/>
                </a:spcBef>
              </a:pPr>
              <a:t>14</a:t>
            </a:fld>
            <a:endParaRPr lang="en-US" altLang="en-US" sz="1300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08025"/>
            <a:ext cx="4725987" cy="35448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933" y="4489700"/>
            <a:ext cx="5732327" cy="4253728"/>
          </a:xfrm>
          <a:noFill/>
        </p:spPr>
        <p:txBody>
          <a:bodyPr lIns="93152" tIns="46575" rIns="93152" bIns="46575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051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67A04EF1-28FF-43BA-BD59-881189F1173F}" type="datetimeFigureOut">
              <a:rPr lang="es-ES" smtClean="0">
                <a:solidFill>
                  <a:prstClr val="black"/>
                </a:solidFill>
              </a:rPr>
              <a:pPr/>
              <a:t>26/10/2016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pPr>
              <a:defRPr/>
            </a:pPr>
            <a:r>
              <a:rPr lang="es-MX" cap="small" smtClean="0">
                <a:solidFill>
                  <a:prstClr val="white">
                    <a:lumMod val="50000"/>
                  </a:prstClr>
                </a:solidFill>
              </a:rPr>
              <a:t>RETOS Y OPORTUNIDADES DEL SISTEMA AGROALIMENTARIO DE MEXICO EN LOS PROXIMOS 20 AÑOS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862828DB-6B8E-44AD-A1F9-7B3DAB499001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9008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67A04EF1-28FF-43BA-BD59-881189F1173F}" type="datetimeFigureOut">
              <a:rPr lang="es-ES" smtClean="0">
                <a:solidFill>
                  <a:prstClr val="black"/>
                </a:solidFill>
              </a:rPr>
              <a:pPr/>
              <a:t>26/10/2016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pPr>
              <a:defRPr/>
            </a:pPr>
            <a:r>
              <a:rPr lang="es-MX" cap="small" smtClean="0">
                <a:solidFill>
                  <a:prstClr val="white">
                    <a:lumMod val="50000"/>
                  </a:prstClr>
                </a:solidFill>
              </a:rPr>
              <a:t>RETOS Y OPORTUNIDADES DEL SISTEMA AGROALIMENTARIO DE MEXICO EN LOS PROXIMOS 20 AÑOS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862828DB-6B8E-44AD-A1F9-7B3DAB499001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4295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67A04EF1-28FF-43BA-BD59-881189F1173F}" type="datetimeFigureOut">
              <a:rPr lang="es-ES" smtClean="0">
                <a:solidFill>
                  <a:prstClr val="black"/>
                </a:solidFill>
              </a:rPr>
              <a:pPr/>
              <a:t>26/10/2016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pPr>
              <a:defRPr/>
            </a:pPr>
            <a:r>
              <a:rPr lang="es-MX" cap="small" smtClean="0">
                <a:solidFill>
                  <a:prstClr val="white">
                    <a:lumMod val="50000"/>
                  </a:prstClr>
                </a:solidFill>
              </a:rPr>
              <a:t>RETOS Y OPORTUNIDADES DEL SISTEMA AGROALIMENTARIO DE MEXICO EN LOS PROXIMOS 20 AÑOS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862828DB-6B8E-44AD-A1F9-7B3DAB499001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7848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866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122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08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29" tIns="45714" rIns="91429" bIns="45714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88E2E70B-D8C2-48D4-AFED-92B44A4346E0}" type="datetimeFigureOut">
              <a:rPr lang="es-MX" smtClean="0">
                <a:solidFill>
                  <a:prstClr val="black"/>
                </a:solidFill>
              </a:rPr>
              <a:pPr/>
              <a:t>26/10/2016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FA72CB25-83C9-4EF0-95CB-8647E8ECF3A1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lIns="91429" tIns="45714" rIns="91429" bIns="45714"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67A04EF1-28FF-43BA-BD59-881189F1173F}" type="datetimeFigureOut">
              <a:rPr lang="es-ES" smtClean="0">
                <a:solidFill>
                  <a:prstClr val="black"/>
                </a:solidFill>
              </a:rPr>
              <a:pPr/>
              <a:t>26/10/2016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pPr>
              <a:defRPr/>
            </a:pPr>
            <a:r>
              <a:rPr lang="es-MX" cap="small" smtClean="0">
                <a:solidFill>
                  <a:prstClr val="white">
                    <a:lumMod val="50000"/>
                  </a:prstClr>
                </a:solidFill>
              </a:rPr>
              <a:t>RETOS Y OPORTUNIDADES DEL SISTEMA AGROALIMENTARIO DE MEXICO EN LOS PROXIMOS 20 AÑOS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862828DB-6B8E-44AD-A1F9-7B3DAB499001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9042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67A04EF1-28FF-43BA-BD59-881189F1173F}" type="datetimeFigureOut">
              <a:rPr lang="es-ES" smtClean="0">
                <a:solidFill>
                  <a:prstClr val="black"/>
                </a:solidFill>
              </a:rPr>
              <a:pPr/>
              <a:t>26/10/2016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pPr>
              <a:defRPr/>
            </a:pPr>
            <a:r>
              <a:rPr lang="es-MX" cap="small" smtClean="0">
                <a:solidFill>
                  <a:prstClr val="white">
                    <a:lumMod val="50000"/>
                  </a:prstClr>
                </a:solidFill>
              </a:rPr>
              <a:t>RETOS Y OPORTUNIDADES DEL SISTEMA AGROALIMENTARIO DE MEXICO EN LOS PROXIMOS 20 AÑOS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862828DB-6B8E-44AD-A1F9-7B3DAB499001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3784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5" indent="0">
              <a:buNone/>
              <a:defRPr sz="1600" b="1"/>
            </a:lvl8pPr>
            <a:lvl9pPr marL="365716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5" indent="0">
              <a:buNone/>
              <a:defRPr sz="1600" b="1"/>
            </a:lvl8pPr>
            <a:lvl9pPr marL="365716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67A04EF1-28FF-43BA-BD59-881189F1173F}" type="datetimeFigureOut">
              <a:rPr lang="es-ES" smtClean="0">
                <a:solidFill>
                  <a:prstClr val="black"/>
                </a:solidFill>
              </a:rPr>
              <a:pPr/>
              <a:t>26/10/2016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pPr>
              <a:defRPr/>
            </a:pPr>
            <a:r>
              <a:rPr lang="es-MX" cap="small" smtClean="0">
                <a:solidFill>
                  <a:prstClr val="white">
                    <a:lumMod val="50000"/>
                  </a:prstClr>
                </a:solidFill>
              </a:rPr>
              <a:t>RETOS Y OPORTUNIDADES DEL SISTEMA AGROALIMENTARIO DE MEXICO EN LOS PROXIMOS 20 AÑOS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862828DB-6B8E-44AD-A1F9-7B3DAB499001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467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67A04EF1-28FF-43BA-BD59-881189F1173F}" type="datetimeFigureOut">
              <a:rPr lang="es-ES" smtClean="0">
                <a:solidFill>
                  <a:prstClr val="black"/>
                </a:solidFill>
              </a:rPr>
              <a:pPr/>
              <a:t>26/10/2016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pPr>
              <a:defRPr/>
            </a:pPr>
            <a:r>
              <a:rPr lang="es-MX" cap="small" smtClean="0">
                <a:solidFill>
                  <a:prstClr val="white">
                    <a:lumMod val="50000"/>
                  </a:prstClr>
                </a:solidFill>
              </a:rPr>
              <a:t>RETOS Y OPORTUNIDADES DEL SISTEMA AGROALIMENTARIO DE MEXICO EN LOS PROXIMOS 20 AÑOS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862828DB-6B8E-44AD-A1F9-7B3DAB499001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54179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67A04EF1-28FF-43BA-BD59-881189F1173F}" type="datetimeFigureOut">
              <a:rPr lang="es-ES" smtClean="0">
                <a:solidFill>
                  <a:prstClr val="black"/>
                </a:solidFill>
              </a:rPr>
              <a:pPr/>
              <a:t>26/10/2016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pPr>
              <a:defRPr/>
            </a:pPr>
            <a:r>
              <a:rPr lang="es-MX" smtClean="0">
                <a:solidFill>
                  <a:prstClr val="black">
                    <a:tint val="75000"/>
                  </a:prstClr>
                </a:solidFill>
              </a:rPr>
              <a:t>RETOS Y OPORTUNIDADES DEL SISTEMA AGROALIMENTARIO DE MEXICO EN LOS PROXIMOS 20 AÑOS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862828DB-6B8E-44AD-A1F9-7B3DAB499001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7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91429" tIns="45714" rIns="91429" bIns="45714"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5" indent="0">
              <a:buNone/>
              <a:defRPr sz="900"/>
            </a:lvl6pPr>
            <a:lvl7pPr marL="2742871" indent="0">
              <a:buNone/>
              <a:defRPr sz="900"/>
            </a:lvl7pPr>
            <a:lvl8pPr marL="3200015" indent="0">
              <a:buNone/>
              <a:defRPr sz="900"/>
            </a:lvl8pPr>
            <a:lvl9pPr marL="365716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67A04EF1-28FF-43BA-BD59-881189F1173F}" type="datetimeFigureOut">
              <a:rPr lang="es-ES" smtClean="0">
                <a:solidFill>
                  <a:prstClr val="black"/>
                </a:solidFill>
              </a:rPr>
              <a:pPr/>
              <a:t>26/10/2016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pPr>
              <a:defRPr/>
            </a:pPr>
            <a:r>
              <a:rPr lang="es-MX" cap="small" smtClean="0">
                <a:solidFill>
                  <a:prstClr val="white">
                    <a:lumMod val="50000"/>
                  </a:prstClr>
                </a:solidFill>
              </a:rPr>
              <a:t>RETOS Y OPORTUNIDADES DEL SISTEMA AGROALIMENTARIO DE MEXICO EN LOS PROXIMOS 20 AÑOS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862828DB-6B8E-44AD-A1F9-7B3DAB499001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7408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29" tIns="45714" rIns="91429" bIns="45714"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5" indent="0">
              <a:buNone/>
              <a:defRPr sz="2000"/>
            </a:lvl6pPr>
            <a:lvl7pPr marL="2742871" indent="0">
              <a:buNone/>
              <a:defRPr sz="2000"/>
            </a:lvl7pPr>
            <a:lvl8pPr marL="3200015" indent="0">
              <a:buNone/>
              <a:defRPr sz="2000"/>
            </a:lvl8pPr>
            <a:lvl9pPr marL="365716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5" indent="0">
              <a:buNone/>
              <a:defRPr sz="900"/>
            </a:lvl6pPr>
            <a:lvl7pPr marL="2742871" indent="0">
              <a:buNone/>
              <a:defRPr sz="900"/>
            </a:lvl7pPr>
            <a:lvl8pPr marL="3200015" indent="0">
              <a:buNone/>
              <a:defRPr sz="900"/>
            </a:lvl8pPr>
            <a:lvl9pPr marL="365716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67A04EF1-28FF-43BA-BD59-881189F1173F}" type="datetimeFigureOut">
              <a:rPr lang="es-ES" smtClean="0">
                <a:solidFill>
                  <a:prstClr val="black"/>
                </a:solidFill>
              </a:rPr>
              <a:pPr/>
              <a:t>26/10/2016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pPr>
              <a:defRPr/>
            </a:pPr>
            <a:r>
              <a:rPr lang="es-MX" cap="small" smtClean="0">
                <a:solidFill>
                  <a:prstClr val="white">
                    <a:lumMod val="50000"/>
                  </a:prstClr>
                </a:solidFill>
              </a:rPr>
              <a:t>RETOS Y OPORTUNIDADES DEL SISTEMA AGROALIMENTARIO DE MEXICO EN LOS PROXIMOS 20 AÑOS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862828DB-6B8E-44AD-A1F9-7B3DAB499001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16342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782"/>
            <a:ext cx="9144000" cy="78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1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780" r:id="rId12"/>
    <p:sldLayoutId id="2147483793" r:id="rId13"/>
    <p:sldLayoutId id="2147483806" r:id="rId14"/>
  </p:sldLayoutIdLst>
  <p:hf sldNum="0" hdr="0" dt="0"/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0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2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http://www.fao.org/docrep/012/i1677s/i1677s00.htm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mx/url?sa=i&amp;rct=j&amp;q=&amp;esrc=s&amp;frm=1&amp;source=images&amp;cd=&amp;cad=rja&amp;uact=8&amp;ved=0ahUKEwjsp-n9ruPJAhVC1CYKHdIjDWIQjRwIBw&amp;url=http://fmdiabetes.org/alimentos-no-pueden-falta-despensa-diabetes/&amp;psig=AFQjCNFslMcD5dMBAyCsejIOCKQd9FK-4Q&amp;ust=145045791204026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.mx/url?sa=i&amp;rct=j&amp;q=&amp;esrc=s&amp;frm=1&amp;source=images&amp;cd=&amp;cad=rja&amp;uact=8&amp;ved=0ahUKEwiI09CZsOPJAhXJMSYKHfoMBxMQjRwIBw&amp;url=http://www.senasica.gob.mx/?id=4330&amp;bvm=bv.110151844,d.eWE&amp;psig=AFQjCNFlnU_aYnd60qbl-bdUoBbJcDHlcg&amp;ust=1450458212941773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hyperlink" Target="http://www.google.com.mx/url?sa=i&amp;rct=j&amp;q=&amp;esrc=s&amp;frm=1&amp;source=images&amp;cd=&amp;cad=rja&amp;uact=8&amp;ved=0ahUKEwibipLF1OPJAhVELyYKHYM9CaIQjRwIBw&amp;url=http://www.buenasalud.net/2012/07/21/alimentos-frescos-o-congelados.html&amp;psig=AFQjCNGBfLbRxHbagTk7L0BalrRV6jfF6Q&amp;ust=1450468000726766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40.jpe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44.png"/><Relationship Id="rId10" Type="http://schemas.openxmlformats.org/officeDocument/2006/relationships/image" Target="../media/image3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38.jpe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1" y="1054675"/>
            <a:ext cx="9056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/>
              <a:t>INOCUIDAD DE LOS ALIMENTOS E INTERSECTORIALIDAD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929454" y="6500834"/>
            <a:ext cx="2214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chemeClr val="bg1"/>
                </a:solidFill>
              </a:rPr>
              <a:t>Octubre, 2016</a:t>
            </a:r>
            <a:endParaRPr lang="es-MX" sz="1600" dirty="0">
              <a:solidFill>
                <a:schemeClr val="bg1"/>
              </a:solidFill>
            </a:endParaRPr>
          </a:p>
        </p:txBody>
      </p:sp>
      <p:pic>
        <p:nvPicPr>
          <p:cNvPr id="4" name="Picture 2" descr="Con el fin de contener el virus H7N3, el Senasica mantiene una campaña masiva de vacunación en diez entidades del país. Foto: Archi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00240"/>
            <a:ext cx="5857916" cy="4179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30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auto">
          <a:xfrm>
            <a:off x="0" y="6286544"/>
            <a:ext cx="9144000" cy="64291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8" tIns="45709" rIns="91418" bIns="45709" numCol="1" rtlCol="0" anchor="t" anchorCtr="0" compatLnSpc="1">
            <a:prstTxWarp prst="textNoShape">
              <a:avLst/>
            </a:prstTxWarp>
          </a:bodyPr>
          <a:lstStyle/>
          <a:p>
            <a:pPr defTabSz="914180"/>
            <a:endParaRPr lang="es-MX" sz="40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227" y="1536782"/>
            <a:ext cx="3231378" cy="215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65" y="1560747"/>
            <a:ext cx="3771022" cy="218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1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2" t="36885" r="35213" b="17007"/>
          <a:stretch>
            <a:fillRect/>
          </a:stretch>
        </p:blipFill>
        <p:spPr bwMode="auto">
          <a:xfrm>
            <a:off x="354227" y="4037377"/>
            <a:ext cx="4158240" cy="250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:\Centro Nacional de Referencia en Detección de OGM\CNRDOGM fachada con cielo azul\DSC03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1902" y="4063975"/>
            <a:ext cx="3695385" cy="247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057" y="2512306"/>
            <a:ext cx="4733093" cy="28851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5 CuadroTexto"/>
          <p:cNvSpPr txBox="1">
            <a:spLocks noChangeArrowheads="1"/>
          </p:cNvSpPr>
          <p:nvPr/>
        </p:nvSpPr>
        <p:spPr bwMode="auto">
          <a:xfrm>
            <a:off x="158493" y="921115"/>
            <a:ext cx="8892766" cy="646309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 defTabSz="912593" eaLnBrk="0" hangingPunct="0">
              <a:tabLst>
                <a:tab pos="4847060" algn="l"/>
              </a:tabLst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LABORATORIOS EQUIPADOS PARA ATENDER LA VIGILANCIA Y EMERGENCIAS EN INOCUIDAD.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478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Diagrama"/>
          <p:cNvGraphicFramePr/>
          <p:nvPr>
            <p:extLst>
              <p:ext uri="{D42A27DB-BD31-4B8C-83A1-F6EECF244321}">
                <p14:modId xmlns:p14="http://schemas.microsoft.com/office/powerpoint/2010/main" val="1090826923"/>
              </p:ext>
            </p:extLst>
          </p:nvPr>
        </p:nvGraphicFramePr>
        <p:xfrm>
          <a:off x="1524000" y="1268760"/>
          <a:ext cx="7440488" cy="5282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4 Rectángulo"/>
          <p:cNvSpPr>
            <a:spLocks noChangeArrowheads="1"/>
          </p:cNvSpPr>
          <p:nvPr/>
        </p:nvSpPr>
        <p:spPr bwMode="auto">
          <a:xfrm>
            <a:off x="188783" y="6546369"/>
            <a:ext cx="3697163" cy="26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01" tIns="44900" rIns="89801" bIns="44900">
            <a:spAutoFit/>
          </a:bodyPr>
          <a:lstStyle/>
          <a:p>
            <a:r>
              <a:rPr lang="es-MX" sz="1146" b="1" dirty="0">
                <a:latin typeface="+mj-lt"/>
                <a:ea typeface="Tahoma" pitchFamily="34" charset="0"/>
                <a:cs typeface="Times New Roman" pitchFamily="18" charset="0"/>
                <a:hlinkClick r:id="rId7"/>
              </a:rPr>
              <a:t>http://www.fao.org/docrep/012/i1677s/i1677s00.htm</a:t>
            </a:r>
            <a:r>
              <a:rPr lang="es-MX" sz="1146" b="1" dirty="0">
                <a:latin typeface="+mj-lt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54038" y="942314"/>
            <a:ext cx="7038242" cy="39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801" tIns="44900" rIns="89801" bIns="44900" anchor="ctr">
            <a:spAutoFit/>
          </a:bodyPr>
          <a:lstStyle/>
          <a:p>
            <a:pPr defTabSz="448998"/>
            <a:r>
              <a:rPr lang="es-MX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FACTORES QUE INFLUYEN EN LA </a:t>
            </a:r>
            <a:r>
              <a:rPr lang="es-MX" sz="2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INOCUIDAD DE LOS ALIMENTOS</a:t>
            </a:r>
            <a:endParaRPr lang="es-ES" sz="20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Cheurón 7"/>
          <p:cNvSpPr/>
          <p:nvPr/>
        </p:nvSpPr>
        <p:spPr>
          <a:xfrm>
            <a:off x="35496" y="3140968"/>
            <a:ext cx="2450252" cy="1568144"/>
          </a:xfrm>
          <a:prstGeom prst="chevron">
            <a:avLst/>
          </a:prstGeom>
          <a:solidFill>
            <a:srgbClr val="008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2 Rectángulo"/>
          <p:cNvSpPr/>
          <p:nvPr/>
        </p:nvSpPr>
        <p:spPr>
          <a:xfrm>
            <a:off x="621438" y="3395952"/>
            <a:ext cx="147878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01508">
              <a:lnSpc>
                <a:spcPct val="90000"/>
              </a:lnSpc>
              <a:spcAft>
                <a:spcPct val="35000"/>
              </a:spcAft>
              <a:defRPr/>
            </a:pPr>
            <a:r>
              <a:rPr lang="x-none" sz="2400" b="1" dirty="0" smtClean="0">
                <a:solidFill>
                  <a:schemeClr val="bg1"/>
                </a:solidFill>
              </a:rPr>
              <a:t>Inocuidad </a:t>
            </a:r>
            <a:r>
              <a:rPr lang="x-none" sz="2400" b="1" dirty="0">
                <a:solidFill>
                  <a:schemeClr val="bg1"/>
                </a:solidFill>
              </a:rPr>
              <a:t>de los alimentos</a:t>
            </a:r>
          </a:p>
        </p:txBody>
      </p:sp>
    </p:spTree>
    <p:extLst>
      <p:ext uri="{BB962C8B-B14F-4D97-AF65-F5344CB8AC3E}">
        <p14:creationId xmlns:p14="http://schemas.microsoft.com/office/powerpoint/2010/main" val="3163909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9" name="1058 Diagrama"/>
          <p:cNvGraphicFramePr/>
          <p:nvPr>
            <p:extLst>
              <p:ext uri="{D42A27DB-BD31-4B8C-83A1-F6EECF244321}">
                <p14:modId xmlns:p14="http://schemas.microsoft.com/office/powerpoint/2010/main" val="3245310772"/>
              </p:ext>
            </p:extLst>
          </p:nvPr>
        </p:nvGraphicFramePr>
        <p:xfrm>
          <a:off x="0" y="1063526"/>
          <a:ext cx="9001213" cy="585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61" name="1060 Rectángulo"/>
          <p:cNvSpPr/>
          <p:nvPr/>
        </p:nvSpPr>
        <p:spPr>
          <a:xfrm>
            <a:off x="35496" y="836712"/>
            <a:ext cx="2503518" cy="45362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cs typeface="Times New Roman" pitchFamily="18" charset="0"/>
              </a:rPr>
              <a:t>ATENCIÓN DE ALERTAS</a:t>
            </a:r>
            <a:endParaRPr lang="es-MX" b="1" dirty="0">
              <a:cs typeface="Times New Roman" pitchFamily="18" charset="0"/>
            </a:endParaRPr>
          </a:p>
        </p:txBody>
      </p:sp>
      <p:sp>
        <p:nvSpPr>
          <p:cNvPr id="1062" name="1061 Rectángulo"/>
          <p:cNvSpPr/>
          <p:nvPr/>
        </p:nvSpPr>
        <p:spPr>
          <a:xfrm>
            <a:off x="-123806" y="5313025"/>
            <a:ext cx="2103525" cy="10368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cs typeface="Times New Roman" pitchFamily="18" charset="0"/>
              </a:rPr>
              <a:t>Programa Nacional de Monitoreo en producción primaría de vegetales</a:t>
            </a:r>
          </a:p>
        </p:txBody>
      </p:sp>
      <p:sp>
        <p:nvSpPr>
          <p:cNvPr id="1063" name="1062 Rectángulo"/>
          <p:cNvSpPr/>
          <p:nvPr/>
        </p:nvSpPr>
        <p:spPr>
          <a:xfrm>
            <a:off x="2159092" y="5344120"/>
            <a:ext cx="2628931" cy="106926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cs typeface="Times New Roman" pitchFamily="18" charset="0"/>
              </a:rPr>
              <a:t>Programa Nacional de Monitoreo en Unidades de Producción Primaria Reconocidas y Certificadas</a:t>
            </a:r>
          </a:p>
        </p:txBody>
      </p:sp>
      <p:sp>
        <p:nvSpPr>
          <p:cNvPr id="1064" name="1063 Rectángulo"/>
          <p:cNvSpPr/>
          <p:nvPr/>
        </p:nvSpPr>
        <p:spPr>
          <a:xfrm>
            <a:off x="4599121" y="5404351"/>
            <a:ext cx="2069888" cy="7128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cs typeface="Times New Roman" pitchFamily="18" charset="0"/>
              </a:rPr>
              <a:t>Programa Nacional de Monitoreo en vegetales de Importación</a:t>
            </a:r>
          </a:p>
        </p:txBody>
      </p:sp>
      <p:sp>
        <p:nvSpPr>
          <p:cNvPr id="1065" name="1064 Rectángulo"/>
          <p:cNvSpPr/>
          <p:nvPr/>
        </p:nvSpPr>
        <p:spPr>
          <a:xfrm>
            <a:off x="6436312" y="5445224"/>
            <a:ext cx="2688708" cy="9072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cs typeface="Times New Roman" pitchFamily="18" charset="0"/>
              </a:rPr>
              <a:t>Programa especial  de Monitoreo en Contaminantes, Químicos y microbiológicos en producción primaria de aguacate</a:t>
            </a:r>
          </a:p>
        </p:txBody>
      </p:sp>
      <p:cxnSp>
        <p:nvCxnSpPr>
          <p:cNvPr id="1069" name="1068 Conector recto"/>
          <p:cNvCxnSpPr/>
          <p:nvPr/>
        </p:nvCxnSpPr>
        <p:spPr>
          <a:xfrm>
            <a:off x="1816017" y="3238507"/>
            <a:ext cx="25589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395537" y="2708920"/>
            <a:ext cx="910368" cy="890353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5002875"/>
              <a:satOff val="-4473"/>
              <a:lumOff val="1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0432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0" y="1668870"/>
            <a:ext cx="3450232" cy="227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3995347"/>
            <a:ext cx="3462536" cy="253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373515" y="1566252"/>
            <a:ext cx="573498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altLang="en-US" sz="2600" b="1" dirty="0">
                <a:solidFill>
                  <a:schemeClr val="accent2">
                    <a:lumMod val="50000"/>
                  </a:schemeClr>
                </a:solidFill>
                <a:ea typeface="+mj-ea"/>
                <a:cs typeface="Arial" pitchFamily="34" charset="0"/>
              </a:rPr>
              <a:t>2010</a:t>
            </a:r>
            <a:r>
              <a:rPr lang="es-CR" altLang="en-US" sz="2600" dirty="0">
                <a:solidFill>
                  <a:schemeClr val="accent2">
                    <a:lumMod val="50000"/>
                  </a:schemeClr>
                </a:solidFill>
                <a:ea typeface="+mj-ea"/>
                <a:cs typeface="Arial" pitchFamily="34" charset="0"/>
              </a:rPr>
              <a:t>  Aprobada por el Congreso de EE.UU el 21 de </a:t>
            </a:r>
            <a:r>
              <a:rPr lang="es-CR" altLang="en-US" sz="2600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Arial" pitchFamily="34" charset="0"/>
              </a:rPr>
              <a:t>diciembre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R" altLang="en-US" sz="2600" dirty="0" smtClean="0">
              <a:solidFill>
                <a:schemeClr val="accent2">
                  <a:lumMod val="50000"/>
                </a:schemeClr>
              </a:solidFill>
              <a:ea typeface="+mj-ea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altLang="en-US" sz="26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Arial" pitchFamily="34" charset="0"/>
              </a:rPr>
              <a:t>2011 </a:t>
            </a:r>
            <a:r>
              <a:rPr lang="es-CR" altLang="en-US" sz="2600" dirty="0">
                <a:solidFill>
                  <a:schemeClr val="accent2">
                    <a:lumMod val="50000"/>
                  </a:schemeClr>
                </a:solidFill>
                <a:ea typeface="+mj-ea"/>
                <a:cs typeface="Arial" pitchFamily="34" charset="0"/>
              </a:rPr>
              <a:t>Presidente Barak Obama firma la Ley el 4 de enero </a:t>
            </a:r>
            <a:r>
              <a:rPr lang="es-CR" altLang="en-US" sz="2600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Arial" pitchFamily="34" charset="0"/>
              </a:rPr>
              <a:t>2011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R" altLang="en-US" sz="2600" dirty="0" smtClean="0">
              <a:solidFill>
                <a:schemeClr val="accent2">
                  <a:lumMod val="50000"/>
                </a:schemeClr>
              </a:solidFill>
              <a:ea typeface="+mj-ea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altLang="en-US" sz="26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Arial" pitchFamily="34" charset="0"/>
              </a:rPr>
              <a:t>2013-2014</a:t>
            </a:r>
            <a:r>
              <a:rPr lang="es-CR" altLang="en-US" sz="2600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Arial" pitchFamily="34" charset="0"/>
              </a:rPr>
              <a:t>  </a:t>
            </a:r>
            <a:r>
              <a:rPr lang="es-CR" altLang="en-US" sz="2600" dirty="0">
                <a:solidFill>
                  <a:schemeClr val="accent2">
                    <a:lumMod val="50000"/>
                  </a:schemeClr>
                </a:solidFill>
                <a:ea typeface="+mj-ea"/>
                <a:cs typeface="Arial" pitchFamily="34" charset="0"/>
              </a:rPr>
              <a:t>Emisión de propuestas de reglamentos y solicitud de </a:t>
            </a:r>
            <a:r>
              <a:rPr lang="es-CR" altLang="en-US" sz="2600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Arial" pitchFamily="34" charset="0"/>
              </a:rPr>
              <a:t>comentarios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R" altLang="en-US" sz="2600" dirty="0" smtClean="0">
              <a:solidFill>
                <a:schemeClr val="accent2">
                  <a:lumMod val="50000"/>
                </a:schemeClr>
              </a:solidFill>
              <a:ea typeface="+mj-ea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altLang="en-US" sz="26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Arial" pitchFamily="34" charset="0"/>
              </a:rPr>
              <a:t>2015-2016  </a:t>
            </a:r>
            <a:r>
              <a:rPr lang="es-CR" altLang="en-US" sz="2600" dirty="0">
                <a:solidFill>
                  <a:schemeClr val="accent2">
                    <a:lumMod val="50000"/>
                  </a:schemeClr>
                </a:solidFill>
                <a:ea typeface="+mj-ea"/>
                <a:cs typeface="Arial" pitchFamily="34" charset="0"/>
              </a:rPr>
              <a:t>Fechas límite para la emisión de los reglamentos finales </a:t>
            </a:r>
            <a:r>
              <a:rPr lang="es-CR" altLang="en-US" sz="2600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Arial" pitchFamily="34" charset="0"/>
              </a:rPr>
              <a:t>-retrasados</a:t>
            </a:r>
            <a:endParaRPr lang="es-MX" sz="2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78520" y="980728"/>
            <a:ext cx="87326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altLang="en-US" sz="2200" b="1" dirty="0">
                <a:solidFill>
                  <a:srgbClr val="3D9F95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LEY DE MODERNIZACIÓN DE LA INOCUIDAD DE ALIMENTOS (FSMA</a:t>
            </a:r>
            <a:r>
              <a:rPr lang="es-CR" altLang="en-US" sz="2200" b="1" dirty="0" smtClean="0">
                <a:solidFill>
                  <a:srgbClr val="3D9F95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)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12153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FRUT Y VERD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88155" y="4082402"/>
            <a:ext cx="3764118" cy="22740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D:\Respaldo HP\Users\karina.medina\Desktop\CYR\2016\Presentaciones\FOTOS INOCUIDAD\FRUT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97" y="1052736"/>
            <a:ext cx="3689562" cy="27557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0424" y="908720"/>
            <a:ext cx="4943113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MX" sz="2800" b="1" dirty="0">
                <a:solidFill>
                  <a:srgbClr val="C00000"/>
                </a:solidFill>
                <a:cs typeface="Arial" pitchFamily="34" charset="0"/>
              </a:rPr>
              <a:t>La </a:t>
            </a:r>
            <a:r>
              <a:rPr lang="x-none" sz="2800" b="1" dirty="0">
                <a:solidFill>
                  <a:srgbClr val="C00000"/>
                </a:solidFill>
                <a:cs typeface="Arial" pitchFamily="34" charset="0"/>
              </a:rPr>
              <a:t>Ley de Modernización de la Inocuidad Alimentaria (</a:t>
            </a:r>
            <a:r>
              <a:rPr lang="es-MX" sz="2800" b="1" dirty="0">
                <a:solidFill>
                  <a:srgbClr val="C00000"/>
                </a:solidFill>
                <a:cs typeface="Arial" pitchFamily="34" charset="0"/>
              </a:rPr>
              <a:t>FSMA</a:t>
            </a:r>
            <a:r>
              <a:rPr lang="x-none" sz="2800" b="1" dirty="0">
                <a:solidFill>
                  <a:srgbClr val="C00000"/>
                </a:solidFill>
                <a:cs typeface="Arial" pitchFamily="34" charset="0"/>
              </a:rPr>
              <a:t>)</a:t>
            </a:r>
            <a:r>
              <a:rPr lang="es-MX" sz="28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endParaRPr lang="x-none" sz="2800" b="1" dirty="0">
              <a:solidFill>
                <a:srgbClr val="C00000"/>
              </a:solidFill>
              <a:cs typeface="Arial" pitchFamily="34" charset="0"/>
            </a:endParaRPr>
          </a:p>
          <a:p>
            <a:pPr marL="261938" lvl="0" indent="-261938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x-none" sz="21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P</a:t>
            </a:r>
            <a:r>
              <a:rPr lang="es-MX" sz="2100" b="1" dirty="0" err="1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retende</a:t>
            </a:r>
            <a:r>
              <a:rPr lang="es-MX" sz="21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evitar brotes de enfermedades transmitidas por alimentos</a:t>
            </a:r>
            <a:r>
              <a:rPr lang="x-none" sz="21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.</a:t>
            </a:r>
            <a:endParaRPr lang="es-MX" altLang="en-US" sz="21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endParaRPr lang="es-MX" sz="2100" b="1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marL="261938" lvl="0" indent="-261938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x-none" sz="21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C</a:t>
            </a:r>
            <a:r>
              <a:rPr lang="es-MX" sz="21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ubre la </a:t>
            </a:r>
            <a:r>
              <a:rPr lang="x-none" sz="21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c</a:t>
            </a:r>
            <a:r>
              <a:rPr lang="es-MX" sz="2100" b="1" dirty="0" err="1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adena</a:t>
            </a:r>
            <a:r>
              <a:rPr lang="es-MX" sz="21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de producción alimenticia – de la granja al punto de venta</a:t>
            </a:r>
            <a:r>
              <a:rPr lang="x-none" sz="21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de los </a:t>
            </a:r>
            <a:r>
              <a:rPr lang="es-MX" sz="21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alimentos que regula la FDA (producción y cosecha de frutas y vegetales para consumo en fresco).</a:t>
            </a:r>
            <a:endParaRPr lang="x-none" sz="21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marL="261938" lvl="0" indent="-261938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x-none" sz="2100" b="1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marL="261938" lvl="0" indent="-261938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s-MX" sz="21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Están </a:t>
            </a:r>
            <a:r>
              <a:rPr lang="es-MX" sz="21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excluidas las carnes rojas, carnes de aves, y los productos de huevo congelados, secos o líquidos, cuya regulación corresponde al Departamento de Agricultura (USDA). </a:t>
            </a:r>
          </a:p>
        </p:txBody>
      </p:sp>
    </p:spTree>
    <p:extLst>
      <p:ext uri="{BB962C8B-B14F-4D97-AF65-F5344CB8AC3E}">
        <p14:creationId xmlns:p14="http://schemas.microsoft.com/office/powerpoint/2010/main" val="14300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67734" y="993387"/>
            <a:ext cx="9124078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ctr" defTabSz="912703" eaLnBrk="0" hangingPunct="0">
              <a:tabLst>
                <a:tab pos="4847642" algn="l"/>
              </a:tabLst>
              <a:defRPr/>
            </a:pPr>
            <a:r>
              <a:rPr lang="es-MX" sz="24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EL ESCENARIO NACIONAL Y MUNDIAL PRESENTA NUEVOS </a:t>
            </a:r>
            <a:r>
              <a:rPr lang="es-MX" sz="24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RETOS</a:t>
            </a:r>
            <a:endParaRPr lang="es-MX" sz="24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19923" y="1749419"/>
            <a:ext cx="9124077" cy="405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180953" indent="-180953" algn="just" defTabSz="914290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s-MX" sz="2400" b="1" dirty="0">
                <a:solidFill>
                  <a:prstClr val="black"/>
                </a:solidFill>
                <a:cs typeface="Arial" pitchFamily="34" charset="0"/>
              </a:rPr>
              <a:t>Dinámico cambio en los patrones de consumo de alimentos.</a:t>
            </a:r>
          </a:p>
          <a:p>
            <a:pPr marL="180953" indent="-180953" algn="just" defTabSz="914290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s-MX" sz="2400" b="1" dirty="0">
                <a:solidFill>
                  <a:prstClr val="black"/>
                </a:solidFill>
                <a:cs typeface="Arial" pitchFamily="34" charset="0"/>
              </a:rPr>
              <a:t>Mayor exigencia de los consumidores en </a:t>
            </a:r>
            <a:r>
              <a:rPr lang="es-MX" sz="2400" b="1" dirty="0" smtClean="0">
                <a:solidFill>
                  <a:prstClr val="black"/>
                </a:solidFill>
                <a:cs typeface="Arial" pitchFamily="34" charset="0"/>
              </a:rPr>
              <a:t>calidad </a:t>
            </a:r>
            <a:r>
              <a:rPr lang="es-MX" sz="2400" b="1" dirty="0">
                <a:solidFill>
                  <a:prstClr val="black"/>
                </a:solidFill>
                <a:cs typeface="Arial" pitchFamily="34" charset="0"/>
              </a:rPr>
              <a:t>e inocuidad.</a:t>
            </a:r>
          </a:p>
          <a:p>
            <a:pPr marL="180953" indent="-180953" algn="just" defTabSz="914290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s-MX" sz="2400" b="1" dirty="0">
                <a:solidFill>
                  <a:prstClr val="black"/>
                </a:solidFill>
                <a:cs typeface="Arial" pitchFamily="34" charset="0"/>
              </a:rPr>
              <a:t>Aparición de nuevas enfermedades trasfronterizas y resurgimiento de otras, en detrimento de las actividades agrícolas, ganaderas y acuícolas.</a:t>
            </a:r>
          </a:p>
          <a:p>
            <a:pPr marL="177800" lvl="1" indent="-177800" algn="just" defTabSz="91429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s-MX" sz="2400" b="1" dirty="0">
                <a:solidFill>
                  <a:prstClr val="black"/>
                </a:solidFill>
                <a:cs typeface="Arial" pitchFamily="34" charset="0"/>
              </a:rPr>
              <a:t>Intensos fenómenos meteorológicos y cambio climático.</a:t>
            </a:r>
          </a:p>
          <a:p>
            <a:pPr marL="177800" lvl="1" indent="-177800" algn="just" defTabSz="91429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s-MX" sz="2400" b="1" dirty="0">
                <a:solidFill>
                  <a:prstClr val="black"/>
                </a:solidFill>
                <a:cs typeface="Arial" pitchFamily="34" charset="0"/>
              </a:rPr>
              <a:t>Aumento en la movilización de mercancías, crecientes flujos turísticos y migratorios.</a:t>
            </a:r>
          </a:p>
          <a:p>
            <a:pPr marL="182540" indent="-180953" algn="just" defTabSz="914290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prstClr val="black"/>
                </a:solidFill>
                <a:cs typeface="Arial" pitchFamily="34" charset="0"/>
              </a:rPr>
              <a:t>Bioterrorismo</a:t>
            </a:r>
            <a:r>
              <a:rPr lang="es-419" sz="24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s-419" sz="2400" b="1" dirty="0" smtClean="0">
                <a:solidFill>
                  <a:prstClr val="black"/>
                </a:solidFill>
                <a:cs typeface="Arial" pitchFamily="34" charset="0"/>
              </a:rPr>
              <a:t>y c</a:t>
            </a:r>
            <a:r>
              <a:rPr lang="es-MX" sz="2400" b="1" dirty="0" err="1" smtClean="0">
                <a:solidFill>
                  <a:prstClr val="black"/>
                </a:solidFill>
                <a:cs typeface="Arial" pitchFamily="34" charset="0"/>
              </a:rPr>
              <a:t>ontrabando</a:t>
            </a:r>
            <a:r>
              <a:rPr lang="es-MX" sz="24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s-MX" sz="2400" b="1" dirty="0">
                <a:solidFill>
                  <a:prstClr val="black"/>
                </a:solidFill>
                <a:cs typeface="Arial" pitchFamily="34" charset="0"/>
              </a:rPr>
              <a:t>de mercancías</a:t>
            </a:r>
            <a:r>
              <a:rPr lang="es-MX" sz="2400" b="1" dirty="0" smtClean="0">
                <a:solidFill>
                  <a:prstClr val="black"/>
                </a:solidFill>
                <a:cs typeface="Arial" pitchFamily="34" charset="0"/>
              </a:rPr>
              <a:t>.</a:t>
            </a:r>
            <a:endParaRPr lang="es-MX" sz="2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6150126"/>
            <a:ext cx="9144000" cy="73865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29" tIns="45714" rIns="91429" bIns="45714" rtlCol="0">
            <a:spAutoFit/>
          </a:bodyPr>
          <a:lstStyle/>
          <a:p>
            <a:pPr algn="ctr" defTabSz="914290"/>
            <a:r>
              <a:rPr lang="es-MX" sz="2100" dirty="0">
                <a:solidFill>
                  <a:prstClr val="white"/>
                </a:solidFill>
                <a:cs typeface="Arial" pitchFamily="34" charset="0"/>
              </a:rPr>
              <a:t>México ha implementado mecanismos de vigilancia epidemiológica y </a:t>
            </a:r>
            <a:r>
              <a:rPr lang="es-MX" sz="2100" dirty="0" smtClean="0">
                <a:solidFill>
                  <a:prstClr val="white"/>
                </a:solidFill>
                <a:cs typeface="Arial" pitchFamily="34" charset="0"/>
              </a:rPr>
              <a:t>alerta temprana </a:t>
            </a:r>
            <a:r>
              <a:rPr lang="es-MX" sz="2100" dirty="0">
                <a:solidFill>
                  <a:prstClr val="white"/>
                </a:solidFill>
                <a:cs typeface="Arial" pitchFamily="34" charset="0"/>
              </a:rPr>
              <a:t>para detectar y combatir oportunamente </a:t>
            </a:r>
            <a:r>
              <a:rPr lang="es-MX" sz="2100" dirty="0" smtClean="0">
                <a:solidFill>
                  <a:prstClr val="white"/>
                </a:solidFill>
                <a:cs typeface="Arial" pitchFamily="34" charset="0"/>
              </a:rPr>
              <a:t>riesgos sanitarios</a:t>
            </a:r>
            <a:endParaRPr lang="es-MX" sz="2100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/>
          <p:cNvSpPr/>
          <p:nvPr/>
        </p:nvSpPr>
        <p:spPr>
          <a:xfrm>
            <a:off x="0" y="1023131"/>
            <a:ext cx="9124078" cy="4616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ctr" defTabSz="912703" eaLnBrk="0" hangingPunct="0">
              <a:tabLst>
                <a:tab pos="4847642" algn="l"/>
              </a:tabLst>
              <a:defRPr/>
            </a:pPr>
            <a:r>
              <a:rPr lang="es-MX" sz="2400" b="1" dirty="0" smtClean="0">
                <a:solidFill>
                  <a:prstClr val="black"/>
                </a:solidFill>
              </a:rPr>
              <a:t>POLÍTICAS </a:t>
            </a:r>
            <a:r>
              <a:rPr lang="es-MX" sz="2400" b="1" dirty="0">
                <a:solidFill>
                  <a:prstClr val="black"/>
                </a:solidFill>
              </a:rPr>
              <a:t>PUBLICAS </a:t>
            </a:r>
            <a:r>
              <a:rPr lang="es-419" sz="2400" b="1" dirty="0" smtClean="0">
                <a:solidFill>
                  <a:prstClr val="black"/>
                </a:solidFill>
              </a:rPr>
              <a:t>INTEGRADAS A UNA SALUD</a:t>
            </a:r>
            <a:endParaRPr lang="es-MX" sz="24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14499" y="2076629"/>
            <a:ext cx="81477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914290">
              <a:buFont typeface="Arial" panose="020B0604020202020204" pitchFamily="34" charset="0"/>
              <a:buChar char="•"/>
            </a:pPr>
            <a:r>
              <a:rPr lang="es-419" sz="2400" b="1" dirty="0">
                <a:solidFill>
                  <a:prstClr val="black"/>
                </a:solidFill>
              </a:rPr>
              <a:t>INCORPORACIÓN A LAS </a:t>
            </a:r>
            <a:r>
              <a:rPr lang="es-MX" sz="2400" b="1" dirty="0">
                <a:solidFill>
                  <a:prstClr val="black"/>
                </a:solidFill>
              </a:rPr>
              <a:t>PERSPECTIVAS SOCIOECONÓMICAS Y DE </a:t>
            </a:r>
            <a:r>
              <a:rPr lang="es-MX" sz="2400" b="1" dirty="0" smtClean="0">
                <a:solidFill>
                  <a:prstClr val="black"/>
                </a:solidFill>
              </a:rPr>
              <a:t>DESARROLLO</a:t>
            </a:r>
            <a:endParaRPr lang="es-419" sz="2400" b="1" dirty="0" smtClean="0">
              <a:solidFill>
                <a:prstClr val="black"/>
              </a:solidFill>
            </a:endParaRPr>
          </a:p>
          <a:p>
            <a:pPr algn="just" defTabSz="914290"/>
            <a:endParaRPr lang="es-MX" sz="2400" b="1" dirty="0">
              <a:solidFill>
                <a:prstClr val="black"/>
              </a:solidFill>
            </a:endParaRPr>
          </a:p>
          <a:p>
            <a:pPr marL="342900" indent="-342900" algn="just" defTabSz="914290">
              <a:buFont typeface="Arial" panose="020B0604020202020204" pitchFamily="34" charset="0"/>
              <a:buChar char="•"/>
            </a:pPr>
            <a:r>
              <a:rPr lang="es-MX" sz="2400" b="1" dirty="0" smtClean="0">
                <a:solidFill>
                  <a:prstClr val="black"/>
                </a:solidFill>
              </a:rPr>
              <a:t>FORTALECIMIENTO </a:t>
            </a:r>
            <a:r>
              <a:rPr lang="es-MX" sz="2400" b="1" dirty="0">
                <a:solidFill>
                  <a:prstClr val="black"/>
                </a:solidFill>
              </a:rPr>
              <a:t>INTEGRAL DE LOS SERVICIOS </a:t>
            </a:r>
            <a:r>
              <a:rPr lang="es-419" sz="2400" b="1" dirty="0" smtClean="0">
                <a:solidFill>
                  <a:prstClr val="black"/>
                </a:solidFill>
              </a:rPr>
              <a:t>AGROPECUARIOS, ACUICOLAS Y PESQUEROS NACIONALES</a:t>
            </a:r>
            <a:r>
              <a:rPr lang="es-MX" sz="2400" b="1" dirty="0" smtClean="0">
                <a:solidFill>
                  <a:prstClr val="black"/>
                </a:solidFill>
              </a:rPr>
              <a:t> </a:t>
            </a:r>
            <a:endParaRPr lang="es-MX" sz="2400" b="1" dirty="0">
              <a:solidFill>
                <a:prstClr val="black"/>
              </a:solidFill>
            </a:endParaRPr>
          </a:p>
          <a:p>
            <a:pPr algn="just" defTabSz="914290"/>
            <a:endParaRPr lang="es-MX" sz="2400" b="1" dirty="0">
              <a:solidFill>
                <a:prstClr val="black"/>
              </a:solidFill>
            </a:endParaRPr>
          </a:p>
          <a:p>
            <a:pPr marL="342900" indent="-342900" algn="just" defTabSz="91429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prstClr val="black"/>
                </a:solidFill>
              </a:rPr>
              <a:t>MODERNIZACIÓN Y  ACTUALIZACIÓN </a:t>
            </a:r>
            <a:r>
              <a:rPr lang="es-MX" sz="2400" b="1" dirty="0" smtClean="0">
                <a:solidFill>
                  <a:prstClr val="black"/>
                </a:solidFill>
              </a:rPr>
              <a:t>TECNOLÓGICA</a:t>
            </a:r>
            <a:endParaRPr lang="es-419" sz="2400" b="1" dirty="0" smtClean="0">
              <a:solidFill>
                <a:prstClr val="black"/>
              </a:solidFill>
            </a:endParaRPr>
          </a:p>
          <a:p>
            <a:pPr algn="just" defTabSz="914290"/>
            <a:endParaRPr lang="es-MX" sz="2400" b="1" dirty="0">
              <a:solidFill>
                <a:prstClr val="black"/>
              </a:solidFill>
            </a:endParaRPr>
          </a:p>
          <a:p>
            <a:pPr marL="342900" indent="-342900" algn="just" defTabSz="914290">
              <a:buFont typeface="Arial" panose="020B0604020202020204" pitchFamily="34" charset="0"/>
              <a:buChar char="•"/>
            </a:pPr>
            <a:r>
              <a:rPr lang="es-419" sz="2400" b="1" dirty="0">
                <a:solidFill>
                  <a:prstClr val="black"/>
                </a:solidFill>
              </a:rPr>
              <a:t>FORTALECIMIENTO DE LA REGULACIÓN MEXICANA</a:t>
            </a:r>
          </a:p>
          <a:p>
            <a:pPr algn="just" defTabSz="914290"/>
            <a:endParaRPr lang="es-419" sz="2400" b="1" dirty="0" smtClean="0">
              <a:solidFill>
                <a:prstClr val="black"/>
              </a:solidFill>
            </a:endParaRPr>
          </a:p>
          <a:p>
            <a:pPr marL="342900" indent="-342900" algn="just" defTabSz="914290">
              <a:buFont typeface="Arial" panose="020B0604020202020204" pitchFamily="34" charset="0"/>
              <a:buChar char="•"/>
            </a:pPr>
            <a:r>
              <a:rPr lang="es-MX" sz="2400" b="1" dirty="0" smtClean="0">
                <a:solidFill>
                  <a:prstClr val="black"/>
                </a:solidFill>
              </a:rPr>
              <a:t>FOMENTO </a:t>
            </a:r>
            <a:r>
              <a:rPr lang="es-MX" sz="2400" b="1" dirty="0">
                <a:solidFill>
                  <a:prstClr val="black"/>
                </a:solidFill>
              </a:rPr>
              <a:t>A LA CULTURA SANITARIA</a:t>
            </a:r>
          </a:p>
          <a:p>
            <a:pPr algn="just" defTabSz="914290"/>
            <a:endParaRPr lang="es-MX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75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26 Imagen" descr="lleyn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543390"/>
            <a:ext cx="2286015" cy="2242800"/>
          </a:xfrm>
          <a:prstGeom prst="rect">
            <a:avLst/>
          </a:prstGeom>
        </p:spPr>
      </p:pic>
      <p:pic>
        <p:nvPicPr>
          <p:cNvPr id="26" name="25 Imagen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3786190"/>
            <a:ext cx="2286015" cy="2242800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0" y="1071546"/>
            <a:ext cx="9144000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Picture 1" descr="D:\VICTOR HUGO 2016\FOTOGRAFIAS\DSC017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1539600"/>
            <a:ext cx="2285984" cy="2242800"/>
          </a:xfrm>
          <a:prstGeom prst="rect">
            <a:avLst/>
          </a:prstGeom>
          <a:noFill/>
        </p:spPr>
      </p:pic>
      <p:pic>
        <p:nvPicPr>
          <p:cNvPr id="20" name="Picture 91"/>
          <p:cNvPicPr>
            <a:picLocks noChangeAspect="1" noChangeArrowheads="1"/>
          </p:cNvPicPr>
          <p:nvPr/>
        </p:nvPicPr>
        <p:blipFill>
          <a:blip r:embed="rId5" cstate="print"/>
          <a:srcRect l="15575" t="18251" r="12474"/>
          <a:stretch>
            <a:fillRect/>
          </a:stretch>
        </p:blipFill>
        <p:spPr bwMode="auto">
          <a:xfrm>
            <a:off x="4572000" y="1543390"/>
            <a:ext cx="2286015" cy="224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22" name="21 Rectángulo"/>
          <p:cNvSpPr/>
          <p:nvPr/>
        </p:nvSpPr>
        <p:spPr>
          <a:xfrm>
            <a:off x="0" y="928670"/>
            <a:ext cx="9144000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4" name="Picture 2" descr="C:\Users\rocio.reyes\Desktop\Caballo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" y="1543390"/>
            <a:ext cx="2286016" cy="2242800"/>
          </a:xfrm>
          <a:prstGeom prst="rect">
            <a:avLst/>
          </a:prstGeom>
          <a:noFill/>
        </p:spPr>
      </p:pic>
      <p:grpSp>
        <p:nvGrpSpPr>
          <p:cNvPr id="5" name="Grupo 4"/>
          <p:cNvGrpSpPr/>
          <p:nvPr/>
        </p:nvGrpSpPr>
        <p:grpSpPr>
          <a:xfrm>
            <a:off x="-32" y="3000372"/>
            <a:ext cx="9171009" cy="3408048"/>
            <a:chOff x="60579" y="3033934"/>
            <a:chExt cx="9143999" cy="3408048"/>
          </a:xfrm>
        </p:grpSpPr>
        <p:grpSp>
          <p:nvGrpSpPr>
            <p:cNvPr id="6" name="Grupo 5"/>
            <p:cNvGrpSpPr/>
            <p:nvPr/>
          </p:nvGrpSpPr>
          <p:grpSpPr>
            <a:xfrm>
              <a:off x="60579" y="3033934"/>
              <a:ext cx="9143999" cy="3028618"/>
              <a:chOff x="60579" y="3033934"/>
              <a:chExt cx="9143999" cy="3028618"/>
            </a:xfrm>
          </p:grpSpPr>
          <p:pic>
            <p:nvPicPr>
              <p:cNvPr id="13" name="32 Imagen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0579" y="3819752"/>
                <a:ext cx="2295629" cy="224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33 Image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39862" y="3819752"/>
                <a:ext cx="2279283" cy="224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34 Imagen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150"/>
              <a:stretch/>
            </p:blipFill>
            <p:spPr bwMode="auto">
              <a:xfrm flipH="1">
                <a:off x="6855815" y="3819752"/>
                <a:ext cx="2321898" cy="224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1 Título"/>
              <p:cNvSpPr txBox="1">
                <a:spLocks/>
              </p:cNvSpPr>
              <p:nvPr/>
            </p:nvSpPr>
            <p:spPr>
              <a:xfrm>
                <a:off x="60579" y="3033934"/>
                <a:ext cx="9143999" cy="1470025"/>
              </a:xfrm>
              <a:prstGeom prst="rect">
                <a:avLst/>
              </a:prstGeom>
              <a:solidFill>
                <a:schemeClr val="accent3">
                  <a:lumMod val="75000"/>
                  <a:alpha val="62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MX" sz="4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MÉXICO PRÓSPERO PARA TODOS</a:t>
                </a:r>
              </a:p>
            </p:txBody>
          </p:sp>
        </p:grpSp>
        <p:sp>
          <p:nvSpPr>
            <p:cNvPr id="8" name="10 CuadroTexto"/>
            <p:cNvSpPr txBox="1"/>
            <p:nvPr/>
          </p:nvSpPr>
          <p:spPr>
            <a:xfrm>
              <a:off x="998436" y="6072650"/>
              <a:ext cx="7384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www.gob.mx/sagarpa</a:t>
              </a:r>
              <a:r>
                <a:rPr lang="es-MX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                    </a:t>
              </a:r>
              <a:r>
                <a:rPr lang="es-MX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www.gob.mx/senasica</a:t>
              </a:r>
            </a:p>
          </p:txBody>
        </p:sp>
      </p:grpSp>
      <p:sp>
        <p:nvSpPr>
          <p:cNvPr id="2050" name="AutoShape 2" descr="http://www.gob.mx/cms/uploads/article/main_image/15669/PASTANDO_MIS_CABALL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2" name="AutoShape 4" descr="http://www.gob.mx/cms/uploads/article/main_image/15669/PASTANDO_MIS_CABALL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81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857556" y="1092385"/>
            <a:ext cx="2857390" cy="511156"/>
          </a:xfrm>
        </p:spPr>
        <p:txBody>
          <a:bodyPr>
            <a:noAutofit/>
          </a:bodyPr>
          <a:lstStyle/>
          <a:p>
            <a:r>
              <a:rPr lang="es-MX" sz="2822" b="1" dirty="0">
                <a:latin typeface="Calibri" pitchFamily="34" charset="0"/>
              </a:rPr>
              <a:t>INTRODUCCIÓN</a:t>
            </a:r>
            <a:endParaRPr lang="es-ES" sz="2822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56264" y="1730541"/>
            <a:ext cx="6187736" cy="4254337"/>
          </a:xfrm>
        </p:spPr>
        <p:txBody>
          <a:bodyPr>
            <a:noAutofit/>
          </a:bodyPr>
          <a:lstStyle/>
          <a:p>
            <a:pPr algn="just" defTabSz="897888"/>
            <a:r>
              <a:rPr lang="es-ES" sz="2800" dirty="0">
                <a:solidFill>
                  <a:prstClr val="black"/>
                </a:solidFill>
              </a:rPr>
              <a:t>La aparición de enfermedades y su propagación no respeta fronteras geográficas, una sola salud requiere un enfoque integrado que implique salud pública, </a:t>
            </a:r>
            <a:r>
              <a:rPr lang="es-419" sz="2800" dirty="0">
                <a:solidFill>
                  <a:prstClr val="black"/>
                </a:solidFill>
              </a:rPr>
              <a:t>salud </a:t>
            </a:r>
            <a:r>
              <a:rPr lang="es-ES" sz="2800" dirty="0">
                <a:solidFill>
                  <a:prstClr val="black"/>
                </a:solidFill>
              </a:rPr>
              <a:t>animal e inocuidad de los  alimentos.</a:t>
            </a:r>
          </a:p>
          <a:p>
            <a:pPr algn="just" defTabSz="897888"/>
            <a:endParaRPr lang="es-ES" sz="1000" dirty="0">
              <a:solidFill>
                <a:prstClr val="black"/>
              </a:solidFill>
            </a:endParaRPr>
          </a:p>
          <a:p>
            <a:pPr algn="just" defTabSz="897888"/>
            <a:r>
              <a:rPr lang="es-ES" sz="2800" dirty="0">
                <a:solidFill>
                  <a:prstClr val="black"/>
                </a:solidFill>
              </a:rPr>
              <a:t>Un eficiente mecanismo de alerta temprana y previsión de las tendencias de las enfermedades </a:t>
            </a:r>
            <a:r>
              <a:rPr lang="es-ES" sz="2800" dirty="0" err="1">
                <a:solidFill>
                  <a:prstClr val="black"/>
                </a:solidFill>
              </a:rPr>
              <a:t>zoonóticas</a:t>
            </a:r>
            <a:r>
              <a:rPr lang="es-ES" sz="2800" dirty="0">
                <a:solidFill>
                  <a:prstClr val="black"/>
                </a:solidFill>
              </a:rPr>
              <a:t>, facilitará la integración de los sistemas de vigilancia establecidos en México. </a:t>
            </a:r>
          </a:p>
        </p:txBody>
      </p:sp>
      <p:pic>
        <p:nvPicPr>
          <p:cNvPr id="66562" name="Picture 2" descr="http://www.eluniversal.com.mx/img/2012/10/Ciu/falla_metro_line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76" y="1942676"/>
            <a:ext cx="2519780" cy="191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http://images.lainformacion.com/cms/valladolid-acogera-el-ii-foro-estilo-de-vida-saludable-sobre-enfermedades-por-alimentacion-incorrecta-y-vida-sedentaria/2012_3_17_cPRvpT046C9wNy9i5PjfN3.jpg?width=645&amp;height=645&amp;type=flat&amp;id=yefhrtXSKjRjiFa6dZ5rW&amp;time=1332001249&amp;project=lainformac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76" y="4428829"/>
            <a:ext cx="2519780" cy="167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4200562718"/>
              </p:ext>
            </p:extLst>
          </p:nvPr>
        </p:nvGraphicFramePr>
        <p:xfrm>
          <a:off x="1259632" y="980728"/>
          <a:ext cx="777686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2" descr="D:\VICTOR HUGO 2015\DISEÑO\UPV\IDENTIDAD 2014-2015\MATERIALES SENASICA 2015\Logos\Formatos Logos JPG y PNG\LOGO SENASICA VERTICAL SIN TXT 06 0\png\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27" y="2780928"/>
            <a:ext cx="1827311" cy="1656184"/>
          </a:xfrm>
          <a:prstGeom prst="rect">
            <a:avLst/>
          </a:prstGeom>
          <a:noFill/>
        </p:spPr>
      </p:pic>
      <p:grpSp>
        <p:nvGrpSpPr>
          <p:cNvPr id="4" name="3 Grupo"/>
          <p:cNvGrpSpPr/>
          <p:nvPr/>
        </p:nvGrpSpPr>
        <p:grpSpPr>
          <a:xfrm>
            <a:off x="3491880" y="2636912"/>
            <a:ext cx="2016224" cy="1584176"/>
            <a:chOff x="3491880" y="2636912"/>
            <a:chExt cx="2016224" cy="1584176"/>
          </a:xfrm>
        </p:grpSpPr>
        <p:sp>
          <p:nvSpPr>
            <p:cNvPr id="2" name="1 CuadroTexto"/>
            <p:cNvSpPr txBox="1"/>
            <p:nvPr/>
          </p:nvSpPr>
          <p:spPr>
            <a:xfrm>
              <a:off x="3779912" y="3135618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dirty="0" smtClean="0">
                  <a:latin typeface="Arial" pitchFamily="34" charset="0"/>
                  <a:cs typeface="Arial" pitchFamily="34" charset="0"/>
                </a:rPr>
                <a:t>Riesgos</a:t>
              </a:r>
              <a:endParaRPr lang="es-MX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2 Flecha arriba y abajo"/>
            <p:cNvSpPr/>
            <p:nvPr/>
          </p:nvSpPr>
          <p:spPr>
            <a:xfrm>
              <a:off x="3491880" y="2636912"/>
              <a:ext cx="360040" cy="1584176"/>
            </a:xfrm>
            <a:prstGeom prst="upDownArrow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619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1503453030"/>
              </p:ext>
            </p:extLst>
          </p:nvPr>
        </p:nvGraphicFramePr>
        <p:xfrm>
          <a:off x="81155" y="1650156"/>
          <a:ext cx="9059202" cy="538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97061" y="862383"/>
            <a:ext cx="3049512" cy="380985"/>
          </a:xfrm>
        </p:spPr>
        <p:txBody>
          <a:bodyPr>
            <a:noAutofit/>
          </a:bodyPr>
          <a:lstStyle/>
          <a:p>
            <a:r>
              <a:rPr lang="es-MX" sz="2400" b="1" dirty="0">
                <a:latin typeface="Calibri" pitchFamily="34" charset="0"/>
              </a:rPr>
              <a:t>MARCO </a:t>
            </a:r>
            <a:r>
              <a:rPr lang="es-MX" sz="2400" b="1" dirty="0" smtClean="0">
                <a:latin typeface="Calibri" pitchFamily="34" charset="0"/>
              </a:rPr>
              <a:t>LEGAL</a:t>
            </a:r>
            <a:endParaRPr lang="es-ES" sz="2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68676" y="1116368"/>
            <a:ext cx="8975323" cy="829331"/>
          </a:xfrm>
          <a:prstGeom prst="rect">
            <a:avLst/>
          </a:prstGeom>
          <a:noFill/>
        </p:spPr>
        <p:txBody>
          <a:bodyPr wrap="square" lIns="89790" tIns="44895" rIns="89790" bIns="44895" rtlCol="0">
            <a:spAutoFit/>
          </a:bodyPr>
          <a:lstStyle/>
          <a:p>
            <a:pPr algn="just" defTabSz="897888"/>
            <a:r>
              <a:rPr lang="es-ES" sz="2400" dirty="0">
                <a:solidFill>
                  <a:prstClr val="black"/>
                </a:solidFill>
              </a:rPr>
              <a:t>Las sanidades </a:t>
            </a:r>
            <a:r>
              <a:rPr lang="es-ES" sz="2400" dirty="0" smtClean="0">
                <a:solidFill>
                  <a:prstClr val="black"/>
                </a:solidFill>
              </a:rPr>
              <a:t>están </a:t>
            </a:r>
            <a:r>
              <a:rPr lang="es-ES" sz="2400" dirty="0">
                <a:solidFill>
                  <a:prstClr val="black"/>
                </a:solidFill>
              </a:rPr>
              <a:t>reguladas bajo </a:t>
            </a:r>
            <a:r>
              <a:rPr lang="es-419" sz="2400" dirty="0" smtClean="0">
                <a:solidFill>
                  <a:prstClr val="black"/>
                </a:solidFill>
              </a:rPr>
              <a:t>leyes</a:t>
            </a:r>
            <a:r>
              <a:rPr lang="es-ES" sz="2400" dirty="0" smtClean="0">
                <a:solidFill>
                  <a:prstClr val="black"/>
                </a:solidFill>
              </a:rPr>
              <a:t> </a:t>
            </a:r>
            <a:r>
              <a:rPr lang="es-ES" sz="2400" dirty="0">
                <a:solidFill>
                  <a:prstClr val="black"/>
                </a:solidFill>
              </a:rPr>
              <a:t>que </a:t>
            </a:r>
            <a:r>
              <a:rPr lang="es-ES" sz="2400" dirty="0" smtClean="0">
                <a:solidFill>
                  <a:prstClr val="black"/>
                </a:solidFill>
              </a:rPr>
              <a:t>precisa</a:t>
            </a:r>
            <a:r>
              <a:rPr lang="es-419" sz="2400" dirty="0" smtClean="0">
                <a:solidFill>
                  <a:prstClr val="black"/>
                </a:solidFill>
              </a:rPr>
              <a:t>n</a:t>
            </a:r>
            <a:r>
              <a:rPr lang="es-ES" sz="2400" dirty="0" smtClean="0">
                <a:solidFill>
                  <a:prstClr val="black"/>
                </a:solidFill>
              </a:rPr>
              <a:t> acciones </a:t>
            </a:r>
            <a:r>
              <a:rPr lang="es-419" sz="2400" dirty="0" smtClean="0">
                <a:solidFill>
                  <a:prstClr val="black"/>
                </a:solidFill>
              </a:rPr>
              <a:t>directas de los sectores y de </a:t>
            </a:r>
            <a:r>
              <a:rPr lang="es-419" sz="2400" dirty="0" smtClean="0">
                <a:solidFill>
                  <a:prstClr val="black"/>
                </a:solidFill>
              </a:rPr>
              <a:t>su coordinación</a:t>
            </a:r>
            <a:r>
              <a:rPr lang="es-ES" sz="2400" dirty="0" smtClean="0">
                <a:solidFill>
                  <a:prstClr val="black"/>
                </a:solidFill>
              </a:rPr>
              <a:t>.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5" name="Hexágono 4"/>
          <p:cNvSpPr/>
          <p:nvPr/>
        </p:nvSpPr>
        <p:spPr>
          <a:xfrm>
            <a:off x="0" y="3610369"/>
            <a:ext cx="1757779" cy="1467119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7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3">
              <a:shade val="50000"/>
              <a:hueOff val="89185"/>
              <a:satOff val="-1423"/>
              <a:lumOff val="13702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Hexágono 5"/>
          <p:cNvSpPr/>
          <p:nvPr/>
        </p:nvSpPr>
        <p:spPr>
          <a:xfrm>
            <a:off x="5868140" y="5220070"/>
            <a:ext cx="1789151" cy="1500821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8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3">
              <a:shade val="5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Hexágono 6"/>
          <p:cNvSpPr/>
          <p:nvPr/>
        </p:nvSpPr>
        <p:spPr>
          <a:xfrm>
            <a:off x="2971994" y="1990545"/>
            <a:ext cx="1708565" cy="1467119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9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3">
              <a:shade val="50000"/>
              <a:hueOff val="178371"/>
              <a:satOff val="-2846"/>
              <a:lumOff val="27405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Hexágono 7"/>
          <p:cNvSpPr/>
          <p:nvPr/>
        </p:nvSpPr>
        <p:spPr>
          <a:xfrm>
            <a:off x="7354281" y="2743200"/>
            <a:ext cx="1786076" cy="1553021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10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3">
              <a:shade val="50000"/>
              <a:hueOff val="178371"/>
              <a:satOff val="-2846"/>
              <a:lumOff val="27405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300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CuadroTexto"/>
          <p:cNvSpPr txBox="1"/>
          <p:nvPr/>
        </p:nvSpPr>
        <p:spPr>
          <a:xfrm>
            <a:off x="4067944" y="6476700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>
                <a:latin typeface="+mn-lt"/>
              </a:rPr>
              <a:t>Fuente: Organización Mundial de Sanidad </a:t>
            </a:r>
            <a:r>
              <a:rPr lang="es-MX" sz="1600" dirty="0" smtClean="0">
                <a:latin typeface="+mn-lt"/>
              </a:rPr>
              <a:t>Animal (OIE</a:t>
            </a:r>
            <a:r>
              <a:rPr lang="es-MX" sz="1600" dirty="0" smtClean="0">
                <a:solidFill>
                  <a:schemeClr val="bg1"/>
                </a:solidFill>
                <a:latin typeface="+mn-lt"/>
              </a:rPr>
              <a:t>)</a:t>
            </a:r>
            <a:endParaRPr lang="es-MX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1" y="1473841"/>
            <a:ext cx="4139184" cy="410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3 Rectángulo"/>
          <p:cNvSpPr/>
          <p:nvPr/>
        </p:nvSpPr>
        <p:spPr>
          <a:xfrm>
            <a:off x="4499992" y="836712"/>
            <a:ext cx="4406160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59" lvl="0" indent="-342859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800" dirty="0"/>
              <a:t>El </a:t>
            </a:r>
            <a:r>
              <a:rPr lang="es-MX" sz="2800" dirty="0">
                <a:solidFill>
                  <a:srgbClr val="FF0000"/>
                </a:solidFill>
              </a:rPr>
              <a:t>60% </a:t>
            </a:r>
            <a:r>
              <a:rPr lang="es-MX" sz="2800" dirty="0"/>
              <a:t>de los patógenos humanos son de origen animal</a:t>
            </a:r>
            <a:r>
              <a:rPr lang="es-MX" sz="2800" dirty="0" smtClean="0"/>
              <a:t>.</a:t>
            </a:r>
          </a:p>
          <a:p>
            <a:pPr marL="342859" lvl="0" indent="-342859">
              <a:spcBef>
                <a:spcPct val="20000"/>
              </a:spcBef>
              <a:buFont typeface="Arial" pitchFamily="34" charset="0"/>
              <a:buChar char="•"/>
            </a:pPr>
            <a:endParaRPr lang="es-MX" sz="2800" dirty="0"/>
          </a:p>
          <a:p>
            <a:pPr marL="342859" lvl="0" indent="-342859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800" dirty="0" smtClean="0"/>
              <a:t>El </a:t>
            </a:r>
            <a:r>
              <a:rPr lang="es-MX" sz="2800" dirty="0">
                <a:solidFill>
                  <a:srgbClr val="FF0000"/>
                </a:solidFill>
              </a:rPr>
              <a:t>75%</a:t>
            </a:r>
            <a:r>
              <a:rPr lang="es-MX" sz="2800" dirty="0"/>
              <a:t> de las enfermedades animales emergentes pueden trasmitirse a los humanos</a:t>
            </a:r>
            <a:r>
              <a:rPr lang="es-MX" sz="2800" dirty="0" smtClean="0"/>
              <a:t>.</a:t>
            </a:r>
          </a:p>
          <a:p>
            <a:pPr marL="342859" lvl="0" indent="-342859">
              <a:spcBef>
                <a:spcPct val="20000"/>
              </a:spcBef>
              <a:buFont typeface="Arial" pitchFamily="34" charset="0"/>
              <a:buChar char="•"/>
            </a:pPr>
            <a:endParaRPr lang="es-MX" sz="2800" dirty="0" smtClean="0"/>
          </a:p>
          <a:p>
            <a:pPr marL="342859" lvl="0" indent="-342859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800" dirty="0" smtClean="0">
                <a:solidFill>
                  <a:srgbClr val="FF0000"/>
                </a:solidFill>
              </a:rPr>
              <a:t>Cada </a:t>
            </a:r>
            <a:r>
              <a:rPr lang="es-MX" sz="2800" dirty="0">
                <a:solidFill>
                  <a:srgbClr val="FF0000"/>
                </a:solidFill>
              </a:rPr>
              <a:t>ocho meses </a:t>
            </a:r>
            <a:r>
              <a:rPr lang="es-MX" sz="2800" dirty="0"/>
              <a:t>surge una enfermedad emergente en el mundo.</a:t>
            </a:r>
          </a:p>
        </p:txBody>
      </p:sp>
    </p:spTree>
    <p:extLst>
      <p:ext uri="{BB962C8B-B14F-4D97-AF65-F5344CB8AC3E}">
        <p14:creationId xmlns:p14="http://schemas.microsoft.com/office/powerpoint/2010/main" val="10567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fmdiabetes.org/wp-content/uploads/2015/11/alimentaci%C3%B3n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108006" y="1368930"/>
            <a:ext cx="4000498" cy="2708142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36513" y="908720"/>
            <a:ext cx="9143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9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s-MX" sz="2400" b="1" dirty="0">
                <a:solidFill>
                  <a:srgbClr val="000000"/>
                </a:solidFill>
                <a:latin typeface="+mj-lt"/>
                <a:cs typeface="Arial" pitchFamily="34" charset="0"/>
              </a:rPr>
              <a:t>SENASICA COMO INSTANCIA DE  SEGURIDAD NACIONAL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1692091"/>
            <a:ext cx="5108006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 defTabSz="914290" eaLnBrk="0" fontAlgn="base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1" lang="es-MX" sz="2500" dirty="0">
                <a:solidFill>
                  <a:prstClr val="black"/>
                </a:solidFill>
                <a:cs typeface="Arial" pitchFamily="34" charset="0"/>
              </a:rPr>
              <a:t>El 26 de abril de 2012, el Consejo de Seguridad Nacional,  presidido por el C. Presidente de la República, reconoció al SENASICA como una “</a:t>
            </a:r>
            <a:r>
              <a:rPr kumimoji="1" lang="es-MX" sz="2500" b="1" dirty="0">
                <a:solidFill>
                  <a:prstClr val="black"/>
                </a:solidFill>
                <a:cs typeface="Arial" pitchFamily="34" charset="0"/>
              </a:rPr>
              <a:t>Instancia de Seguridad Nacional”.</a:t>
            </a:r>
          </a:p>
          <a:p>
            <a:pPr marL="177800" indent="-177800" algn="just" defTabSz="914290" eaLnBrk="0" fontAlgn="base" hangingPunct="0">
              <a:spcBef>
                <a:spcPct val="0"/>
              </a:spcBef>
              <a:buFont typeface="Arial" pitchFamily="34" charset="0"/>
              <a:buChar char="•"/>
              <a:defRPr/>
            </a:pPr>
            <a:endParaRPr kumimoji="1" lang="es-MX" sz="2500" dirty="0">
              <a:solidFill>
                <a:prstClr val="black"/>
              </a:solidFill>
              <a:cs typeface="Arial" pitchFamily="34" charset="0"/>
            </a:endParaRPr>
          </a:p>
          <a:p>
            <a:pPr algn="just" defTabSz="914290" eaLnBrk="0" fontAlgn="base" hangingPunct="0">
              <a:spcBef>
                <a:spcPct val="0"/>
              </a:spcBef>
              <a:defRPr/>
            </a:pPr>
            <a:endParaRPr kumimoji="1" lang="es-MX" sz="2500" dirty="0">
              <a:solidFill>
                <a:prstClr val="black"/>
              </a:solidFill>
              <a:cs typeface="Arial" pitchFamily="34" charset="0"/>
            </a:endParaRPr>
          </a:p>
          <a:p>
            <a:pPr marL="177800" indent="-177800" algn="just" defTabSz="914290" eaLnBrk="0" fontAlgn="base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1" lang="es-MX" altLang="es-MX" sz="2500" dirty="0">
                <a:solidFill>
                  <a:prstClr val="black"/>
                </a:solidFill>
                <a:cs typeface="Arial" pitchFamily="34" charset="0"/>
              </a:rPr>
              <a:t>Permite participar en el Gabinete de Seguridad Nacional, ante una alerta de sanidad e inocuidad agroalimentaria que afecte la </a:t>
            </a:r>
            <a:r>
              <a:rPr kumimoji="1" lang="es-419" altLang="es-MX" sz="2500" dirty="0" smtClean="0">
                <a:solidFill>
                  <a:prstClr val="black"/>
                </a:solidFill>
                <a:cs typeface="Arial" pitchFamily="34" charset="0"/>
              </a:rPr>
              <a:t>producción y </a:t>
            </a:r>
            <a:r>
              <a:rPr kumimoji="1" lang="es-MX" altLang="es-MX" sz="2500" dirty="0" smtClean="0">
                <a:solidFill>
                  <a:prstClr val="black"/>
                </a:solidFill>
                <a:cs typeface="Arial" pitchFamily="34" charset="0"/>
              </a:rPr>
              <a:t>oferta </a:t>
            </a:r>
            <a:r>
              <a:rPr kumimoji="1" lang="es-MX" altLang="es-MX" sz="2500" dirty="0">
                <a:solidFill>
                  <a:prstClr val="black"/>
                </a:solidFill>
                <a:cs typeface="Arial" pitchFamily="34" charset="0"/>
              </a:rPr>
              <a:t>de alimentos.</a:t>
            </a:r>
          </a:p>
          <a:p>
            <a:pPr algn="just" defTabSz="914290" eaLnBrk="0" fontAlgn="base" hangingPunct="0">
              <a:spcBef>
                <a:spcPct val="0"/>
              </a:spcBef>
              <a:defRPr/>
            </a:pPr>
            <a:endParaRPr kumimoji="1" lang="es-MX" altLang="es-MX" sz="25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34824" name="Picture 8" descr="http://www.senasica.gob.mx/Includes/asp/resize.asp?IdImagen=6699&amp;tipoElemento=1&amp;maxW=450&amp;maxH=45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8006" y="4098732"/>
            <a:ext cx="4000498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3628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18077" y="1428745"/>
            <a:ext cx="5962144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4625" indent="-174625" algn="just">
              <a:buFont typeface="Arial" pitchFamily="34" charset="0"/>
              <a:buChar char="•"/>
            </a:pPr>
            <a:r>
              <a:rPr lang="es-MX" sz="2600" dirty="0" smtClean="0">
                <a:cs typeface="Arial" pitchFamily="34" charset="0"/>
              </a:rPr>
              <a:t>En </a:t>
            </a:r>
            <a:r>
              <a:rPr lang="es-MX" sz="2600" dirty="0">
                <a:cs typeface="Arial" pitchFamily="34" charset="0"/>
              </a:rPr>
              <a:t>México </a:t>
            </a:r>
            <a:r>
              <a:rPr lang="es-MX" sz="2600" dirty="0" smtClean="0">
                <a:cs typeface="Arial" pitchFamily="34" charset="0"/>
              </a:rPr>
              <a:t>según la Organización Panamericana de la Salud, (OPS) cada </a:t>
            </a:r>
            <a:r>
              <a:rPr lang="es-MX" sz="2600" dirty="0">
                <a:cs typeface="Arial" pitchFamily="34" charset="0"/>
              </a:rPr>
              <a:t>año mueren </a:t>
            </a:r>
            <a:r>
              <a:rPr lang="es-MX" sz="2600" dirty="0" smtClean="0">
                <a:cs typeface="Arial" pitchFamily="34" charset="0"/>
              </a:rPr>
              <a:t>más de 16 mil personas </a:t>
            </a:r>
            <a:r>
              <a:rPr lang="es-MX" sz="2600" dirty="0">
                <a:cs typeface="Arial" pitchFamily="34" charset="0"/>
              </a:rPr>
              <a:t>por </a:t>
            </a:r>
            <a:r>
              <a:rPr lang="es-MX" sz="2600" dirty="0" smtClean="0">
                <a:cs typeface="Arial" pitchFamily="34" charset="0"/>
              </a:rPr>
              <a:t>enfermedades transmitidas por alimentos.</a:t>
            </a:r>
          </a:p>
          <a:p>
            <a:pPr marL="174625" indent="-174625" algn="just">
              <a:buFont typeface="Arial" pitchFamily="34" charset="0"/>
              <a:buChar char="•"/>
            </a:pPr>
            <a:endParaRPr lang="es-MX" sz="2600" dirty="0">
              <a:cs typeface="Arial" pitchFamily="34" charset="0"/>
            </a:endParaRPr>
          </a:p>
          <a:p>
            <a:pPr marL="174625" indent="-174625" algn="just">
              <a:buFont typeface="Arial" pitchFamily="34" charset="0"/>
              <a:buChar char="•"/>
            </a:pPr>
            <a:r>
              <a:rPr lang="es-MX" sz="2600" dirty="0" smtClean="0">
                <a:cs typeface="Arial" pitchFamily="34" charset="0"/>
              </a:rPr>
              <a:t>El impacto a la salud se estima en alrededor </a:t>
            </a:r>
            <a:r>
              <a:rPr lang="es-MX" sz="2600" dirty="0">
                <a:cs typeface="Arial" pitchFamily="34" charset="0"/>
              </a:rPr>
              <a:t>de </a:t>
            </a:r>
            <a:r>
              <a:rPr lang="es-MX" sz="2600" dirty="0" smtClean="0">
                <a:cs typeface="Arial" pitchFamily="34" charset="0"/>
              </a:rPr>
              <a:t>1,100 millones de dólares.</a:t>
            </a:r>
            <a:endParaRPr lang="es-MX" sz="2600" dirty="0">
              <a:cs typeface="Arial" pitchFamily="34" charset="0"/>
            </a:endParaRPr>
          </a:p>
          <a:p>
            <a:pPr marL="174625" indent="-174625" algn="just"/>
            <a:endParaRPr lang="es-MX" sz="2600" dirty="0">
              <a:cs typeface="Arial" pitchFamily="34" charset="0"/>
            </a:endParaRPr>
          </a:p>
          <a:p>
            <a:pPr marL="174625" indent="-174625" algn="just">
              <a:buFont typeface="Arial" pitchFamily="34" charset="0"/>
              <a:buChar char="•"/>
            </a:pPr>
            <a:r>
              <a:rPr lang="es-419" sz="2600" dirty="0" smtClean="0">
                <a:cs typeface="Arial" pitchFamily="34" charset="0"/>
              </a:rPr>
              <a:t>E</a:t>
            </a:r>
            <a:r>
              <a:rPr lang="es-MX" sz="2600" dirty="0" smtClean="0">
                <a:cs typeface="Arial" pitchFamily="34" charset="0"/>
              </a:rPr>
              <a:t>l país </a:t>
            </a:r>
            <a:r>
              <a:rPr lang="es-419" sz="2600" dirty="0" smtClean="0">
                <a:cs typeface="Arial" pitchFamily="34" charset="0"/>
              </a:rPr>
              <a:t>puede </a:t>
            </a:r>
            <a:r>
              <a:rPr lang="es-MX" sz="2600" dirty="0" smtClean="0">
                <a:cs typeface="Arial" pitchFamily="34" charset="0"/>
              </a:rPr>
              <a:t>enfrenta</a:t>
            </a:r>
            <a:r>
              <a:rPr lang="es-419" sz="2600" dirty="0" smtClean="0">
                <a:cs typeface="Arial" pitchFamily="34" charset="0"/>
              </a:rPr>
              <a:t>r</a:t>
            </a:r>
            <a:r>
              <a:rPr lang="es-MX" sz="2600" dirty="0" smtClean="0">
                <a:cs typeface="Arial" pitchFamily="34" charset="0"/>
              </a:rPr>
              <a:t> alertas de inocuidad por productos frescos exportados</a:t>
            </a:r>
            <a:r>
              <a:rPr lang="es-419" sz="2600" dirty="0" smtClean="0">
                <a:cs typeface="Arial" pitchFamily="34" charset="0"/>
              </a:rPr>
              <a:t>,</a:t>
            </a:r>
            <a:r>
              <a:rPr lang="es-MX" sz="2600" dirty="0" smtClean="0">
                <a:cs typeface="Arial" pitchFamily="34" charset="0"/>
              </a:rPr>
              <a:t> que implican riesgos </a:t>
            </a:r>
            <a:r>
              <a:rPr lang="es-419" sz="2600" dirty="0" smtClean="0">
                <a:cs typeface="Arial" pitchFamily="34" charset="0"/>
              </a:rPr>
              <a:t>a la salud humana y </a:t>
            </a:r>
            <a:r>
              <a:rPr lang="es-MX" sz="2600" dirty="0" smtClean="0">
                <a:cs typeface="Arial" pitchFamily="34" charset="0"/>
              </a:rPr>
              <a:t>cierre </a:t>
            </a:r>
            <a:r>
              <a:rPr lang="es-419" sz="2600" dirty="0" smtClean="0">
                <a:cs typeface="Arial" pitchFamily="34" charset="0"/>
              </a:rPr>
              <a:t>de </a:t>
            </a:r>
            <a:r>
              <a:rPr lang="es-MX" sz="2600" dirty="0" smtClean="0">
                <a:cs typeface="Arial" pitchFamily="34" charset="0"/>
              </a:rPr>
              <a:t>los mercados.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694590" y="908720"/>
            <a:ext cx="7524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altLang="es-MX" sz="2400" b="1" dirty="0" smtClean="0">
                <a:latin typeface="+mj-lt"/>
                <a:cs typeface="Arial" pitchFamily="34" charset="0"/>
              </a:rPr>
              <a:t>INOCUIDAD AGROALIMENTARIA</a:t>
            </a:r>
            <a:endParaRPr lang="es-MX" altLang="es-MX" sz="2400" b="1" dirty="0">
              <a:latin typeface="+mj-lt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481364"/>
            <a:ext cx="2474175" cy="158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6500826" y="3211687"/>
            <a:ext cx="2536241" cy="1801489"/>
            <a:chOff x="5800762" y="3383770"/>
            <a:chExt cx="3307743" cy="2349486"/>
          </a:xfrm>
          <a:effectLst/>
        </p:grpSpPr>
        <p:pic>
          <p:nvPicPr>
            <p:cNvPr id="7" name="Imagen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0762" y="3383770"/>
              <a:ext cx="1907034" cy="1280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8" name="Picture 2" descr="http://www.quo.es/var/quo/storage/images/ser-humano/defecar-al-aire-libre/970378-1-esl-ES/1.000-millones-de-personas-defecan-al-aire-libre_full_landscape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9968" y="4464282"/>
              <a:ext cx="1898949" cy="1268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071" y="3430222"/>
              <a:ext cx="1769434" cy="1222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11" name="Picture 4" descr="Pide COESPRIS cuidar alimentos que se consuman en la calle durante la visita a panteones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6916" y="4544062"/>
              <a:ext cx="1398688" cy="1049016"/>
            </a:xfrm>
            <a:prstGeom prst="rect">
              <a:avLst/>
            </a:prstGeom>
            <a:noFill/>
          </p:spPr>
        </p:pic>
      </p:grpSp>
      <p:pic>
        <p:nvPicPr>
          <p:cNvPr id="21506" name="Picture 2" descr="http://buenasalud.net/wp-content/uploads/imagenes/Alimentos--frescos-o-congelados-3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5140043"/>
            <a:ext cx="2336144" cy="1457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84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Elipse"/>
          <p:cNvSpPr/>
          <p:nvPr/>
        </p:nvSpPr>
        <p:spPr bwMode="auto">
          <a:xfrm>
            <a:off x="0" y="1066824"/>
            <a:ext cx="9023350" cy="57197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000" b="1">
              <a:solidFill>
                <a:srgbClr val="0000CC"/>
              </a:solidFill>
            </a:endParaRPr>
          </a:p>
        </p:txBody>
      </p:sp>
      <p:pic>
        <p:nvPicPr>
          <p:cNvPr id="18" name="Picture 3" descr="C:\Users\HUGO~1.ROD\AppData\Local\Temp\Rar$DR04.130\PG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" y="3973536"/>
            <a:ext cx="1084263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C:\Users\HUGO~1.ROD\AppData\Local\Temp\Rar$DR04.130\SAGARP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0350" y="1073174"/>
            <a:ext cx="10858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C:\Users\HUGO~1.ROD\AppData\Local\Temp\Rar$DR04.130\SALU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1613" y="1233511"/>
            <a:ext cx="10858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C:\Users\HUGO~1.ROD\AppData\Local\Temp\Rar$DR04.130\SCT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5425" y="5738836"/>
            <a:ext cx="1084263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C:\Users\HUGO~1.ROD\AppData\Local\Temp\Rar$DR04.130\S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8113" y="1760561"/>
            <a:ext cx="10842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C:\Users\HUGO~1.ROD\AppData\Local\Temp\Rar$DR04.130\SECTU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8438" y="5503886"/>
            <a:ext cx="10858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C:\Users\HUGO~1.ROD\AppData\Local\Temp\Rar$DR04.130\SEDEN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13" y="2786086"/>
            <a:ext cx="105886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 descr="C:\Users\HUGO~1.ROD\AppData\Local\Temp\Rar$DR04.130\SEGOB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3213" y="1711349"/>
            <a:ext cx="108585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 descr="C:\Users\HUGO~1.ROD\AppData\Local\Temp\Rar$DR04.130\SEMA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43813" y="3960836"/>
            <a:ext cx="10795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C:\Users\HUGO~1.ROD\AppData\Local\Temp\Rar$DR04.130\SEMARNA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05588" y="5021286"/>
            <a:ext cx="108585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5" descr="C:\Users\HUGO~1.ROD\AppData\Local\Temp\Rar$DR04.130\SEP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92250" y="5021286"/>
            <a:ext cx="108585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6" descr="C:\Users\HUGO~1.ROD\AppData\Local\Temp\Rar$DR04.130\SFP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19400" y="1233511"/>
            <a:ext cx="10858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7" descr="C:\Users\HUGO~1.ROD\AppData\Local\Temp\Rar$DR04.130\SHCP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5125" y="2678136"/>
            <a:ext cx="1084263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9" descr="C:\Users\HUGO~1.ROD\AppData\Local\Temp\Rar$DR04.130\SRE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59400" y="5503886"/>
            <a:ext cx="10858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31 Elipse"/>
          <p:cNvSpPr/>
          <p:nvPr/>
        </p:nvSpPr>
        <p:spPr bwMode="auto">
          <a:xfrm>
            <a:off x="1428750" y="2416199"/>
            <a:ext cx="6215063" cy="287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000" b="1">
              <a:solidFill>
                <a:srgbClr val="0000CC"/>
              </a:solidFill>
            </a:endParaRPr>
          </a:p>
        </p:txBody>
      </p:sp>
      <p:sp>
        <p:nvSpPr>
          <p:cNvPr id="33" name="30 CuadroTexto"/>
          <p:cNvSpPr txBox="1">
            <a:spLocks noChangeArrowheads="1"/>
          </p:cNvSpPr>
          <p:nvPr/>
        </p:nvSpPr>
        <p:spPr bwMode="auto">
          <a:xfrm>
            <a:off x="2013438" y="2902222"/>
            <a:ext cx="49061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008000"/>
                </a:solidFill>
                <a:latin typeface="Calibri" pitchFamily="34" charset="0"/>
              </a:rPr>
              <a:t>FORTALECIMIENTO DE LA </a:t>
            </a:r>
            <a:r>
              <a:rPr lang="es-MX" sz="2400" b="1" dirty="0" smtClean="0">
                <a:solidFill>
                  <a:srgbClr val="008000"/>
                </a:solidFill>
                <a:latin typeface="Calibri" pitchFamily="34" charset="0"/>
              </a:rPr>
              <a:t>COORDINACIÓN INTERSECTORIAL</a:t>
            </a:r>
            <a:endParaRPr lang="es-MX" sz="24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34" name="Picture 3" descr="D:\VICTOR HUGO 2013\IDENTIDAD 2013\LOGO SENASICA\LOGOS PNG\logo senasica horizontal TRAJAN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06080" y="3889308"/>
            <a:ext cx="3078088" cy="88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076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OIElogocou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195" y="2863235"/>
            <a:ext cx="1580778" cy="67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934042786"/>
              </p:ext>
            </p:extLst>
          </p:nvPr>
        </p:nvGraphicFramePr>
        <p:xfrm>
          <a:off x="1648026" y="1599497"/>
          <a:ext cx="770485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587" name="Picture 11" descr="http://www.oirsa.org/portal/images/Logotipo_oficial_del_OIRSA__alta_resolucion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07404" y="4744124"/>
            <a:ext cx="898470" cy="898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http://www.paho.org/salud-mujeres-ninos/wp-content/uploads/2013/03/OPS-standard-spanish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0248" y="3296695"/>
            <a:ext cx="1397478" cy="56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http://www.joss.ucar.edu/vibrios_2010/FAO_logo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725" y="1289472"/>
            <a:ext cx="766214" cy="76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3" name="Picture 7" descr="http://www.codexalimentarius.net/web/images/codex_r2_c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3253" y="6331952"/>
            <a:ext cx="2929720" cy="364812"/>
          </a:xfrm>
          <a:prstGeom prst="rect">
            <a:avLst/>
          </a:prstGeom>
          <a:noFill/>
        </p:spPr>
      </p:pic>
      <p:pic>
        <p:nvPicPr>
          <p:cNvPr id="24585" name="Picture 9" descr="http://www.cvpconosur.org/wp-content/uploads/2010/05/iica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7088" y="6227593"/>
            <a:ext cx="1521276" cy="549527"/>
          </a:xfrm>
          <a:prstGeom prst="rect">
            <a:avLst/>
          </a:prstGeom>
          <a:noFill/>
        </p:spPr>
      </p:pic>
      <p:pic>
        <p:nvPicPr>
          <p:cNvPr id="24589" name="Picture 13" descr="http://www.camcontrol.gov.kh/partner_upload/1293526005485px-Logo_WTO-OMC_svg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7182" y="4445906"/>
            <a:ext cx="953090" cy="1177114"/>
          </a:xfrm>
          <a:prstGeom prst="rect">
            <a:avLst/>
          </a:prstGeom>
          <a:noFill/>
        </p:spPr>
      </p:pic>
      <p:pic>
        <p:nvPicPr>
          <p:cNvPr id="12" name="Picture 6" descr="http://libertadparalahumanidad.files.wordpress.com/2011/07/logo_oms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0114" y="1564182"/>
            <a:ext cx="792088" cy="7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6"/>
          <p:cNvSpPr txBox="1"/>
          <p:nvPr/>
        </p:nvSpPr>
        <p:spPr>
          <a:xfrm>
            <a:off x="2031983" y="920010"/>
            <a:ext cx="3825575" cy="461653"/>
          </a:xfrm>
          <a:prstGeom prst="rect">
            <a:avLst/>
          </a:prstGeom>
          <a:noFill/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es-MX" sz="2400" b="1" dirty="0" smtClean="0">
                <a:cs typeface="Arial" pitchFamily="34" charset="0"/>
              </a:rPr>
              <a:t>Coordinación Internacional </a:t>
            </a:r>
            <a:endParaRPr lang="es-MX" sz="2400" b="1" dirty="0">
              <a:cs typeface="Arial" pitchFamily="34" charset="0"/>
            </a:endParaRPr>
          </a:p>
        </p:txBody>
      </p:sp>
      <p:pic>
        <p:nvPicPr>
          <p:cNvPr id="13" name="Picture 2" descr="D:\VICTOR HUGO 2015\DISEÑO\UPV\IDENTIDAD 2014-2015\MATERIALES SENASICA 2015\Logos\Formatos Logos JPG y PNG\LOGO SENASICA VERTICAL SIN TXT 06 0\png\2-1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704" y="3602654"/>
            <a:ext cx="793854" cy="719510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 flipH="1">
            <a:off x="-96672" y="5337532"/>
            <a:ext cx="1734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/>
              <a:t>Confianza</a:t>
            </a:r>
            <a:endParaRPr lang="es-MX" sz="2000" dirty="0"/>
          </a:p>
        </p:txBody>
      </p:sp>
      <p:sp>
        <p:nvSpPr>
          <p:cNvPr id="17" name="CuadroTexto 16"/>
          <p:cNvSpPr txBox="1"/>
          <p:nvPr/>
        </p:nvSpPr>
        <p:spPr>
          <a:xfrm flipH="1">
            <a:off x="187940" y="6123350"/>
            <a:ext cx="180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/>
              <a:t>Credibilidad</a:t>
            </a:r>
            <a:endParaRPr lang="es-MX" sz="2000" dirty="0"/>
          </a:p>
        </p:txBody>
      </p:sp>
      <p:sp>
        <p:nvSpPr>
          <p:cNvPr id="18" name="CuadroTexto 17"/>
          <p:cNvSpPr txBox="1"/>
          <p:nvPr/>
        </p:nvSpPr>
        <p:spPr>
          <a:xfrm flipH="1">
            <a:off x="-240656" y="3539440"/>
            <a:ext cx="1785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/>
              <a:t>Transparencia</a:t>
            </a:r>
            <a:endParaRPr lang="es-MX" sz="2000" dirty="0"/>
          </a:p>
        </p:txBody>
      </p:sp>
      <p:sp>
        <p:nvSpPr>
          <p:cNvPr id="19" name="CuadroTexto 18"/>
          <p:cNvSpPr txBox="1"/>
          <p:nvPr/>
        </p:nvSpPr>
        <p:spPr>
          <a:xfrm flipH="1">
            <a:off x="400046" y="1289472"/>
            <a:ext cx="1593794" cy="101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Sistemas de información      </a:t>
            </a:r>
          </a:p>
          <a:p>
            <a:r>
              <a:rPr lang="es-MX" sz="2000" dirty="0" smtClean="0"/>
              <a:t>sólidos</a:t>
            </a:r>
            <a:endParaRPr lang="es-MX" sz="2000" dirty="0"/>
          </a:p>
        </p:txBody>
      </p:sp>
      <p:sp>
        <p:nvSpPr>
          <p:cNvPr id="20" name="CuadroTexto 19"/>
          <p:cNvSpPr txBox="1"/>
          <p:nvPr/>
        </p:nvSpPr>
        <p:spPr>
          <a:xfrm flipH="1">
            <a:off x="4802" y="2542992"/>
            <a:ext cx="1576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Fortalecer la </a:t>
            </a:r>
            <a:r>
              <a:rPr lang="es-419" sz="2000" dirty="0" smtClean="0"/>
              <a:t>C</a:t>
            </a:r>
            <a:r>
              <a:rPr lang="es-MX" sz="2000" dirty="0" smtClean="0"/>
              <a:t>o</a:t>
            </a:r>
            <a:r>
              <a:rPr lang="es-419" sz="2000" dirty="0" smtClean="0"/>
              <a:t>o</a:t>
            </a:r>
            <a:r>
              <a:rPr lang="es-MX" sz="2000" dirty="0" err="1" smtClean="0"/>
              <a:t>rdinación</a:t>
            </a:r>
            <a:endParaRPr lang="es-MX" sz="2000" dirty="0"/>
          </a:p>
        </p:txBody>
      </p:sp>
      <p:sp>
        <p:nvSpPr>
          <p:cNvPr id="21" name="CuadroTexto 20"/>
          <p:cNvSpPr txBox="1"/>
          <p:nvPr/>
        </p:nvSpPr>
        <p:spPr>
          <a:xfrm flipH="1">
            <a:off x="-154430" y="4445906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/>
              <a:t>Armonización</a:t>
            </a:r>
            <a:endParaRPr lang="es-MX" sz="2000" dirty="0"/>
          </a:p>
        </p:txBody>
      </p:sp>
      <p:sp>
        <p:nvSpPr>
          <p:cNvPr id="23" name="17 Luna"/>
          <p:cNvSpPr/>
          <p:nvPr/>
        </p:nvSpPr>
        <p:spPr>
          <a:xfrm>
            <a:off x="1619672" y="1381663"/>
            <a:ext cx="1107416" cy="5359705"/>
          </a:xfrm>
          <a:prstGeom prst="moon">
            <a:avLst>
              <a:gd name="adj" fmla="val 6089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51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omatitis vesicular PROCINOR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Estomatitis vesicular PROCINORTE</Template>
  <TotalTime>281</TotalTime>
  <Words>862</Words>
  <Application>Microsoft Office PowerPoint</Application>
  <PresentationFormat>Presentación en pantalla (4:3)</PresentationFormat>
  <Paragraphs>118</Paragraphs>
  <Slides>17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ＭＳ Ｐゴシック</vt:lpstr>
      <vt:lpstr>ＭＳ Ｐゴシック</vt:lpstr>
      <vt:lpstr>Arial</vt:lpstr>
      <vt:lpstr>Calibri</vt:lpstr>
      <vt:lpstr>Tahoma</vt:lpstr>
      <vt:lpstr>Times New Roman</vt:lpstr>
      <vt:lpstr>Wingdings</vt:lpstr>
      <vt:lpstr>Estomatitis vesicular PROCINORTE</vt:lpstr>
      <vt:lpstr>Presentación de PowerPoint</vt:lpstr>
      <vt:lpstr>INTRODUCCIÓN</vt:lpstr>
      <vt:lpstr>Presentación de PowerPoint</vt:lpstr>
      <vt:lpstr>MARCO LEGAL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Marín Vallejo</dc:creator>
  <cp:lastModifiedBy>Igor Francisco Romero Sosa</cp:lastModifiedBy>
  <cp:revision>44</cp:revision>
  <cp:lastPrinted>2016-10-26T01:16:51Z</cp:lastPrinted>
  <dcterms:created xsi:type="dcterms:W3CDTF">2016-10-26T00:29:13Z</dcterms:created>
  <dcterms:modified xsi:type="dcterms:W3CDTF">2016-10-26T20:58:09Z</dcterms:modified>
</cp:coreProperties>
</file>