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4" r:id="rId5"/>
    <p:sldId id="261" r:id="rId6"/>
    <p:sldId id="262" r:id="rId7"/>
    <p:sldId id="278" r:id="rId8"/>
    <p:sldId id="265" r:id="rId9"/>
    <p:sldId id="276" r:id="rId10"/>
    <p:sldId id="269" r:id="rId11"/>
    <p:sldId id="266" r:id="rId12"/>
    <p:sldId id="270" r:id="rId13"/>
    <p:sldId id="268" r:id="rId14"/>
    <p:sldId id="279" r:id="rId15"/>
    <p:sldId id="273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D4F9-33FE-48BF-9456-3BC2A98F135B}" type="datetimeFigureOut">
              <a:rPr lang="es-MX" smtClean="0"/>
              <a:t>26/10/2016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3132-E1C6-4100-9008-A75EDF2F4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607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D4F9-33FE-48BF-9456-3BC2A98F135B}" type="datetimeFigureOut">
              <a:rPr lang="es-MX" smtClean="0"/>
              <a:t>26/10/2016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3132-E1C6-4100-9008-A75EDF2F4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018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D4F9-33FE-48BF-9456-3BC2A98F135B}" type="datetimeFigureOut">
              <a:rPr lang="es-MX" smtClean="0"/>
              <a:t>26/10/2016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3132-E1C6-4100-9008-A75EDF2F4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269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D4F9-33FE-48BF-9456-3BC2A98F135B}" type="datetimeFigureOut">
              <a:rPr lang="es-MX" smtClean="0"/>
              <a:t>26/10/2016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3132-E1C6-4100-9008-A75EDF2F4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398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D4F9-33FE-48BF-9456-3BC2A98F135B}" type="datetimeFigureOut">
              <a:rPr lang="es-MX" smtClean="0"/>
              <a:t>26/10/2016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3132-E1C6-4100-9008-A75EDF2F4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50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D4F9-33FE-48BF-9456-3BC2A98F135B}" type="datetimeFigureOut">
              <a:rPr lang="es-MX" smtClean="0"/>
              <a:t>26/10/2016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3132-E1C6-4100-9008-A75EDF2F4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435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D4F9-33FE-48BF-9456-3BC2A98F135B}" type="datetimeFigureOut">
              <a:rPr lang="es-MX" smtClean="0"/>
              <a:t>26/10/2016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3132-E1C6-4100-9008-A75EDF2F4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379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D4F9-33FE-48BF-9456-3BC2A98F135B}" type="datetimeFigureOut">
              <a:rPr lang="es-MX" smtClean="0"/>
              <a:t>26/10/2016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3132-E1C6-4100-9008-A75EDF2F4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272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D4F9-33FE-48BF-9456-3BC2A98F135B}" type="datetimeFigureOut">
              <a:rPr lang="es-MX" smtClean="0"/>
              <a:t>26/10/2016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3132-E1C6-4100-9008-A75EDF2F4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18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D4F9-33FE-48BF-9456-3BC2A98F135B}" type="datetimeFigureOut">
              <a:rPr lang="es-MX" smtClean="0"/>
              <a:t>26/10/2016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3132-E1C6-4100-9008-A75EDF2F4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821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D4F9-33FE-48BF-9456-3BC2A98F135B}" type="datetimeFigureOut">
              <a:rPr lang="es-MX" smtClean="0"/>
              <a:t>26/10/2016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3132-E1C6-4100-9008-A75EDF2F4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100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D4F9-33FE-48BF-9456-3BC2A98F135B}" type="datetimeFigureOut">
              <a:rPr lang="es-MX" smtClean="0"/>
              <a:t>26/10/2016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D3132-E1C6-4100-9008-A75EDF2F4D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231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Hacia Una </a:t>
            </a:r>
            <a:r>
              <a:rPr lang="es-MX" dirty="0"/>
              <a:t>S</a:t>
            </a:r>
            <a:r>
              <a:rPr lang="es-MX" dirty="0" smtClean="0"/>
              <a:t>alud Integral</a:t>
            </a:r>
            <a:br>
              <a:rPr lang="es-MX" dirty="0" smtClean="0"/>
            </a:br>
            <a:r>
              <a:rPr lang="es-MX" dirty="0" smtClean="0"/>
              <a:t>Un Panorama Histórico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Carlos Viesca T.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70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4117" y="1370299"/>
            <a:ext cx="617974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6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0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0" t="24711" r="21799" b="16102"/>
          <a:stretch/>
        </p:blipFill>
        <p:spPr>
          <a:xfrm rot="16200000">
            <a:off x="3235550" y="1165052"/>
            <a:ext cx="3032942" cy="223224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04275" y="1377437"/>
            <a:ext cx="4716016" cy="313227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49481" y="4077072"/>
            <a:ext cx="3013390" cy="2001431"/>
          </a:xfrm>
          <a:prstGeom prst="rect">
            <a:avLst/>
          </a:prstGeom>
        </p:spPr>
      </p:pic>
      <p:pic>
        <p:nvPicPr>
          <p:cNvPr id="3076" name="Picture 4" descr="Image res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4703"/>
            <a:ext cx="20955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538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5" t="34653" r="17168" b="8844"/>
          <a:stretch/>
        </p:blipFill>
        <p:spPr>
          <a:xfrm rot="16200000">
            <a:off x="1390954" y="1065431"/>
            <a:ext cx="6567654" cy="481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00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1513" y="1222864"/>
            <a:ext cx="6588224" cy="437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47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8642"/>
            <a:ext cx="4135907" cy="2746983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r="3758" b="8051"/>
          <a:stretch/>
        </p:blipFill>
        <p:spPr>
          <a:xfrm>
            <a:off x="1835696" y="3068960"/>
            <a:ext cx="5160475" cy="351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9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55537" y="1774158"/>
            <a:ext cx="5220072" cy="3467063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504" y="2132856"/>
            <a:ext cx="4139952" cy="27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0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2347" y="1917327"/>
            <a:ext cx="4572000" cy="303662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816" y="1932423"/>
            <a:ext cx="466191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7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1D5000\DSC_0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5542" y="1432460"/>
            <a:ext cx="6120680" cy="406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4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1014" y="1265410"/>
            <a:ext cx="6412760" cy="425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5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8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6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CIM\101D5000\DSC_03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1"/>
          <a:stretch/>
        </p:blipFill>
        <p:spPr bwMode="auto">
          <a:xfrm>
            <a:off x="539552" y="836712"/>
            <a:ext cx="711501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038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</Words>
  <Application>Microsoft Office PowerPoint</Application>
  <PresentationFormat>Presentación en pantalla 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Hacia Una Salud Integral Un Panorama Histórico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Å/\/d®€Å§</dc:creator>
  <cp:lastModifiedBy>Juan Garza</cp:lastModifiedBy>
  <cp:revision>2</cp:revision>
  <dcterms:created xsi:type="dcterms:W3CDTF">2016-10-26T14:14:50Z</dcterms:created>
  <dcterms:modified xsi:type="dcterms:W3CDTF">2016-10-26T22:25:45Z</dcterms:modified>
</cp:coreProperties>
</file>