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8" r:id="rId4"/>
    <p:sldId id="263" r:id="rId5"/>
    <p:sldId id="267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4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2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59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29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06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1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26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34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8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5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7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B418-35FE-46C7-AD30-6017B4BE9D4A}" type="datetimeFigureOut">
              <a:rPr lang="es-MX" smtClean="0"/>
              <a:t>24/08/2016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270-359E-4E46-85D5-6E8DBE4B3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08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109"/>
            <a:ext cx="1785731" cy="17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tculiacan.edu.mx/wp-content/uploads/2016/02/LOGO-A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109"/>
            <a:ext cx="2068596" cy="13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03921" y="2981851"/>
            <a:ext cx="48765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s-MX" b="1" dirty="0" smtClean="0">
                <a:solidFill>
                  <a:schemeClr val="tx2"/>
                </a:solidFill>
              </a:rPr>
              <a:t>Simposio Conjunto ANM-AMC</a:t>
            </a:r>
          </a:p>
          <a:p>
            <a:pPr fontAlgn="t"/>
            <a:endParaRPr lang="es-MX" b="1" dirty="0" smtClean="0">
              <a:solidFill>
                <a:schemeClr val="tx2"/>
              </a:solidFill>
            </a:endParaRPr>
          </a:p>
          <a:p>
            <a:pPr fontAlgn="t"/>
            <a:r>
              <a:rPr lang="es-MX" b="1" dirty="0" smtClean="0">
                <a:solidFill>
                  <a:schemeClr val="tx2"/>
                </a:solidFill>
              </a:rPr>
              <a:t>La </a:t>
            </a:r>
            <a:r>
              <a:rPr lang="es-MX" b="1" dirty="0">
                <a:solidFill>
                  <a:schemeClr val="tx2"/>
                </a:solidFill>
              </a:rPr>
              <a:t>evolución en el Paleógeno: clima, fósiles...</a:t>
            </a:r>
            <a:br>
              <a:rPr lang="es-MX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Ligia </a:t>
            </a:r>
            <a:r>
              <a:rPr lang="es-MX" b="1" dirty="0">
                <a:solidFill>
                  <a:schemeClr val="tx2"/>
                </a:solidFill>
              </a:rPr>
              <a:t>Pérez </a:t>
            </a:r>
            <a:r>
              <a:rPr lang="es-MX" b="1" dirty="0" smtClean="0">
                <a:solidFill>
                  <a:schemeClr val="tx2"/>
                </a:solidFill>
              </a:rPr>
              <a:t>Cruz</a:t>
            </a:r>
          </a:p>
          <a:p>
            <a:pPr fontAlgn="t"/>
            <a:endParaRPr lang="es-MX" b="1" dirty="0">
              <a:solidFill>
                <a:schemeClr val="tx2"/>
              </a:solidFill>
            </a:endParaRPr>
          </a:p>
          <a:p>
            <a:pPr fontAlgn="t"/>
            <a:r>
              <a:rPr lang="es-MX" b="1" dirty="0">
                <a:solidFill>
                  <a:schemeClr val="tx2"/>
                </a:solidFill>
              </a:rPr>
              <a:t>Impacto </a:t>
            </a:r>
            <a:r>
              <a:rPr lang="es-MX" b="1" dirty="0" err="1">
                <a:solidFill>
                  <a:schemeClr val="tx2"/>
                </a:solidFill>
              </a:rPr>
              <a:t>Chicxulub</a:t>
            </a:r>
            <a:r>
              <a:rPr lang="es-MX" b="1" dirty="0">
                <a:solidFill>
                  <a:schemeClr val="tx2"/>
                </a:solidFill>
              </a:rPr>
              <a:t> y extinción de los dinosaurios.</a:t>
            </a:r>
            <a:br>
              <a:rPr lang="es-MX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Jaime </a:t>
            </a:r>
            <a:r>
              <a:rPr lang="es-MX" b="1" dirty="0">
                <a:solidFill>
                  <a:schemeClr val="tx2"/>
                </a:solidFill>
              </a:rPr>
              <a:t>Urrutia </a:t>
            </a:r>
            <a:r>
              <a:rPr lang="es-MX" b="1" dirty="0" err="1" smtClean="0">
                <a:solidFill>
                  <a:schemeClr val="tx2"/>
                </a:solidFill>
              </a:rPr>
              <a:t>Fucugauchi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9912" y="1660957"/>
            <a:ext cx="2634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chemeClr val="tx2"/>
                </a:solidFill>
              </a:rPr>
              <a:t>Evolución</a:t>
            </a:r>
            <a:endParaRPr lang="es-MX" sz="48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6021288"/>
            <a:ext cx="324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Academia Nacional de Medicina</a:t>
            </a:r>
          </a:p>
          <a:p>
            <a:pPr algn="ctr"/>
            <a:r>
              <a:rPr lang="es-MX" b="1" dirty="0" smtClean="0"/>
              <a:t>24 de agosto de 2016</a:t>
            </a:r>
            <a:endParaRPr lang="es-MX" b="1" dirty="0"/>
          </a:p>
        </p:txBody>
      </p:sp>
      <p:pic>
        <p:nvPicPr>
          <p:cNvPr id="9" name="Picture 4" descr="article-1031357-025B3BEA000004B0-695_468x317_pop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6366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18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lideplayer.com/8/2465133/slides/slide_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"/>
          <a:stretch/>
        </p:blipFill>
        <p:spPr bwMode="auto">
          <a:xfrm>
            <a:off x="457145" y="998603"/>
            <a:ext cx="8229709" cy="60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4365104"/>
            <a:ext cx="2304256" cy="523220"/>
          </a:xfrm>
          <a:prstGeom prst="rect">
            <a:avLst/>
          </a:prstGeom>
          <a:solidFill>
            <a:srgbClr val="A62B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Precámbrico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857018"/>
            <a:ext cx="3884857" cy="707886"/>
          </a:xfrm>
          <a:prstGeom prst="rect">
            <a:avLst/>
          </a:prstGeom>
          <a:solidFill>
            <a:srgbClr val="A62B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Fanerozoico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Paleozoico, Mesozoico, Cenozoico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116632"/>
            <a:ext cx="2304256" cy="369332"/>
          </a:xfrm>
          <a:prstGeom prst="rect">
            <a:avLst/>
          </a:prstGeom>
          <a:solidFill>
            <a:srgbClr val="A62B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Precámbrico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956376" y="476672"/>
            <a:ext cx="108698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Fanerozoico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images.slideplayer.com/8/2465133/slides/slide_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4" r="52150" b="2292"/>
          <a:stretch/>
        </p:blipFill>
        <p:spPr bwMode="auto">
          <a:xfrm>
            <a:off x="-3139" y="0"/>
            <a:ext cx="470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slideplayer.com/8/2465133/slides/slide_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4" r="52150" b="2292"/>
          <a:stretch/>
        </p:blipFill>
        <p:spPr bwMode="auto">
          <a:xfrm>
            <a:off x="8676456" y="0"/>
            <a:ext cx="470683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prec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6023029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Tiempo Geológico…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83015" y="651605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~4568 </a:t>
            </a:r>
            <a:r>
              <a:rPr lang="es-MX" b="1" dirty="0" err="1" smtClean="0">
                <a:solidFill>
                  <a:schemeClr val="bg1"/>
                </a:solidFill>
              </a:rPr>
              <a:t>Ma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24328" y="220486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 ~540 </a:t>
            </a:r>
            <a:r>
              <a:rPr lang="es-MX" b="1" dirty="0" err="1" smtClean="0">
                <a:solidFill>
                  <a:schemeClr val="bg1"/>
                </a:solidFill>
              </a:rPr>
              <a:t>Ma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eologic-time-scale-1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6" t="5013"/>
          <a:stretch/>
        </p:blipFill>
        <p:spPr bwMode="auto">
          <a:xfrm>
            <a:off x="3563888" y="88867"/>
            <a:ext cx="5657772" cy="6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4" y="1857018"/>
            <a:ext cx="3884857" cy="707886"/>
          </a:xfrm>
          <a:prstGeom prst="rect">
            <a:avLst/>
          </a:prstGeom>
          <a:solidFill>
            <a:srgbClr val="A62B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Fanerozoico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Paleozoico, Mesozoico, Cenozoico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chef.bbci.co.uk/naturelibrary/images/ic/credit/640x395/e/ed/ediacaran/ediacaran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7" name="Picture 3" descr="I:\ediacar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6" y="1340768"/>
            <a:ext cx="9151594" cy="56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upload.wikimedia.org/wikipedia/commons/f/fb/DickinsoniaCost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7384"/>
            <a:ext cx="3211442" cy="24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6512" y="-12062"/>
            <a:ext cx="5976664" cy="13528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45303" y="6008482"/>
            <a:ext cx="3430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</a:rPr>
              <a:t>Ediacara</a:t>
            </a:r>
            <a:endParaRPr lang="es-MX" sz="2400" b="1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</a:rPr>
              <a:t>635-540 millones de años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-278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Explosión del Cámbrico</a:t>
            </a:r>
          </a:p>
          <a:p>
            <a:r>
              <a:rPr lang="es-MX" sz="2800" b="1" dirty="0">
                <a:solidFill>
                  <a:schemeClr val="bg1"/>
                </a:solidFill>
              </a:rPr>
              <a:t>Inicio del Fanerozoico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evolucion de la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/>
          <a:stretch/>
        </p:blipFill>
        <p:spPr bwMode="auto">
          <a:xfrm>
            <a:off x="-36512" y="-13447"/>
            <a:ext cx="6264696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635986" y="2060848"/>
            <a:ext cx="2328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</a:rPr>
              <a:t>Alrededor del ~99.9% de las especies se han extinguido</a:t>
            </a:r>
            <a:endParaRPr lang="es-MX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christopherscotesepaleogis2013usersconferencepresentation-131220164657-phpapp01/95/paleomap-project-update-by-christopher-r-scotese-2013third-annual-paleogis-paleoclimate-users-conference-1-638.jpg?cb=1389024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5"/>
          <a:stretch/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47864" y="1916832"/>
            <a:ext cx="5328592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-3092" y="0"/>
            <a:ext cx="14787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9308" y="152400"/>
            <a:ext cx="2118436" cy="40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5076056" y="1772816"/>
            <a:ext cx="2515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Iniciamos…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9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72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19</cp:revision>
  <dcterms:created xsi:type="dcterms:W3CDTF">2016-08-24T19:02:58Z</dcterms:created>
  <dcterms:modified xsi:type="dcterms:W3CDTF">2016-08-24T22:42:28Z</dcterms:modified>
</cp:coreProperties>
</file>