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8E98-EAAD-43C9-8C68-1EF7718235AE}" type="datetimeFigureOut">
              <a:rPr lang="es-MX" smtClean="0"/>
              <a:t>21/06/2016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0FA5-A96A-4366-A3D2-0CE91A1C37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9377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8E98-EAAD-43C9-8C68-1EF7718235AE}" type="datetimeFigureOut">
              <a:rPr lang="es-MX" smtClean="0"/>
              <a:t>21/06/2016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0FA5-A96A-4366-A3D2-0CE91A1C37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3926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8E98-EAAD-43C9-8C68-1EF7718235AE}" type="datetimeFigureOut">
              <a:rPr lang="es-MX" smtClean="0"/>
              <a:t>21/06/2016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0FA5-A96A-4366-A3D2-0CE91A1C37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7475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8E98-EAAD-43C9-8C68-1EF7718235AE}" type="datetimeFigureOut">
              <a:rPr lang="es-MX" smtClean="0"/>
              <a:t>21/06/2016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0FA5-A96A-4366-A3D2-0CE91A1C37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411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8E98-EAAD-43C9-8C68-1EF7718235AE}" type="datetimeFigureOut">
              <a:rPr lang="es-MX" smtClean="0"/>
              <a:t>21/06/2016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0FA5-A96A-4366-A3D2-0CE91A1C37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376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8E98-EAAD-43C9-8C68-1EF7718235AE}" type="datetimeFigureOut">
              <a:rPr lang="es-MX" smtClean="0"/>
              <a:t>21/06/2016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0FA5-A96A-4366-A3D2-0CE91A1C37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230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8E98-EAAD-43C9-8C68-1EF7718235AE}" type="datetimeFigureOut">
              <a:rPr lang="es-MX" smtClean="0"/>
              <a:t>21/06/2016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0FA5-A96A-4366-A3D2-0CE91A1C37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2433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8E98-EAAD-43C9-8C68-1EF7718235AE}" type="datetimeFigureOut">
              <a:rPr lang="es-MX" smtClean="0"/>
              <a:t>21/06/2016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0FA5-A96A-4366-A3D2-0CE91A1C37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969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8E98-EAAD-43C9-8C68-1EF7718235AE}" type="datetimeFigureOut">
              <a:rPr lang="es-MX" smtClean="0"/>
              <a:t>21/06/2016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0FA5-A96A-4366-A3D2-0CE91A1C37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7455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8E98-EAAD-43C9-8C68-1EF7718235AE}" type="datetimeFigureOut">
              <a:rPr lang="es-MX" smtClean="0"/>
              <a:t>21/06/2016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0FA5-A96A-4366-A3D2-0CE91A1C37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0796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8E98-EAAD-43C9-8C68-1EF7718235AE}" type="datetimeFigureOut">
              <a:rPr lang="es-MX" smtClean="0"/>
              <a:t>21/06/2016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0FA5-A96A-4366-A3D2-0CE91A1C37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4509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98E98-EAAD-43C9-8C68-1EF7718235AE}" type="datetimeFigureOut">
              <a:rPr lang="es-MX" smtClean="0"/>
              <a:t>21/06/2016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10FA5-A96A-4366-A3D2-0CE91A1C37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5059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1968" y="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Sesión de la Academia Nacional de Medicina</a:t>
            </a:r>
            <a:br>
              <a:rPr lang="es-MX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 JUNIO 2016</a:t>
            </a: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376141" y="1988840"/>
            <a:ext cx="441127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dirty="0" smtClean="0"/>
              <a:t>DECLARACIÓN  DE ALMA ATA</a:t>
            </a:r>
          </a:p>
          <a:p>
            <a:pPr algn="ctr"/>
            <a:r>
              <a:rPr lang="es-MX" sz="2800" dirty="0" smtClean="0"/>
              <a:t>OMS-UNICEF   1978 </a:t>
            </a:r>
            <a:endParaRPr lang="es-MX" sz="2800" dirty="0"/>
          </a:p>
        </p:txBody>
      </p:sp>
      <p:cxnSp>
        <p:nvCxnSpPr>
          <p:cNvPr id="4" name="3 Conector recto"/>
          <p:cNvCxnSpPr/>
          <p:nvPr/>
        </p:nvCxnSpPr>
        <p:spPr>
          <a:xfrm flipH="1">
            <a:off x="0" y="1282003"/>
            <a:ext cx="9144000" cy="0"/>
          </a:xfrm>
          <a:prstGeom prst="line">
            <a:avLst/>
          </a:prstGeom>
          <a:ln w="88900" cmpd="tri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141" y="3023355"/>
            <a:ext cx="4788147" cy="3553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84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003962" y="191542"/>
            <a:ext cx="501631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DECLARACIÓN DE ALMA ATA </a:t>
            </a:r>
          </a:p>
          <a:p>
            <a:pPr algn="ctr"/>
            <a: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1978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" name="2 Conector recto"/>
          <p:cNvCxnSpPr/>
          <p:nvPr/>
        </p:nvCxnSpPr>
        <p:spPr>
          <a:xfrm flipH="1">
            <a:off x="0" y="1282003"/>
            <a:ext cx="9144000" cy="0"/>
          </a:xfrm>
          <a:prstGeom prst="line">
            <a:avLst/>
          </a:prstGeom>
          <a:ln w="88900" cmpd="tri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3 Marcador de contenido" descr="http://www.jano.es/ficheros/fotos/4/3091/000120019_Page_1_Image_0001.jp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28800"/>
            <a:ext cx="6480720" cy="4032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3617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003962" y="191542"/>
            <a:ext cx="501631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DECLARACIÓN DE ALMA ATA </a:t>
            </a:r>
          </a:p>
          <a:p>
            <a:pPr algn="ctr"/>
            <a: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1978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4 Conector recto"/>
          <p:cNvCxnSpPr/>
          <p:nvPr/>
        </p:nvCxnSpPr>
        <p:spPr>
          <a:xfrm flipH="1">
            <a:off x="0" y="1282003"/>
            <a:ext cx="9144000" cy="0"/>
          </a:xfrm>
          <a:prstGeom prst="line">
            <a:avLst/>
          </a:prstGeom>
          <a:ln w="88900" cmpd="tri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C:\Users\Admin\Downloads\alma a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832538"/>
            <a:ext cx="5724128" cy="4293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888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9" y="2132856"/>
            <a:ext cx="856895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s-MX" sz="2500" dirty="0" smtClean="0"/>
          </a:p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MX" sz="2500" dirty="0" smtClean="0"/>
              <a:t>LA SALUD UN DERECHO FUNDAMENTAL DEL  SER HUMANO</a:t>
            </a:r>
          </a:p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s-MX" sz="2500" dirty="0" smtClean="0"/>
          </a:p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MX" sz="2500" dirty="0" smtClean="0"/>
              <a:t>LOS GOBIERNOS TIENEN LA OBLIGACIÓN DE PROVEER SALUD</a:t>
            </a:r>
          </a:p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s-MX" sz="2500" dirty="0"/>
          </a:p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MX" sz="2500" dirty="0" smtClean="0"/>
              <a:t>LLEVAR LA SALUD DONDE VIVEN LAS PERSONAS</a:t>
            </a:r>
          </a:p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s-MX" sz="2500" dirty="0"/>
          </a:p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MX" sz="2500" dirty="0" smtClean="0"/>
              <a:t>SALUD PARA TODOS EN EL AÑO 2000</a:t>
            </a:r>
            <a:endParaRPr lang="es-MX" sz="2500" dirty="0"/>
          </a:p>
        </p:txBody>
      </p:sp>
      <p:cxnSp>
        <p:nvCxnSpPr>
          <p:cNvPr id="5" name="4 Conector recto"/>
          <p:cNvCxnSpPr/>
          <p:nvPr/>
        </p:nvCxnSpPr>
        <p:spPr>
          <a:xfrm flipH="1">
            <a:off x="0" y="1282003"/>
            <a:ext cx="9144000" cy="0"/>
          </a:xfrm>
          <a:prstGeom prst="line">
            <a:avLst/>
          </a:prstGeom>
          <a:ln w="88900" cmpd="tri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2003962" y="191542"/>
            <a:ext cx="501631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DECLARACIÓN DE ALMA ATA </a:t>
            </a:r>
          </a:p>
          <a:p>
            <a:pPr algn="ctr"/>
            <a: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1978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424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611560" y="1772816"/>
            <a:ext cx="828092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RAZONES QUE HAN IMPEDIDO ESTE PROPÓSITO</a:t>
            </a:r>
          </a:p>
          <a:p>
            <a:endParaRPr lang="es-MX" sz="2000" dirty="0" smtClean="0"/>
          </a:p>
          <a:p>
            <a:endParaRPr lang="es-MX" sz="2400" dirty="0" smtClean="0"/>
          </a:p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MX" sz="2400" dirty="0" smtClean="0"/>
              <a:t>INSUFICIENTES PRESUPUESTOS</a:t>
            </a:r>
          </a:p>
          <a:p>
            <a:endParaRPr lang="es-MX" sz="2400" dirty="0"/>
          </a:p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MX" sz="2400" dirty="0" smtClean="0"/>
              <a:t>LA MEDICINA COMO UNA INDUSTRIA (BANCO MUNDIAL)</a:t>
            </a:r>
          </a:p>
          <a:p>
            <a:endParaRPr lang="es-MX" sz="2400" dirty="0"/>
          </a:p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MX" sz="2400" dirty="0" smtClean="0"/>
              <a:t>CAMBIO EN EL PARADIGMA DE LA MEDICINA</a:t>
            </a:r>
          </a:p>
          <a:p>
            <a:r>
              <a:rPr lang="es-MX" sz="2400" dirty="0" smtClean="0"/>
              <a:t>        DE LA ATENCIÓN EN CASA……AL HOSPITAL</a:t>
            </a:r>
          </a:p>
          <a:p>
            <a:r>
              <a:rPr lang="es-MX" sz="2400" dirty="0" smtClean="0"/>
              <a:t>        DE LA MEDICINA GENERAL …..AL ESPECIALISTA</a:t>
            </a:r>
            <a:endParaRPr lang="es-MX" sz="2400" dirty="0"/>
          </a:p>
          <a:p>
            <a:endParaRPr lang="es-MX" sz="2000" dirty="0" smtClean="0"/>
          </a:p>
          <a:p>
            <a:endParaRPr lang="es-MX" sz="2000" dirty="0"/>
          </a:p>
          <a:p>
            <a:endParaRPr lang="es-MX" sz="2000" dirty="0" smtClean="0"/>
          </a:p>
          <a:p>
            <a:endParaRPr lang="es-MX" sz="2000" dirty="0"/>
          </a:p>
        </p:txBody>
      </p:sp>
      <p:sp>
        <p:nvSpPr>
          <p:cNvPr id="4" name="3 CuadroTexto"/>
          <p:cNvSpPr txBox="1"/>
          <p:nvPr/>
        </p:nvSpPr>
        <p:spPr>
          <a:xfrm>
            <a:off x="1403648" y="476672"/>
            <a:ext cx="63473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SALUD PARA TODOS EN EL AÑO 2000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5 Conector recto"/>
          <p:cNvCxnSpPr/>
          <p:nvPr/>
        </p:nvCxnSpPr>
        <p:spPr>
          <a:xfrm flipH="1">
            <a:off x="0" y="1282003"/>
            <a:ext cx="9144000" cy="0"/>
          </a:xfrm>
          <a:prstGeom prst="line">
            <a:avLst/>
          </a:prstGeom>
          <a:ln w="88900" cmpd="tri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10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2 Conector recto"/>
          <p:cNvCxnSpPr/>
          <p:nvPr/>
        </p:nvCxnSpPr>
        <p:spPr>
          <a:xfrm flipH="1">
            <a:off x="0" y="1282003"/>
            <a:ext cx="9144000" cy="0"/>
          </a:xfrm>
          <a:prstGeom prst="line">
            <a:avLst/>
          </a:prstGeom>
          <a:ln w="88900" cmpd="tri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CuadroTexto"/>
          <p:cNvSpPr txBox="1"/>
          <p:nvPr/>
        </p:nvSpPr>
        <p:spPr>
          <a:xfrm>
            <a:off x="2195736" y="4509120"/>
            <a:ext cx="47415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OCTAVIO RIVERO SERRANO</a:t>
            </a:r>
            <a:endParaRPr lang="es-MX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28769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112</Words>
  <Application>Microsoft Office PowerPoint</Application>
  <PresentationFormat>Presentación en pantalla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Sesión de la Academia Nacional de Medicina 22 JUNIO 2016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de la Academia Nacional de Medicina 22 JUNIO 2016</dc:title>
  <dc:creator>DR. OCTAVIO RIVERO</dc:creator>
  <cp:lastModifiedBy>Norma</cp:lastModifiedBy>
  <cp:revision>10</cp:revision>
  <cp:lastPrinted>2016-06-21T17:10:22Z</cp:lastPrinted>
  <dcterms:created xsi:type="dcterms:W3CDTF">2016-06-20T15:22:58Z</dcterms:created>
  <dcterms:modified xsi:type="dcterms:W3CDTF">2016-06-21T17:10:39Z</dcterms:modified>
</cp:coreProperties>
</file>