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0" r:id="rId3"/>
    <p:sldId id="286" r:id="rId4"/>
    <p:sldId id="285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60" r:id="rId18"/>
    <p:sldId id="284" r:id="rId19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74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FD59B-D5F9-43E3-BDE5-9CA6B25B3B79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687C2AA-894C-4289-A635-212B9E36ED67}">
      <dgm:prSet phldrT="[Texto]"/>
      <dgm:spPr/>
      <dgm:t>
        <a:bodyPr/>
        <a:lstStyle/>
        <a:p>
          <a:pPr algn="just"/>
          <a:r>
            <a:rPr lang="es-MX" dirty="0" smtClean="0"/>
            <a:t>Prevalencia e incidencia de Trastorno Depresivo en Diabetes Mellitus 2 (DM 2), durante 12 meses (1 año).</a:t>
          </a:r>
          <a:endParaRPr lang="es-MX" dirty="0"/>
        </a:p>
      </dgm:t>
    </dgm:pt>
    <dgm:pt modelId="{6AF27069-91BC-4E3F-8987-1A5412ACE468}" type="parTrans" cxnId="{9445F6AF-EEDA-43AB-B0FA-9E913178DCC0}">
      <dgm:prSet/>
      <dgm:spPr/>
      <dgm:t>
        <a:bodyPr/>
        <a:lstStyle/>
        <a:p>
          <a:pPr algn="just"/>
          <a:endParaRPr lang="es-MX"/>
        </a:p>
      </dgm:t>
    </dgm:pt>
    <dgm:pt modelId="{B1E41568-DEBD-4FB1-9648-A4ADA82C5ED1}" type="sibTrans" cxnId="{9445F6AF-EEDA-43AB-B0FA-9E913178DCC0}">
      <dgm:prSet/>
      <dgm:spPr/>
      <dgm:t>
        <a:bodyPr/>
        <a:lstStyle/>
        <a:p>
          <a:pPr algn="just"/>
          <a:endParaRPr lang="es-MX"/>
        </a:p>
      </dgm:t>
    </dgm:pt>
    <dgm:pt modelId="{E38EC911-B987-4AD4-938E-1BCC265CC032}">
      <dgm:prSet phldrT="[Texto]"/>
      <dgm:spPr/>
      <dgm:t>
        <a:bodyPr/>
        <a:lstStyle/>
        <a:p>
          <a:pPr algn="just"/>
          <a:r>
            <a:rPr lang="es-MX" smtClean="0"/>
            <a:t>Frecuencia de detección de Depresión en pacientes diabéticos y tipo de atención recibida.</a:t>
          </a:r>
          <a:endParaRPr lang="es-MX" dirty="0"/>
        </a:p>
      </dgm:t>
    </dgm:pt>
    <dgm:pt modelId="{9A037AD9-BF8E-4746-A45B-7BF021FBB46B}" type="parTrans" cxnId="{29F0B77D-C447-412C-B6C5-C55DF538B52E}">
      <dgm:prSet/>
      <dgm:spPr/>
      <dgm:t>
        <a:bodyPr/>
        <a:lstStyle/>
        <a:p>
          <a:pPr algn="just"/>
          <a:endParaRPr lang="es-MX"/>
        </a:p>
      </dgm:t>
    </dgm:pt>
    <dgm:pt modelId="{96FDA756-2F3A-46A5-BDD8-716B160EAFC7}" type="sibTrans" cxnId="{29F0B77D-C447-412C-B6C5-C55DF538B52E}">
      <dgm:prSet/>
      <dgm:spPr/>
      <dgm:t>
        <a:bodyPr/>
        <a:lstStyle/>
        <a:p>
          <a:pPr algn="just"/>
          <a:endParaRPr lang="es-MX"/>
        </a:p>
      </dgm:t>
    </dgm:pt>
    <dgm:pt modelId="{F70E2F28-5CFA-4916-8B29-6229C7DBE3B9}">
      <dgm:prSet phldrT="[Texto]"/>
      <dgm:spPr/>
      <dgm:t>
        <a:bodyPr/>
        <a:lstStyle/>
        <a:p>
          <a:r>
            <a:rPr lang="es-MX" smtClean="0"/>
            <a:t>Curso</a:t>
          </a:r>
          <a:r>
            <a:rPr lang="es-MX" baseline="0" smtClean="0"/>
            <a:t> e impacto del tratamiento de la Depresión en pacientes diabéticos.</a:t>
          </a:r>
          <a:endParaRPr lang="es-MX" dirty="0"/>
        </a:p>
      </dgm:t>
    </dgm:pt>
    <dgm:pt modelId="{6AF88376-F416-4737-BC8E-504217DC75BB}" type="parTrans" cxnId="{9A89B4AF-4FF9-4C13-8393-48486B52E41A}">
      <dgm:prSet/>
      <dgm:spPr/>
      <dgm:t>
        <a:bodyPr/>
        <a:lstStyle/>
        <a:p>
          <a:endParaRPr lang="es-MX"/>
        </a:p>
      </dgm:t>
    </dgm:pt>
    <dgm:pt modelId="{2F9878BD-B46F-406B-9235-B06EEC4A14F2}" type="sibTrans" cxnId="{9A89B4AF-4FF9-4C13-8393-48486B52E41A}">
      <dgm:prSet/>
      <dgm:spPr/>
      <dgm:t>
        <a:bodyPr/>
        <a:lstStyle/>
        <a:p>
          <a:endParaRPr lang="es-MX"/>
        </a:p>
      </dgm:t>
    </dgm:pt>
    <dgm:pt modelId="{42ECF69E-AE06-437A-A45C-44D62A0796D5}">
      <dgm:prSet phldrT="[Texto]"/>
      <dgm:spPr/>
      <dgm:t>
        <a:bodyPr/>
        <a:lstStyle/>
        <a:p>
          <a:pPr algn="just"/>
          <a:r>
            <a:rPr lang="es-MX" smtClean="0"/>
            <a:t>Relación entre Diabetes Mellitus 2, Depresión, complicaciones de DM 2 y control metabólico en pacientes deprimidos.</a:t>
          </a:r>
          <a:endParaRPr lang="es-MX" dirty="0"/>
        </a:p>
      </dgm:t>
    </dgm:pt>
    <dgm:pt modelId="{F3DAFA9A-5FF2-466B-861F-691F825D0DE8}" type="sibTrans" cxnId="{5DA70AB4-6880-492E-8241-B2E0641E6470}">
      <dgm:prSet/>
      <dgm:spPr/>
      <dgm:t>
        <a:bodyPr/>
        <a:lstStyle/>
        <a:p>
          <a:pPr algn="just"/>
          <a:endParaRPr lang="es-MX"/>
        </a:p>
      </dgm:t>
    </dgm:pt>
    <dgm:pt modelId="{131287CE-4458-415E-8A80-C27C08A61BB8}" type="parTrans" cxnId="{5DA70AB4-6880-492E-8241-B2E0641E6470}">
      <dgm:prSet/>
      <dgm:spPr/>
      <dgm:t>
        <a:bodyPr/>
        <a:lstStyle/>
        <a:p>
          <a:pPr algn="just"/>
          <a:endParaRPr lang="es-MX"/>
        </a:p>
      </dgm:t>
    </dgm:pt>
    <dgm:pt modelId="{ACD8CB69-09FF-4B6B-8E19-24253D79DABD}" type="pres">
      <dgm:prSet presAssocID="{EB1FD59B-D5F9-43E3-BDE5-9CA6B25B3B7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E420D692-D9FF-4FE6-8F4D-7A3C0FD762E5}" type="pres">
      <dgm:prSet presAssocID="{EB1FD59B-D5F9-43E3-BDE5-9CA6B25B3B79}" presName="Name1" presStyleCnt="0"/>
      <dgm:spPr/>
      <dgm:t>
        <a:bodyPr/>
        <a:lstStyle/>
        <a:p>
          <a:endParaRPr lang="es-MX"/>
        </a:p>
      </dgm:t>
    </dgm:pt>
    <dgm:pt modelId="{D284B006-A024-4D2B-879A-4265A2DAB334}" type="pres">
      <dgm:prSet presAssocID="{EB1FD59B-D5F9-43E3-BDE5-9CA6B25B3B79}" presName="cycle" presStyleCnt="0"/>
      <dgm:spPr/>
      <dgm:t>
        <a:bodyPr/>
        <a:lstStyle/>
        <a:p>
          <a:endParaRPr lang="es-MX"/>
        </a:p>
      </dgm:t>
    </dgm:pt>
    <dgm:pt modelId="{5FF1FC51-3B99-48C4-B0C8-BBD0491CB3AB}" type="pres">
      <dgm:prSet presAssocID="{EB1FD59B-D5F9-43E3-BDE5-9CA6B25B3B79}" presName="srcNode" presStyleLbl="node1" presStyleIdx="0" presStyleCnt="4"/>
      <dgm:spPr/>
      <dgm:t>
        <a:bodyPr/>
        <a:lstStyle/>
        <a:p>
          <a:endParaRPr lang="es-MX"/>
        </a:p>
      </dgm:t>
    </dgm:pt>
    <dgm:pt modelId="{0062825F-033B-493F-82AD-A8E0F868CC0D}" type="pres">
      <dgm:prSet presAssocID="{EB1FD59B-D5F9-43E3-BDE5-9CA6B25B3B79}" presName="conn" presStyleLbl="parChTrans1D2" presStyleIdx="0" presStyleCnt="1"/>
      <dgm:spPr/>
      <dgm:t>
        <a:bodyPr/>
        <a:lstStyle/>
        <a:p>
          <a:endParaRPr lang="es-MX"/>
        </a:p>
      </dgm:t>
    </dgm:pt>
    <dgm:pt modelId="{36742C5A-06D6-451D-875F-79FDBEF7768C}" type="pres">
      <dgm:prSet presAssocID="{EB1FD59B-D5F9-43E3-BDE5-9CA6B25B3B79}" presName="extraNode" presStyleLbl="node1" presStyleIdx="0" presStyleCnt="4"/>
      <dgm:spPr/>
      <dgm:t>
        <a:bodyPr/>
        <a:lstStyle/>
        <a:p>
          <a:endParaRPr lang="es-MX"/>
        </a:p>
      </dgm:t>
    </dgm:pt>
    <dgm:pt modelId="{FE03FD42-A66D-4224-90FA-BE6573AF3717}" type="pres">
      <dgm:prSet presAssocID="{EB1FD59B-D5F9-43E3-BDE5-9CA6B25B3B79}" presName="dstNode" presStyleLbl="node1" presStyleIdx="0" presStyleCnt="4"/>
      <dgm:spPr/>
      <dgm:t>
        <a:bodyPr/>
        <a:lstStyle/>
        <a:p>
          <a:endParaRPr lang="es-MX"/>
        </a:p>
      </dgm:t>
    </dgm:pt>
    <dgm:pt modelId="{0261F9DE-DD6F-46AD-96E0-9BF6FFC14DD3}" type="pres">
      <dgm:prSet presAssocID="{A687C2AA-894C-4289-A635-212B9E36ED6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53A317-9692-4C26-AED6-E8EC0706C020}" type="pres">
      <dgm:prSet presAssocID="{A687C2AA-894C-4289-A635-212B9E36ED67}" presName="accent_1" presStyleCnt="0"/>
      <dgm:spPr/>
      <dgm:t>
        <a:bodyPr/>
        <a:lstStyle/>
        <a:p>
          <a:endParaRPr lang="es-MX"/>
        </a:p>
      </dgm:t>
    </dgm:pt>
    <dgm:pt modelId="{6209668B-0AF9-481C-BF75-6B75A4979FB7}" type="pres">
      <dgm:prSet presAssocID="{A687C2AA-894C-4289-A635-212B9E36ED67}" presName="accentRepeatNode" presStyleLbl="solidFgAcc1" presStyleIdx="0" presStyleCnt="4"/>
      <dgm:spPr/>
      <dgm:t>
        <a:bodyPr/>
        <a:lstStyle/>
        <a:p>
          <a:endParaRPr lang="es-MX"/>
        </a:p>
      </dgm:t>
    </dgm:pt>
    <dgm:pt modelId="{416CFEDE-E4D9-4405-B2DC-DB0D28FC1969}" type="pres">
      <dgm:prSet presAssocID="{E38EC911-B987-4AD4-938E-1BCC265CC03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886CD9-C8BC-423A-AAA5-841B686D5BB9}" type="pres">
      <dgm:prSet presAssocID="{E38EC911-B987-4AD4-938E-1BCC265CC032}" presName="accent_2" presStyleCnt="0"/>
      <dgm:spPr/>
      <dgm:t>
        <a:bodyPr/>
        <a:lstStyle/>
        <a:p>
          <a:endParaRPr lang="es-MX"/>
        </a:p>
      </dgm:t>
    </dgm:pt>
    <dgm:pt modelId="{78E8B949-B9A6-4EF9-8EDA-D69FBA4D5EAD}" type="pres">
      <dgm:prSet presAssocID="{E38EC911-B987-4AD4-938E-1BCC265CC032}" presName="accentRepeatNode" presStyleLbl="solidFgAcc1" presStyleIdx="1" presStyleCnt="4"/>
      <dgm:spPr/>
      <dgm:t>
        <a:bodyPr/>
        <a:lstStyle/>
        <a:p>
          <a:endParaRPr lang="es-MX"/>
        </a:p>
      </dgm:t>
    </dgm:pt>
    <dgm:pt modelId="{6E292227-A7BF-4EEA-A35A-B519208D1520}" type="pres">
      <dgm:prSet presAssocID="{42ECF69E-AE06-437A-A45C-44D62A0796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1C8D70-C13F-4556-B87D-42FFB67F4513}" type="pres">
      <dgm:prSet presAssocID="{42ECF69E-AE06-437A-A45C-44D62A0796D5}" presName="accent_3" presStyleCnt="0"/>
      <dgm:spPr/>
      <dgm:t>
        <a:bodyPr/>
        <a:lstStyle/>
        <a:p>
          <a:endParaRPr lang="es-MX"/>
        </a:p>
      </dgm:t>
    </dgm:pt>
    <dgm:pt modelId="{14732142-E733-42C2-B776-C85D459C37E6}" type="pres">
      <dgm:prSet presAssocID="{42ECF69E-AE06-437A-A45C-44D62A0796D5}" presName="accentRepeatNode" presStyleLbl="solidFgAcc1" presStyleIdx="2" presStyleCnt="4"/>
      <dgm:spPr/>
      <dgm:t>
        <a:bodyPr/>
        <a:lstStyle/>
        <a:p>
          <a:endParaRPr lang="es-MX"/>
        </a:p>
      </dgm:t>
    </dgm:pt>
    <dgm:pt modelId="{ED390568-5E7C-490C-955A-DEC9B285EE30}" type="pres">
      <dgm:prSet presAssocID="{F70E2F28-5CFA-4916-8B29-6229C7DBE3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44DBA5-1FED-47E3-9C6E-ACA9D06D3A20}" type="pres">
      <dgm:prSet presAssocID="{F70E2F28-5CFA-4916-8B29-6229C7DBE3B9}" presName="accent_4" presStyleCnt="0"/>
      <dgm:spPr/>
      <dgm:t>
        <a:bodyPr/>
        <a:lstStyle/>
        <a:p>
          <a:endParaRPr lang="es-MX"/>
        </a:p>
      </dgm:t>
    </dgm:pt>
    <dgm:pt modelId="{FE9962F8-0F83-4CA2-9F80-58F431DECB39}" type="pres">
      <dgm:prSet presAssocID="{F70E2F28-5CFA-4916-8B29-6229C7DBE3B9}" presName="accentRepeatNode" presStyleLbl="solidFgAcc1" presStyleIdx="3" presStyleCnt="4"/>
      <dgm:spPr/>
      <dgm:t>
        <a:bodyPr/>
        <a:lstStyle/>
        <a:p>
          <a:endParaRPr lang="es-MX"/>
        </a:p>
      </dgm:t>
    </dgm:pt>
  </dgm:ptLst>
  <dgm:cxnLst>
    <dgm:cxn modelId="{6D1D892B-38BB-4995-A4B2-A229DA49238A}" type="presOf" srcId="{42ECF69E-AE06-437A-A45C-44D62A0796D5}" destId="{6E292227-A7BF-4EEA-A35A-B519208D1520}" srcOrd="0" destOrd="0" presId="urn:microsoft.com/office/officeart/2008/layout/VerticalCurvedList"/>
    <dgm:cxn modelId="{3CB23153-A124-4B63-9352-367402DAB9FC}" type="presOf" srcId="{F70E2F28-5CFA-4916-8B29-6229C7DBE3B9}" destId="{ED390568-5E7C-490C-955A-DEC9B285EE30}" srcOrd="0" destOrd="0" presId="urn:microsoft.com/office/officeart/2008/layout/VerticalCurvedList"/>
    <dgm:cxn modelId="{29F0B77D-C447-412C-B6C5-C55DF538B52E}" srcId="{EB1FD59B-D5F9-43E3-BDE5-9CA6B25B3B79}" destId="{E38EC911-B987-4AD4-938E-1BCC265CC032}" srcOrd="1" destOrd="0" parTransId="{9A037AD9-BF8E-4746-A45B-7BF021FBB46B}" sibTransId="{96FDA756-2F3A-46A5-BDD8-716B160EAFC7}"/>
    <dgm:cxn modelId="{F948CBE2-AA68-4CED-B74E-28B1D25CB28A}" type="presOf" srcId="{B1E41568-DEBD-4FB1-9648-A4ADA82C5ED1}" destId="{0062825F-033B-493F-82AD-A8E0F868CC0D}" srcOrd="0" destOrd="0" presId="urn:microsoft.com/office/officeart/2008/layout/VerticalCurvedList"/>
    <dgm:cxn modelId="{6F375A5E-63AD-48AC-9D63-64D6B785A265}" type="presOf" srcId="{EB1FD59B-D5F9-43E3-BDE5-9CA6B25B3B79}" destId="{ACD8CB69-09FF-4B6B-8E19-24253D79DABD}" srcOrd="0" destOrd="0" presId="urn:microsoft.com/office/officeart/2008/layout/VerticalCurvedList"/>
    <dgm:cxn modelId="{33512532-90B1-4DC6-8036-9BD469850C83}" type="presOf" srcId="{E38EC911-B987-4AD4-938E-1BCC265CC032}" destId="{416CFEDE-E4D9-4405-B2DC-DB0D28FC1969}" srcOrd="0" destOrd="0" presId="urn:microsoft.com/office/officeart/2008/layout/VerticalCurvedList"/>
    <dgm:cxn modelId="{9445F6AF-EEDA-43AB-B0FA-9E913178DCC0}" srcId="{EB1FD59B-D5F9-43E3-BDE5-9CA6B25B3B79}" destId="{A687C2AA-894C-4289-A635-212B9E36ED67}" srcOrd="0" destOrd="0" parTransId="{6AF27069-91BC-4E3F-8987-1A5412ACE468}" sibTransId="{B1E41568-DEBD-4FB1-9648-A4ADA82C5ED1}"/>
    <dgm:cxn modelId="{D2289ADA-5163-43EA-AF96-D5814E9CC006}" type="presOf" srcId="{A687C2AA-894C-4289-A635-212B9E36ED67}" destId="{0261F9DE-DD6F-46AD-96E0-9BF6FFC14DD3}" srcOrd="0" destOrd="0" presId="urn:microsoft.com/office/officeart/2008/layout/VerticalCurvedList"/>
    <dgm:cxn modelId="{9A89B4AF-4FF9-4C13-8393-48486B52E41A}" srcId="{EB1FD59B-D5F9-43E3-BDE5-9CA6B25B3B79}" destId="{F70E2F28-5CFA-4916-8B29-6229C7DBE3B9}" srcOrd="3" destOrd="0" parTransId="{6AF88376-F416-4737-BC8E-504217DC75BB}" sibTransId="{2F9878BD-B46F-406B-9235-B06EEC4A14F2}"/>
    <dgm:cxn modelId="{5DA70AB4-6880-492E-8241-B2E0641E6470}" srcId="{EB1FD59B-D5F9-43E3-BDE5-9CA6B25B3B79}" destId="{42ECF69E-AE06-437A-A45C-44D62A0796D5}" srcOrd="2" destOrd="0" parTransId="{131287CE-4458-415E-8A80-C27C08A61BB8}" sibTransId="{F3DAFA9A-5FF2-466B-861F-691F825D0DE8}"/>
    <dgm:cxn modelId="{D454EE9D-887C-497F-9B89-1DE5D8ABC491}" type="presParOf" srcId="{ACD8CB69-09FF-4B6B-8E19-24253D79DABD}" destId="{E420D692-D9FF-4FE6-8F4D-7A3C0FD762E5}" srcOrd="0" destOrd="0" presId="urn:microsoft.com/office/officeart/2008/layout/VerticalCurvedList"/>
    <dgm:cxn modelId="{EC4798F1-C82A-4968-A296-0810E4E148DF}" type="presParOf" srcId="{E420D692-D9FF-4FE6-8F4D-7A3C0FD762E5}" destId="{D284B006-A024-4D2B-879A-4265A2DAB334}" srcOrd="0" destOrd="0" presId="urn:microsoft.com/office/officeart/2008/layout/VerticalCurvedList"/>
    <dgm:cxn modelId="{BFDC2959-8A21-4837-A10C-55D36CF5BA3D}" type="presParOf" srcId="{D284B006-A024-4D2B-879A-4265A2DAB334}" destId="{5FF1FC51-3B99-48C4-B0C8-BBD0491CB3AB}" srcOrd="0" destOrd="0" presId="urn:microsoft.com/office/officeart/2008/layout/VerticalCurvedList"/>
    <dgm:cxn modelId="{DF43DDA4-52C3-43BF-B7B6-15FE3489720F}" type="presParOf" srcId="{D284B006-A024-4D2B-879A-4265A2DAB334}" destId="{0062825F-033B-493F-82AD-A8E0F868CC0D}" srcOrd="1" destOrd="0" presId="urn:microsoft.com/office/officeart/2008/layout/VerticalCurvedList"/>
    <dgm:cxn modelId="{B53F4BB7-C5BD-4F02-84FF-09E22B6EB5AD}" type="presParOf" srcId="{D284B006-A024-4D2B-879A-4265A2DAB334}" destId="{36742C5A-06D6-451D-875F-79FDBEF7768C}" srcOrd="2" destOrd="0" presId="urn:microsoft.com/office/officeart/2008/layout/VerticalCurvedList"/>
    <dgm:cxn modelId="{3485CF99-C8F8-4DBB-8D80-6117259CE355}" type="presParOf" srcId="{D284B006-A024-4D2B-879A-4265A2DAB334}" destId="{FE03FD42-A66D-4224-90FA-BE6573AF3717}" srcOrd="3" destOrd="0" presId="urn:microsoft.com/office/officeart/2008/layout/VerticalCurvedList"/>
    <dgm:cxn modelId="{A3C1EBA8-0168-44C3-BA95-D1440D6466C4}" type="presParOf" srcId="{E420D692-D9FF-4FE6-8F4D-7A3C0FD762E5}" destId="{0261F9DE-DD6F-46AD-96E0-9BF6FFC14DD3}" srcOrd="1" destOrd="0" presId="urn:microsoft.com/office/officeart/2008/layout/VerticalCurvedList"/>
    <dgm:cxn modelId="{1ABB4342-990D-4009-B9DF-35B39147C904}" type="presParOf" srcId="{E420D692-D9FF-4FE6-8F4D-7A3C0FD762E5}" destId="{4253A317-9692-4C26-AED6-E8EC0706C020}" srcOrd="2" destOrd="0" presId="urn:microsoft.com/office/officeart/2008/layout/VerticalCurvedList"/>
    <dgm:cxn modelId="{C5CAADC6-1D87-4CDF-BE71-1027DEC43DE4}" type="presParOf" srcId="{4253A317-9692-4C26-AED6-E8EC0706C020}" destId="{6209668B-0AF9-481C-BF75-6B75A4979FB7}" srcOrd="0" destOrd="0" presId="urn:microsoft.com/office/officeart/2008/layout/VerticalCurvedList"/>
    <dgm:cxn modelId="{DF90A0F4-539A-4CEA-A110-9B75DA81FBEA}" type="presParOf" srcId="{E420D692-D9FF-4FE6-8F4D-7A3C0FD762E5}" destId="{416CFEDE-E4D9-4405-B2DC-DB0D28FC1969}" srcOrd="3" destOrd="0" presId="urn:microsoft.com/office/officeart/2008/layout/VerticalCurvedList"/>
    <dgm:cxn modelId="{90A658F1-29B1-4002-A7CD-ECE1E07B1111}" type="presParOf" srcId="{E420D692-D9FF-4FE6-8F4D-7A3C0FD762E5}" destId="{15886CD9-C8BC-423A-AAA5-841B686D5BB9}" srcOrd="4" destOrd="0" presId="urn:microsoft.com/office/officeart/2008/layout/VerticalCurvedList"/>
    <dgm:cxn modelId="{43E82643-A5BA-42D9-8513-DE2CFDDBDCD5}" type="presParOf" srcId="{15886CD9-C8BC-423A-AAA5-841B686D5BB9}" destId="{78E8B949-B9A6-4EF9-8EDA-D69FBA4D5EAD}" srcOrd="0" destOrd="0" presId="urn:microsoft.com/office/officeart/2008/layout/VerticalCurvedList"/>
    <dgm:cxn modelId="{426084FE-10C9-461A-B773-B41DEFC6E81D}" type="presParOf" srcId="{E420D692-D9FF-4FE6-8F4D-7A3C0FD762E5}" destId="{6E292227-A7BF-4EEA-A35A-B519208D1520}" srcOrd="5" destOrd="0" presId="urn:microsoft.com/office/officeart/2008/layout/VerticalCurvedList"/>
    <dgm:cxn modelId="{B4131A6E-E299-4DF2-87E4-F1AFC5CD6CDB}" type="presParOf" srcId="{E420D692-D9FF-4FE6-8F4D-7A3C0FD762E5}" destId="{331C8D70-C13F-4556-B87D-42FFB67F4513}" srcOrd="6" destOrd="0" presId="urn:microsoft.com/office/officeart/2008/layout/VerticalCurvedList"/>
    <dgm:cxn modelId="{674230AC-146C-42C7-8F0E-A2D93395C3FB}" type="presParOf" srcId="{331C8D70-C13F-4556-B87D-42FFB67F4513}" destId="{14732142-E733-42C2-B776-C85D459C37E6}" srcOrd="0" destOrd="0" presId="urn:microsoft.com/office/officeart/2008/layout/VerticalCurvedList"/>
    <dgm:cxn modelId="{4E8C74B0-5170-481D-8251-632EA690C7E9}" type="presParOf" srcId="{E420D692-D9FF-4FE6-8F4D-7A3C0FD762E5}" destId="{ED390568-5E7C-490C-955A-DEC9B285EE30}" srcOrd="7" destOrd="0" presId="urn:microsoft.com/office/officeart/2008/layout/VerticalCurvedList"/>
    <dgm:cxn modelId="{FF0E5E67-936E-41E4-AC0E-FDE98A242915}" type="presParOf" srcId="{E420D692-D9FF-4FE6-8F4D-7A3C0FD762E5}" destId="{6844DBA5-1FED-47E3-9C6E-ACA9D06D3A20}" srcOrd="8" destOrd="0" presId="urn:microsoft.com/office/officeart/2008/layout/VerticalCurvedList"/>
    <dgm:cxn modelId="{0758CCB6-FE80-466A-92C4-8966A069DF08}" type="presParOf" srcId="{6844DBA5-1FED-47E3-9C6E-ACA9D06D3A20}" destId="{FE9962F8-0F83-4CA2-9F80-58F431DECB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B651FB-5FDB-4345-A7D7-D6A59B388934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9BED118-9EEE-421C-A648-C36A79F642D6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MINI</a:t>
          </a:r>
        </a:p>
        <a:p>
          <a:r>
            <a:rPr lang="es-MX" sz="1800" dirty="0" smtClean="0"/>
            <a:t>Entrevista </a:t>
          </a:r>
          <a:r>
            <a:rPr lang="es-MX" sz="1800" dirty="0" err="1" smtClean="0"/>
            <a:t>neuropsiquiátrica</a:t>
          </a:r>
          <a:r>
            <a:rPr lang="es-MX" sz="1800" dirty="0" smtClean="0"/>
            <a:t> internacional</a:t>
          </a:r>
          <a:endParaRPr lang="es-MX" sz="1800" dirty="0"/>
        </a:p>
      </dgm:t>
    </dgm:pt>
    <dgm:pt modelId="{5AA0808A-C229-4C39-B9D7-E66AA59AB5EB}" type="parTrans" cxnId="{33FF8290-1C00-467E-9E9B-F37E6730CE4E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86284AC1-F2A0-432E-B0EC-791F856D1F38}" type="sibTrans" cxnId="{33FF8290-1C00-467E-9E9B-F37E6730CE4E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745421B5-A4E9-4AA1-9D59-F53D939BF78E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HAMILTON DEPRESIÓN</a:t>
          </a:r>
        </a:p>
        <a:p>
          <a:r>
            <a:rPr lang="es-MX" sz="1800" dirty="0" smtClean="0"/>
            <a:t>Escala de Depresión</a:t>
          </a:r>
          <a:endParaRPr lang="es-MX" sz="1800" dirty="0"/>
        </a:p>
      </dgm:t>
    </dgm:pt>
    <dgm:pt modelId="{E63FE7E8-03A7-4097-85E8-1241B9250854}" type="parTrans" cxnId="{7F69CBB9-1244-43B4-8F84-744B3FD21A8B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9CE995FD-DC17-469B-987A-E29A871B52E5}" type="sibTrans" cxnId="{7F69CBB9-1244-43B4-8F84-744B3FD21A8B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0CCF200F-59FA-43C6-817D-CA93554E790B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PHQ-9</a:t>
          </a:r>
        </a:p>
        <a:p>
          <a:r>
            <a:rPr lang="es-MX" sz="1800" dirty="0" smtClean="0"/>
            <a:t>Prevalencia  de síntomas depresivos</a:t>
          </a:r>
          <a:endParaRPr lang="es-MX" sz="1800" dirty="0"/>
        </a:p>
      </dgm:t>
    </dgm:pt>
    <dgm:pt modelId="{A9B749B7-D8F4-4924-B1A2-749EEE8D911D}" type="parTrans" cxnId="{4C373829-B2D3-489C-969E-C5DA8D15E664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E7D496EB-F7D9-4302-A4AD-0FA72B40C9D4}" type="sibTrans" cxnId="{4C373829-B2D3-489C-969E-C5DA8D15E664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1A6D4A8E-135F-4A86-B742-154B37C558B4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WHO-5</a:t>
          </a:r>
        </a:p>
        <a:p>
          <a:r>
            <a:rPr lang="es-MX" sz="1800" dirty="0" smtClean="0"/>
            <a:t>Escala de Bienestar</a:t>
          </a:r>
          <a:endParaRPr lang="es-MX" sz="1800" dirty="0"/>
        </a:p>
      </dgm:t>
    </dgm:pt>
    <dgm:pt modelId="{0DEEFF90-1FD7-4745-B614-993E6725B75B}" type="parTrans" cxnId="{B5ADFB48-0801-444A-A81B-9E6B621AC099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29A9CEA0-61F3-43B3-AC58-F6EE95A40C87}" type="sibTrans" cxnId="{B5ADFB48-0801-444A-A81B-9E6B621AC099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F18B83CE-45C8-42BC-B78E-0C705EE47A74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PAID</a:t>
          </a:r>
        </a:p>
        <a:p>
          <a:r>
            <a:rPr lang="es-MX" sz="1800" dirty="0" smtClean="0"/>
            <a:t>Escala de problemas en pacientes con </a:t>
          </a:r>
        </a:p>
        <a:p>
          <a:r>
            <a:rPr lang="es-MX" sz="1800" dirty="0" smtClean="0"/>
            <a:t>diabetes  + depresión</a:t>
          </a:r>
          <a:endParaRPr lang="es-MX" sz="1800" dirty="0"/>
        </a:p>
      </dgm:t>
    </dgm:pt>
    <dgm:pt modelId="{7D6EFAC4-CCA1-4627-B140-7F73D429BB1B}" type="parTrans" cxnId="{967DA4D1-C2F4-4D11-B2F1-B0CD516CF90C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8912CE04-ED19-4F59-81A3-D91FF20A60E9}" type="sibTrans" cxnId="{967DA4D1-C2F4-4D11-B2F1-B0CD516CF90C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8DC6C76A-0E62-4736-91E5-344EAF86AF8D}" type="pres">
      <dgm:prSet presAssocID="{93B651FB-5FDB-4345-A7D7-D6A59B3889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773FD8-B2E8-4D61-A2B9-F660EB7D0DEE}" type="pres">
      <dgm:prSet presAssocID="{79BED118-9EEE-421C-A648-C36A79F642D6}" presName="node" presStyleLbl="node1" presStyleIdx="0" presStyleCnt="5" custScaleX="1493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6AF480-2D32-4B33-86E1-C42316EB7FC8}" type="pres">
      <dgm:prSet presAssocID="{79BED118-9EEE-421C-A648-C36A79F642D6}" presName="spNode" presStyleCnt="0"/>
      <dgm:spPr/>
      <dgm:t>
        <a:bodyPr/>
        <a:lstStyle/>
        <a:p>
          <a:endParaRPr lang="es-MX"/>
        </a:p>
      </dgm:t>
    </dgm:pt>
    <dgm:pt modelId="{730A6CE1-62A5-4489-AA6E-DF8E18487F8A}" type="pres">
      <dgm:prSet presAssocID="{86284AC1-F2A0-432E-B0EC-791F856D1F38}" presName="sibTrans" presStyleLbl="sibTrans1D1" presStyleIdx="0" presStyleCnt="5"/>
      <dgm:spPr/>
      <dgm:t>
        <a:bodyPr/>
        <a:lstStyle/>
        <a:p>
          <a:endParaRPr lang="es-MX"/>
        </a:p>
      </dgm:t>
    </dgm:pt>
    <dgm:pt modelId="{9BE22B25-498E-41A4-89DC-FA9BF124884C}" type="pres">
      <dgm:prSet presAssocID="{745421B5-A4E9-4AA1-9D59-F53D939BF78E}" presName="node" presStyleLbl="node1" presStyleIdx="1" presStyleCnt="5" custScaleX="145167" custScaleY="91044" custRadScaleRad="94666" custRadScaleInc="48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C122A3-CCE6-4035-87FF-CAB0E13ADF8D}" type="pres">
      <dgm:prSet presAssocID="{745421B5-A4E9-4AA1-9D59-F53D939BF78E}" presName="spNode" presStyleCnt="0"/>
      <dgm:spPr/>
      <dgm:t>
        <a:bodyPr/>
        <a:lstStyle/>
        <a:p>
          <a:endParaRPr lang="es-MX"/>
        </a:p>
      </dgm:t>
    </dgm:pt>
    <dgm:pt modelId="{3644AAAF-753F-46AF-AF9E-E1BB2A69F773}" type="pres">
      <dgm:prSet presAssocID="{9CE995FD-DC17-469B-987A-E29A871B52E5}" presName="sibTrans" presStyleLbl="sibTrans1D1" presStyleIdx="1" presStyleCnt="5"/>
      <dgm:spPr/>
      <dgm:t>
        <a:bodyPr/>
        <a:lstStyle/>
        <a:p>
          <a:endParaRPr lang="es-MX"/>
        </a:p>
      </dgm:t>
    </dgm:pt>
    <dgm:pt modelId="{62E93E43-254C-4077-9B52-97340058614E}" type="pres">
      <dgm:prSet presAssocID="{0CCF200F-59FA-43C6-817D-CA93554E790B}" presName="node" presStyleLbl="node1" presStyleIdx="2" presStyleCnt="5" custScaleX="148616" custRadScaleRad="100673" custRadScaleInc="32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B795B1-5BA2-4188-B0B7-57B3354E39A2}" type="pres">
      <dgm:prSet presAssocID="{0CCF200F-59FA-43C6-817D-CA93554E790B}" presName="spNode" presStyleCnt="0"/>
      <dgm:spPr/>
      <dgm:t>
        <a:bodyPr/>
        <a:lstStyle/>
        <a:p>
          <a:endParaRPr lang="es-MX"/>
        </a:p>
      </dgm:t>
    </dgm:pt>
    <dgm:pt modelId="{10843938-A251-4B6E-B005-B4DBB824C46B}" type="pres">
      <dgm:prSet presAssocID="{E7D496EB-F7D9-4302-A4AD-0FA72B40C9D4}" presName="sibTrans" presStyleLbl="sibTrans1D1" presStyleIdx="2" presStyleCnt="5"/>
      <dgm:spPr/>
      <dgm:t>
        <a:bodyPr/>
        <a:lstStyle/>
        <a:p>
          <a:endParaRPr lang="es-MX"/>
        </a:p>
      </dgm:t>
    </dgm:pt>
    <dgm:pt modelId="{6671136E-1D1C-4468-8830-5012659ADDF7}" type="pres">
      <dgm:prSet presAssocID="{1A6D4A8E-135F-4A86-B742-154B37C558B4}" presName="node" presStyleLbl="node1" presStyleIdx="3" presStyleCnt="5" custScaleX="139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DC83E5-0997-4E18-8D82-C8D173FC2EC9}" type="pres">
      <dgm:prSet presAssocID="{1A6D4A8E-135F-4A86-B742-154B37C558B4}" presName="spNode" presStyleCnt="0"/>
      <dgm:spPr/>
      <dgm:t>
        <a:bodyPr/>
        <a:lstStyle/>
        <a:p>
          <a:endParaRPr lang="es-MX"/>
        </a:p>
      </dgm:t>
    </dgm:pt>
    <dgm:pt modelId="{A814E94F-36B8-4C66-A5FA-9BEC5368A784}" type="pres">
      <dgm:prSet presAssocID="{29A9CEA0-61F3-43B3-AC58-F6EE95A40C87}" presName="sibTrans" presStyleLbl="sibTrans1D1" presStyleIdx="3" presStyleCnt="5"/>
      <dgm:spPr/>
      <dgm:t>
        <a:bodyPr/>
        <a:lstStyle/>
        <a:p>
          <a:endParaRPr lang="es-MX"/>
        </a:p>
      </dgm:t>
    </dgm:pt>
    <dgm:pt modelId="{008D0838-BE2C-4416-B80D-59F1D74E4D31}" type="pres">
      <dgm:prSet presAssocID="{F18B83CE-45C8-42BC-B78E-0C705EE47A74}" presName="node" presStyleLbl="node1" presStyleIdx="4" presStyleCnt="5" custScaleX="1382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1F5F28-3BCA-4545-B810-CF1CDBE7B1DE}" type="pres">
      <dgm:prSet presAssocID="{F18B83CE-45C8-42BC-B78E-0C705EE47A74}" presName="spNode" presStyleCnt="0"/>
      <dgm:spPr/>
      <dgm:t>
        <a:bodyPr/>
        <a:lstStyle/>
        <a:p>
          <a:endParaRPr lang="es-MX"/>
        </a:p>
      </dgm:t>
    </dgm:pt>
    <dgm:pt modelId="{0C51CF95-19BA-4246-83F7-96C95A599F86}" type="pres">
      <dgm:prSet presAssocID="{8912CE04-ED19-4F59-81A3-D91FF20A60E9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7F69CBB9-1244-43B4-8F84-744B3FD21A8B}" srcId="{93B651FB-5FDB-4345-A7D7-D6A59B388934}" destId="{745421B5-A4E9-4AA1-9D59-F53D939BF78E}" srcOrd="1" destOrd="0" parTransId="{E63FE7E8-03A7-4097-85E8-1241B9250854}" sibTransId="{9CE995FD-DC17-469B-987A-E29A871B52E5}"/>
    <dgm:cxn modelId="{D2766A5B-0F9F-42F4-9A98-F67FAAEE321A}" type="presOf" srcId="{1A6D4A8E-135F-4A86-B742-154B37C558B4}" destId="{6671136E-1D1C-4468-8830-5012659ADDF7}" srcOrd="0" destOrd="0" presId="urn:microsoft.com/office/officeart/2005/8/layout/cycle6"/>
    <dgm:cxn modelId="{B2379C91-0F1D-42B9-8E77-B6F7E1A5B267}" type="presOf" srcId="{745421B5-A4E9-4AA1-9D59-F53D939BF78E}" destId="{9BE22B25-498E-41A4-89DC-FA9BF124884C}" srcOrd="0" destOrd="0" presId="urn:microsoft.com/office/officeart/2005/8/layout/cycle6"/>
    <dgm:cxn modelId="{FA6E0419-5DFC-4C04-9A3E-47E59DFF7B4E}" type="presOf" srcId="{F18B83CE-45C8-42BC-B78E-0C705EE47A74}" destId="{008D0838-BE2C-4416-B80D-59F1D74E4D31}" srcOrd="0" destOrd="0" presId="urn:microsoft.com/office/officeart/2005/8/layout/cycle6"/>
    <dgm:cxn modelId="{A117E5F5-5DD1-4FC1-8C91-4053740C15ED}" type="presOf" srcId="{93B651FB-5FDB-4345-A7D7-D6A59B388934}" destId="{8DC6C76A-0E62-4736-91E5-344EAF86AF8D}" srcOrd="0" destOrd="0" presId="urn:microsoft.com/office/officeart/2005/8/layout/cycle6"/>
    <dgm:cxn modelId="{4C373829-B2D3-489C-969E-C5DA8D15E664}" srcId="{93B651FB-5FDB-4345-A7D7-D6A59B388934}" destId="{0CCF200F-59FA-43C6-817D-CA93554E790B}" srcOrd="2" destOrd="0" parTransId="{A9B749B7-D8F4-4924-B1A2-749EEE8D911D}" sibTransId="{E7D496EB-F7D9-4302-A4AD-0FA72B40C9D4}"/>
    <dgm:cxn modelId="{0829BACB-98DD-414C-9205-8B3DCDA6AB1F}" type="presOf" srcId="{79BED118-9EEE-421C-A648-C36A79F642D6}" destId="{4B773FD8-B2E8-4D61-A2B9-F660EB7D0DEE}" srcOrd="0" destOrd="0" presId="urn:microsoft.com/office/officeart/2005/8/layout/cycle6"/>
    <dgm:cxn modelId="{B5ADFB48-0801-444A-A81B-9E6B621AC099}" srcId="{93B651FB-5FDB-4345-A7D7-D6A59B388934}" destId="{1A6D4A8E-135F-4A86-B742-154B37C558B4}" srcOrd="3" destOrd="0" parTransId="{0DEEFF90-1FD7-4745-B614-993E6725B75B}" sibTransId="{29A9CEA0-61F3-43B3-AC58-F6EE95A40C87}"/>
    <dgm:cxn modelId="{3B1F1599-C0B5-4DC0-8289-4FFB5AF90382}" type="presOf" srcId="{9CE995FD-DC17-469B-987A-E29A871B52E5}" destId="{3644AAAF-753F-46AF-AF9E-E1BB2A69F773}" srcOrd="0" destOrd="0" presId="urn:microsoft.com/office/officeart/2005/8/layout/cycle6"/>
    <dgm:cxn modelId="{1711AAB2-138B-48A8-BEBD-B78A9D739383}" type="presOf" srcId="{0CCF200F-59FA-43C6-817D-CA93554E790B}" destId="{62E93E43-254C-4077-9B52-97340058614E}" srcOrd="0" destOrd="0" presId="urn:microsoft.com/office/officeart/2005/8/layout/cycle6"/>
    <dgm:cxn modelId="{33FF8290-1C00-467E-9E9B-F37E6730CE4E}" srcId="{93B651FB-5FDB-4345-A7D7-D6A59B388934}" destId="{79BED118-9EEE-421C-A648-C36A79F642D6}" srcOrd="0" destOrd="0" parTransId="{5AA0808A-C229-4C39-B9D7-E66AA59AB5EB}" sibTransId="{86284AC1-F2A0-432E-B0EC-791F856D1F38}"/>
    <dgm:cxn modelId="{342E3A9F-B174-43B5-A5D2-E2FF17F50842}" type="presOf" srcId="{E7D496EB-F7D9-4302-A4AD-0FA72B40C9D4}" destId="{10843938-A251-4B6E-B005-B4DBB824C46B}" srcOrd="0" destOrd="0" presId="urn:microsoft.com/office/officeart/2005/8/layout/cycle6"/>
    <dgm:cxn modelId="{1620D7CF-4466-46EA-BAD1-59DCDC3DDDE2}" type="presOf" srcId="{86284AC1-F2A0-432E-B0EC-791F856D1F38}" destId="{730A6CE1-62A5-4489-AA6E-DF8E18487F8A}" srcOrd="0" destOrd="0" presId="urn:microsoft.com/office/officeart/2005/8/layout/cycle6"/>
    <dgm:cxn modelId="{800773E3-18E3-43AA-A7B6-B3EBBD056D98}" type="presOf" srcId="{29A9CEA0-61F3-43B3-AC58-F6EE95A40C87}" destId="{A814E94F-36B8-4C66-A5FA-9BEC5368A784}" srcOrd="0" destOrd="0" presId="urn:microsoft.com/office/officeart/2005/8/layout/cycle6"/>
    <dgm:cxn modelId="{967DA4D1-C2F4-4D11-B2F1-B0CD516CF90C}" srcId="{93B651FB-5FDB-4345-A7D7-D6A59B388934}" destId="{F18B83CE-45C8-42BC-B78E-0C705EE47A74}" srcOrd="4" destOrd="0" parTransId="{7D6EFAC4-CCA1-4627-B140-7F73D429BB1B}" sibTransId="{8912CE04-ED19-4F59-81A3-D91FF20A60E9}"/>
    <dgm:cxn modelId="{BDDCBD3F-152F-49B0-9256-3EC0AA0BBFAE}" type="presOf" srcId="{8912CE04-ED19-4F59-81A3-D91FF20A60E9}" destId="{0C51CF95-19BA-4246-83F7-96C95A599F86}" srcOrd="0" destOrd="0" presId="urn:microsoft.com/office/officeart/2005/8/layout/cycle6"/>
    <dgm:cxn modelId="{F9959BE4-37C0-4460-9F12-B9B1A0A163A7}" type="presParOf" srcId="{8DC6C76A-0E62-4736-91E5-344EAF86AF8D}" destId="{4B773FD8-B2E8-4D61-A2B9-F660EB7D0DEE}" srcOrd="0" destOrd="0" presId="urn:microsoft.com/office/officeart/2005/8/layout/cycle6"/>
    <dgm:cxn modelId="{7B0F86DA-F8F4-4415-ACF4-43B155ABE42D}" type="presParOf" srcId="{8DC6C76A-0E62-4736-91E5-344EAF86AF8D}" destId="{E96AF480-2D32-4B33-86E1-C42316EB7FC8}" srcOrd="1" destOrd="0" presId="urn:microsoft.com/office/officeart/2005/8/layout/cycle6"/>
    <dgm:cxn modelId="{88CA1C9D-9C5E-43CC-8E8B-2754A22AB20F}" type="presParOf" srcId="{8DC6C76A-0E62-4736-91E5-344EAF86AF8D}" destId="{730A6CE1-62A5-4489-AA6E-DF8E18487F8A}" srcOrd="2" destOrd="0" presId="urn:microsoft.com/office/officeart/2005/8/layout/cycle6"/>
    <dgm:cxn modelId="{AC9208A0-6784-4C8F-A83E-550E6227BC50}" type="presParOf" srcId="{8DC6C76A-0E62-4736-91E5-344EAF86AF8D}" destId="{9BE22B25-498E-41A4-89DC-FA9BF124884C}" srcOrd="3" destOrd="0" presId="urn:microsoft.com/office/officeart/2005/8/layout/cycle6"/>
    <dgm:cxn modelId="{9DAD1F53-4C4F-4C50-A490-50EA03AA8AFB}" type="presParOf" srcId="{8DC6C76A-0E62-4736-91E5-344EAF86AF8D}" destId="{3FC122A3-CCE6-4035-87FF-CAB0E13ADF8D}" srcOrd="4" destOrd="0" presId="urn:microsoft.com/office/officeart/2005/8/layout/cycle6"/>
    <dgm:cxn modelId="{F215044B-CEF2-43FE-9E59-830FB4E46A9B}" type="presParOf" srcId="{8DC6C76A-0E62-4736-91E5-344EAF86AF8D}" destId="{3644AAAF-753F-46AF-AF9E-E1BB2A69F773}" srcOrd="5" destOrd="0" presId="urn:microsoft.com/office/officeart/2005/8/layout/cycle6"/>
    <dgm:cxn modelId="{6BC7757C-2D24-454C-9BD1-C82793FE05B9}" type="presParOf" srcId="{8DC6C76A-0E62-4736-91E5-344EAF86AF8D}" destId="{62E93E43-254C-4077-9B52-97340058614E}" srcOrd="6" destOrd="0" presId="urn:microsoft.com/office/officeart/2005/8/layout/cycle6"/>
    <dgm:cxn modelId="{AEA36D5B-7996-47E6-B85F-98F275C20546}" type="presParOf" srcId="{8DC6C76A-0E62-4736-91E5-344EAF86AF8D}" destId="{39B795B1-5BA2-4188-B0B7-57B3354E39A2}" srcOrd="7" destOrd="0" presId="urn:microsoft.com/office/officeart/2005/8/layout/cycle6"/>
    <dgm:cxn modelId="{533C1978-C6B4-474F-AE3C-CACCCAABB8C2}" type="presParOf" srcId="{8DC6C76A-0E62-4736-91E5-344EAF86AF8D}" destId="{10843938-A251-4B6E-B005-B4DBB824C46B}" srcOrd="8" destOrd="0" presId="urn:microsoft.com/office/officeart/2005/8/layout/cycle6"/>
    <dgm:cxn modelId="{A6E23A1F-5B63-42D3-B3DF-B6C2E10DD192}" type="presParOf" srcId="{8DC6C76A-0E62-4736-91E5-344EAF86AF8D}" destId="{6671136E-1D1C-4468-8830-5012659ADDF7}" srcOrd="9" destOrd="0" presId="urn:microsoft.com/office/officeart/2005/8/layout/cycle6"/>
    <dgm:cxn modelId="{E02826FD-AD91-4EDE-8774-39B0B84A3BED}" type="presParOf" srcId="{8DC6C76A-0E62-4736-91E5-344EAF86AF8D}" destId="{17DC83E5-0997-4E18-8D82-C8D173FC2EC9}" srcOrd="10" destOrd="0" presId="urn:microsoft.com/office/officeart/2005/8/layout/cycle6"/>
    <dgm:cxn modelId="{1F1FF504-4A9B-4541-91DF-3E4EFBD509B0}" type="presParOf" srcId="{8DC6C76A-0E62-4736-91E5-344EAF86AF8D}" destId="{A814E94F-36B8-4C66-A5FA-9BEC5368A784}" srcOrd="11" destOrd="0" presId="urn:microsoft.com/office/officeart/2005/8/layout/cycle6"/>
    <dgm:cxn modelId="{211F0E1B-3F80-48F3-BE74-9814AE92D7C3}" type="presParOf" srcId="{8DC6C76A-0E62-4736-91E5-344EAF86AF8D}" destId="{008D0838-BE2C-4416-B80D-59F1D74E4D31}" srcOrd="12" destOrd="0" presId="urn:microsoft.com/office/officeart/2005/8/layout/cycle6"/>
    <dgm:cxn modelId="{45BEFA90-0834-42C6-B4D8-11680FD8F167}" type="presParOf" srcId="{8DC6C76A-0E62-4736-91E5-344EAF86AF8D}" destId="{C71F5F28-3BCA-4545-B810-CF1CDBE7B1DE}" srcOrd="13" destOrd="0" presId="urn:microsoft.com/office/officeart/2005/8/layout/cycle6"/>
    <dgm:cxn modelId="{1750AC85-6D54-445E-9EE9-9C42407A27F0}" type="presParOf" srcId="{8DC6C76A-0E62-4736-91E5-344EAF86AF8D}" destId="{0C51CF95-19BA-4246-83F7-96C95A599F8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2825F-033B-493F-82AD-A8E0F868CC0D}">
      <dsp:nvSpPr>
        <dsp:cNvPr id="0" name=""/>
        <dsp:cNvSpPr/>
      </dsp:nvSpPr>
      <dsp:spPr>
        <a:xfrm>
          <a:off x="-6971712" y="-1065832"/>
          <a:ext cx="8296968" cy="8296968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F9DE-DD6F-46AD-96E0-9BF6FFC14DD3}">
      <dsp:nvSpPr>
        <dsp:cNvPr id="0" name=""/>
        <dsp:cNvSpPr/>
      </dsp:nvSpPr>
      <dsp:spPr>
        <a:xfrm>
          <a:off x="693386" y="473988"/>
          <a:ext cx="7715183" cy="94847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Prevalencia e incidencia de Trastorno Depresivo en Diabetes Mellitus 2 (DM 2), durante 12 meses (1 año).</a:t>
          </a:r>
          <a:endParaRPr lang="es-MX" sz="2000" kern="1200" dirty="0"/>
        </a:p>
      </dsp:txBody>
      <dsp:txXfrm>
        <a:off x="693386" y="473988"/>
        <a:ext cx="7715183" cy="948470"/>
      </dsp:txXfrm>
    </dsp:sp>
    <dsp:sp modelId="{6209668B-0AF9-481C-BF75-6B75A4979FB7}">
      <dsp:nvSpPr>
        <dsp:cNvPr id="0" name=""/>
        <dsp:cNvSpPr/>
      </dsp:nvSpPr>
      <dsp:spPr>
        <a:xfrm>
          <a:off x="100592" y="355429"/>
          <a:ext cx="1185587" cy="11855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6CFEDE-E4D9-4405-B2DC-DB0D28FC1969}">
      <dsp:nvSpPr>
        <dsp:cNvPr id="0" name=""/>
        <dsp:cNvSpPr/>
      </dsp:nvSpPr>
      <dsp:spPr>
        <a:xfrm>
          <a:off x="1237165" y="1896940"/>
          <a:ext cx="7171403" cy="94847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Frecuencia de detección de Depresión en pacientes diabéticos y tipo de atención recibida.</a:t>
          </a:r>
          <a:endParaRPr lang="es-MX" sz="2000" kern="1200" dirty="0"/>
        </a:p>
      </dsp:txBody>
      <dsp:txXfrm>
        <a:off x="1237165" y="1896940"/>
        <a:ext cx="7171403" cy="948470"/>
      </dsp:txXfrm>
    </dsp:sp>
    <dsp:sp modelId="{78E8B949-B9A6-4EF9-8EDA-D69FBA4D5EAD}">
      <dsp:nvSpPr>
        <dsp:cNvPr id="0" name=""/>
        <dsp:cNvSpPr/>
      </dsp:nvSpPr>
      <dsp:spPr>
        <a:xfrm>
          <a:off x="644371" y="1778381"/>
          <a:ext cx="1185587" cy="11855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292227-A7BF-4EEA-A35A-B519208D1520}">
      <dsp:nvSpPr>
        <dsp:cNvPr id="0" name=""/>
        <dsp:cNvSpPr/>
      </dsp:nvSpPr>
      <dsp:spPr>
        <a:xfrm>
          <a:off x="1237165" y="3319892"/>
          <a:ext cx="7171403" cy="94847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Relación entre Diabetes Mellitus 2, Depresión, complicaciones de DM 2 y control metabólico en pacientes deprimidos.</a:t>
          </a:r>
          <a:endParaRPr lang="es-MX" sz="2000" kern="1200" dirty="0"/>
        </a:p>
      </dsp:txBody>
      <dsp:txXfrm>
        <a:off x="1237165" y="3319892"/>
        <a:ext cx="7171403" cy="948470"/>
      </dsp:txXfrm>
    </dsp:sp>
    <dsp:sp modelId="{14732142-E733-42C2-B776-C85D459C37E6}">
      <dsp:nvSpPr>
        <dsp:cNvPr id="0" name=""/>
        <dsp:cNvSpPr/>
      </dsp:nvSpPr>
      <dsp:spPr>
        <a:xfrm>
          <a:off x="644371" y="3201334"/>
          <a:ext cx="1185587" cy="11855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390568-5E7C-490C-955A-DEC9B285EE30}">
      <dsp:nvSpPr>
        <dsp:cNvPr id="0" name=""/>
        <dsp:cNvSpPr/>
      </dsp:nvSpPr>
      <dsp:spPr>
        <a:xfrm>
          <a:off x="693386" y="4742845"/>
          <a:ext cx="7715183" cy="94847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28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Curso</a:t>
          </a:r>
          <a:r>
            <a:rPr lang="es-MX" sz="2000" kern="1200" baseline="0" smtClean="0"/>
            <a:t> e impacto del tratamiento de la Depresión en pacientes diabéticos.</a:t>
          </a:r>
          <a:endParaRPr lang="es-MX" sz="2000" kern="1200" dirty="0"/>
        </a:p>
      </dsp:txBody>
      <dsp:txXfrm>
        <a:off x="693386" y="4742845"/>
        <a:ext cx="7715183" cy="948470"/>
      </dsp:txXfrm>
    </dsp:sp>
    <dsp:sp modelId="{FE9962F8-0F83-4CA2-9F80-58F431DECB39}">
      <dsp:nvSpPr>
        <dsp:cNvPr id="0" name=""/>
        <dsp:cNvSpPr/>
      </dsp:nvSpPr>
      <dsp:spPr>
        <a:xfrm>
          <a:off x="100592" y="4624286"/>
          <a:ext cx="1185587" cy="11855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73FD8-B2E8-4D61-A2B9-F660EB7D0DEE}">
      <dsp:nvSpPr>
        <dsp:cNvPr id="0" name=""/>
        <dsp:cNvSpPr/>
      </dsp:nvSpPr>
      <dsp:spPr>
        <a:xfrm>
          <a:off x="2731747" y="2668"/>
          <a:ext cx="2894633" cy="125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MINI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Entrevista </a:t>
          </a:r>
          <a:r>
            <a:rPr lang="es-MX" sz="1800" kern="1200" dirty="0" err="1" smtClean="0"/>
            <a:t>neuropsiquiátrica</a:t>
          </a:r>
          <a:r>
            <a:rPr lang="es-MX" sz="1800" kern="1200" dirty="0" smtClean="0"/>
            <a:t> internacional</a:t>
          </a:r>
          <a:endParaRPr lang="es-MX" sz="1800" kern="1200" dirty="0"/>
        </a:p>
      </dsp:txBody>
      <dsp:txXfrm>
        <a:off x="2793227" y="64148"/>
        <a:ext cx="2771673" cy="1136460"/>
      </dsp:txXfrm>
    </dsp:sp>
    <dsp:sp modelId="{730A6CE1-62A5-4489-AA6E-DF8E18487F8A}">
      <dsp:nvSpPr>
        <dsp:cNvPr id="0" name=""/>
        <dsp:cNvSpPr/>
      </dsp:nvSpPr>
      <dsp:spPr>
        <a:xfrm>
          <a:off x="1390644" y="413601"/>
          <a:ext cx="5037100" cy="5037100"/>
        </a:xfrm>
        <a:custGeom>
          <a:avLst/>
          <a:gdLst/>
          <a:ahLst/>
          <a:cxnLst/>
          <a:rect l="0" t="0" r="0" b="0"/>
          <a:pathLst>
            <a:path>
              <a:moveTo>
                <a:pt x="4242909" y="682881"/>
              </a:moveTo>
              <a:arcTo wR="2518550" hR="2518550" stAng="18792548" swAng="132262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22B25-498E-41A4-89DC-FA9BF124884C}">
      <dsp:nvSpPr>
        <dsp:cNvPr id="0" name=""/>
        <dsp:cNvSpPr/>
      </dsp:nvSpPr>
      <dsp:spPr>
        <a:xfrm>
          <a:off x="5054638" y="1886781"/>
          <a:ext cx="2812713" cy="11466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HAMILTON DEPRESIÓN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Escala de Depresión</a:t>
          </a:r>
          <a:endParaRPr lang="es-MX" sz="1800" kern="1200" dirty="0"/>
        </a:p>
      </dsp:txBody>
      <dsp:txXfrm>
        <a:off x="5110612" y="1942755"/>
        <a:ext cx="2700765" cy="1034679"/>
      </dsp:txXfrm>
    </dsp:sp>
    <dsp:sp modelId="{3644AAAF-753F-46AF-AF9E-E1BB2A69F773}">
      <dsp:nvSpPr>
        <dsp:cNvPr id="0" name=""/>
        <dsp:cNvSpPr/>
      </dsp:nvSpPr>
      <dsp:spPr>
        <a:xfrm>
          <a:off x="1545571" y="849229"/>
          <a:ext cx="5037100" cy="5037100"/>
        </a:xfrm>
        <a:custGeom>
          <a:avLst/>
          <a:gdLst/>
          <a:ahLst/>
          <a:cxnLst/>
          <a:rect l="0" t="0" r="0" b="0"/>
          <a:pathLst>
            <a:path>
              <a:moveTo>
                <a:pt x="5016863" y="2199917"/>
              </a:moveTo>
              <a:arcTo wR="2518550" hR="2518550" stAng="21163907" swAng="21607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93E43-254C-4077-9B52-97340058614E}">
      <dsp:nvSpPr>
        <dsp:cNvPr id="0" name=""/>
        <dsp:cNvSpPr/>
      </dsp:nvSpPr>
      <dsp:spPr>
        <a:xfrm>
          <a:off x="4201223" y="4592818"/>
          <a:ext cx="2879540" cy="12594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PHQ-9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Prevalencia  de síntomas depresivos</a:t>
          </a:r>
          <a:endParaRPr lang="es-MX" sz="1800" kern="1200" dirty="0"/>
        </a:p>
      </dsp:txBody>
      <dsp:txXfrm>
        <a:off x="4262703" y="4654298"/>
        <a:ext cx="2756580" cy="1136460"/>
      </dsp:txXfrm>
    </dsp:sp>
    <dsp:sp modelId="{10843938-A251-4B6E-B005-B4DBB824C46B}">
      <dsp:nvSpPr>
        <dsp:cNvPr id="0" name=""/>
        <dsp:cNvSpPr/>
      </dsp:nvSpPr>
      <dsp:spPr>
        <a:xfrm>
          <a:off x="1934201" y="661823"/>
          <a:ext cx="5037100" cy="5037100"/>
        </a:xfrm>
        <a:custGeom>
          <a:avLst/>
          <a:gdLst/>
          <a:ahLst/>
          <a:cxnLst/>
          <a:rect l="0" t="0" r="0" b="0"/>
          <a:pathLst>
            <a:path>
              <a:moveTo>
                <a:pt x="2265472" y="5024353"/>
              </a:moveTo>
              <a:arcTo wR="2518550" hR="2518550" stAng="5746027" swAng="20824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1136E-1D1C-4468-8830-5012659ADDF7}">
      <dsp:nvSpPr>
        <dsp:cNvPr id="0" name=""/>
        <dsp:cNvSpPr/>
      </dsp:nvSpPr>
      <dsp:spPr>
        <a:xfrm>
          <a:off x="1350487" y="4558768"/>
          <a:ext cx="2696420" cy="12594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WHO-5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Escala de Bienestar</a:t>
          </a:r>
          <a:endParaRPr lang="es-MX" sz="1800" kern="1200" dirty="0"/>
        </a:p>
      </dsp:txBody>
      <dsp:txXfrm>
        <a:off x="1411967" y="4620248"/>
        <a:ext cx="2573460" cy="1136460"/>
      </dsp:txXfrm>
    </dsp:sp>
    <dsp:sp modelId="{A814E94F-36B8-4C66-A5FA-9BEC5368A784}">
      <dsp:nvSpPr>
        <dsp:cNvPr id="0" name=""/>
        <dsp:cNvSpPr/>
      </dsp:nvSpPr>
      <dsp:spPr>
        <a:xfrm>
          <a:off x="1660513" y="632378"/>
          <a:ext cx="5037100" cy="5037100"/>
        </a:xfrm>
        <a:custGeom>
          <a:avLst/>
          <a:gdLst/>
          <a:ahLst/>
          <a:cxnLst/>
          <a:rect l="0" t="0" r="0" b="0"/>
          <a:pathLst>
            <a:path>
              <a:moveTo>
                <a:pt x="421252" y="3912981"/>
              </a:moveTo>
              <a:arcTo wR="2518550" hR="2518550" stAng="8782875" swAng="219800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D0838-BE2C-4416-B80D-59F1D74E4D31}">
      <dsp:nvSpPr>
        <dsp:cNvPr id="0" name=""/>
        <dsp:cNvSpPr/>
      </dsp:nvSpPr>
      <dsp:spPr>
        <a:xfrm>
          <a:off x="444231" y="1742943"/>
          <a:ext cx="2679098" cy="12594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PAID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Escala de problemas en pacientes con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diabetes  + depresión</a:t>
          </a:r>
          <a:endParaRPr lang="es-MX" sz="1800" kern="1200" dirty="0"/>
        </a:p>
      </dsp:txBody>
      <dsp:txXfrm>
        <a:off x="505711" y="1804423"/>
        <a:ext cx="2556138" cy="1136460"/>
      </dsp:txXfrm>
    </dsp:sp>
    <dsp:sp modelId="{0C51CF95-19BA-4246-83F7-96C95A599F86}">
      <dsp:nvSpPr>
        <dsp:cNvPr id="0" name=""/>
        <dsp:cNvSpPr/>
      </dsp:nvSpPr>
      <dsp:spPr>
        <a:xfrm>
          <a:off x="1660513" y="632378"/>
          <a:ext cx="5037100" cy="5037100"/>
        </a:xfrm>
        <a:custGeom>
          <a:avLst/>
          <a:gdLst/>
          <a:ahLst/>
          <a:cxnLst/>
          <a:rect l="0" t="0" r="0" b="0"/>
          <a:pathLst>
            <a:path>
              <a:moveTo>
                <a:pt x="435457" y="1102986"/>
              </a:moveTo>
              <a:arcTo wR="2518550" hR="2518550" stAng="12851881" swAng="123106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640F-228E-43DF-9B32-712144251DD3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5E99C-E752-4C26-9F4A-472E6D619C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8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58590-62EC-4D81-9C1D-D25BA476C8C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4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B1024-B59D-4B1C-99F4-51532C1967C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50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6963-BC3E-4881-A8CE-F3BAF08ED73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53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6963-BC3E-4881-A8CE-F3BAF08ED735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53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84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977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66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470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87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98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5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63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75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30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57C5-2A50-47F4-A0E3-74CA4DFCFF44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69DA-8FC9-4E66-8DE4-209E914E61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4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82" y="1196752"/>
            <a:ext cx="5101706" cy="51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86427" y="1916832"/>
            <a:ext cx="7128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FF00"/>
                </a:solidFill>
                <a:latin typeface="Perpetua Titling MT" pitchFamily="18" charset="0"/>
                <a:cs typeface="Narkisim" pitchFamily="34" charset="-79"/>
              </a:rPr>
              <a:t>SIMPOSIO</a:t>
            </a:r>
          </a:p>
          <a:p>
            <a:pPr algn="ctr"/>
            <a:r>
              <a:rPr lang="es-MX" sz="3600" b="1" dirty="0" smtClean="0">
                <a:solidFill>
                  <a:srgbClr val="FFFF00"/>
                </a:solidFill>
                <a:latin typeface="Perpetua Titling MT" pitchFamily="18" charset="0"/>
                <a:cs typeface="Narkisim" pitchFamily="34" charset="-79"/>
              </a:rPr>
              <a:t>“LA COMORBILIDAD EN PSIQUIATRÍA ES LA REGLA Y NO LA EXCEPCIÓN”</a:t>
            </a:r>
          </a:p>
          <a:p>
            <a:pPr algn="ctr"/>
            <a:r>
              <a:rPr lang="es-MX" sz="2000" b="1" dirty="0">
                <a:solidFill>
                  <a:srgbClr val="FFFF00"/>
                </a:solidFill>
                <a:latin typeface="Perpetua Titling MT" pitchFamily="18" charset="0"/>
                <a:cs typeface="Narkisim" pitchFamily="34" charset="-79"/>
              </a:rPr>
              <a:t>12 de octubre de 2016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71600" y="1929607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 Titling MT" pitchFamily="18" charset="0"/>
                <a:cs typeface="Narkisim" pitchFamily="34" charset="-79"/>
              </a:rPr>
              <a:t>SIMPOSIO</a:t>
            </a:r>
          </a:p>
          <a:p>
            <a:pPr algn="ctr"/>
            <a:r>
              <a:rPr lang="es-MX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 Titling MT" pitchFamily="18" charset="0"/>
                <a:cs typeface="Narkisim" pitchFamily="34" charset="-79"/>
              </a:rPr>
              <a:t>“LA COMORBILIDAD EN PSIQUIATRÍA ES LA REGLA Y NO LA EXCEPCIÓN”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erpetua Titling MT" pitchFamily="18" charset="0"/>
                <a:cs typeface="Narkisim" pitchFamily="34" charset="-79"/>
              </a:rPr>
              <a:t>12 de octubre de 2016</a:t>
            </a:r>
          </a:p>
          <a:p>
            <a:pPr algn="ctr"/>
            <a:endParaRPr lang="es-MX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Perpetua Titling MT" pitchFamily="18" charset="0"/>
              <a:cs typeface="Narkisim" pitchFamily="34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932040" y="6577607"/>
            <a:ext cx="4205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>
                <a:solidFill>
                  <a:schemeClr val="bg1"/>
                </a:solidFill>
              </a:rPr>
              <a:t>GERHARD HEINZE MARTIN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  <a:latin typeface="Teen Light" pitchFamily="2" charset="0"/>
              </a:rPr>
              <a:t>ACADEMIA NACIONAL DE MEDICINA</a:t>
            </a:r>
          </a:p>
        </p:txBody>
      </p:sp>
    </p:spTree>
    <p:extLst>
      <p:ext uri="{BB962C8B-B14F-4D97-AF65-F5344CB8AC3E}">
        <p14:creationId xmlns:p14="http://schemas.microsoft.com/office/powerpoint/2010/main" val="1599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riángulo isósceles"/>
          <p:cNvSpPr/>
          <p:nvPr/>
        </p:nvSpPr>
        <p:spPr>
          <a:xfrm rot="5400000">
            <a:off x="2151866" y="1373755"/>
            <a:ext cx="918313" cy="103487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Triángulo isósceles"/>
          <p:cNvSpPr/>
          <p:nvPr/>
        </p:nvSpPr>
        <p:spPr>
          <a:xfrm rot="5400000">
            <a:off x="2151866" y="3333675"/>
            <a:ext cx="918313" cy="103487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9" name="68 Grupo"/>
          <p:cNvGrpSpPr/>
          <p:nvPr/>
        </p:nvGrpSpPr>
        <p:grpSpPr>
          <a:xfrm>
            <a:off x="1263876" y="1263370"/>
            <a:ext cx="1300703" cy="1533493"/>
            <a:chOff x="243379" y="1278523"/>
            <a:chExt cx="1300703" cy="1533493"/>
          </a:xfrm>
        </p:grpSpPr>
        <p:grpSp>
          <p:nvGrpSpPr>
            <p:cNvPr id="6" name="5 Grupo"/>
            <p:cNvGrpSpPr/>
            <p:nvPr/>
          </p:nvGrpSpPr>
          <p:grpSpPr>
            <a:xfrm>
              <a:off x="243379" y="1278523"/>
              <a:ext cx="670783" cy="1061749"/>
              <a:chOff x="1114427" y="2098269"/>
              <a:chExt cx="949567" cy="2520434"/>
            </a:xfrm>
          </p:grpSpPr>
          <p:sp>
            <p:nvSpPr>
              <p:cNvPr id="7" name="6 Elipse"/>
              <p:cNvSpPr/>
              <p:nvPr/>
            </p:nvSpPr>
            <p:spPr>
              <a:xfrm>
                <a:off x="1322728" y="2098269"/>
                <a:ext cx="512968" cy="47734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7 Forma libre"/>
              <p:cNvSpPr/>
              <p:nvPr/>
            </p:nvSpPr>
            <p:spPr>
              <a:xfrm>
                <a:off x="1209674" y="2657475"/>
                <a:ext cx="704395" cy="1181100"/>
              </a:xfrm>
              <a:custGeom>
                <a:avLst/>
                <a:gdLst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74675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669925 w 711200"/>
                  <a:gd name="connsiteY7" fmla="*/ 9556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95250 w 698500"/>
                  <a:gd name="connsiteY10" fmla="*/ 717550 h 1193800"/>
                  <a:gd name="connsiteX11" fmla="*/ 193675 w 698500"/>
                  <a:gd name="connsiteY11" fmla="*/ 482600 h 1193800"/>
                  <a:gd name="connsiteX12" fmla="*/ 149225 w 698500"/>
                  <a:gd name="connsiteY12" fmla="*/ 311150 h 1193800"/>
                  <a:gd name="connsiteX13" fmla="*/ 158750 w 6985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29743"/>
                  <a:gd name="connsiteY0" fmla="*/ 19050 h 1187450"/>
                  <a:gd name="connsiteX1" fmla="*/ 301625 w 729743"/>
                  <a:gd name="connsiteY1" fmla="*/ 0 h 1187450"/>
                  <a:gd name="connsiteX2" fmla="*/ 381000 w 729743"/>
                  <a:gd name="connsiteY2" fmla="*/ 142875 h 1187450"/>
                  <a:gd name="connsiteX3" fmla="*/ 463550 w 729743"/>
                  <a:gd name="connsiteY3" fmla="*/ 0 h 1187450"/>
                  <a:gd name="connsiteX4" fmla="*/ 568325 w 729743"/>
                  <a:gd name="connsiteY4" fmla="*/ 15875 h 1187450"/>
                  <a:gd name="connsiteX5" fmla="*/ 561975 w 729743"/>
                  <a:gd name="connsiteY5" fmla="*/ 269875 h 1187450"/>
                  <a:gd name="connsiteX6" fmla="*/ 549275 w 729743"/>
                  <a:gd name="connsiteY6" fmla="*/ 463550 h 1187450"/>
                  <a:gd name="connsiteX7" fmla="*/ 708025 w 729743"/>
                  <a:gd name="connsiteY7" fmla="*/ 1187450 h 1187450"/>
                  <a:gd name="connsiteX8" fmla="*/ 0 w 729743"/>
                  <a:gd name="connsiteY8" fmla="*/ 1177925 h 1187450"/>
                  <a:gd name="connsiteX9" fmla="*/ 111125 w 729743"/>
                  <a:gd name="connsiteY9" fmla="*/ 714375 h 1187450"/>
                  <a:gd name="connsiteX10" fmla="*/ 104775 w 729743"/>
                  <a:gd name="connsiteY10" fmla="*/ 717550 h 1187450"/>
                  <a:gd name="connsiteX11" fmla="*/ 203200 w 729743"/>
                  <a:gd name="connsiteY11" fmla="*/ 482600 h 1187450"/>
                  <a:gd name="connsiteX12" fmla="*/ 158750 w 729743"/>
                  <a:gd name="connsiteY12" fmla="*/ 311150 h 1187450"/>
                  <a:gd name="connsiteX13" fmla="*/ 168275 w 729743"/>
                  <a:gd name="connsiteY13" fmla="*/ 19050 h 1187450"/>
                  <a:gd name="connsiteX0" fmla="*/ 168275 w 711927"/>
                  <a:gd name="connsiteY0" fmla="*/ 19050 h 1187450"/>
                  <a:gd name="connsiteX1" fmla="*/ 301625 w 711927"/>
                  <a:gd name="connsiteY1" fmla="*/ 0 h 1187450"/>
                  <a:gd name="connsiteX2" fmla="*/ 381000 w 711927"/>
                  <a:gd name="connsiteY2" fmla="*/ 142875 h 1187450"/>
                  <a:gd name="connsiteX3" fmla="*/ 463550 w 711927"/>
                  <a:gd name="connsiteY3" fmla="*/ 0 h 1187450"/>
                  <a:gd name="connsiteX4" fmla="*/ 568325 w 711927"/>
                  <a:gd name="connsiteY4" fmla="*/ 15875 h 1187450"/>
                  <a:gd name="connsiteX5" fmla="*/ 561975 w 711927"/>
                  <a:gd name="connsiteY5" fmla="*/ 269875 h 1187450"/>
                  <a:gd name="connsiteX6" fmla="*/ 549275 w 711927"/>
                  <a:gd name="connsiteY6" fmla="*/ 463550 h 1187450"/>
                  <a:gd name="connsiteX7" fmla="*/ 708025 w 711927"/>
                  <a:gd name="connsiteY7" fmla="*/ 1187450 h 1187450"/>
                  <a:gd name="connsiteX8" fmla="*/ 0 w 711927"/>
                  <a:gd name="connsiteY8" fmla="*/ 1177925 h 1187450"/>
                  <a:gd name="connsiteX9" fmla="*/ 111125 w 711927"/>
                  <a:gd name="connsiteY9" fmla="*/ 714375 h 1187450"/>
                  <a:gd name="connsiteX10" fmla="*/ 104775 w 711927"/>
                  <a:gd name="connsiteY10" fmla="*/ 717550 h 1187450"/>
                  <a:gd name="connsiteX11" fmla="*/ 203200 w 711927"/>
                  <a:gd name="connsiteY11" fmla="*/ 482600 h 1187450"/>
                  <a:gd name="connsiteX12" fmla="*/ 158750 w 711927"/>
                  <a:gd name="connsiteY12" fmla="*/ 311150 h 1187450"/>
                  <a:gd name="connsiteX13" fmla="*/ 168275 w 711927"/>
                  <a:gd name="connsiteY13" fmla="*/ 19050 h 1187450"/>
                  <a:gd name="connsiteX0" fmla="*/ 168275 w 699509"/>
                  <a:gd name="connsiteY0" fmla="*/ 19050 h 1181100"/>
                  <a:gd name="connsiteX1" fmla="*/ 301625 w 699509"/>
                  <a:gd name="connsiteY1" fmla="*/ 0 h 1181100"/>
                  <a:gd name="connsiteX2" fmla="*/ 381000 w 699509"/>
                  <a:gd name="connsiteY2" fmla="*/ 142875 h 1181100"/>
                  <a:gd name="connsiteX3" fmla="*/ 463550 w 699509"/>
                  <a:gd name="connsiteY3" fmla="*/ 0 h 1181100"/>
                  <a:gd name="connsiteX4" fmla="*/ 568325 w 699509"/>
                  <a:gd name="connsiteY4" fmla="*/ 15875 h 1181100"/>
                  <a:gd name="connsiteX5" fmla="*/ 561975 w 699509"/>
                  <a:gd name="connsiteY5" fmla="*/ 269875 h 1181100"/>
                  <a:gd name="connsiteX6" fmla="*/ 549275 w 699509"/>
                  <a:gd name="connsiteY6" fmla="*/ 463550 h 1181100"/>
                  <a:gd name="connsiteX7" fmla="*/ 695325 w 699509"/>
                  <a:gd name="connsiteY7" fmla="*/ 1181100 h 1181100"/>
                  <a:gd name="connsiteX8" fmla="*/ 0 w 699509"/>
                  <a:gd name="connsiteY8" fmla="*/ 1177925 h 1181100"/>
                  <a:gd name="connsiteX9" fmla="*/ 111125 w 699509"/>
                  <a:gd name="connsiteY9" fmla="*/ 714375 h 1181100"/>
                  <a:gd name="connsiteX10" fmla="*/ 104775 w 699509"/>
                  <a:gd name="connsiteY10" fmla="*/ 717550 h 1181100"/>
                  <a:gd name="connsiteX11" fmla="*/ 203200 w 699509"/>
                  <a:gd name="connsiteY11" fmla="*/ 482600 h 1181100"/>
                  <a:gd name="connsiteX12" fmla="*/ 158750 w 699509"/>
                  <a:gd name="connsiteY12" fmla="*/ 311150 h 1181100"/>
                  <a:gd name="connsiteX13" fmla="*/ 168275 w 699509"/>
                  <a:gd name="connsiteY13" fmla="*/ 19050 h 1181100"/>
                  <a:gd name="connsiteX0" fmla="*/ 168275 w 701849"/>
                  <a:gd name="connsiteY0" fmla="*/ 19050 h 1181100"/>
                  <a:gd name="connsiteX1" fmla="*/ 301625 w 701849"/>
                  <a:gd name="connsiteY1" fmla="*/ 0 h 1181100"/>
                  <a:gd name="connsiteX2" fmla="*/ 381000 w 701849"/>
                  <a:gd name="connsiteY2" fmla="*/ 142875 h 1181100"/>
                  <a:gd name="connsiteX3" fmla="*/ 463550 w 701849"/>
                  <a:gd name="connsiteY3" fmla="*/ 0 h 1181100"/>
                  <a:gd name="connsiteX4" fmla="*/ 568325 w 701849"/>
                  <a:gd name="connsiteY4" fmla="*/ 15875 h 1181100"/>
                  <a:gd name="connsiteX5" fmla="*/ 561975 w 701849"/>
                  <a:gd name="connsiteY5" fmla="*/ 269875 h 1181100"/>
                  <a:gd name="connsiteX6" fmla="*/ 549275 w 701849"/>
                  <a:gd name="connsiteY6" fmla="*/ 463550 h 1181100"/>
                  <a:gd name="connsiteX7" fmla="*/ 695325 w 701849"/>
                  <a:gd name="connsiteY7" fmla="*/ 1181100 h 1181100"/>
                  <a:gd name="connsiteX8" fmla="*/ 0 w 701849"/>
                  <a:gd name="connsiteY8" fmla="*/ 1177925 h 1181100"/>
                  <a:gd name="connsiteX9" fmla="*/ 111125 w 701849"/>
                  <a:gd name="connsiteY9" fmla="*/ 714375 h 1181100"/>
                  <a:gd name="connsiteX10" fmla="*/ 104775 w 701849"/>
                  <a:gd name="connsiteY10" fmla="*/ 717550 h 1181100"/>
                  <a:gd name="connsiteX11" fmla="*/ 203200 w 701849"/>
                  <a:gd name="connsiteY11" fmla="*/ 482600 h 1181100"/>
                  <a:gd name="connsiteX12" fmla="*/ 158750 w 701849"/>
                  <a:gd name="connsiteY12" fmla="*/ 311150 h 1181100"/>
                  <a:gd name="connsiteX13" fmla="*/ 168275 w 701849"/>
                  <a:gd name="connsiteY13" fmla="*/ 19050 h 1181100"/>
                  <a:gd name="connsiteX0" fmla="*/ 168275 w 701280"/>
                  <a:gd name="connsiteY0" fmla="*/ 19050 h 1181100"/>
                  <a:gd name="connsiteX1" fmla="*/ 301625 w 701280"/>
                  <a:gd name="connsiteY1" fmla="*/ 0 h 1181100"/>
                  <a:gd name="connsiteX2" fmla="*/ 381000 w 701280"/>
                  <a:gd name="connsiteY2" fmla="*/ 142875 h 1181100"/>
                  <a:gd name="connsiteX3" fmla="*/ 463550 w 701280"/>
                  <a:gd name="connsiteY3" fmla="*/ 0 h 1181100"/>
                  <a:gd name="connsiteX4" fmla="*/ 568325 w 701280"/>
                  <a:gd name="connsiteY4" fmla="*/ 15875 h 1181100"/>
                  <a:gd name="connsiteX5" fmla="*/ 561975 w 701280"/>
                  <a:gd name="connsiteY5" fmla="*/ 269875 h 1181100"/>
                  <a:gd name="connsiteX6" fmla="*/ 549275 w 701280"/>
                  <a:gd name="connsiteY6" fmla="*/ 463550 h 1181100"/>
                  <a:gd name="connsiteX7" fmla="*/ 695325 w 701280"/>
                  <a:gd name="connsiteY7" fmla="*/ 1181100 h 1181100"/>
                  <a:gd name="connsiteX8" fmla="*/ 0 w 701280"/>
                  <a:gd name="connsiteY8" fmla="*/ 1177925 h 1181100"/>
                  <a:gd name="connsiteX9" fmla="*/ 111125 w 701280"/>
                  <a:gd name="connsiteY9" fmla="*/ 714375 h 1181100"/>
                  <a:gd name="connsiteX10" fmla="*/ 104775 w 701280"/>
                  <a:gd name="connsiteY10" fmla="*/ 717550 h 1181100"/>
                  <a:gd name="connsiteX11" fmla="*/ 203200 w 701280"/>
                  <a:gd name="connsiteY11" fmla="*/ 482600 h 1181100"/>
                  <a:gd name="connsiteX12" fmla="*/ 158750 w 701280"/>
                  <a:gd name="connsiteY12" fmla="*/ 311150 h 1181100"/>
                  <a:gd name="connsiteX13" fmla="*/ 168275 w 701280"/>
                  <a:gd name="connsiteY13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1689"/>
                  <a:gd name="connsiteY0" fmla="*/ 19050 h 1181100"/>
                  <a:gd name="connsiteX1" fmla="*/ 301625 w 731689"/>
                  <a:gd name="connsiteY1" fmla="*/ 0 h 1181100"/>
                  <a:gd name="connsiteX2" fmla="*/ 381000 w 731689"/>
                  <a:gd name="connsiteY2" fmla="*/ 142875 h 1181100"/>
                  <a:gd name="connsiteX3" fmla="*/ 463550 w 731689"/>
                  <a:gd name="connsiteY3" fmla="*/ 0 h 1181100"/>
                  <a:gd name="connsiteX4" fmla="*/ 568325 w 731689"/>
                  <a:gd name="connsiteY4" fmla="*/ 15875 h 1181100"/>
                  <a:gd name="connsiteX5" fmla="*/ 561975 w 731689"/>
                  <a:gd name="connsiteY5" fmla="*/ 269875 h 1181100"/>
                  <a:gd name="connsiteX6" fmla="*/ 549275 w 731689"/>
                  <a:gd name="connsiteY6" fmla="*/ 463550 h 1181100"/>
                  <a:gd name="connsiteX7" fmla="*/ 660401 w 731689"/>
                  <a:gd name="connsiteY7" fmla="*/ 796925 h 1181100"/>
                  <a:gd name="connsiteX8" fmla="*/ 695325 w 731689"/>
                  <a:gd name="connsiteY8" fmla="*/ 1181100 h 1181100"/>
                  <a:gd name="connsiteX9" fmla="*/ 0 w 731689"/>
                  <a:gd name="connsiteY9" fmla="*/ 1177925 h 1181100"/>
                  <a:gd name="connsiteX10" fmla="*/ 111125 w 731689"/>
                  <a:gd name="connsiteY10" fmla="*/ 714375 h 1181100"/>
                  <a:gd name="connsiteX11" fmla="*/ 104775 w 731689"/>
                  <a:gd name="connsiteY11" fmla="*/ 717550 h 1181100"/>
                  <a:gd name="connsiteX12" fmla="*/ 203200 w 731689"/>
                  <a:gd name="connsiteY12" fmla="*/ 482600 h 1181100"/>
                  <a:gd name="connsiteX13" fmla="*/ 158750 w 731689"/>
                  <a:gd name="connsiteY13" fmla="*/ 311150 h 1181100"/>
                  <a:gd name="connsiteX14" fmla="*/ 168275 w 731689"/>
                  <a:gd name="connsiteY14" fmla="*/ 19050 h 1181100"/>
                  <a:gd name="connsiteX0" fmla="*/ 168275 w 702743"/>
                  <a:gd name="connsiteY0" fmla="*/ 19050 h 1181100"/>
                  <a:gd name="connsiteX1" fmla="*/ 301625 w 702743"/>
                  <a:gd name="connsiteY1" fmla="*/ 0 h 1181100"/>
                  <a:gd name="connsiteX2" fmla="*/ 381000 w 702743"/>
                  <a:gd name="connsiteY2" fmla="*/ 142875 h 1181100"/>
                  <a:gd name="connsiteX3" fmla="*/ 463550 w 702743"/>
                  <a:gd name="connsiteY3" fmla="*/ 0 h 1181100"/>
                  <a:gd name="connsiteX4" fmla="*/ 568325 w 702743"/>
                  <a:gd name="connsiteY4" fmla="*/ 15875 h 1181100"/>
                  <a:gd name="connsiteX5" fmla="*/ 561975 w 702743"/>
                  <a:gd name="connsiteY5" fmla="*/ 269875 h 1181100"/>
                  <a:gd name="connsiteX6" fmla="*/ 549275 w 702743"/>
                  <a:gd name="connsiteY6" fmla="*/ 463550 h 1181100"/>
                  <a:gd name="connsiteX7" fmla="*/ 660401 w 702743"/>
                  <a:gd name="connsiteY7" fmla="*/ 796925 h 1181100"/>
                  <a:gd name="connsiteX8" fmla="*/ 695325 w 702743"/>
                  <a:gd name="connsiteY8" fmla="*/ 1181100 h 1181100"/>
                  <a:gd name="connsiteX9" fmla="*/ 0 w 702743"/>
                  <a:gd name="connsiteY9" fmla="*/ 1177925 h 1181100"/>
                  <a:gd name="connsiteX10" fmla="*/ 111125 w 702743"/>
                  <a:gd name="connsiteY10" fmla="*/ 714375 h 1181100"/>
                  <a:gd name="connsiteX11" fmla="*/ 104775 w 702743"/>
                  <a:gd name="connsiteY11" fmla="*/ 717550 h 1181100"/>
                  <a:gd name="connsiteX12" fmla="*/ 203200 w 702743"/>
                  <a:gd name="connsiteY12" fmla="*/ 482600 h 1181100"/>
                  <a:gd name="connsiteX13" fmla="*/ 158750 w 702743"/>
                  <a:gd name="connsiteY13" fmla="*/ 311150 h 1181100"/>
                  <a:gd name="connsiteX14" fmla="*/ 168275 w 702743"/>
                  <a:gd name="connsiteY14" fmla="*/ 19050 h 1181100"/>
                  <a:gd name="connsiteX0" fmla="*/ 168275 w 717869"/>
                  <a:gd name="connsiteY0" fmla="*/ 19050 h 1181100"/>
                  <a:gd name="connsiteX1" fmla="*/ 301625 w 717869"/>
                  <a:gd name="connsiteY1" fmla="*/ 0 h 1181100"/>
                  <a:gd name="connsiteX2" fmla="*/ 381000 w 717869"/>
                  <a:gd name="connsiteY2" fmla="*/ 142875 h 1181100"/>
                  <a:gd name="connsiteX3" fmla="*/ 463550 w 717869"/>
                  <a:gd name="connsiteY3" fmla="*/ 0 h 1181100"/>
                  <a:gd name="connsiteX4" fmla="*/ 568325 w 717869"/>
                  <a:gd name="connsiteY4" fmla="*/ 15875 h 1181100"/>
                  <a:gd name="connsiteX5" fmla="*/ 561975 w 717869"/>
                  <a:gd name="connsiteY5" fmla="*/ 269875 h 1181100"/>
                  <a:gd name="connsiteX6" fmla="*/ 549275 w 717869"/>
                  <a:gd name="connsiteY6" fmla="*/ 463550 h 1181100"/>
                  <a:gd name="connsiteX7" fmla="*/ 695325 w 717869"/>
                  <a:gd name="connsiteY7" fmla="*/ 1181100 h 1181100"/>
                  <a:gd name="connsiteX8" fmla="*/ 0 w 717869"/>
                  <a:gd name="connsiteY8" fmla="*/ 1177925 h 1181100"/>
                  <a:gd name="connsiteX9" fmla="*/ 111125 w 717869"/>
                  <a:gd name="connsiteY9" fmla="*/ 714375 h 1181100"/>
                  <a:gd name="connsiteX10" fmla="*/ 104775 w 717869"/>
                  <a:gd name="connsiteY10" fmla="*/ 717550 h 1181100"/>
                  <a:gd name="connsiteX11" fmla="*/ 203200 w 717869"/>
                  <a:gd name="connsiteY11" fmla="*/ 482600 h 1181100"/>
                  <a:gd name="connsiteX12" fmla="*/ 158750 w 717869"/>
                  <a:gd name="connsiteY12" fmla="*/ 311150 h 1181100"/>
                  <a:gd name="connsiteX13" fmla="*/ 168275 w 717869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49275 w 704394"/>
                  <a:gd name="connsiteY5" fmla="*/ 463550 h 1181100"/>
                  <a:gd name="connsiteX6" fmla="*/ 695325 w 704394"/>
                  <a:gd name="connsiteY6" fmla="*/ 1181100 h 1181100"/>
                  <a:gd name="connsiteX7" fmla="*/ 0 w 704394"/>
                  <a:gd name="connsiteY7" fmla="*/ 1177925 h 1181100"/>
                  <a:gd name="connsiteX8" fmla="*/ 111125 w 704394"/>
                  <a:gd name="connsiteY8" fmla="*/ 714375 h 1181100"/>
                  <a:gd name="connsiteX9" fmla="*/ 104775 w 704394"/>
                  <a:gd name="connsiteY9" fmla="*/ 717550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442914 w 704394"/>
                  <a:gd name="connsiteY2" fmla="*/ 80963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4394" h="1181100">
                    <a:moveTo>
                      <a:pt x="168275" y="19050"/>
                    </a:moveTo>
                    <a:lnTo>
                      <a:pt x="287338" y="0"/>
                    </a:lnTo>
                    <a:cubicBezTo>
                      <a:pt x="254530" y="98426"/>
                      <a:pt x="349252" y="152401"/>
                      <a:pt x="364333" y="130970"/>
                    </a:cubicBezTo>
                    <a:cubicBezTo>
                      <a:pt x="437093" y="114301"/>
                      <a:pt x="431271" y="47625"/>
                      <a:pt x="463550" y="0"/>
                    </a:cubicBezTo>
                    <a:lnTo>
                      <a:pt x="568325" y="15875"/>
                    </a:lnTo>
                    <a:cubicBezTo>
                      <a:pt x="563827" y="118533"/>
                      <a:pt x="575999" y="221192"/>
                      <a:pt x="571501" y="323850"/>
                    </a:cubicBezTo>
                    <a:lnTo>
                      <a:pt x="549275" y="463550"/>
                    </a:lnTo>
                    <a:cubicBezTo>
                      <a:pt x="571500" y="615421"/>
                      <a:pt x="745596" y="1033463"/>
                      <a:pt x="695325" y="1181100"/>
                    </a:cubicBezTo>
                    <a:lnTo>
                      <a:pt x="0" y="1177925"/>
                    </a:lnTo>
                    <a:cubicBezTo>
                      <a:pt x="9525" y="1009650"/>
                      <a:pt x="52388" y="844550"/>
                      <a:pt x="111125" y="714375"/>
                    </a:cubicBezTo>
                    <a:lnTo>
                      <a:pt x="203200" y="482600"/>
                    </a:lnTo>
                    <a:cubicBezTo>
                      <a:pt x="139964" y="351895"/>
                      <a:pt x="151871" y="99483"/>
                      <a:pt x="168275" y="1905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8 Forma libre"/>
              <p:cNvSpPr/>
              <p:nvPr/>
            </p:nvSpPr>
            <p:spPr>
              <a:xfrm>
                <a:off x="1812091" y="2690988"/>
                <a:ext cx="238959" cy="764886"/>
              </a:xfrm>
              <a:custGeom>
                <a:avLst/>
                <a:gdLst>
                  <a:gd name="connsiteX0" fmla="*/ 15875 w 254000"/>
                  <a:gd name="connsiteY0" fmla="*/ 0 h 730250"/>
                  <a:gd name="connsiteX1" fmla="*/ 0 w 254000"/>
                  <a:gd name="connsiteY1" fmla="*/ 238125 h 730250"/>
                  <a:gd name="connsiteX2" fmla="*/ 136525 w 254000"/>
                  <a:gd name="connsiteY2" fmla="*/ 704850 h 730250"/>
                  <a:gd name="connsiteX3" fmla="*/ 254000 w 254000"/>
                  <a:gd name="connsiteY3" fmla="*/ 730250 h 730250"/>
                  <a:gd name="connsiteX4" fmla="*/ 149225 w 254000"/>
                  <a:gd name="connsiteY4" fmla="*/ 130175 h 730250"/>
                  <a:gd name="connsiteX5" fmla="*/ 15875 w 254000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55049"/>
                  <a:gd name="connsiteX1" fmla="*/ 5556 w 238125"/>
                  <a:gd name="connsiteY1" fmla="*/ 238125 h 755049"/>
                  <a:gd name="connsiteX2" fmla="*/ 123032 w 238125"/>
                  <a:gd name="connsiteY2" fmla="*/ 740568 h 755049"/>
                  <a:gd name="connsiteX3" fmla="*/ 238125 w 238125"/>
                  <a:gd name="connsiteY3" fmla="*/ 730250 h 755049"/>
                  <a:gd name="connsiteX4" fmla="*/ 133350 w 238125"/>
                  <a:gd name="connsiteY4" fmla="*/ 130175 h 755049"/>
                  <a:gd name="connsiteX5" fmla="*/ 0 w 238125"/>
                  <a:gd name="connsiteY5" fmla="*/ 0 h 755049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959" h="764886">
                    <a:moveTo>
                      <a:pt x="834" y="0"/>
                    </a:moveTo>
                    <a:cubicBezTo>
                      <a:pt x="2686" y="79375"/>
                      <a:pt x="-4987" y="158750"/>
                      <a:pt x="6390" y="238125"/>
                    </a:cubicBezTo>
                    <a:cubicBezTo>
                      <a:pt x="106667" y="367506"/>
                      <a:pt x="125982" y="580230"/>
                      <a:pt x="123866" y="740568"/>
                    </a:cubicBezTo>
                    <a:cubicBezTo>
                      <a:pt x="152705" y="768085"/>
                      <a:pt x="207739" y="781314"/>
                      <a:pt x="238959" y="730250"/>
                    </a:cubicBezTo>
                    <a:cubicBezTo>
                      <a:pt x="227846" y="530225"/>
                      <a:pt x="209590" y="330200"/>
                      <a:pt x="134184" y="130175"/>
                    </a:cubicBezTo>
                    <a:cubicBezTo>
                      <a:pt x="101639" y="72495"/>
                      <a:pt x="66715" y="29105"/>
                      <a:pt x="83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9 Forma libre"/>
              <p:cNvSpPr/>
              <p:nvPr/>
            </p:nvSpPr>
            <p:spPr>
              <a:xfrm>
                <a:off x="1114427" y="2704789"/>
                <a:ext cx="222250" cy="724686"/>
              </a:xfrm>
              <a:custGeom>
                <a:avLst/>
                <a:gdLst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19424 w 228949"/>
                  <a:gd name="connsiteY0" fmla="*/ 0 h 717550"/>
                  <a:gd name="connsiteX1" fmla="*/ 228949 w 228949"/>
                  <a:gd name="connsiteY1" fmla="*/ 177800 h 717550"/>
                  <a:gd name="connsiteX2" fmla="*/ 127349 w 228949"/>
                  <a:gd name="connsiteY2" fmla="*/ 717550 h 717550"/>
                  <a:gd name="connsiteX3" fmla="*/ 16224 w 228949"/>
                  <a:gd name="connsiteY3" fmla="*/ 708025 h 717550"/>
                  <a:gd name="connsiteX4" fmla="*/ 219424 w 228949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06922 w 216447"/>
                  <a:gd name="connsiteY0" fmla="*/ 0 h 717550"/>
                  <a:gd name="connsiteX1" fmla="*/ 216447 w 216447"/>
                  <a:gd name="connsiteY1" fmla="*/ 177800 h 717550"/>
                  <a:gd name="connsiteX2" fmla="*/ 114847 w 216447"/>
                  <a:gd name="connsiteY2" fmla="*/ 717550 h 717550"/>
                  <a:gd name="connsiteX3" fmla="*/ 3722 w 216447"/>
                  <a:gd name="connsiteY3" fmla="*/ 708025 h 717550"/>
                  <a:gd name="connsiteX4" fmla="*/ 206922 w 216447"/>
                  <a:gd name="connsiteY4" fmla="*/ 0 h 717550"/>
                  <a:gd name="connsiteX0" fmla="*/ 206922 w 216447"/>
                  <a:gd name="connsiteY0" fmla="*/ 8343 h 725893"/>
                  <a:gd name="connsiteX1" fmla="*/ 208509 w 216447"/>
                  <a:gd name="connsiteY1" fmla="*/ 406 h 725893"/>
                  <a:gd name="connsiteX2" fmla="*/ 216447 w 216447"/>
                  <a:gd name="connsiteY2" fmla="*/ 186143 h 725893"/>
                  <a:gd name="connsiteX3" fmla="*/ 114847 w 216447"/>
                  <a:gd name="connsiteY3" fmla="*/ 725893 h 725893"/>
                  <a:gd name="connsiteX4" fmla="*/ 3722 w 216447"/>
                  <a:gd name="connsiteY4" fmla="*/ 716368 h 725893"/>
                  <a:gd name="connsiteX5" fmla="*/ 206922 w 216447"/>
                  <a:gd name="connsiteY5" fmla="*/ 8343 h 725893"/>
                  <a:gd name="connsiteX0" fmla="*/ 206922 w 216447"/>
                  <a:gd name="connsiteY0" fmla="*/ 13010 h 730560"/>
                  <a:gd name="connsiteX1" fmla="*/ 198984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30560"/>
                  <a:gd name="connsiteX1" fmla="*/ 206128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40336"/>
                  <a:gd name="connsiteX1" fmla="*/ 206128 w 216447"/>
                  <a:gd name="connsiteY1" fmla="*/ 311 h 740336"/>
                  <a:gd name="connsiteX2" fmla="*/ 216447 w 216447"/>
                  <a:gd name="connsiteY2" fmla="*/ 190810 h 740336"/>
                  <a:gd name="connsiteX3" fmla="*/ 114847 w 216447"/>
                  <a:gd name="connsiteY3" fmla="*/ 730560 h 740336"/>
                  <a:gd name="connsiteX4" fmla="*/ 3722 w 216447"/>
                  <a:gd name="connsiteY4" fmla="*/ 721035 h 740336"/>
                  <a:gd name="connsiteX5" fmla="*/ 206922 w 216447"/>
                  <a:gd name="connsiteY5" fmla="*/ 13010 h 740336"/>
                  <a:gd name="connsiteX0" fmla="*/ 206922 w 216447"/>
                  <a:gd name="connsiteY0" fmla="*/ 13010 h 744588"/>
                  <a:gd name="connsiteX1" fmla="*/ 206128 w 216447"/>
                  <a:gd name="connsiteY1" fmla="*/ 311 h 744588"/>
                  <a:gd name="connsiteX2" fmla="*/ 216447 w 216447"/>
                  <a:gd name="connsiteY2" fmla="*/ 190810 h 744588"/>
                  <a:gd name="connsiteX3" fmla="*/ 114847 w 216447"/>
                  <a:gd name="connsiteY3" fmla="*/ 730560 h 744588"/>
                  <a:gd name="connsiteX4" fmla="*/ 3722 w 216447"/>
                  <a:gd name="connsiteY4" fmla="*/ 721035 h 744588"/>
                  <a:gd name="connsiteX5" fmla="*/ 206922 w 216447"/>
                  <a:gd name="connsiteY5" fmla="*/ 13010 h 744588"/>
                  <a:gd name="connsiteX0" fmla="*/ 206922 w 216447"/>
                  <a:gd name="connsiteY0" fmla="*/ 13010 h 732266"/>
                  <a:gd name="connsiteX1" fmla="*/ 206128 w 216447"/>
                  <a:gd name="connsiteY1" fmla="*/ 311 h 732266"/>
                  <a:gd name="connsiteX2" fmla="*/ 216447 w 216447"/>
                  <a:gd name="connsiteY2" fmla="*/ 190810 h 732266"/>
                  <a:gd name="connsiteX3" fmla="*/ 117228 w 216447"/>
                  <a:gd name="connsiteY3" fmla="*/ 704366 h 732266"/>
                  <a:gd name="connsiteX4" fmla="*/ 3722 w 216447"/>
                  <a:gd name="connsiteY4" fmla="*/ 721035 h 732266"/>
                  <a:gd name="connsiteX5" fmla="*/ 206922 w 216447"/>
                  <a:gd name="connsiteY5" fmla="*/ 13010 h 732266"/>
                  <a:gd name="connsiteX0" fmla="*/ 215932 w 225457"/>
                  <a:gd name="connsiteY0" fmla="*/ 13010 h 724686"/>
                  <a:gd name="connsiteX1" fmla="*/ 215138 w 225457"/>
                  <a:gd name="connsiteY1" fmla="*/ 311 h 724686"/>
                  <a:gd name="connsiteX2" fmla="*/ 225457 w 225457"/>
                  <a:gd name="connsiteY2" fmla="*/ 190810 h 724686"/>
                  <a:gd name="connsiteX3" fmla="*/ 126238 w 225457"/>
                  <a:gd name="connsiteY3" fmla="*/ 704366 h 724686"/>
                  <a:gd name="connsiteX4" fmla="*/ 3207 w 225457"/>
                  <a:gd name="connsiteY4" fmla="*/ 709129 h 724686"/>
                  <a:gd name="connsiteX5" fmla="*/ 215932 w 225457"/>
                  <a:gd name="connsiteY5" fmla="*/ 13010 h 724686"/>
                  <a:gd name="connsiteX0" fmla="*/ 213055 w 222580"/>
                  <a:gd name="connsiteY0" fmla="*/ 13010 h 724686"/>
                  <a:gd name="connsiteX1" fmla="*/ 212261 w 222580"/>
                  <a:gd name="connsiteY1" fmla="*/ 311 h 724686"/>
                  <a:gd name="connsiteX2" fmla="*/ 222580 w 222580"/>
                  <a:gd name="connsiteY2" fmla="*/ 190810 h 724686"/>
                  <a:gd name="connsiteX3" fmla="*/ 123361 w 222580"/>
                  <a:gd name="connsiteY3" fmla="*/ 704366 h 724686"/>
                  <a:gd name="connsiteX4" fmla="*/ 330 w 222580"/>
                  <a:gd name="connsiteY4" fmla="*/ 709129 h 724686"/>
                  <a:gd name="connsiteX5" fmla="*/ 213055 w 222580"/>
                  <a:gd name="connsiteY5" fmla="*/ 13010 h 724686"/>
                  <a:gd name="connsiteX0" fmla="*/ 212725 w 222250"/>
                  <a:gd name="connsiteY0" fmla="*/ 13010 h 724686"/>
                  <a:gd name="connsiteX1" fmla="*/ 211931 w 222250"/>
                  <a:gd name="connsiteY1" fmla="*/ 311 h 724686"/>
                  <a:gd name="connsiteX2" fmla="*/ 222250 w 222250"/>
                  <a:gd name="connsiteY2" fmla="*/ 190810 h 724686"/>
                  <a:gd name="connsiteX3" fmla="*/ 123031 w 222250"/>
                  <a:gd name="connsiteY3" fmla="*/ 704366 h 724686"/>
                  <a:gd name="connsiteX4" fmla="*/ 0 w 222250"/>
                  <a:gd name="connsiteY4" fmla="*/ 709129 h 724686"/>
                  <a:gd name="connsiteX5" fmla="*/ 212725 w 222250"/>
                  <a:gd name="connsiteY5" fmla="*/ 13010 h 72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50" h="724686">
                    <a:moveTo>
                      <a:pt x="212725" y="13010"/>
                    </a:moveTo>
                    <a:cubicBezTo>
                      <a:pt x="213254" y="15920"/>
                      <a:pt x="211402" y="-2599"/>
                      <a:pt x="211931" y="311"/>
                    </a:cubicBezTo>
                    <a:lnTo>
                      <a:pt x="222250" y="190810"/>
                    </a:lnTo>
                    <a:cubicBezTo>
                      <a:pt x="135995" y="335008"/>
                      <a:pt x="116417" y="505399"/>
                      <a:pt x="123031" y="704366"/>
                    </a:cubicBezTo>
                    <a:cubicBezTo>
                      <a:pt x="85989" y="729766"/>
                      <a:pt x="20373" y="731354"/>
                      <a:pt x="0" y="709129"/>
                    </a:cubicBezTo>
                    <a:cubicBezTo>
                      <a:pt x="3440" y="451690"/>
                      <a:pt x="21167" y="203775"/>
                      <a:pt x="212725" y="1301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10 Forma libre"/>
              <p:cNvSpPr/>
              <p:nvPr/>
            </p:nvSpPr>
            <p:spPr>
              <a:xfrm rot="21415666">
                <a:off x="1115561" y="3439015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lnTo>
                      <a:pt x="116563" y="4763"/>
                    </a:ln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11 Forma libre"/>
              <p:cNvSpPr/>
              <p:nvPr/>
            </p:nvSpPr>
            <p:spPr>
              <a:xfrm>
                <a:off x="1591189" y="3889374"/>
                <a:ext cx="189986" cy="729329"/>
              </a:xfrm>
              <a:custGeom>
                <a:avLst/>
                <a:gdLst>
                  <a:gd name="connsiteX0" fmla="*/ 0 w 187325"/>
                  <a:gd name="connsiteY0" fmla="*/ 3175 h 698500"/>
                  <a:gd name="connsiteX1" fmla="*/ 187325 w 187325"/>
                  <a:gd name="connsiteY1" fmla="*/ 0 h 698500"/>
                  <a:gd name="connsiteX2" fmla="*/ 184150 w 187325"/>
                  <a:gd name="connsiteY2" fmla="*/ 698500 h 698500"/>
                  <a:gd name="connsiteX3" fmla="*/ 3175 w 187325"/>
                  <a:gd name="connsiteY3" fmla="*/ 698500 h 698500"/>
                  <a:gd name="connsiteX4" fmla="*/ 0 w 187325"/>
                  <a:gd name="connsiteY4" fmla="*/ 3175 h 698500"/>
                  <a:gd name="connsiteX0" fmla="*/ 0 w 187325"/>
                  <a:gd name="connsiteY0" fmla="*/ 3175 h 722488"/>
                  <a:gd name="connsiteX1" fmla="*/ 187325 w 187325"/>
                  <a:gd name="connsiteY1" fmla="*/ 0 h 722488"/>
                  <a:gd name="connsiteX2" fmla="*/ 184150 w 187325"/>
                  <a:gd name="connsiteY2" fmla="*/ 698500 h 722488"/>
                  <a:gd name="connsiteX3" fmla="*/ 3175 w 187325"/>
                  <a:gd name="connsiteY3" fmla="*/ 698500 h 722488"/>
                  <a:gd name="connsiteX4" fmla="*/ 0 w 187325"/>
                  <a:gd name="connsiteY4" fmla="*/ 3175 h 722488"/>
                  <a:gd name="connsiteX0" fmla="*/ 0 w 187325"/>
                  <a:gd name="connsiteY0" fmla="*/ 3175 h 731170"/>
                  <a:gd name="connsiteX1" fmla="*/ 187325 w 187325"/>
                  <a:gd name="connsiteY1" fmla="*/ 0 h 731170"/>
                  <a:gd name="connsiteX2" fmla="*/ 184150 w 187325"/>
                  <a:gd name="connsiteY2" fmla="*/ 698500 h 731170"/>
                  <a:gd name="connsiteX3" fmla="*/ 3175 w 187325"/>
                  <a:gd name="connsiteY3" fmla="*/ 698500 h 731170"/>
                  <a:gd name="connsiteX4" fmla="*/ 0 w 187325"/>
                  <a:gd name="connsiteY4" fmla="*/ 3175 h 731170"/>
                  <a:gd name="connsiteX0" fmla="*/ 6395 w 193720"/>
                  <a:gd name="connsiteY0" fmla="*/ 3175 h 731170"/>
                  <a:gd name="connsiteX1" fmla="*/ 193720 w 193720"/>
                  <a:gd name="connsiteY1" fmla="*/ 0 h 731170"/>
                  <a:gd name="connsiteX2" fmla="*/ 190545 w 193720"/>
                  <a:gd name="connsiteY2" fmla="*/ 698500 h 731170"/>
                  <a:gd name="connsiteX3" fmla="*/ 9570 w 193720"/>
                  <a:gd name="connsiteY3" fmla="*/ 698500 h 731170"/>
                  <a:gd name="connsiteX4" fmla="*/ 6395 w 193720"/>
                  <a:gd name="connsiteY4" fmla="*/ 3175 h 731170"/>
                  <a:gd name="connsiteX0" fmla="*/ 2661 w 189986"/>
                  <a:gd name="connsiteY0" fmla="*/ 3175 h 731170"/>
                  <a:gd name="connsiteX1" fmla="*/ 189986 w 189986"/>
                  <a:gd name="connsiteY1" fmla="*/ 0 h 731170"/>
                  <a:gd name="connsiteX2" fmla="*/ 186811 w 189986"/>
                  <a:gd name="connsiteY2" fmla="*/ 698500 h 731170"/>
                  <a:gd name="connsiteX3" fmla="*/ 5836 w 189986"/>
                  <a:gd name="connsiteY3" fmla="*/ 698500 h 731170"/>
                  <a:gd name="connsiteX4" fmla="*/ 2661 w 189986"/>
                  <a:gd name="connsiteY4" fmla="*/ 3175 h 731170"/>
                  <a:gd name="connsiteX0" fmla="*/ 2661 w 196381"/>
                  <a:gd name="connsiteY0" fmla="*/ 3175 h 731170"/>
                  <a:gd name="connsiteX1" fmla="*/ 189986 w 196381"/>
                  <a:gd name="connsiteY1" fmla="*/ 0 h 731170"/>
                  <a:gd name="connsiteX2" fmla="*/ 186811 w 196381"/>
                  <a:gd name="connsiteY2" fmla="*/ 698500 h 731170"/>
                  <a:gd name="connsiteX3" fmla="*/ 5836 w 196381"/>
                  <a:gd name="connsiteY3" fmla="*/ 698500 h 731170"/>
                  <a:gd name="connsiteX4" fmla="*/ 2661 w 196381"/>
                  <a:gd name="connsiteY4" fmla="*/ 3175 h 731170"/>
                  <a:gd name="connsiteX0" fmla="*/ 2661 w 193007"/>
                  <a:gd name="connsiteY0" fmla="*/ 3175 h 731170"/>
                  <a:gd name="connsiteX1" fmla="*/ 189986 w 193007"/>
                  <a:gd name="connsiteY1" fmla="*/ 0 h 731170"/>
                  <a:gd name="connsiteX2" fmla="*/ 186811 w 193007"/>
                  <a:gd name="connsiteY2" fmla="*/ 698500 h 731170"/>
                  <a:gd name="connsiteX3" fmla="*/ 5836 w 193007"/>
                  <a:gd name="connsiteY3" fmla="*/ 698500 h 731170"/>
                  <a:gd name="connsiteX4" fmla="*/ 2661 w 193007"/>
                  <a:gd name="connsiteY4" fmla="*/ 3175 h 731170"/>
                  <a:gd name="connsiteX0" fmla="*/ 2661 w 189986"/>
                  <a:gd name="connsiteY0" fmla="*/ 3175 h 729329"/>
                  <a:gd name="connsiteX1" fmla="*/ 189986 w 189986"/>
                  <a:gd name="connsiteY1" fmla="*/ 0 h 729329"/>
                  <a:gd name="connsiteX2" fmla="*/ 180461 w 189986"/>
                  <a:gd name="connsiteY2" fmla="*/ 695325 h 729329"/>
                  <a:gd name="connsiteX3" fmla="*/ 5836 w 189986"/>
                  <a:gd name="connsiteY3" fmla="*/ 698500 h 729329"/>
                  <a:gd name="connsiteX4" fmla="*/ 2661 w 189986"/>
                  <a:gd name="connsiteY4" fmla="*/ 3175 h 7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86" h="729329">
                    <a:moveTo>
                      <a:pt x="2661" y="3175"/>
                    </a:moveTo>
                    <a:lnTo>
                      <a:pt x="189986" y="0"/>
                    </a:lnTo>
                    <a:cubicBezTo>
                      <a:pt x="169878" y="236008"/>
                      <a:pt x="200569" y="462492"/>
                      <a:pt x="180461" y="695325"/>
                    </a:cubicBezTo>
                    <a:cubicBezTo>
                      <a:pt x="104261" y="749300"/>
                      <a:pt x="37586" y="730250"/>
                      <a:pt x="5836" y="698500"/>
                    </a:cubicBezTo>
                    <a:cubicBezTo>
                      <a:pt x="-14272" y="466725"/>
                      <a:pt x="25944" y="238125"/>
                      <a:pt x="2661" y="317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12 Forma libre"/>
              <p:cNvSpPr/>
              <p:nvPr/>
            </p:nvSpPr>
            <p:spPr>
              <a:xfrm>
                <a:off x="1326970" y="3884612"/>
                <a:ext cx="204445" cy="725746"/>
              </a:xfrm>
              <a:custGeom>
                <a:avLst/>
                <a:gdLst>
                  <a:gd name="connsiteX0" fmla="*/ 25400 w 184150"/>
                  <a:gd name="connsiteY0" fmla="*/ 0 h 711200"/>
                  <a:gd name="connsiteX1" fmla="*/ 184150 w 184150"/>
                  <a:gd name="connsiteY1" fmla="*/ 3175 h 711200"/>
                  <a:gd name="connsiteX2" fmla="*/ 184150 w 184150"/>
                  <a:gd name="connsiteY2" fmla="*/ 708025 h 711200"/>
                  <a:gd name="connsiteX3" fmla="*/ 0 w 184150"/>
                  <a:gd name="connsiteY3" fmla="*/ 711200 h 711200"/>
                  <a:gd name="connsiteX4" fmla="*/ 25400 w 184150"/>
                  <a:gd name="connsiteY4" fmla="*/ 0 h 711200"/>
                  <a:gd name="connsiteX0" fmla="*/ 25400 w 184150"/>
                  <a:gd name="connsiteY0" fmla="*/ 9525 h 720725"/>
                  <a:gd name="connsiteX1" fmla="*/ 184150 w 184150"/>
                  <a:gd name="connsiteY1" fmla="*/ 12700 h 720725"/>
                  <a:gd name="connsiteX2" fmla="*/ 184150 w 184150"/>
                  <a:gd name="connsiteY2" fmla="*/ 717550 h 720725"/>
                  <a:gd name="connsiteX3" fmla="*/ 0 w 184150"/>
                  <a:gd name="connsiteY3" fmla="*/ 720725 h 720725"/>
                  <a:gd name="connsiteX4" fmla="*/ 19050 w 184150"/>
                  <a:gd name="connsiteY4" fmla="*/ 0 h 720725"/>
                  <a:gd name="connsiteX5" fmla="*/ 25400 w 184150"/>
                  <a:gd name="connsiteY5" fmla="*/ 9525 h 720725"/>
                  <a:gd name="connsiteX0" fmla="*/ 25400 w 184150"/>
                  <a:gd name="connsiteY0" fmla="*/ 15875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5400 w 184150"/>
                  <a:gd name="connsiteY5" fmla="*/ 15875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3291 w 185216"/>
                  <a:gd name="connsiteY0" fmla="*/ 0 h 727075"/>
                  <a:gd name="connsiteX1" fmla="*/ 185216 w 185216"/>
                  <a:gd name="connsiteY1" fmla="*/ 0 h 727075"/>
                  <a:gd name="connsiteX2" fmla="*/ 185216 w 185216"/>
                  <a:gd name="connsiteY2" fmla="*/ 723900 h 727075"/>
                  <a:gd name="connsiteX3" fmla="*/ 1066 w 185216"/>
                  <a:gd name="connsiteY3" fmla="*/ 727075 h 727075"/>
                  <a:gd name="connsiteX4" fmla="*/ 20116 w 185216"/>
                  <a:gd name="connsiteY4" fmla="*/ 6350 h 727075"/>
                  <a:gd name="connsiteX5" fmla="*/ 23291 w 185216"/>
                  <a:gd name="connsiteY5" fmla="*/ 0 h 727075"/>
                  <a:gd name="connsiteX0" fmla="*/ 23291 w 185216"/>
                  <a:gd name="connsiteY0" fmla="*/ 0 h 748962"/>
                  <a:gd name="connsiteX1" fmla="*/ 185216 w 185216"/>
                  <a:gd name="connsiteY1" fmla="*/ 0 h 748962"/>
                  <a:gd name="connsiteX2" fmla="*/ 185216 w 185216"/>
                  <a:gd name="connsiteY2" fmla="*/ 723900 h 748962"/>
                  <a:gd name="connsiteX3" fmla="*/ 1066 w 185216"/>
                  <a:gd name="connsiteY3" fmla="*/ 727075 h 748962"/>
                  <a:gd name="connsiteX4" fmla="*/ 20116 w 185216"/>
                  <a:gd name="connsiteY4" fmla="*/ 6350 h 748962"/>
                  <a:gd name="connsiteX5" fmla="*/ 23291 w 185216"/>
                  <a:gd name="connsiteY5" fmla="*/ 0 h 748962"/>
                  <a:gd name="connsiteX0" fmla="*/ 23291 w 185216"/>
                  <a:gd name="connsiteY0" fmla="*/ 0 h 764779"/>
                  <a:gd name="connsiteX1" fmla="*/ 185216 w 185216"/>
                  <a:gd name="connsiteY1" fmla="*/ 0 h 764779"/>
                  <a:gd name="connsiteX2" fmla="*/ 185216 w 185216"/>
                  <a:gd name="connsiteY2" fmla="*/ 723900 h 764779"/>
                  <a:gd name="connsiteX3" fmla="*/ 1066 w 185216"/>
                  <a:gd name="connsiteY3" fmla="*/ 727075 h 764779"/>
                  <a:gd name="connsiteX4" fmla="*/ 20116 w 185216"/>
                  <a:gd name="connsiteY4" fmla="*/ 6350 h 764779"/>
                  <a:gd name="connsiteX5" fmla="*/ 23291 w 185216"/>
                  <a:gd name="connsiteY5" fmla="*/ 0 h 764779"/>
                  <a:gd name="connsiteX0" fmla="*/ 23291 w 196504"/>
                  <a:gd name="connsiteY0" fmla="*/ 0 h 764779"/>
                  <a:gd name="connsiteX1" fmla="*/ 185216 w 196504"/>
                  <a:gd name="connsiteY1" fmla="*/ 0 h 764779"/>
                  <a:gd name="connsiteX2" fmla="*/ 185216 w 196504"/>
                  <a:gd name="connsiteY2" fmla="*/ 723900 h 764779"/>
                  <a:gd name="connsiteX3" fmla="*/ 1066 w 196504"/>
                  <a:gd name="connsiteY3" fmla="*/ 727075 h 764779"/>
                  <a:gd name="connsiteX4" fmla="*/ 20116 w 196504"/>
                  <a:gd name="connsiteY4" fmla="*/ 6350 h 764779"/>
                  <a:gd name="connsiteX5" fmla="*/ 23291 w 196504"/>
                  <a:gd name="connsiteY5" fmla="*/ 0 h 764779"/>
                  <a:gd name="connsiteX0" fmla="*/ 23291 w 214899"/>
                  <a:gd name="connsiteY0" fmla="*/ 0 h 764779"/>
                  <a:gd name="connsiteX1" fmla="*/ 207441 w 214899"/>
                  <a:gd name="connsiteY1" fmla="*/ 0 h 764779"/>
                  <a:gd name="connsiteX2" fmla="*/ 185216 w 214899"/>
                  <a:gd name="connsiteY2" fmla="*/ 723900 h 764779"/>
                  <a:gd name="connsiteX3" fmla="*/ 1066 w 214899"/>
                  <a:gd name="connsiteY3" fmla="*/ 727075 h 764779"/>
                  <a:gd name="connsiteX4" fmla="*/ 20116 w 214899"/>
                  <a:gd name="connsiteY4" fmla="*/ 6350 h 764779"/>
                  <a:gd name="connsiteX5" fmla="*/ 23291 w 214899"/>
                  <a:gd name="connsiteY5" fmla="*/ 0 h 764779"/>
                  <a:gd name="connsiteX0" fmla="*/ 23291 w 207715"/>
                  <a:gd name="connsiteY0" fmla="*/ 0 h 764779"/>
                  <a:gd name="connsiteX1" fmla="*/ 207441 w 207715"/>
                  <a:gd name="connsiteY1" fmla="*/ 0 h 764779"/>
                  <a:gd name="connsiteX2" fmla="*/ 185216 w 207715"/>
                  <a:gd name="connsiteY2" fmla="*/ 723900 h 764779"/>
                  <a:gd name="connsiteX3" fmla="*/ 1066 w 207715"/>
                  <a:gd name="connsiteY3" fmla="*/ 727075 h 764779"/>
                  <a:gd name="connsiteX4" fmla="*/ 20116 w 207715"/>
                  <a:gd name="connsiteY4" fmla="*/ 6350 h 764779"/>
                  <a:gd name="connsiteX5" fmla="*/ 23291 w 207715"/>
                  <a:gd name="connsiteY5" fmla="*/ 0 h 764779"/>
                  <a:gd name="connsiteX0" fmla="*/ 23291 w 210179"/>
                  <a:gd name="connsiteY0" fmla="*/ 0 h 764779"/>
                  <a:gd name="connsiteX1" fmla="*/ 207441 w 210179"/>
                  <a:gd name="connsiteY1" fmla="*/ 0 h 764779"/>
                  <a:gd name="connsiteX2" fmla="*/ 185216 w 210179"/>
                  <a:gd name="connsiteY2" fmla="*/ 723900 h 764779"/>
                  <a:gd name="connsiteX3" fmla="*/ 1066 w 210179"/>
                  <a:gd name="connsiteY3" fmla="*/ 727075 h 764779"/>
                  <a:gd name="connsiteX4" fmla="*/ 20116 w 210179"/>
                  <a:gd name="connsiteY4" fmla="*/ 6350 h 764779"/>
                  <a:gd name="connsiteX5" fmla="*/ 23291 w 210179"/>
                  <a:gd name="connsiteY5" fmla="*/ 0 h 764779"/>
                  <a:gd name="connsiteX0" fmla="*/ 23291 w 217958"/>
                  <a:gd name="connsiteY0" fmla="*/ 0 h 757579"/>
                  <a:gd name="connsiteX1" fmla="*/ 207441 w 217958"/>
                  <a:gd name="connsiteY1" fmla="*/ 0 h 757579"/>
                  <a:gd name="connsiteX2" fmla="*/ 201091 w 217958"/>
                  <a:gd name="connsiteY2" fmla="*/ 707468 h 757579"/>
                  <a:gd name="connsiteX3" fmla="*/ 1066 w 217958"/>
                  <a:gd name="connsiteY3" fmla="*/ 727075 h 757579"/>
                  <a:gd name="connsiteX4" fmla="*/ 20116 w 217958"/>
                  <a:gd name="connsiteY4" fmla="*/ 6350 h 757579"/>
                  <a:gd name="connsiteX5" fmla="*/ 23291 w 217958"/>
                  <a:gd name="connsiteY5" fmla="*/ 0 h 757579"/>
                  <a:gd name="connsiteX0" fmla="*/ 23291 w 208686"/>
                  <a:gd name="connsiteY0" fmla="*/ 0 h 757579"/>
                  <a:gd name="connsiteX1" fmla="*/ 207441 w 208686"/>
                  <a:gd name="connsiteY1" fmla="*/ 0 h 757579"/>
                  <a:gd name="connsiteX2" fmla="*/ 201091 w 208686"/>
                  <a:gd name="connsiteY2" fmla="*/ 707468 h 757579"/>
                  <a:gd name="connsiteX3" fmla="*/ 1066 w 208686"/>
                  <a:gd name="connsiteY3" fmla="*/ 727075 h 757579"/>
                  <a:gd name="connsiteX4" fmla="*/ 20116 w 208686"/>
                  <a:gd name="connsiteY4" fmla="*/ 6350 h 757579"/>
                  <a:gd name="connsiteX5" fmla="*/ 23291 w 208686"/>
                  <a:gd name="connsiteY5" fmla="*/ 0 h 757579"/>
                  <a:gd name="connsiteX0" fmla="*/ 22225 w 207620"/>
                  <a:gd name="connsiteY0" fmla="*/ 0 h 757579"/>
                  <a:gd name="connsiteX1" fmla="*/ 206375 w 207620"/>
                  <a:gd name="connsiteY1" fmla="*/ 0 h 757579"/>
                  <a:gd name="connsiteX2" fmla="*/ 200025 w 207620"/>
                  <a:gd name="connsiteY2" fmla="*/ 707468 h 757579"/>
                  <a:gd name="connsiteX3" fmla="*/ 0 w 207620"/>
                  <a:gd name="connsiteY3" fmla="*/ 727075 h 757579"/>
                  <a:gd name="connsiteX4" fmla="*/ 19050 w 207620"/>
                  <a:gd name="connsiteY4" fmla="*/ 6350 h 757579"/>
                  <a:gd name="connsiteX5" fmla="*/ 22225 w 207620"/>
                  <a:gd name="connsiteY5" fmla="*/ 0 h 757579"/>
                  <a:gd name="connsiteX0" fmla="*/ 32881 w 218276"/>
                  <a:gd name="connsiteY0" fmla="*/ 0 h 757579"/>
                  <a:gd name="connsiteX1" fmla="*/ 217031 w 218276"/>
                  <a:gd name="connsiteY1" fmla="*/ 0 h 757579"/>
                  <a:gd name="connsiteX2" fmla="*/ 210681 w 218276"/>
                  <a:gd name="connsiteY2" fmla="*/ 707468 h 757579"/>
                  <a:gd name="connsiteX3" fmla="*/ 10656 w 218276"/>
                  <a:gd name="connsiteY3" fmla="*/ 727075 h 757579"/>
                  <a:gd name="connsiteX4" fmla="*/ 26711 w 218276"/>
                  <a:gd name="connsiteY4" fmla="*/ 484747 h 757579"/>
                  <a:gd name="connsiteX5" fmla="*/ 29706 w 218276"/>
                  <a:gd name="connsiteY5" fmla="*/ 6350 h 757579"/>
                  <a:gd name="connsiteX6" fmla="*/ 32881 w 218276"/>
                  <a:gd name="connsiteY6" fmla="*/ 0 h 757579"/>
                  <a:gd name="connsiteX0" fmla="*/ 18203 w 203598"/>
                  <a:gd name="connsiteY0" fmla="*/ 0 h 745189"/>
                  <a:gd name="connsiteX1" fmla="*/ 202353 w 203598"/>
                  <a:gd name="connsiteY1" fmla="*/ 0 h 745189"/>
                  <a:gd name="connsiteX2" fmla="*/ 196003 w 203598"/>
                  <a:gd name="connsiteY2" fmla="*/ 707468 h 745189"/>
                  <a:gd name="connsiteX3" fmla="*/ 15028 w 203598"/>
                  <a:gd name="connsiteY3" fmla="*/ 704070 h 745189"/>
                  <a:gd name="connsiteX4" fmla="*/ 12033 w 203598"/>
                  <a:gd name="connsiteY4" fmla="*/ 484747 h 745189"/>
                  <a:gd name="connsiteX5" fmla="*/ 15028 w 203598"/>
                  <a:gd name="connsiteY5" fmla="*/ 6350 h 745189"/>
                  <a:gd name="connsiteX6" fmla="*/ 18203 w 203598"/>
                  <a:gd name="connsiteY6" fmla="*/ 0 h 745189"/>
                  <a:gd name="connsiteX0" fmla="*/ 6758 w 192153"/>
                  <a:gd name="connsiteY0" fmla="*/ 0 h 745189"/>
                  <a:gd name="connsiteX1" fmla="*/ 190908 w 192153"/>
                  <a:gd name="connsiteY1" fmla="*/ 0 h 745189"/>
                  <a:gd name="connsiteX2" fmla="*/ 184558 w 192153"/>
                  <a:gd name="connsiteY2" fmla="*/ 707468 h 745189"/>
                  <a:gd name="connsiteX3" fmla="*/ 3583 w 192153"/>
                  <a:gd name="connsiteY3" fmla="*/ 704070 h 745189"/>
                  <a:gd name="connsiteX4" fmla="*/ 588 w 192153"/>
                  <a:gd name="connsiteY4" fmla="*/ 484747 h 745189"/>
                  <a:gd name="connsiteX5" fmla="*/ 3583 w 192153"/>
                  <a:gd name="connsiteY5" fmla="*/ 6350 h 745189"/>
                  <a:gd name="connsiteX6" fmla="*/ 6758 w 192153"/>
                  <a:gd name="connsiteY6" fmla="*/ 0 h 745189"/>
                  <a:gd name="connsiteX0" fmla="*/ 16698 w 202093"/>
                  <a:gd name="connsiteY0" fmla="*/ 0 h 745189"/>
                  <a:gd name="connsiteX1" fmla="*/ 200848 w 202093"/>
                  <a:gd name="connsiteY1" fmla="*/ 0 h 745189"/>
                  <a:gd name="connsiteX2" fmla="*/ 194498 w 202093"/>
                  <a:gd name="connsiteY2" fmla="*/ 707468 h 745189"/>
                  <a:gd name="connsiteX3" fmla="*/ 13523 w 202093"/>
                  <a:gd name="connsiteY3" fmla="*/ 704070 h 745189"/>
                  <a:gd name="connsiteX4" fmla="*/ 13523 w 202093"/>
                  <a:gd name="connsiteY4" fmla="*/ 6350 h 745189"/>
                  <a:gd name="connsiteX5" fmla="*/ 16698 w 202093"/>
                  <a:gd name="connsiteY5" fmla="*/ 0 h 745189"/>
                  <a:gd name="connsiteX0" fmla="*/ 3263 w 188658"/>
                  <a:gd name="connsiteY0" fmla="*/ 0 h 745189"/>
                  <a:gd name="connsiteX1" fmla="*/ 187413 w 188658"/>
                  <a:gd name="connsiteY1" fmla="*/ 0 h 745189"/>
                  <a:gd name="connsiteX2" fmla="*/ 181063 w 188658"/>
                  <a:gd name="connsiteY2" fmla="*/ 707468 h 745189"/>
                  <a:gd name="connsiteX3" fmla="*/ 88 w 188658"/>
                  <a:gd name="connsiteY3" fmla="*/ 704070 h 745189"/>
                  <a:gd name="connsiteX4" fmla="*/ 88 w 188658"/>
                  <a:gd name="connsiteY4" fmla="*/ 6350 h 745189"/>
                  <a:gd name="connsiteX5" fmla="*/ 3263 w 188658"/>
                  <a:gd name="connsiteY5" fmla="*/ 0 h 745189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44301"/>
                  <a:gd name="connsiteX1" fmla="*/ 203200 w 204445"/>
                  <a:gd name="connsiteY1" fmla="*/ 0 h 744301"/>
                  <a:gd name="connsiteX2" fmla="*/ 196850 w 204445"/>
                  <a:gd name="connsiteY2" fmla="*/ 707468 h 744301"/>
                  <a:gd name="connsiteX3" fmla="*/ 0 w 204445"/>
                  <a:gd name="connsiteY3" fmla="*/ 687638 h 744301"/>
                  <a:gd name="connsiteX4" fmla="*/ 15875 w 204445"/>
                  <a:gd name="connsiteY4" fmla="*/ 6350 h 744301"/>
                  <a:gd name="connsiteX5" fmla="*/ 19050 w 204445"/>
                  <a:gd name="connsiteY5" fmla="*/ 0 h 744301"/>
                  <a:gd name="connsiteX0" fmla="*/ 19050 w 204445"/>
                  <a:gd name="connsiteY0" fmla="*/ 0 h 751212"/>
                  <a:gd name="connsiteX1" fmla="*/ 203200 w 204445"/>
                  <a:gd name="connsiteY1" fmla="*/ 0 h 751212"/>
                  <a:gd name="connsiteX2" fmla="*/ 196850 w 204445"/>
                  <a:gd name="connsiteY2" fmla="*/ 707468 h 751212"/>
                  <a:gd name="connsiteX3" fmla="*/ 0 w 204445"/>
                  <a:gd name="connsiteY3" fmla="*/ 687638 h 751212"/>
                  <a:gd name="connsiteX4" fmla="*/ 15875 w 204445"/>
                  <a:gd name="connsiteY4" fmla="*/ 6350 h 751212"/>
                  <a:gd name="connsiteX5" fmla="*/ 19050 w 204445"/>
                  <a:gd name="connsiteY5" fmla="*/ 0 h 7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445" h="751212">
                    <a:moveTo>
                      <a:pt x="19050" y="0"/>
                    </a:moveTo>
                    <a:lnTo>
                      <a:pt x="203200" y="0"/>
                    </a:lnTo>
                    <a:cubicBezTo>
                      <a:pt x="206375" y="247873"/>
                      <a:pt x="203200" y="466168"/>
                      <a:pt x="196850" y="707468"/>
                    </a:cubicBezTo>
                    <a:cubicBezTo>
                      <a:pt x="138642" y="775646"/>
                      <a:pt x="10583" y="760385"/>
                      <a:pt x="0" y="687638"/>
                    </a:cubicBezTo>
                    <a:cubicBezTo>
                      <a:pt x="7938" y="547780"/>
                      <a:pt x="15346" y="123695"/>
                      <a:pt x="15875" y="6350"/>
                    </a:cubicBezTo>
                    <a:lnTo>
                      <a:pt x="19050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Forma libre"/>
              <p:cNvSpPr/>
              <p:nvPr/>
            </p:nvSpPr>
            <p:spPr>
              <a:xfrm rot="21205554">
                <a:off x="1947431" y="3459199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cubicBezTo>
                      <a:pt x="33253" y="19622"/>
                      <a:pt x="69271" y="21611"/>
                      <a:pt x="116563" y="4763"/>
                    </a:cubicBez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" name="3 CuadroTexto"/>
            <p:cNvSpPr txBox="1"/>
            <p:nvPr/>
          </p:nvSpPr>
          <p:spPr>
            <a:xfrm>
              <a:off x="400378" y="2350351"/>
              <a:ext cx="114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328262" y="3140968"/>
            <a:ext cx="583429" cy="1135451"/>
            <a:chOff x="7792084" y="1528554"/>
            <a:chExt cx="1068340" cy="2453197"/>
          </a:xfrm>
        </p:grpSpPr>
        <p:sp>
          <p:nvSpPr>
            <p:cNvPr id="34" name="33 Elipse"/>
            <p:cNvSpPr/>
            <p:nvPr/>
          </p:nvSpPr>
          <p:spPr>
            <a:xfrm>
              <a:off x="8080531" y="1528554"/>
              <a:ext cx="504056" cy="43204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7865008" y="2027064"/>
              <a:ext cx="938212" cy="784765"/>
            </a:xfrm>
            <a:custGeom>
              <a:avLst/>
              <a:gdLst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76212 w 938212"/>
                <a:gd name="connsiteY8" fmla="*/ 757237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61925 w 938212"/>
                <a:gd name="connsiteY8" fmla="*/ 752475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81427"/>
                <a:gd name="connsiteX1" fmla="*/ 309562 w 938212"/>
                <a:gd name="connsiteY1" fmla="*/ 0 h 781427"/>
                <a:gd name="connsiteX2" fmla="*/ 466725 w 938212"/>
                <a:gd name="connsiteY2" fmla="*/ 176212 h 781427"/>
                <a:gd name="connsiteX3" fmla="*/ 614362 w 938212"/>
                <a:gd name="connsiteY3" fmla="*/ 28575 h 781427"/>
                <a:gd name="connsiteX4" fmla="*/ 938212 w 938212"/>
                <a:gd name="connsiteY4" fmla="*/ 338137 h 781427"/>
                <a:gd name="connsiteX5" fmla="*/ 776287 w 938212"/>
                <a:gd name="connsiteY5" fmla="*/ 385762 h 781427"/>
                <a:gd name="connsiteX6" fmla="*/ 728662 w 938212"/>
                <a:gd name="connsiteY6" fmla="*/ 323850 h 781427"/>
                <a:gd name="connsiteX7" fmla="*/ 742950 w 938212"/>
                <a:gd name="connsiteY7" fmla="*/ 766762 h 781427"/>
                <a:gd name="connsiteX8" fmla="*/ 161925 w 938212"/>
                <a:gd name="connsiteY8" fmla="*/ 752475 h 781427"/>
                <a:gd name="connsiteX9" fmla="*/ 190500 w 938212"/>
                <a:gd name="connsiteY9" fmla="*/ 333375 h 781427"/>
                <a:gd name="connsiteX10" fmla="*/ 104775 w 938212"/>
                <a:gd name="connsiteY10" fmla="*/ 404812 h 781427"/>
                <a:gd name="connsiteX11" fmla="*/ 0 w 938212"/>
                <a:gd name="connsiteY11" fmla="*/ 347662 h 781427"/>
                <a:gd name="connsiteX0" fmla="*/ 0 w 938212"/>
                <a:gd name="connsiteY0" fmla="*/ 347662 h 784765"/>
                <a:gd name="connsiteX1" fmla="*/ 309562 w 938212"/>
                <a:gd name="connsiteY1" fmla="*/ 0 h 784765"/>
                <a:gd name="connsiteX2" fmla="*/ 466725 w 938212"/>
                <a:gd name="connsiteY2" fmla="*/ 176212 h 784765"/>
                <a:gd name="connsiteX3" fmla="*/ 614362 w 938212"/>
                <a:gd name="connsiteY3" fmla="*/ 28575 h 784765"/>
                <a:gd name="connsiteX4" fmla="*/ 938212 w 938212"/>
                <a:gd name="connsiteY4" fmla="*/ 338137 h 784765"/>
                <a:gd name="connsiteX5" fmla="*/ 776287 w 938212"/>
                <a:gd name="connsiteY5" fmla="*/ 385762 h 784765"/>
                <a:gd name="connsiteX6" fmla="*/ 728662 w 938212"/>
                <a:gd name="connsiteY6" fmla="*/ 323850 h 784765"/>
                <a:gd name="connsiteX7" fmla="*/ 742950 w 938212"/>
                <a:gd name="connsiteY7" fmla="*/ 766762 h 784765"/>
                <a:gd name="connsiteX8" fmla="*/ 161925 w 938212"/>
                <a:gd name="connsiteY8" fmla="*/ 752475 h 784765"/>
                <a:gd name="connsiteX9" fmla="*/ 190500 w 938212"/>
                <a:gd name="connsiteY9" fmla="*/ 333375 h 784765"/>
                <a:gd name="connsiteX10" fmla="*/ 104775 w 938212"/>
                <a:gd name="connsiteY10" fmla="*/ 404812 h 784765"/>
                <a:gd name="connsiteX11" fmla="*/ 0 w 938212"/>
                <a:gd name="connsiteY11" fmla="*/ 347662 h 78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212" h="784765">
                  <a:moveTo>
                    <a:pt x="0" y="347662"/>
                  </a:moveTo>
                  <a:cubicBezTo>
                    <a:pt x="65087" y="207963"/>
                    <a:pt x="82549" y="58736"/>
                    <a:pt x="309562" y="0"/>
                  </a:cubicBezTo>
                  <a:lnTo>
                    <a:pt x="466725" y="176212"/>
                  </a:lnTo>
                  <a:lnTo>
                    <a:pt x="614362" y="28575"/>
                  </a:lnTo>
                  <a:cubicBezTo>
                    <a:pt x="736600" y="-68263"/>
                    <a:pt x="920749" y="158750"/>
                    <a:pt x="938212" y="338137"/>
                  </a:cubicBezTo>
                  <a:lnTo>
                    <a:pt x="776287" y="385762"/>
                  </a:lnTo>
                  <a:lnTo>
                    <a:pt x="728662" y="323850"/>
                  </a:lnTo>
                  <a:lnTo>
                    <a:pt x="742950" y="766762"/>
                  </a:lnTo>
                  <a:cubicBezTo>
                    <a:pt x="544512" y="804863"/>
                    <a:pt x="355600" y="773906"/>
                    <a:pt x="161925" y="752475"/>
                  </a:cubicBezTo>
                  <a:lnTo>
                    <a:pt x="190500" y="333375"/>
                  </a:lnTo>
                  <a:lnTo>
                    <a:pt x="104775" y="404812"/>
                  </a:lnTo>
                  <a:lnTo>
                    <a:pt x="0" y="34766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7792084" y="2436639"/>
              <a:ext cx="206274" cy="609600"/>
            </a:xfrm>
            <a:custGeom>
              <a:avLst/>
              <a:gdLst>
                <a:gd name="connsiteX0" fmla="*/ 0 w 147638"/>
                <a:gd name="connsiteY0" fmla="*/ 0 h 609600"/>
                <a:gd name="connsiteX1" fmla="*/ 147638 w 147638"/>
                <a:gd name="connsiteY1" fmla="*/ 61912 h 609600"/>
                <a:gd name="connsiteX2" fmla="*/ 33338 w 147638"/>
                <a:gd name="connsiteY2" fmla="*/ 609600 h 609600"/>
                <a:gd name="connsiteX3" fmla="*/ 0 w 147638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56202 w 189552"/>
                <a:gd name="connsiteY0" fmla="*/ 0 h 609600"/>
                <a:gd name="connsiteX1" fmla="*/ 189552 w 189552"/>
                <a:gd name="connsiteY1" fmla="*/ 61912 h 609600"/>
                <a:gd name="connsiteX2" fmla="*/ 75252 w 189552"/>
                <a:gd name="connsiteY2" fmla="*/ 609600 h 609600"/>
                <a:gd name="connsiteX3" fmla="*/ 56202 w 189552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79109 w 212459"/>
                <a:gd name="connsiteY0" fmla="*/ 0 h 609600"/>
                <a:gd name="connsiteX1" fmla="*/ 212459 w 212459"/>
                <a:gd name="connsiteY1" fmla="*/ 61912 h 609600"/>
                <a:gd name="connsiteX2" fmla="*/ 98159 w 212459"/>
                <a:gd name="connsiteY2" fmla="*/ 609600 h 609600"/>
                <a:gd name="connsiteX3" fmla="*/ 79109 w 212459"/>
                <a:gd name="connsiteY3" fmla="*/ 0 h 609600"/>
                <a:gd name="connsiteX0" fmla="*/ 72924 w 206274"/>
                <a:gd name="connsiteY0" fmla="*/ 0 h 609600"/>
                <a:gd name="connsiteX1" fmla="*/ 206274 w 206274"/>
                <a:gd name="connsiteY1" fmla="*/ 61912 h 609600"/>
                <a:gd name="connsiteX2" fmla="*/ 91974 w 206274"/>
                <a:gd name="connsiteY2" fmla="*/ 609600 h 609600"/>
                <a:gd name="connsiteX3" fmla="*/ 72924 w 206274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74" h="609600">
                  <a:moveTo>
                    <a:pt x="72924" y="0"/>
                  </a:moveTo>
                  <a:lnTo>
                    <a:pt x="206274" y="61912"/>
                  </a:lnTo>
                  <a:cubicBezTo>
                    <a:pt x="149124" y="230187"/>
                    <a:pt x="201511" y="574675"/>
                    <a:pt x="91974" y="609600"/>
                  </a:cubicBezTo>
                  <a:cubicBezTo>
                    <a:pt x="-81064" y="434974"/>
                    <a:pt x="36412" y="193675"/>
                    <a:pt x="72924" y="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8655584" y="2436640"/>
              <a:ext cx="204840" cy="630133"/>
            </a:xfrm>
            <a:custGeom>
              <a:avLst/>
              <a:gdLst>
                <a:gd name="connsiteX0" fmla="*/ 0 w 133350"/>
                <a:gd name="connsiteY0" fmla="*/ 47625 h 604837"/>
                <a:gd name="connsiteX1" fmla="*/ 133350 w 133350"/>
                <a:gd name="connsiteY1" fmla="*/ 0 h 604837"/>
                <a:gd name="connsiteX2" fmla="*/ 133350 w 133350"/>
                <a:gd name="connsiteY2" fmla="*/ 604837 h 604837"/>
                <a:gd name="connsiteX3" fmla="*/ 0 w 133350"/>
                <a:gd name="connsiteY3" fmla="*/ 47625 h 604837"/>
                <a:gd name="connsiteX0" fmla="*/ 0 w 188383"/>
                <a:gd name="connsiteY0" fmla="*/ 47625 h 604837"/>
                <a:gd name="connsiteX1" fmla="*/ 133350 w 188383"/>
                <a:gd name="connsiteY1" fmla="*/ 0 h 604837"/>
                <a:gd name="connsiteX2" fmla="*/ 133350 w 188383"/>
                <a:gd name="connsiteY2" fmla="*/ 604837 h 604837"/>
                <a:gd name="connsiteX3" fmla="*/ 0 w 188383"/>
                <a:gd name="connsiteY3" fmla="*/ 47625 h 604837"/>
                <a:gd name="connsiteX0" fmla="*/ 0 w 204840"/>
                <a:gd name="connsiteY0" fmla="*/ 47625 h 604837"/>
                <a:gd name="connsiteX1" fmla="*/ 133350 w 204840"/>
                <a:gd name="connsiteY1" fmla="*/ 0 h 604837"/>
                <a:gd name="connsiteX2" fmla="*/ 133350 w 204840"/>
                <a:gd name="connsiteY2" fmla="*/ 604837 h 604837"/>
                <a:gd name="connsiteX3" fmla="*/ 0 w 204840"/>
                <a:gd name="connsiteY3" fmla="*/ 47625 h 604837"/>
                <a:gd name="connsiteX0" fmla="*/ 0 w 204840"/>
                <a:gd name="connsiteY0" fmla="*/ 47625 h 605866"/>
                <a:gd name="connsiteX1" fmla="*/ 133350 w 204840"/>
                <a:gd name="connsiteY1" fmla="*/ 0 h 605866"/>
                <a:gd name="connsiteX2" fmla="*/ 133350 w 204840"/>
                <a:gd name="connsiteY2" fmla="*/ 604837 h 605866"/>
                <a:gd name="connsiteX3" fmla="*/ 0 w 204840"/>
                <a:gd name="connsiteY3" fmla="*/ 47625 h 605866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20096"/>
                <a:gd name="connsiteX1" fmla="*/ 133350 w 204840"/>
                <a:gd name="connsiteY1" fmla="*/ 0 h 620096"/>
                <a:gd name="connsiteX2" fmla="*/ 133350 w 204840"/>
                <a:gd name="connsiteY2" fmla="*/ 604837 h 620096"/>
                <a:gd name="connsiteX3" fmla="*/ 0 w 204840"/>
                <a:gd name="connsiteY3" fmla="*/ 47625 h 620096"/>
                <a:gd name="connsiteX0" fmla="*/ 0 w 204840"/>
                <a:gd name="connsiteY0" fmla="*/ 47625 h 630133"/>
                <a:gd name="connsiteX1" fmla="*/ 133350 w 204840"/>
                <a:gd name="connsiteY1" fmla="*/ 0 h 630133"/>
                <a:gd name="connsiteX2" fmla="*/ 133350 w 204840"/>
                <a:gd name="connsiteY2" fmla="*/ 604837 h 630133"/>
                <a:gd name="connsiteX3" fmla="*/ 0 w 204840"/>
                <a:gd name="connsiteY3" fmla="*/ 47625 h 63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840" h="630133">
                  <a:moveTo>
                    <a:pt x="0" y="47625"/>
                  </a:moveTo>
                  <a:lnTo>
                    <a:pt x="133350" y="0"/>
                  </a:lnTo>
                  <a:cubicBezTo>
                    <a:pt x="257175" y="230187"/>
                    <a:pt x="195262" y="465138"/>
                    <a:pt x="133350" y="604837"/>
                  </a:cubicBezTo>
                  <a:cubicBezTo>
                    <a:pt x="-49213" y="747713"/>
                    <a:pt x="144463" y="247650"/>
                    <a:pt x="0" y="47625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8030139" y="2836688"/>
              <a:ext cx="138113" cy="169069"/>
            </a:xfrm>
            <a:custGeom>
              <a:avLst/>
              <a:gdLst>
                <a:gd name="connsiteX0" fmla="*/ 33337 w 133350"/>
                <a:gd name="connsiteY0" fmla="*/ 0 h 171450"/>
                <a:gd name="connsiteX1" fmla="*/ 133350 w 133350"/>
                <a:gd name="connsiteY1" fmla="*/ 28575 h 171450"/>
                <a:gd name="connsiteX2" fmla="*/ 0 w 133350"/>
                <a:gd name="connsiteY2" fmla="*/ 171450 h 171450"/>
                <a:gd name="connsiteX3" fmla="*/ 33337 w 133350"/>
                <a:gd name="connsiteY3" fmla="*/ 0 h 171450"/>
                <a:gd name="connsiteX0" fmla="*/ 33337 w 152400"/>
                <a:gd name="connsiteY0" fmla="*/ 0 h 171450"/>
                <a:gd name="connsiteX1" fmla="*/ 152400 w 152400"/>
                <a:gd name="connsiteY1" fmla="*/ 19050 h 171450"/>
                <a:gd name="connsiteX2" fmla="*/ 0 w 152400"/>
                <a:gd name="connsiteY2" fmla="*/ 171450 h 171450"/>
                <a:gd name="connsiteX3" fmla="*/ 33337 w 152400"/>
                <a:gd name="connsiteY3" fmla="*/ 0 h 171450"/>
                <a:gd name="connsiteX0" fmla="*/ 19050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19050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3" h="169069">
                  <a:moveTo>
                    <a:pt x="9525" y="0"/>
                  </a:moveTo>
                  <a:lnTo>
                    <a:pt x="138113" y="19050"/>
                  </a:lnTo>
                  <a:cubicBezTo>
                    <a:pt x="111125" y="76201"/>
                    <a:pt x="55563" y="135732"/>
                    <a:pt x="0" y="169069"/>
                  </a:cubicBezTo>
                  <a:lnTo>
                    <a:pt x="9525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8476989" y="2841451"/>
              <a:ext cx="140493" cy="164306"/>
            </a:xfrm>
            <a:custGeom>
              <a:avLst/>
              <a:gdLst>
                <a:gd name="connsiteX0" fmla="*/ 0 w 109537"/>
                <a:gd name="connsiteY0" fmla="*/ 9525 h 133350"/>
                <a:gd name="connsiteX1" fmla="*/ 90487 w 109537"/>
                <a:gd name="connsiteY1" fmla="*/ 0 h 133350"/>
                <a:gd name="connsiteX2" fmla="*/ 109537 w 109537"/>
                <a:gd name="connsiteY2" fmla="*/ 133350 h 133350"/>
                <a:gd name="connsiteX3" fmla="*/ 0 w 109537"/>
                <a:gd name="connsiteY3" fmla="*/ 9525 h 133350"/>
                <a:gd name="connsiteX0" fmla="*/ 0 w 114299"/>
                <a:gd name="connsiteY0" fmla="*/ 9525 h 169068"/>
                <a:gd name="connsiteX1" fmla="*/ 90487 w 114299"/>
                <a:gd name="connsiteY1" fmla="*/ 0 h 169068"/>
                <a:gd name="connsiteX2" fmla="*/ 114299 w 114299"/>
                <a:gd name="connsiteY2" fmla="*/ 169068 h 169068"/>
                <a:gd name="connsiteX3" fmla="*/ 0 w 114299"/>
                <a:gd name="connsiteY3" fmla="*/ 9525 h 169068"/>
                <a:gd name="connsiteX0" fmla="*/ 0 w 114299"/>
                <a:gd name="connsiteY0" fmla="*/ 4763 h 164306"/>
                <a:gd name="connsiteX1" fmla="*/ 100012 w 114299"/>
                <a:gd name="connsiteY1" fmla="*/ 0 h 164306"/>
                <a:gd name="connsiteX2" fmla="*/ 114299 w 114299"/>
                <a:gd name="connsiteY2" fmla="*/ 164306 h 164306"/>
                <a:gd name="connsiteX3" fmla="*/ 0 w 114299"/>
                <a:gd name="connsiteY3" fmla="*/ 4763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3" h="164306">
                  <a:moveTo>
                    <a:pt x="0" y="16669"/>
                  </a:moveTo>
                  <a:lnTo>
                    <a:pt x="126206" y="0"/>
                  </a:lnTo>
                  <a:cubicBezTo>
                    <a:pt x="128587" y="59532"/>
                    <a:pt x="135731" y="109537"/>
                    <a:pt x="140493" y="164306"/>
                  </a:cubicBezTo>
                  <a:cubicBezTo>
                    <a:pt x="93662" y="134144"/>
                    <a:pt x="23018" y="73025"/>
                    <a:pt x="0" y="16669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7976435" y="2862119"/>
              <a:ext cx="661491" cy="1119632"/>
            </a:xfrm>
            <a:custGeom>
              <a:avLst/>
              <a:gdLst>
                <a:gd name="connsiteX0" fmla="*/ 209550 w 633413"/>
                <a:gd name="connsiteY0" fmla="*/ 0 h 1162050"/>
                <a:gd name="connsiteX1" fmla="*/ 447675 w 633413"/>
                <a:gd name="connsiteY1" fmla="*/ 0 h 1162050"/>
                <a:gd name="connsiteX2" fmla="*/ 623888 w 633413"/>
                <a:gd name="connsiteY2" fmla="*/ 200025 h 1162050"/>
                <a:gd name="connsiteX3" fmla="*/ 633413 w 633413"/>
                <a:gd name="connsiteY3" fmla="*/ 1128713 h 1162050"/>
                <a:gd name="connsiteX4" fmla="*/ 452438 w 633413"/>
                <a:gd name="connsiteY4" fmla="*/ 1138238 h 1162050"/>
                <a:gd name="connsiteX5" fmla="*/ 381000 w 633413"/>
                <a:gd name="connsiteY5" fmla="*/ 171450 h 1162050"/>
                <a:gd name="connsiteX6" fmla="*/ 271463 w 633413"/>
                <a:gd name="connsiteY6" fmla="*/ 176213 h 1162050"/>
                <a:gd name="connsiteX7" fmla="*/ 200025 w 633413"/>
                <a:gd name="connsiteY7" fmla="*/ 1162050 h 1162050"/>
                <a:gd name="connsiteX8" fmla="*/ 0 w 633413"/>
                <a:gd name="connsiteY8" fmla="*/ 1109663 h 1162050"/>
                <a:gd name="connsiteX9" fmla="*/ 28575 w 633413"/>
                <a:gd name="connsiteY9" fmla="*/ 180975 h 1162050"/>
                <a:gd name="connsiteX10" fmla="*/ 209550 w 633413"/>
                <a:gd name="connsiteY10" fmla="*/ 0 h 1162050"/>
                <a:gd name="connsiteX0" fmla="*/ 234950 w 633413"/>
                <a:gd name="connsiteY0" fmla="*/ 0 h 1171575"/>
                <a:gd name="connsiteX1" fmla="*/ 447675 w 633413"/>
                <a:gd name="connsiteY1" fmla="*/ 9525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47625 w 633413"/>
                <a:gd name="connsiteY9" fmla="*/ 187325 h 1171575"/>
                <a:gd name="connsiteX10" fmla="*/ 234950 w 633413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52438 w 662017"/>
                <a:gd name="connsiteY4" fmla="*/ 1147763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36563 w 662017"/>
                <a:gd name="connsiteY4" fmla="*/ 1081088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19188"/>
                <a:gd name="connsiteX1" fmla="*/ 450850 w 662017"/>
                <a:gd name="connsiteY1" fmla="*/ 0 h 1119188"/>
                <a:gd name="connsiteX2" fmla="*/ 636588 w 662017"/>
                <a:gd name="connsiteY2" fmla="*/ 184150 h 1119188"/>
                <a:gd name="connsiteX3" fmla="*/ 661988 w 662017"/>
                <a:gd name="connsiteY3" fmla="*/ 1084263 h 1119188"/>
                <a:gd name="connsiteX4" fmla="*/ 436563 w 662017"/>
                <a:gd name="connsiteY4" fmla="*/ 1081088 h 1119188"/>
                <a:gd name="connsiteX5" fmla="*/ 381000 w 662017"/>
                <a:gd name="connsiteY5" fmla="*/ 180975 h 1119188"/>
                <a:gd name="connsiteX6" fmla="*/ 271463 w 662017"/>
                <a:gd name="connsiteY6" fmla="*/ 185738 h 1119188"/>
                <a:gd name="connsiteX7" fmla="*/ 250825 w 662017"/>
                <a:gd name="connsiteY7" fmla="*/ 1089025 h 1119188"/>
                <a:gd name="connsiteX8" fmla="*/ 0 w 662017"/>
                <a:gd name="connsiteY8" fmla="*/ 1119188 h 1119188"/>
                <a:gd name="connsiteX9" fmla="*/ 47625 w 662017"/>
                <a:gd name="connsiteY9" fmla="*/ 187325 h 1119188"/>
                <a:gd name="connsiteX10" fmla="*/ 234950 w 662017"/>
                <a:gd name="connsiteY10" fmla="*/ 0 h 1119188"/>
                <a:gd name="connsiteX0" fmla="*/ 209550 w 636617"/>
                <a:gd name="connsiteY0" fmla="*/ 0 h 1089025"/>
                <a:gd name="connsiteX1" fmla="*/ 425450 w 636617"/>
                <a:gd name="connsiteY1" fmla="*/ 0 h 1089025"/>
                <a:gd name="connsiteX2" fmla="*/ 611188 w 636617"/>
                <a:gd name="connsiteY2" fmla="*/ 184150 h 1089025"/>
                <a:gd name="connsiteX3" fmla="*/ 636588 w 636617"/>
                <a:gd name="connsiteY3" fmla="*/ 1084263 h 1089025"/>
                <a:gd name="connsiteX4" fmla="*/ 411163 w 636617"/>
                <a:gd name="connsiteY4" fmla="*/ 1081088 h 1089025"/>
                <a:gd name="connsiteX5" fmla="*/ 355600 w 636617"/>
                <a:gd name="connsiteY5" fmla="*/ 180975 h 1089025"/>
                <a:gd name="connsiteX6" fmla="*/ 246063 w 636617"/>
                <a:gd name="connsiteY6" fmla="*/ 185738 h 1089025"/>
                <a:gd name="connsiteX7" fmla="*/ 225425 w 636617"/>
                <a:gd name="connsiteY7" fmla="*/ 1089025 h 1089025"/>
                <a:gd name="connsiteX8" fmla="*/ 0 w 636617"/>
                <a:gd name="connsiteY8" fmla="*/ 1087438 h 1089025"/>
                <a:gd name="connsiteX9" fmla="*/ 22225 w 636617"/>
                <a:gd name="connsiteY9" fmla="*/ 187325 h 1089025"/>
                <a:gd name="connsiteX10" fmla="*/ 209550 w 636617"/>
                <a:gd name="connsiteY10" fmla="*/ 0 h 1089025"/>
                <a:gd name="connsiteX0" fmla="*/ 222757 w 649824"/>
                <a:gd name="connsiteY0" fmla="*/ 0 h 1089025"/>
                <a:gd name="connsiteX1" fmla="*/ 438657 w 649824"/>
                <a:gd name="connsiteY1" fmla="*/ 0 h 1089025"/>
                <a:gd name="connsiteX2" fmla="*/ 624395 w 649824"/>
                <a:gd name="connsiteY2" fmla="*/ 184150 h 1089025"/>
                <a:gd name="connsiteX3" fmla="*/ 649795 w 649824"/>
                <a:gd name="connsiteY3" fmla="*/ 1084263 h 1089025"/>
                <a:gd name="connsiteX4" fmla="*/ 424370 w 649824"/>
                <a:gd name="connsiteY4" fmla="*/ 1081088 h 1089025"/>
                <a:gd name="connsiteX5" fmla="*/ 368807 w 649824"/>
                <a:gd name="connsiteY5" fmla="*/ 180975 h 1089025"/>
                <a:gd name="connsiteX6" fmla="*/ 259270 w 649824"/>
                <a:gd name="connsiteY6" fmla="*/ 185738 h 1089025"/>
                <a:gd name="connsiteX7" fmla="*/ 238632 w 649824"/>
                <a:gd name="connsiteY7" fmla="*/ 1089025 h 1089025"/>
                <a:gd name="connsiteX8" fmla="*/ 13207 w 649824"/>
                <a:gd name="connsiteY8" fmla="*/ 1087438 h 1089025"/>
                <a:gd name="connsiteX9" fmla="*/ 35432 w 649824"/>
                <a:gd name="connsiteY9" fmla="*/ 187325 h 1089025"/>
                <a:gd name="connsiteX10" fmla="*/ 222757 w 649824"/>
                <a:gd name="connsiteY10" fmla="*/ 0 h 1089025"/>
                <a:gd name="connsiteX0" fmla="*/ 242088 w 669155"/>
                <a:gd name="connsiteY0" fmla="*/ 0 h 1089025"/>
                <a:gd name="connsiteX1" fmla="*/ 457988 w 669155"/>
                <a:gd name="connsiteY1" fmla="*/ 0 h 1089025"/>
                <a:gd name="connsiteX2" fmla="*/ 643726 w 669155"/>
                <a:gd name="connsiteY2" fmla="*/ 184150 h 1089025"/>
                <a:gd name="connsiteX3" fmla="*/ 669126 w 669155"/>
                <a:gd name="connsiteY3" fmla="*/ 1084263 h 1089025"/>
                <a:gd name="connsiteX4" fmla="*/ 443701 w 669155"/>
                <a:gd name="connsiteY4" fmla="*/ 1081088 h 1089025"/>
                <a:gd name="connsiteX5" fmla="*/ 388138 w 669155"/>
                <a:gd name="connsiteY5" fmla="*/ 180975 h 1089025"/>
                <a:gd name="connsiteX6" fmla="*/ 278601 w 669155"/>
                <a:gd name="connsiteY6" fmla="*/ 185738 h 1089025"/>
                <a:gd name="connsiteX7" fmla="*/ 257963 w 669155"/>
                <a:gd name="connsiteY7" fmla="*/ 1089025 h 1089025"/>
                <a:gd name="connsiteX8" fmla="*/ 10313 w 669155"/>
                <a:gd name="connsiteY8" fmla="*/ 1068388 h 1089025"/>
                <a:gd name="connsiteX9" fmla="*/ 54763 w 669155"/>
                <a:gd name="connsiteY9" fmla="*/ 187325 h 1089025"/>
                <a:gd name="connsiteX10" fmla="*/ 242088 w 669155"/>
                <a:gd name="connsiteY10" fmla="*/ 0 h 1089025"/>
                <a:gd name="connsiteX0" fmla="*/ 234424 w 661491"/>
                <a:gd name="connsiteY0" fmla="*/ 0 h 1089025"/>
                <a:gd name="connsiteX1" fmla="*/ 450324 w 661491"/>
                <a:gd name="connsiteY1" fmla="*/ 0 h 1089025"/>
                <a:gd name="connsiteX2" fmla="*/ 636062 w 661491"/>
                <a:gd name="connsiteY2" fmla="*/ 184150 h 1089025"/>
                <a:gd name="connsiteX3" fmla="*/ 661462 w 661491"/>
                <a:gd name="connsiteY3" fmla="*/ 1084263 h 1089025"/>
                <a:gd name="connsiteX4" fmla="*/ 436037 w 661491"/>
                <a:gd name="connsiteY4" fmla="*/ 1081088 h 1089025"/>
                <a:gd name="connsiteX5" fmla="*/ 380474 w 661491"/>
                <a:gd name="connsiteY5" fmla="*/ 180975 h 1089025"/>
                <a:gd name="connsiteX6" fmla="*/ 270937 w 661491"/>
                <a:gd name="connsiteY6" fmla="*/ 185738 h 1089025"/>
                <a:gd name="connsiteX7" fmla="*/ 250299 w 661491"/>
                <a:gd name="connsiteY7" fmla="*/ 1089025 h 1089025"/>
                <a:gd name="connsiteX8" fmla="*/ 2649 w 661491"/>
                <a:gd name="connsiteY8" fmla="*/ 1068388 h 1089025"/>
                <a:gd name="connsiteX9" fmla="*/ 47099 w 661491"/>
                <a:gd name="connsiteY9" fmla="*/ 187325 h 1089025"/>
                <a:gd name="connsiteX10" fmla="*/ 234424 w 661491"/>
                <a:gd name="connsiteY10" fmla="*/ 0 h 1089025"/>
                <a:gd name="connsiteX0" fmla="*/ 234424 w 661491"/>
                <a:gd name="connsiteY0" fmla="*/ 0 h 1109515"/>
                <a:gd name="connsiteX1" fmla="*/ 450324 w 661491"/>
                <a:gd name="connsiteY1" fmla="*/ 0 h 1109515"/>
                <a:gd name="connsiteX2" fmla="*/ 636062 w 661491"/>
                <a:gd name="connsiteY2" fmla="*/ 184150 h 1109515"/>
                <a:gd name="connsiteX3" fmla="*/ 661462 w 661491"/>
                <a:gd name="connsiteY3" fmla="*/ 1084263 h 1109515"/>
                <a:gd name="connsiteX4" fmla="*/ 436037 w 661491"/>
                <a:gd name="connsiteY4" fmla="*/ 1081088 h 1109515"/>
                <a:gd name="connsiteX5" fmla="*/ 380474 w 661491"/>
                <a:gd name="connsiteY5" fmla="*/ 180975 h 1109515"/>
                <a:gd name="connsiteX6" fmla="*/ 270937 w 661491"/>
                <a:gd name="connsiteY6" fmla="*/ 185738 h 1109515"/>
                <a:gd name="connsiteX7" fmla="*/ 250299 w 661491"/>
                <a:gd name="connsiteY7" fmla="*/ 1089025 h 1109515"/>
                <a:gd name="connsiteX8" fmla="*/ 2649 w 661491"/>
                <a:gd name="connsiteY8" fmla="*/ 1068388 h 1109515"/>
                <a:gd name="connsiteX9" fmla="*/ 47099 w 661491"/>
                <a:gd name="connsiteY9" fmla="*/ 187325 h 1109515"/>
                <a:gd name="connsiteX10" fmla="*/ 234424 w 661491"/>
                <a:gd name="connsiteY10" fmla="*/ 0 h 1109515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1491" h="1119632">
                  <a:moveTo>
                    <a:pt x="234424" y="0"/>
                  </a:moveTo>
                  <a:lnTo>
                    <a:pt x="450324" y="0"/>
                  </a:lnTo>
                  <a:cubicBezTo>
                    <a:pt x="512237" y="61383"/>
                    <a:pt x="548749" y="170392"/>
                    <a:pt x="636062" y="184150"/>
                  </a:cubicBezTo>
                  <a:cubicBezTo>
                    <a:pt x="635004" y="502179"/>
                    <a:pt x="662520" y="766234"/>
                    <a:pt x="661462" y="1084263"/>
                  </a:cubicBezTo>
                  <a:cubicBezTo>
                    <a:pt x="599020" y="1118130"/>
                    <a:pt x="495304" y="1120246"/>
                    <a:pt x="436037" y="1081088"/>
                  </a:cubicBezTo>
                  <a:lnTo>
                    <a:pt x="380474" y="180975"/>
                  </a:lnTo>
                  <a:lnTo>
                    <a:pt x="289987" y="185738"/>
                  </a:lnTo>
                  <a:cubicBezTo>
                    <a:pt x="270408" y="486834"/>
                    <a:pt x="257178" y="787929"/>
                    <a:pt x="250299" y="1089025"/>
                  </a:cubicBezTo>
                  <a:cubicBezTo>
                    <a:pt x="167749" y="1142471"/>
                    <a:pt x="66149" y="1119717"/>
                    <a:pt x="2649" y="1068388"/>
                  </a:cubicBezTo>
                  <a:cubicBezTo>
                    <a:pt x="-12168" y="800100"/>
                    <a:pt x="39691" y="487363"/>
                    <a:pt x="47099" y="187325"/>
                  </a:cubicBezTo>
                  <a:cubicBezTo>
                    <a:pt x="150816" y="149225"/>
                    <a:pt x="194207" y="85725"/>
                    <a:pt x="23442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6" name="65 CuadroTexto"/>
          <p:cNvSpPr txBox="1"/>
          <p:nvPr/>
        </p:nvSpPr>
        <p:spPr>
          <a:xfrm>
            <a:off x="467544" y="116632"/>
            <a:ext cx="849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DISTRIBUCIÓN DE PARTICIPANTES POR SEXO</a:t>
            </a:r>
          </a:p>
          <a:p>
            <a:pPr algn="ctr"/>
            <a:r>
              <a:rPr lang="es-MX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(México)</a:t>
            </a:r>
            <a:endParaRPr lang="es-MX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72478" y="155679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n=130</a:t>
            </a:r>
            <a:endParaRPr lang="es-MX" sz="32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3211417" y="356558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n=74</a:t>
            </a:r>
            <a:endParaRPr lang="es-MX" sz="3200" dirty="0"/>
          </a:p>
        </p:txBody>
      </p:sp>
      <p:grpSp>
        <p:nvGrpSpPr>
          <p:cNvPr id="74" name="73 Grupo"/>
          <p:cNvGrpSpPr/>
          <p:nvPr/>
        </p:nvGrpSpPr>
        <p:grpSpPr>
          <a:xfrm>
            <a:off x="1347793" y="4929046"/>
            <a:ext cx="1300703" cy="1533493"/>
            <a:chOff x="243379" y="1278523"/>
            <a:chExt cx="1300703" cy="1533493"/>
          </a:xfrm>
        </p:grpSpPr>
        <p:grpSp>
          <p:nvGrpSpPr>
            <p:cNvPr id="75" name="74 Grupo"/>
            <p:cNvGrpSpPr/>
            <p:nvPr/>
          </p:nvGrpSpPr>
          <p:grpSpPr>
            <a:xfrm>
              <a:off x="243379" y="1278523"/>
              <a:ext cx="670783" cy="1061749"/>
              <a:chOff x="1114427" y="2098269"/>
              <a:chExt cx="949567" cy="2520434"/>
            </a:xfrm>
          </p:grpSpPr>
          <p:sp>
            <p:nvSpPr>
              <p:cNvPr id="77" name="76 Elipse"/>
              <p:cNvSpPr/>
              <p:nvPr/>
            </p:nvSpPr>
            <p:spPr>
              <a:xfrm>
                <a:off x="1322728" y="2098269"/>
                <a:ext cx="512968" cy="47734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77 Forma libre"/>
              <p:cNvSpPr/>
              <p:nvPr/>
            </p:nvSpPr>
            <p:spPr>
              <a:xfrm>
                <a:off x="1209674" y="2657475"/>
                <a:ext cx="704395" cy="1181100"/>
              </a:xfrm>
              <a:custGeom>
                <a:avLst/>
                <a:gdLst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74675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669925 w 711200"/>
                  <a:gd name="connsiteY7" fmla="*/ 9556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95250 w 698500"/>
                  <a:gd name="connsiteY10" fmla="*/ 717550 h 1193800"/>
                  <a:gd name="connsiteX11" fmla="*/ 193675 w 698500"/>
                  <a:gd name="connsiteY11" fmla="*/ 482600 h 1193800"/>
                  <a:gd name="connsiteX12" fmla="*/ 149225 w 698500"/>
                  <a:gd name="connsiteY12" fmla="*/ 311150 h 1193800"/>
                  <a:gd name="connsiteX13" fmla="*/ 158750 w 6985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29743"/>
                  <a:gd name="connsiteY0" fmla="*/ 19050 h 1187450"/>
                  <a:gd name="connsiteX1" fmla="*/ 301625 w 729743"/>
                  <a:gd name="connsiteY1" fmla="*/ 0 h 1187450"/>
                  <a:gd name="connsiteX2" fmla="*/ 381000 w 729743"/>
                  <a:gd name="connsiteY2" fmla="*/ 142875 h 1187450"/>
                  <a:gd name="connsiteX3" fmla="*/ 463550 w 729743"/>
                  <a:gd name="connsiteY3" fmla="*/ 0 h 1187450"/>
                  <a:gd name="connsiteX4" fmla="*/ 568325 w 729743"/>
                  <a:gd name="connsiteY4" fmla="*/ 15875 h 1187450"/>
                  <a:gd name="connsiteX5" fmla="*/ 561975 w 729743"/>
                  <a:gd name="connsiteY5" fmla="*/ 269875 h 1187450"/>
                  <a:gd name="connsiteX6" fmla="*/ 549275 w 729743"/>
                  <a:gd name="connsiteY6" fmla="*/ 463550 h 1187450"/>
                  <a:gd name="connsiteX7" fmla="*/ 708025 w 729743"/>
                  <a:gd name="connsiteY7" fmla="*/ 1187450 h 1187450"/>
                  <a:gd name="connsiteX8" fmla="*/ 0 w 729743"/>
                  <a:gd name="connsiteY8" fmla="*/ 1177925 h 1187450"/>
                  <a:gd name="connsiteX9" fmla="*/ 111125 w 729743"/>
                  <a:gd name="connsiteY9" fmla="*/ 714375 h 1187450"/>
                  <a:gd name="connsiteX10" fmla="*/ 104775 w 729743"/>
                  <a:gd name="connsiteY10" fmla="*/ 717550 h 1187450"/>
                  <a:gd name="connsiteX11" fmla="*/ 203200 w 729743"/>
                  <a:gd name="connsiteY11" fmla="*/ 482600 h 1187450"/>
                  <a:gd name="connsiteX12" fmla="*/ 158750 w 729743"/>
                  <a:gd name="connsiteY12" fmla="*/ 311150 h 1187450"/>
                  <a:gd name="connsiteX13" fmla="*/ 168275 w 729743"/>
                  <a:gd name="connsiteY13" fmla="*/ 19050 h 1187450"/>
                  <a:gd name="connsiteX0" fmla="*/ 168275 w 711927"/>
                  <a:gd name="connsiteY0" fmla="*/ 19050 h 1187450"/>
                  <a:gd name="connsiteX1" fmla="*/ 301625 w 711927"/>
                  <a:gd name="connsiteY1" fmla="*/ 0 h 1187450"/>
                  <a:gd name="connsiteX2" fmla="*/ 381000 w 711927"/>
                  <a:gd name="connsiteY2" fmla="*/ 142875 h 1187450"/>
                  <a:gd name="connsiteX3" fmla="*/ 463550 w 711927"/>
                  <a:gd name="connsiteY3" fmla="*/ 0 h 1187450"/>
                  <a:gd name="connsiteX4" fmla="*/ 568325 w 711927"/>
                  <a:gd name="connsiteY4" fmla="*/ 15875 h 1187450"/>
                  <a:gd name="connsiteX5" fmla="*/ 561975 w 711927"/>
                  <a:gd name="connsiteY5" fmla="*/ 269875 h 1187450"/>
                  <a:gd name="connsiteX6" fmla="*/ 549275 w 711927"/>
                  <a:gd name="connsiteY6" fmla="*/ 463550 h 1187450"/>
                  <a:gd name="connsiteX7" fmla="*/ 708025 w 711927"/>
                  <a:gd name="connsiteY7" fmla="*/ 1187450 h 1187450"/>
                  <a:gd name="connsiteX8" fmla="*/ 0 w 711927"/>
                  <a:gd name="connsiteY8" fmla="*/ 1177925 h 1187450"/>
                  <a:gd name="connsiteX9" fmla="*/ 111125 w 711927"/>
                  <a:gd name="connsiteY9" fmla="*/ 714375 h 1187450"/>
                  <a:gd name="connsiteX10" fmla="*/ 104775 w 711927"/>
                  <a:gd name="connsiteY10" fmla="*/ 717550 h 1187450"/>
                  <a:gd name="connsiteX11" fmla="*/ 203200 w 711927"/>
                  <a:gd name="connsiteY11" fmla="*/ 482600 h 1187450"/>
                  <a:gd name="connsiteX12" fmla="*/ 158750 w 711927"/>
                  <a:gd name="connsiteY12" fmla="*/ 311150 h 1187450"/>
                  <a:gd name="connsiteX13" fmla="*/ 168275 w 711927"/>
                  <a:gd name="connsiteY13" fmla="*/ 19050 h 1187450"/>
                  <a:gd name="connsiteX0" fmla="*/ 168275 w 699509"/>
                  <a:gd name="connsiteY0" fmla="*/ 19050 h 1181100"/>
                  <a:gd name="connsiteX1" fmla="*/ 301625 w 699509"/>
                  <a:gd name="connsiteY1" fmla="*/ 0 h 1181100"/>
                  <a:gd name="connsiteX2" fmla="*/ 381000 w 699509"/>
                  <a:gd name="connsiteY2" fmla="*/ 142875 h 1181100"/>
                  <a:gd name="connsiteX3" fmla="*/ 463550 w 699509"/>
                  <a:gd name="connsiteY3" fmla="*/ 0 h 1181100"/>
                  <a:gd name="connsiteX4" fmla="*/ 568325 w 699509"/>
                  <a:gd name="connsiteY4" fmla="*/ 15875 h 1181100"/>
                  <a:gd name="connsiteX5" fmla="*/ 561975 w 699509"/>
                  <a:gd name="connsiteY5" fmla="*/ 269875 h 1181100"/>
                  <a:gd name="connsiteX6" fmla="*/ 549275 w 699509"/>
                  <a:gd name="connsiteY6" fmla="*/ 463550 h 1181100"/>
                  <a:gd name="connsiteX7" fmla="*/ 695325 w 699509"/>
                  <a:gd name="connsiteY7" fmla="*/ 1181100 h 1181100"/>
                  <a:gd name="connsiteX8" fmla="*/ 0 w 699509"/>
                  <a:gd name="connsiteY8" fmla="*/ 1177925 h 1181100"/>
                  <a:gd name="connsiteX9" fmla="*/ 111125 w 699509"/>
                  <a:gd name="connsiteY9" fmla="*/ 714375 h 1181100"/>
                  <a:gd name="connsiteX10" fmla="*/ 104775 w 699509"/>
                  <a:gd name="connsiteY10" fmla="*/ 717550 h 1181100"/>
                  <a:gd name="connsiteX11" fmla="*/ 203200 w 699509"/>
                  <a:gd name="connsiteY11" fmla="*/ 482600 h 1181100"/>
                  <a:gd name="connsiteX12" fmla="*/ 158750 w 699509"/>
                  <a:gd name="connsiteY12" fmla="*/ 311150 h 1181100"/>
                  <a:gd name="connsiteX13" fmla="*/ 168275 w 699509"/>
                  <a:gd name="connsiteY13" fmla="*/ 19050 h 1181100"/>
                  <a:gd name="connsiteX0" fmla="*/ 168275 w 701849"/>
                  <a:gd name="connsiteY0" fmla="*/ 19050 h 1181100"/>
                  <a:gd name="connsiteX1" fmla="*/ 301625 w 701849"/>
                  <a:gd name="connsiteY1" fmla="*/ 0 h 1181100"/>
                  <a:gd name="connsiteX2" fmla="*/ 381000 w 701849"/>
                  <a:gd name="connsiteY2" fmla="*/ 142875 h 1181100"/>
                  <a:gd name="connsiteX3" fmla="*/ 463550 w 701849"/>
                  <a:gd name="connsiteY3" fmla="*/ 0 h 1181100"/>
                  <a:gd name="connsiteX4" fmla="*/ 568325 w 701849"/>
                  <a:gd name="connsiteY4" fmla="*/ 15875 h 1181100"/>
                  <a:gd name="connsiteX5" fmla="*/ 561975 w 701849"/>
                  <a:gd name="connsiteY5" fmla="*/ 269875 h 1181100"/>
                  <a:gd name="connsiteX6" fmla="*/ 549275 w 701849"/>
                  <a:gd name="connsiteY6" fmla="*/ 463550 h 1181100"/>
                  <a:gd name="connsiteX7" fmla="*/ 695325 w 701849"/>
                  <a:gd name="connsiteY7" fmla="*/ 1181100 h 1181100"/>
                  <a:gd name="connsiteX8" fmla="*/ 0 w 701849"/>
                  <a:gd name="connsiteY8" fmla="*/ 1177925 h 1181100"/>
                  <a:gd name="connsiteX9" fmla="*/ 111125 w 701849"/>
                  <a:gd name="connsiteY9" fmla="*/ 714375 h 1181100"/>
                  <a:gd name="connsiteX10" fmla="*/ 104775 w 701849"/>
                  <a:gd name="connsiteY10" fmla="*/ 717550 h 1181100"/>
                  <a:gd name="connsiteX11" fmla="*/ 203200 w 701849"/>
                  <a:gd name="connsiteY11" fmla="*/ 482600 h 1181100"/>
                  <a:gd name="connsiteX12" fmla="*/ 158750 w 701849"/>
                  <a:gd name="connsiteY12" fmla="*/ 311150 h 1181100"/>
                  <a:gd name="connsiteX13" fmla="*/ 168275 w 701849"/>
                  <a:gd name="connsiteY13" fmla="*/ 19050 h 1181100"/>
                  <a:gd name="connsiteX0" fmla="*/ 168275 w 701280"/>
                  <a:gd name="connsiteY0" fmla="*/ 19050 h 1181100"/>
                  <a:gd name="connsiteX1" fmla="*/ 301625 w 701280"/>
                  <a:gd name="connsiteY1" fmla="*/ 0 h 1181100"/>
                  <a:gd name="connsiteX2" fmla="*/ 381000 w 701280"/>
                  <a:gd name="connsiteY2" fmla="*/ 142875 h 1181100"/>
                  <a:gd name="connsiteX3" fmla="*/ 463550 w 701280"/>
                  <a:gd name="connsiteY3" fmla="*/ 0 h 1181100"/>
                  <a:gd name="connsiteX4" fmla="*/ 568325 w 701280"/>
                  <a:gd name="connsiteY4" fmla="*/ 15875 h 1181100"/>
                  <a:gd name="connsiteX5" fmla="*/ 561975 w 701280"/>
                  <a:gd name="connsiteY5" fmla="*/ 269875 h 1181100"/>
                  <a:gd name="connsiteX6" fmla="*/ 549275 w 701280"/>
                  <a:gd name="connsiteY6" fmla="*/ 463550 h 1181100"/>
                  <a:gd name="connsiteX7" fmla="*/ 695325 w 701280"/>
                  <a:gd name="connsiteY7" fmla="*/ 1181100 h 1181100"/>
                  <a:gd name="connsiteX8" fmla="*/ 0 w 701280"/>
                  <a:gd name="connsiteY8" fmla="*/ 1177925 h 1181100"/>
                  <a:gd name="connsiteX9" fmla="*/ 111125 w 701280"/>
                  <a:gd name="connsiteY9" fmla="*/ 714375 h 1181100"/>
                  <a:gd name="connsiteX10" fmla="*/ 104775 w 701280"/>
                  <a:gd name="connsiteY10" fmla="*/ 717550 h 1181100"/>
                  <a:gd name="connsiteX11" fmla="*/ 203200 w 701280"/>
                  <a:gd name="connsiteY11" fmla="*/ 482600 h 1181100"/>
                  <a:gd name="connsiteX12" fmla="*/ 158750 w 701280"/>
                  <a:gd name="connsiteY12" fmla="*/ 311150 h 1181100"/>
                  <a:gd name="connsiteX13" fmla="*/ 168275 w 701280"/>
                  <a:gd name="connsiteY13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1689"/>
                  <a:gd name="connsiteY0" fmla="*/ 19050 h 1181100"/>
                  <a:gd name="connsiteX1" fmla="*/ 301625 w 731689"/>
                  <a:gd name="connsiteY1" fmla="*/ 0 h 1181100"/>
                  <a:gd name="connsiteX2" fmla="*/ 381000 w 731689"/>
                  <a:gd name="connsiteY2" fmla="*/ 142875 h 1181100"/>
                  <a:gd name="connsiteX3" fmla="*/ 463550 w 731689"/>
                  <a:gd name="connsiteY3" fmla="*/ 0 h 1181100"/>
                  <a:gd name="connsiteX4" fmla="*/ 568325 w 731689"/>
                  <a:gd name="connsiteY4" fmla="*/ 15875 h 1181100"/>
                  <a:gd name="connsiteX5" fmla="*/ 561975 w 731689"/>
                  <a:gd name="connsiteY5" fmla="*/ 269875 h 1181100"/>
                  <a:gd name="connsiteX6" fmla="*/ 549275 w 731689"/>
                  <a:gd name="connsiteY6" fmla="*/ 463550 h 1181100"/>
                  <a:gd name="connsiteX7" fmla="*/ 660401 w 731689"/>
                  <a:gd name="connsiteY7" fmla="*/ 796925 h 1181100"/>
                  <a:gd name="connsiteX8" fmla="*/ 695325 w 731689"/>
                  <a:gd name="connsiteY8" fmla="*/ 1181100 h 1181100"/>
                  <a:gd name="connsiteX9" fmla="*/ 0 w 731689"/>
                  <a:gd name="connsiteY9" fmla="*/ 1177925 h 1181100"/>
                  <a:gd name="connsiteX10" fmla="*/ 111125 w 731689"/>
                  <a:gd name="connsiteY10" fmla="*/ 714375 h 1181100"/>
                  <a:gd name="connsiteX11" fmla="*/ 104775 w 731689"/>
                  <a:gd name="connsiteY11" fmla="*/ 717550 h 1181100"/>
                  <a:gd name="connsiteX12" fmla="*/ 203200 w 731689"/>
                  <a:gd name="connsiteY12" fmla="*/ 482600 h 1181100"/>
                  <a:gd name="connsiteX13" fmla="*/ 158750 w 731689"/>
                  <a:gd name="connsiteY13" fmla="*/ 311150 h 1181100"/>
                  <a:gd name="connsiteX14" fmla="*/ 168275 w 731689"/>
                  <a:gd name="connsiteY14" fmla="*/ 19050 h 1181100"/>
                  <a:gd name="connsiteX0" fmla="*/ 168275 w 702743"/>
                  <a:gd name="connsiteY0" fmla="*/ 19050 h 1181100"/>
                  <a:gd name="connsiteX1" fmla="*/ 301625 w 702743"/>
                  <a:gd name="connsiteY1" fmla="*/ 0 h 1181100"/>
                  <a:gd name="connsiteX2" fmla="*/ 381000 w 702743"/>
                  <a:gd name="connsiteY2" fmla="*/ 142875 h 1181100"/>
                  <a:gd name="connsiteX3" fmla="*/ 463550 w 702743"/>
                  <a:gd name="connsiteY3" fmla="*/ 0 h 1181100"/>
                  <a:gd name="connsiteX4" fmla="*/ 568325 w 702743"/>
                  <a:gd name="connsiteY4" fmla="*/ 15875 h 1181100"/>
                  <a:gd name="connsiteX5" fmla="*/ 561975 w 702743"/>
                  <a:gd name="connsiteY5" fmla="*/ 269875 h 1181100"/>
                  <a:gd name="connsiteX6" fmla="*/ 549275 w 702743"/>
                  <a:gd name="connsiteY6" fmla="*/ 463550 h 1181100"/>
                  <a:gd name="connsiteX7" fmla="*/ 660401 w 702743"/>
                  <a:gd name="connsiteY7" fmla="*/ 796925 h 1181100"/>
                  <a:gd name="connsiteX8" fmla="*/ 695325 w 702743"/>
                  <a:gd name="connsiteY8" fmla="*/ 1181100 h 1181100"/>
                  <a:gd name="connsiteX9" fmla="*/ 0 w 702743"/>
                  <a:gd name="connsiteY9" fmla="*/ 1177925 h 1181100"/>
                  <a:gd name="connsiteX10" fmla="*/ 111125 w 702743"/>
                  <a:gd name="connsiteY10" fmla="*/ 714375 h 1181100"/>
                  <a:gd name="connsiteX11" fmla="*/ 104775 w 702743"/>
                  <a:gd name="connsiteY11" fmla="*/ 717550 h 1181100"/>
                  <a:gd name="connsiteX12" fmla="*/ 203200 w 702743"/>
                  <a:gd name="connsiteY12" fmla="*/ 482600 h 1181100"/>
                  <a:gd name="connsiteX13" fmla="*/ 158750 w 702743"/>
                  <a:gd name="connsiteY13" fmla="*/ 311150 h 1181100"/>
                  <a:gd name="connsiteX14" fmla="*/ 168275 w 702743"/>
                  <a:gd name="connsiteY14" fmla="*/ 19050 h 1181100"/>
                  <a:gd name="connsiteX0" fmla="*/ 168275 w 717869"/>
                  <a:gd name="connsiteY0" fmla="*/ 19050 h 1181100"/>
                  <a:gd name="connsiteX1" fmla="*/ 301625 w 717869"/>
                  <a:gd name="connsiteY1" fmla="*/ 0 h 1181100"/>
                  <a:gd name="connsiteX2" fmla="*/ 381000 w 717869"/>
                  <a:gd name="connsiteY2" fmla="*/ 142875 h 1181100"/>
                  <a:gd name="connsiteX3" fmla="*/ 463550 w 717869"/>
                  <a:gd name="connsiteY3" fmla="*/ 0 h 1181100"/>
                  <a:gd name="connsiteX4" fmla="*/ 568325 w 717869"/>
                  <a:gd name="connsiteY4" fmla="*/ 15875 h 1181100"/>
                  <a:gd name="connsiteX5" fmla="*/ 561975 w 717869"/>
                  <a:gd name="connsiteY5" fmla="*/ 269875 h 1181100"/>
                  <a:gd name="connsiteX6" fmla="*/ 549275 w 717869"/>
                  <a:gd name="connsiteY6" fmla="*/ 463550 h 1181100"/>
                  <a:gd name="connsiteX7" fmla="*/ 695325 w 717869"/>
                  <a:gd name="connsiteY7" fmla="*/ 1181100 h 1181100"/>
                  <a:gd name="connsiteX8" fmla="*/ 0 w 717869"/>
                  <a:gd name="connsiteY8" fmla="*/ 1177925 h 1181100"/>
                  <a:gd name="connsiteX9" fmla="*/ 111125 w 717869"/>
                  <a:gd name="connsiteY9" fmla="*/ 714375 h 1181100"/>
                  <a:gd name="connsiteX10" fmla="*/ 104775 w 717869"/>
                  <a:gd name="connsiteY10" fmla="*/ 717550 h 1181100"/>
                  <a:gd name="connsiteX11" fmla="*/ 203200 w 717869"/>
                  <a:gd name="connsiteY11" fmla="*/ 482600 h 1181100"/>
                  <a:gd name="connsiteX12" fmla="*/ 158750 w 717869"/>
                  <a:gd name="connsiteY12" fmla="*/ 311150 h 1181100"/>
                  <a:gd name="connsiteX13" fmla="*/ 168275 w 717869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49275 w 704394"/>
                  <a:gd name="connsiteY5" fmla="*/ 463550 h 1181100"/>
                  <a:gd name="connsiteX6" fmla="*/ 695325 w 704394"/>
                  <a:gd name="connsiteY6" fmla="*/ 1181100 h 1181100"/>
                  <a:gd name="connsiteX7" fmla="*/ 0 w 704394"/>
                  <a:gd name="connsiteY7" fmla="*/ 1177925 h 1181100"/>
                  <a:gd name="connsiteX8" fmla="*/ 111125 w 704394"/>
                  <a:gd name="connsiteY8" fmla="*/ 714375 h 1181100"/>
                  <a:gd name="connsiteX9" fmla="*/ 104775 w 704394"/>
                  <a:gd name="connsiteY9" fmla="*/ 717550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442914 w 704394"/>
                  <a:gd name="connsiteY2" fmla="*/ 80963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4394" h="1181100">
                    <a:moveTo>
                      <a:pt x="168275" y="19050"/>
                    </a:moveTo>
                    <a:lnTo>
                      <a:pt x="287338" y="0"/>
                    </a:lnTo>
                    <a:cubicBezTo>
                      <a:pt x="254530" y="98426"/>
                      <a:pt x="349252" y="152401"/>
                      <a:pt x="364333" y="130970"/>
                    </a:cubicBezTo>
                    <a:cubicBezTo>
                      <a:pt x="437093" y="114301"/>
                      <a:pt x="431271" y="47625"/>
                      <a:pt x="463550" y="0"/>
                    </a:cubicBezTo>
                    <a:lnTo>
                      <a:pt x="568325" y="15875"/>
                    </a:lnTo>
                    <a:cubicBezTo>
                      <a:pt x="563827" y="118533"/>
                      <a:pt x="575999" y="221192"/>
                      <a:pt x="571501" y="323850"/>
                    </a:cubicBezTo>
                    <a:lnTo>
                      <a:pt x="549275" y="463550"/>
                    </a:lnTo>
                    <a:cubicBezTo>
                      <a:pt x="571500" y="615421"/>
                      <a:pt x="745596" y="1033463"/>
                      <a:pt x="695325" y="1181100"/>
                    </a:cubicBezTo>
                    <a:lnTo>
                      <a:pt x="0" y="1177925"/>
                    </a:lnTo>
                    <a:cubicBezTo>
                      <a:pt x="9525" y="1009650"/>
                      <a:pt x="52388" y="844550"/>
                      <a:pt x="111125" y="714375"/>
                    </a:cubicBezTo>
                    <a:lnTo>
                      <a:pt x="203200" y="482600"/>
                    </a:lnTo>
                    <a:cubicBezTo>
                      <a:pt x="139964" y="351895"/>
                      <a:pt x="151871" y="99483"/>
                      <a:pt x="168275" y="1905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9" name="78 Forma libre"/>
              <p:cNvSpPr/>
              <p:nvPr/>
            </p:nvSpPr>
            <p:spPr>
              <a:xfrm>
                <a:off x="1812091" y="2690988"/>
                <a:ext cx="238959" cy="764886"/>
              </a:xfrm>
              <a:custGeom>
                <a:avLst/>
                <a:gdLst>
                  <a:gd name="connsiteX0" fmla="*/ 15875 w 254000"/>
                  <a:gd name="connsiteY0" fmla="*/ 0 h 730250"/>
                  <a:gd name="connsiteX1" fmla="*/ 0 w 254000"/>
                  <a:gd name="connsiteY1" fmla="*/ 238125 h 730250"/>
                  <a:gd name="connsiteX2" fmla="*/ 136525 w 254000"/>
                  <a:gd name="connsiteY2" fmla="*/ 704850 h 730250"/>
                  <a:gd name="connsiteX3" fmla="*/ 254000 w 254000"/>
                  <a:gd name="connsiteY3" fmla="*/ 730250 h 730250"/>
                  <a:gd name="connsiteX4" fmla="*/ 149225 w 254000"/>
                  <a:gd name="connsiteY4" fmla="*/ 130175 h 730250"/>
                  <a:gd name="connsiteX5" fmla="*/ 15875 w 254000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55049"/>
                  <a:gd name="connsiteX1" fmla="*/ 5556 w 238125"/>
                  <a:gd name="connsiteY1" fmla="*/ 238125 h 755049"/>
                  <a:gd name="connsiteX2" fmla="*/ 123032 w 238125"/>
                  <a:gd name="connsiteY2" fmla="*/ 740568 h 755049"/>
                  <a:gd name="connsiteX3" fmla="*/ 238125 w 238125"/>
                  <a:gd name="connsiteY3" fmla="*/ 730250 h 755049"/>
                  <a:gd name="connsiteX4" fmla="*/ 133350 w 238125"/>
                  <a:gd name="connsiteY4" fmla="*/ 130175 h 755049"/>
                  <a:gd name="connsiteX5" fmla="*/ 0 w 238125"/>
                  <a:gd name="connsiteY5" fmla="*/ 0 h 755049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959" h="764886">
                    <a:moveTo>
                      <a:pt x="834" y="0"/>
                    </a:moveTo>
                    <a:cubicBezTo>
                      <a:pt x="2686" y="79375"/>
                      <a:pt x="-4987" y="158750"/>
                      <a:pt x="6390" y="238125"/>
                    </a:cubicBezTo>
                    <a:cubicBezTo>
                      <a:pt x="106667" y="367506"/>
                      <a:pt x="125982" y="580230"/>
                      <a:pt x="123866" y="740568"/>
                    </a:cubicBezTo>
                    <a:cubicBezTo>
                      <a:pt x="152705" y="768085"/>
                      <a:pt x="207739" y="781314"/>
                      <a:pt x="238959" y="730250"/>
                    </a:cubicBezTo>
                    <a:cubicBezTo>
                      <a:pt x="227846" y="530225"/>
                      <a:pt x="209590" y="330200"/>
                      <a:pt x="134184" y="130175"/>
                    </a:cubicBezTo>
                    <a:cubicBezTo>
                      <a:pt x="101639" y="72495"/>
                      <a:pt x="66715" y="29105"/>
                      <a:pt x="83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79 Forma libre"/>
              <p:cNvSpPr/>
              <p:nvPr/>
            </p:nvSpPr>
            <p:spPr>
              <a:xfrm>
                <a:off x="1114427" y="2704789"/>
                <a:ext cx="222250" cy="724686"/>
              </a:xfrm>
              <a:custGeom>
                <a:avLst/>
                <a:gdLst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19424 w 228949"/>
                  <a:gd name="connsiteY0" fmla="*/ 0 h 717550"/>
                  <a:gd name="connsiteX1" fmla="*/ 228949 w 228949"/>
                  <a:gd name="connsiteY1" fmla="*/ 177800 h 717550"/>
                  <a:gd name="connsiteX2" fmla="*/ 127349 w 228949"/>
                  <a:gd name="connsiteY2" fmla="*/ 717550 h 717550"/>
                  <a:gd name="connsiteX3" fmla="*/ 16224 w 228949"/>
                  <a:gd name="connsiteY3" fmla="*/ 708025 h 717550"/>
                  <a:gd name="connsiteX4" fmla="*/ 219424 w 228949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06922 w 216447"/>
                  <a:gd name="connsiteY0" fmla="*/ 0 h 717550"/>
                  <a:gd name="connsiteX1" fmla="*/ 216447 w 216447"/>
                  <a:gd name="connsiteY1" fmla="*/ 177800 h 717550"/>
                  <a:gd name="connsiteX2" fmla="*/ 114847 w 216447"/>
                  <a:gd name="connsiteY2" fmla="*/ 717550 h 717550"/>
                  <a:gd name="connsiteX3" fmla="*/ 3722 w 216447"/>
                  <a:gd name="connsiteY3" fmla="*/ 708025 h 717550"/>
                  <a:gd name="connsiteX4" fmla="*/ 206922 w 216447"/>
                  <a:gd name="connsiteY4" fmla="*/ 0 h 717550"/>
                  <a:gd name="connsiteX0" fmla="*/ 206922 w 216447"/>
                  <a:gd name="connsiteY0" fmla="*/ 8343 h 725893"/>
                  <a:gd name="connsiteX1" fmla="*/ 208509 w 216447"/>
                  <a:gd name="connsiteY1" fmla="*/ 406 h 725893"/>
                  <a:gd name="connsiteX2" fmla="*/ 216447 w 216447"/>
                  <a:gd name="connsiteY2" fmla="*/ 186143 h 725893"/>
                  <a:gd name="connsiteX3" fmla="*/ 114847 w 216447"/>
                  <a:gd name="connsiteY3" fmla="*/ 725893 h 725893"/>
                  <a:gd name="connsiteX4" fmla="*/ 3722 w 216447"/>
                  <a:gd name="connsiteY4" fmla="*/ 716368 h 725893"/>
                  <a:gd name="connsiteX5" fmla="*/ 206922 w 216447"/>
                  <a:gd name="connsiteY5" fmla="*/ 8343 h 725893"/>
                  <a:gd name="connsiteX0" fmla="*/ 206922 w 216447"/>
                  <a:gd name="connsiteY0" fmla="*/ 13010 h 730560"/>
                  <a:gd name="connsiteX1" fmla="*/ 198984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30560"/>
                  <a:gd name="connsiteX1" fmla="*/ 206128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40336"/>
                  <a:gd name="connsiteX1" fmla="*/ 206128 w 216447"/>
                  <a:gd name="connsiteY1" fmla="*/ 311 h 740336"/>
                  <a:gd name="connsiteX2" fmla="*/ 216447 w 216447"/>
                  <a:gd name="connsiteY2" fmla="*/ 190810 h 740336"/>
                  <a:gd name="connsiteX3" fmla="*/ 114847 w 216447"/>
                  <a:gd name="connsiteY3" fmla="*/ 730560 h 740336"/>
                  <a:gd name="connsiteX4" fmla="*/ 3722 w 216447"/>
                  <a:gd name="connsiteY4" fmla="*/ 721035 h 740336"/>
                  <a:gd name="connsiteX5" fmla="*/ 206922 w 216447"/>
                  <a:gd name="connsiteY5" fmla="*/ 13010 h 740336"/>
                  <a:gd name="connsiteX0" fmla="*/ 206922 w 216447"/>
                  <a:gd name="connsiteY0" fmla="*/ 13010 h 744588"/>
                  <a:gd name="connsiteX1" fmla="*/ 206128 w 216447"/>
                  <a:gd name="connsiteY1" fmla="*/ 311 h 744588"/>
                  <a:gd name="connsiteX2" fmla="*/ 216447 w 216447"/>
                  <a:gd name="connsiteY2" fmla="*/ 190810 h 744588"/>
                  <a:gd name="connsiteX3" fmla="*/ 114847 w 216447"/>
                  <a:gd name="connsiteY3" fmla="*/ 730560 h 744588"/>
                  <a:gd name="connsiteX4" fmla="*/ 3722 w 216447"/>
                  <a:gd name="connsiteY4" fmla="*/ 721035 h 744588"/>
                  <a:gd name="connsiteX5" fmla="*/ 206922 w 216447"/>
                  <a:gd name="connsiteY5" fmla="*/ 13010 h 744588"/>
                  <a:gd name="connsiteX0" fmla="*/ 206922 w 216447"/>
                  <a:gd name="connsiteY0" fmla="*/ 13010 h 732266"/>
                  <a:gd name="connsiteX1" fmla="*/ 206128 w 216447"/>
                  <a:gd name="connsiteY1" fmla="*/ 311 h 732266"/>
                  <a:gd name="connsiteX2" fmla="*/ 216447 w 216447"/>
                  <a:gd name="connsiteY2" fmla="*/ 190810 h 732266"/>
                  <a:gd name="connsiteX3" fmla="*/ 117228 w 216447"/>
                  <a:gd name="connsiteY3" fmla="*/ 704366 h 732266"/>
                  <a:gd name="connsiteX4" fmla="*/ 3722 w 216447"/>
                  <a:gd name="connsiteY4" fmla="*/ 721035 h 732266"/>
                  <a:gd name="connsiteX5" fmla="*/ 206922 w 216447"/>
                  <a:gd name="connsiteY5" fmla="*/ 13010 h 732266"/>
                  <a:gd name="connsiteX0" fmla="*/ 215932 w 225457"/>
                  <a:gd name="connsiteY0" fmla="*/ 13010 h 724686"/>
                  <a:gd name="connsiteX1" fmla="*/ 215138 w 225457"/>
                  <a:gd name="connsiteY1" fmla="*/ 311 h 724686"/>
                  <a:gd name="connsiteX2" fmla="*/ 225457 w 225457"/>
                  <a:gd name="connsiteY2" fmla="*/ 190810 h 724686"/>
                  <a:gd name="connsiteX3" fmla="*/ 126238 w 225457"/>
                  <a:gd name="connsiteY3" fmla="*/ 704366 h 724686"/>
                  <a:gd name="connsiteX4" fmla="*/ 3207 w 225457"/>
                  <a:gd name="connsiteY4" fmla="*/ 709129 h 724686"/>
                  <a:gd name="connsiteX5" fmla="*/ 215932 w 225457"/>
                  <a:gd name="connsiteY5" fmla="*/ 13010 h 724686"/>
                  <a:gd name="connsiteX0" fmla="*/ 213055 w 222580"/>
                  <a:gd name="connsiteY0" fmla="*/ 13010 h 724686"/>
                  <a:gd name="connsiteX1" fmla="*/ 212261 w 222580"/>
                  <a:gd name="connsiteY1" fmla="*/ 311 h 724686"/>
                  <a:gd name="connsiteX2" fmla="*/ 222580 w 222580"/>
                  <a:gd name="connsiteY2" fmla="*/ 190810 h 724686"/>
                  <a:gd name="connsiteX3" fmla="*/ 123361 w 222580"/>
                  <a:gd name="connsiteY3" fmla="*/ 704366 h 724686"/>
                  <a:gd name="connsiteX4" fmla="*/ 330 w 222580"/>
                  <a:gd name="connsiteY4" fmla="*/ 709129 h 724686"/>
                  <a:gd name="connsiteX5" fmla="*/ 213055 w 222580"/>
                  <a:gd name="connsiteY5" fmla="*/ 13010 h 724686"/>
                  <a:gd name="connsiteX0" fmla="*/ 212725 w 222250"/>
                  <a:gd name="connsiteY0" fmla="*/ 13010 h 724686"/>
                  <a:gd name="connsiteX1" fmla="*/ 211931 w 222250"/>
                  <a:gd name="connsiteY1" fmla="*/ 311 h 724686"/>
                  <a:gd name="connsiteX2" fmla="*/ 222250 w 222250"/>
                  <a:gd name="connsiteY2" fmla="*/ 190810 h 724686"/>
                  <a:gd name="connsiteX3" fmla="*/ 123031 w 222250"/>
                  <a:gd name="connsiteY3" fmla="*/ 704366 h 724686"/>
                  <a:gd name="connsiteX4" fmla="*/ 0 w 222250"/>
                  <a:gd name="connsiteY4" fmla="*/ 709129 h 724686"/>
                  <a:gd name="connsiteX5" fmla="*/ 212725 w 222250"/>
                  <a:gd name="connsiteY5" fmla="*/ 13010 h 72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50" h="724686">
                    <a:moveTo>
                      <a:pt x="212725" y="13010"/>
                    </a:moveTo>
                    <a:cubicBezTo>
                      <a:pt x="213254" y="15920"/>
                      <a:pt x="211402" y="-2599"/>
                      <a:pt x="211931" y="311"/>
                    </a:cubicBezTo>
                    <a:lnTo>
                      <a:pt x="222250" y="190810"/>
                    </a:lnTo>
                    <a:cubicBezTo>
                      <a:pt x="135995" y="335008"/>
                      <a:pt x="116417" y="505399"/>
                      <a:pt x="123031" y="704366"/>
                    </a:cubicBezTo>
                    <a:cubicBezTo>
                      <a:pt x="85989" y="729766"/>
                      <a:pt x="20373" y="731354"/>
                      <a:pt x="0" y="709129"/>
                    </a:cubicBezTo>
                    <a:cubicBezTo>
                      <a:pt x="3440" y="451690"/>
                      <a:pt x="21167" y="203775"/>
                      <a:pt x="212725" y="1301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1" name="80 Forma libre"/>
              <p:cNvSpPr/>
              <p:nvPr/>
            </p:nvSpPr>
            <p:spPr>
              <a:xfrm rot="21415666">
                <a:off x="1115561" y="3439015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lnTo>
                      <a:pt x="116563" y="4763"/>
                    </a:ln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81 Forma libre"/>
              <p:cNvSpPr/>
              <p:nvPr/>
            </p:nvSpPr>
            <p:spPr>
              <a:xfrm>
                <a:off x="1591189" y="3889374"/>
                <a:ext cx="189986" cy="729329"/>
              </a:xfrm>
              <a:custGeom>
                <a:avLst/>
                <a:gdLst>
                  <a:gd name="connsiteX0" fmla="*/ 0 w 187325"/>
                  <a:gd name="connsiteY0" fmla="*/ 3175 h 698500"/>
                  <a:gd name="connsiteX1" fmla="*/ 187325 w 187325"/>
                  <a:gd name="connsiteY1" fmla="*/ 0 h 698500"/>
                  <a:gd name="connsiteX2" fmla="*/ 184150 w 187325"/>
                  <a:gd name="connsiteY2" fmla="*/ 698500 h 698500"/>
                  <a:gd name="connsiteX3" fmla="*/ 3175 w 187325"/>
                  <a:gd name="connsiteY3" fmla="*/ 698500 h 698500"/>
                  <a:gd name="connsiteX4" fmla="*/ 0 w 187325"/>
                  <a:gd name="connsiteY4" fmla="*/ 3175 h 698500"/>
                  <a:gd name="connsiteX0" fmla="*/ 0 w 187325"/>
                  <a:gd name="connsiteY0" fmla="*/ 3175 h 722488"/>
                  <a:gd name="connsiteX1" fmla="*/ 187325 w 187325"/>
                  <a:gd name="connsiteY1" fmla="*/ 0 h 722488"/>
                  <a:gd name="connsiteX2" fmla="*/ 184150 w 187325"/>
                  <a:gd name="connsiteY2" fmla="*/ 698500 h 722488"/>
                  <a:gd name="connsiteX3" fmla="*/ 3175 w 187325"/>
                  <a:gd name="connsiteY3" fmla="*/ 698500 h 722488"/>
                  <a:gd name="connsiteX4" fmla="*/ 0 w 187325"/>
                  <a:gd name="connsiteY4" fmla="*/ 3175 h 722488"/>
                  <a:gd name="connsiteX0" fmla="*/ 0 w 187325"/>
                  <a:gd name="connsiteY0" fmla="*/ 3175 h 731170"/>
                  <a:gd name="connsiteX1" fmla="*/ 187325 w 187325"/>
                  <a:gd name="connsiteY1" fmla="*/ 0 h 731170"/>
                  <a:gd name="connsiteX2" fmla="*/ 184150 w 187325"/>
                  <a:gd name="connsiteY2" fmla="*/ 698500 h 731170"/>
                  <a:gd name="connsiteX3" fmla="*/ 3175 w 187325"/>
                  <a:gd name="connsiteY3" fmla="*/ 698500 h 731170"/>
                  <a:gd name="connsiteX4" fmla="*/ 0 w 187325"/>
                  <a:gd name="connsiteY4" fmla="*/ 3175 h 731170"/>
                  <a:gd name="connsiteX0" fmla="*/ 6395 w 193720"/>
                  <a:gd name="connsiteY0" fmla="*/ 3175 h 731170"/>
                  <a:gd name="connsiteX1" fmla="*/ 193720 w 193720"/>
                  <a:gd name="connsiteY1" fmla="*/ 0 h 731170"/>
                  <a:gd name="connsiteX2" fmla="*/ 190545 w 193720"/>
                  <a:gd name="connsiteY2" fmla="*/ 698500 h 731170"/>
                  <a:gd name="connsiteX3" fmla="*/ 9570 w 193720"/>
                  <a:gd name="connsiteY3" fmla="*/ 698500 h 731170"/>
                  <a:gd name="connsiteX4" fmla="*/ 6395 w 193720"/>
                  <a:gd name="connsiteY4" fmla="*/ 3175 h 731170"/>
                  <a:gd name="connsiteX0" fmla="*/ 2661 w 189986"/>
                  <a:gd name="connsiteY0" fmla="*/ 3175 h 731170"/>
                  <a:gd name="connsiteX1" fmla="*/ 189986 w 189986"/>
                  <a:gd name="connsiteY1" fmla="*/ 0 h 731170"/>
                  <a:gd name="connsiteX2" fmla="*/ 186811 w 189986"/>
                  <a:gd name="connsiteY2" fmla="*/ 698500 h 731170"/>
                  <a:gd name="connsiteX3" fmla="*/ 5836 w 189986"/>
                  <a:gd name="connsiteY3" fmla="*/ 698500 h 731170"/>
                  <a:gd name="connsiteX4" fmla="*/ 2661 w 189986"/>
                  <a:gd name="connsiteY4" fmla="*/ 3175 h 731170"/>
                  <a:gd name="connsiteX0" fmla="*/ 2661 w 196381"/>
                  <a:gd name="connsiteY0" fmla="*/ 3175 h 731170"/>
                  <a:gd name="connsiteX1" fmla="*/ 189986 w 196381"/>
                  <a:gd name="connsiteY1" fmla="*/ 0 h 731170"/>
                  <a:gd name="connsiteX2" fmla="*/ 186811 w 196381"/>
                  <a:gd name="connsiteY2" fmla="*/ 698500 h 731170"/>
                  <a:gd name="connsiteX3" fmla="*/ 5836 w 196381"/>
                  <a:gd name="connsiteY3" fmla="*/ 698500 h 731170"/>
                  <a:gd name="connsiteX4" fmla="*/ 2661 w 196381"/>
                  <a:gd name="connsiteY4" fmla="*/ 3175 h 731170"/>
                  <a:gd name="connsiteX0" fmla="*/ 2661 w 193007"/>
                  <a:gd name="connsiteY0" fmla="*/ 3175 h 731170"/>
                  <a:gd name="connsiteX1" fmla="*/ 189986 w 193007"/>
                  <a:gd name="connsiteY1" fmla="*/ 0 h 731170"/>
                  <a:gd name="connsiteX2" fmla="*/ 186811 w 193007"/>
                  <a:gd name="connsiteY2" fmla="*/ 698500 h 731170"/>
                  <a:gd name="connsiteX3" fmla="*/ 5836 w 193007"/>
                  <a:gd name="connsiteY3" fmla="*/ 698500 h 731170"/>
                  <a:gd name="connsiteX4" fmla="*/ 2661 w 193007"/>
                  <a:gd name="connsiteY4" fmla="*/ 3175 h 731170"/>
                  <a:gd name="connsiteX0" fmla="*/ 2661 w 189986"/>
                  <a:gd name="connsiteY0" fmla="*/ 3175 h 729329"/>
                  <a:gd name="connsiteX1" fmla="*/ 189986 w 189986"/>
                  <a:gd name="connsiteY1" fmla="*/ 0 h 729329"/>
                  <a:gd name="connsiteX2" fmla="*/ 180461 w 189986"/>
                  <a:gd name="connsiteY2" fmla="*/ 695325 h 729329"/>
                  <a:gd name="connsiteX3" fmla="*/ 5836 w 189986"/>
                  <a:gd name="connsiteY3" fmla="*/ 698500 h 729329"/>
                  <a:gd name="connsiteX4" fmla="*/ 2661 w 189986"/>
                  <a:gd name="connsiteY4" fmla="*/ 3175 h 7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86" h="729329">
                    <a:moveTo>
                      <a:pt x="2661" y="3175"/>
                    </a:moveTo>
                    <a:lnTo>
                      <a:pt x="189986" y="0"/>
                    </a:lnTo>
                    <a:cubicBezTo>
                      <a:pt x="169878" y="236008"/>
                      <a:pt x="200569" y="462492"/>
                      <a:pt x="180461" y="695325"/>
                    </a:cubicBezTo>
                    <a:cubicBezTo>
                      <a:pt x="104261" y="749300"/>
                      <a:pt x="37586" y="730250"/>
                      <a:pt x="5836" y="698500"/>
                    </a:cubicBezTo>
                    <a:cubicBezTo>
                      <a:pt x="-14272" y="466725"/>
                      <a:pt x="25944" y="238125"/>
                      <a:pt x="2661" y="317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82 Forma libre"/>
              <p:cNvSpPr/>
              <p:nvPr/>
            </p:nvSpPr>
            <p:spPr>
              <a:xfrm>
                <a:off x="1326970" y="3884612"/>
                <a:ext cx="204445" cy="725746"/>
              </a:xfrm>
              <a:custGeom>
                <a:avLst/>
                <a:gdLst>
                  <a:gd name="connsiteX0" fmla="*/ 25400 w 184150"/>
                  <a:gd name="connsiteY0" fmla="*/ 0 h 711200"/>
                  <a:gd name="connsiteX1" fmla="*/ 184150 w 184150"/>
                  <a:gd name="connsiteY1" fmla="*/ 3175 h 711200"/>
                  <a:gd name="connsiteX2" fmla="*/ 184150 w 184150"/>
                  <a:gd name="connsiteY2" fmla="*/ 708025 h 711200"/>
                  <a:gd name="connsiteX3" fmla="*/ 0 w 184150"/>
                  <a:gd name="connsiteY3" fmla="*/ 711200 h 711200"/>
                  <a:gd name="connsiteX4" fmla="*/ 25400 w 184150"/>
                  <a:gd name="connsiteY4" fmla="*/ 0 h 711200"/>
                  <a:gd name="connsiteX0" fmla="*/ 25400 w 184150"/>
                  <a:gd name="connsiteY0" fmla="*/ 9525 h 720725"/>
                  <a:gd name="connsiteX1" fmla="*/ 184150 w 184150"/>
                  <a:gd name="connsiteY1" fmla="*/ 12700 h 720725"/>
                  <a:gd name="connsiteX2" fmla="*/ 184150 w 184150"/>
                  <a:gd name="connsiteY2" fmla="*/ 717550 h 720725"/>
                  <a:gd name="connsiteX3" fmla="*/ 0 w 184150"/>
                  <a:gd name="connsiteY3" fmla="*/ 720725 h 720725"/>
                  <a:gd name="connsiteX4" fmla="*/ 19050 w 184150"/>
                  <a:gd name="connsiteY4" fmla="*/ 0 h 720725"/>
                  <a:gd name="connsiteX5" fmla="*/ 25400 w 184150"/>
                  <a:gd name="connsiteY5" fmla="*/ 9525 h 720725"/>
                  <a:gd name="connsiteX0" fmla="*/ 25400 w 184150"/>
                  <a:gd name="connsiteY0" fmla="*/ 15875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5400 w 184150"/>
                  <a:gd name="connsiteY5" fmla="*/ 15875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3291 w 185216"/>
                  <a:gd name="connsiteY0" fmla="*/ 0 h 727075"/>
                  <a:gd name="connsiteX1" fmla="*/ 185216 w 185216"/>
                  <a:gd name="connsiteY1" fmla="*/ 0 h 727075"/>
                  <a:gd name="connsiteX2" fmla="*/ 185216 w 185216"/>
                  <a:gd name="connsiteY2" fmla="*/ 723900 h 727075"/>
                  <a:gd name="connsiteX3" fmla="*/ 1066 w 185216"/>
                  <a:gd name="connsiteY3" fmla="*/ 727075 h 727075"/>
                  <a:gd name="connsiteX4" fmla="*/ 20116 w 185216"/>
                  <a:gd name="connsiteY4" fmla="*/ 6350 h 727075"/>
                  <a:gd name="connsiteX5" fmla="*/ 23291 w 185216"/>
                  <a:gd name="connsiteY5" fmla="*/ 0 h 727075"/>
                  <a:gd name="connsiteX0" fmla="*/ 23291 w 185216"/>
                  <a:gd name="connsiteY0" fmla="*/ 0 h 748962"/>
                  <a:gd name="connsiteX1" fmla="*/ 185216 w 185216"/>
                  <a:gd name="connsiteY1" fmla="*/ 0 h 748962"/>
                  <a:gd name="connsiteX2" fmla="*/ 185216 w 185216"/>
                  <a:gd name="connsiteY2" fmla="*/ 723900 h 748962"/>
                  <a:gd name="connsiteX3" fmla="*/ 1066 w 185216"/>
                  <a:gd name="connsiteY3" fmla="*/ 727075 h 748962"/>
                  <a:gd name="connsiteX4" fmla="*/ 20116 w 185216"/>
                  <a:gd name="connsiteY4" fmla="*/ 6350 h 748962"/>
                  <a:gd name="connsiteX5" fmla="*/ 23291 w 185216"/>
                  <a:gd name="connsiteY5" fmla="*/ 0 h 748962"/>
                  <a:gd name="connsiteX0" fmla="*/ 23291 w 185216"/>
                  <a:gd name="connsiteY0" fmla="*/ 0 h 764779"/>
                  <a:gd name="connsiteX1" fmla="*/ 185216 w 185216"/>
                  <a:gd name="connsiteY1" fmla="*/ 0 h 764779"/>
                  <a:gd name="connsiteX2" fmla="*/ 185216 w 185216"/>
                  <a:gd name="connsiteY2" fmla="*/ 723900 h 764779"/>
                  <a:gd name="connsiteX3" fmla="*/ 1066 w 185216"/>
                  <a:gd name="connsiteY3" fmla="*/ 727075 h 764779"/>
                  <a:gd name="connsiteX4" fmla="*/ 20116 w 185216"/>
                  <a:gd name="connsiteY4" fmla="*/ 6350 h 764779"/>
                  <a:gd name="connsiteX5" fmla="*/ 23291 w 185216"/>
                  <a:gd name="connsiteY5" fmla="*/ 0 h 764779"/>
                  <a:gd name="connsiteX0" fmla="*/ 23291 w 196504"/>
                  <a:gd name="connsiteY0" fmla="*/ 0 h 764779"/>
                  <a:gd name="connsiteX1" fmla="*/ 185216 w 196504"/>
                  <a:gd name="connsiteY1" fmla="*/ 0 h 764779"/>
                  <a:gd name="connsiteX2" fmla="*/ 185216 w 196504"/>
                  <a:gd name="connsiteY2" fmla="*/ 723900 h 764779"/>
                  <a:gd name="connsiteX3" fmla="*/ 1066 w 196504"/>
                  <a:gd name="connsiteY3" fmla="*/ 727075 h 764779"/>
                  <a:gd name="connsiteX4" fmla="*/ 20116 w 196504"/>
                  <a:gd name="connsiteY4" fmla="*/ 6350 h 764779"/>
                  <a:gd name="connsiteX5" fmla="*/ 23291 w 196504"/>
                  <a:gd name="connsiteY5" fmla="*/ 0 h 764779"/>
                  <a:gd name="connsiteX0" fmla="*/ 23291 w 214899"/>
                  <a:gd name="connsiteY0" fmla="*/ 0 h 764779"/>
                  <a:gd name="connsiteX1" fmla="*/ 207441 w 214899"/>
                  <a:gd name="connsiteY1" fmla="*/ 0 h 764779"/>
                  <a:gd name="connsiteX2" fmla="*/ 185216 w 214899"/>
                  <a:gd name="connsiteY2" fmla="*/ 723900 h 764779"/>
                  <a:gd name="connsiteX3" fmla="*/ 1066 w 214899"/>
                  <a:gd name="connsiteY3" fmla="*/ 727075 h 764779"/>
                  <a:gd name="connsiteX4" fmla="*/ 20116 w 214899"/>
                  <a:gd name="connsiteY4" fmla="*/ 6350 h 764779"/>
                  <a:gd name="connsiteX5" fmla="*/ 23291 w 214899"/>
                  <a:gd name="connsiteY5" fmla="*/ 0 h 764779"/>
                  <a:gd name="connsiteX0" fmla="*/ 23291 w 207715"/>
                  <a:gd name="connsiteY0" fmla="*/ 0 h 764779"/>
                  <a:gd name="connsiteX1" fmla="*/ 207441 w 207715"/>
                  <a:gd name="connsiteY1" fmla="*/ 0 h 764779"/>
                  <a:gd name="connsiteX2" fmla="*/ 185216 w 207715"/>
                  <a:gd name="connsiteY2" fmla="*/ 723900 h 764779"/>
                  <a:gd name="connsiteX3" fmla="*/ 1066 w 207715"/>
                  <a:gd name="connsiteY3" fmla="*/ 727075 h 764779"/>
                  <a:gd name="connsiteX4" fmla="*/ 20116 w 207715"/>
                  <a:gd name="connsiteY4" fmla="*/ 6350 h 764779"/>
                  <a:gd name="connsiteX5" fmla="*/ 23291 w 207715"/>
                  <a:gd name="connsiteY5" fmla="*/ 0 h 764779"/>
                  <a:gd name="connsiteX0" fmla="*/ 23291 w 210179"/>
                  <a:gd name="connsiteY0" fmla="*/ 0 h 764779"/>
                  <a:gd name="connsiteX1" fmla="*/ 207441 w 210179"/>
                  <a:gd name="connsiteY1" fmla="*/ 0 h 764779"/>
                  <a:gd name="connsiteX2" fmla="*/ 185216 w 210179"/>
                  <a:gd name="connsiteY2" fmla="*/ 723900 h 764779"/>
                  <a:gd name="connsiteX3" fmla="*/ 1066 w 210179"/>
                  <a:gd name="connsiteY3" fmla="*/ 727075 h 764779"/>
                  <a:gd name="connsiteX4" fmla="*/ 20116 w 210179"/>
                  <a:gd name="connsiteY4" fmla="*/ 6350 h 764779"/>
                  <a:gd name="connsiteX5" fmla="*/ 23291 w 210179"/>
                  <a:gd name="connsiteY5" fmla="*/ 0 h 764779"/>
                  <a:gd name="connsiteX0" fmla="*/ 23291 w 217958"/>
                  <a:gd name="connsiteY0" fmla="*/ 0 h 757579"/>
                  <a:gd name="connsiteX1" fmla="*/ 207441 w 217958"/>
                  <a:gd name="connsiteY1" fmla="*/ 0 h 757579"/>
                  <a:gd name="connsiteX2" fmla="*/ 201091 w 217958"/>
                  <a:gd name="connsiteY2" fmla="*/ 707468 h 757579"/>
                  <a:gd name="connsiteX3" fmla="*/ 1066 w 217958"/>
                  <a:gd name="connsiteY3" fmla="*/ 727075 h 757579"/>
                  <a:gd name="connsiteX4" fmla="*/ 20116 w 217958"/>
                  <a:gd name="connsiteY4" fmla="*/ 6350 h 757579"/>
                  <a:gd name="connsiteX5" fmla="*/ 23291 w 217958"/>
                  <a:gd name="connsiteY5" fmla="*/ 0 h 757579"/>
                  <a:gd name="connsiteX0" fmla="*/ 23291 w 208686"/>
                  <a:gd name="connsiteY0" fmla="*/ 0 h 757579"/>
                  <a:gd name="connsiteX1" fmla="*/ 207441 w 208686"/>
                  <a:gd name="connsiteY1" fmla="*/ 0 h 757579"/>
                  <a:gd name="connsiteX2" fmla="*/ 201091 w 208686"/>
                  <a:gd name="connsiteY2" fmla="*/ 707468 h 757579"/>
                  <a:gd name="connsiteX3" fmla="*/ 1066 w 208686"/>
                  <a:gd name="connsiteY3" fmla="*/ 727075 h 757579"/>
                  <a:gd name="connsiteX4" fmla="*/ 20116 w 208686"/>
                  <a:gd name="connsiteY4" fmla="*/ 6350 h 757579"/>
                  <a:gd name="connsiteX5" fmla="*/ 23291 w 208686"/>
                  <a:gd name="connsiteY5" fmla="*/ 0 h 757579"/>
                  <a:gd name="connsiteX0" fmla="*/ 22225 w 207620"/>
                  <a:gd name="connsiteY0" fmla="*/ 0 h 757579"/>
                  <a:gd name="connsiteX1" fmla="*/ 206375 w 207620"/>
                  <a:gd name="connsiteY1" fmla="*/ 0 h 757579"/>
                  <a:gd name="connsiteX2" fmla="*/ 200025 w 207620"/>
                  <a:gd name="connsiteY2" fmla="*/ 707468 h 757579"/>
                  <a:gd name="connsiteX3" fmla="*/ 0 w 207620"/>
                  <a:gd name="connsiteY3" fmla="*/ 727075 h 757579"/>
                  <a:gd name="connsiteX4" fmla="*/ 19050 w 207620"/>
                  <a:gd name="connsiteY4" fmla="*/ 6350 h 757579"/>
                  <a:gd name="connsiteX5" fmla="*/ 22225 w 207620"/>
                  <a:gd name="connsiteY5" fmla="*/ 0 h 757579"/>
                  <a:gd name="connsiteX0" fmla="*/ 32881 w 218276"/>
                  <a:gd name="connsiteY0" fmla="*/ 0 h 757579"/>
                  <a:gd name="connsiteX1" fmla="*/ 217031 w 218276"/>
                  <a:gd name="connsiteY1" fmla="*/ 0 h 757579"/>
                  <a:gd name="connsiteX2" fmla="*/ 210681 w 218276"/>
                  <a:gd name="connsiteY2" fmla="*/ 707468 h 757579"/>
                  <a:gd name="connsiteX3" fmla="*/ 10656 w 218276"/>
                  <a:gd name="connsiteY3" fmla="*/ 727075 h 757579"/>
                  <a:gd name="connsiteX4" fmla="*/ 26711 w 218276"/>
                  <a:gd name="connsiteY4" fmla="*/ 484747 h 757579"/>
                  <a:gd name="connsiteX5" fmla="*/ 29706 w 218276"/>
                  <a:gd name="connsiteY5" fmla="*/ 6350 h 757579"/>
                  <a:gd name="connsiteX6" fmla="*/ 32881 w 218276"/>
                  <a:gd name="connsiteY6" fmla="*/ 0 h 757579"/>
                  <a:gd name="connsiteX0" fmla="*/ 18203 w 203598"/>
                  <a:gd name="connsiteY0" fmla="*/ 0 h 745189"/>
                  <a:gd name="connsiteX1" fmla="*/ 202353 w 203598"/>
                  <a:gd name="connsiteY1" fmla="*/ 0 h 745189"/>
                  <a:gd name="connsiteX2" fmla="*/ 196003 w 203598"/>
                  <a:gd name="connsiteY2" fmla="*/ 707468 h 745189"/>
                  <a:gd name="connsiteX3" fmla="*/ 15028 w 203598"/>
                  <a:gd name="connsiteY3" fmla="*/ 704070 h 745189"/>
                  <a:gd name="connsiteX4" fmla="*/ 12033 w 203598"/>
                  <a:gd name="connsiteY4" fmla="*/ 484747 h 745189"/>
                  <a:gd name="connsiteX5" fmla="*/ 15028 w 203598"/>
                  <a:gd name="connsiteY5" fmla="*/ 6350 h 745189"/>
                  <a:gd name="connsiteX6" fmla="*/ 18203 w 203598"/>
                  <a:gd name="connsiteY6" fmla="*/ 0 h 745189"/>
                  <a:gd name="connsiteX0" fmla="*/ 6758 w 192153"/>
                  <a:gd name="connsiteY0" fmla="*/ 0 h 745189"/>
                  <a:gd name="connsiteX1" fmla="*/ 190908 w 192153"/>
                  <a:gd name="connsiteY1" fmla="*/ 0 h 745189"/>
                  <a:gd name="connsiteX2" fmla="*/ 184558 w 192153"/>
                  <a:gd name="connsiteY2" fmla="*/ 707468 h 745189"/>
                  <a:gd name="connsiteX3" fmla="*/ 3583 w 192153"/>
                  <a:gd name="connsiteY3" fmla="*/ 704070 h 745189"/>
                  <a:gd name="connsiteX4" fmla="*/ 588 w 192153"/>
                  <a:gd name="connsiteY4" fmla="*/ 484747 h 745189"/>
                  <a:gd name="connsiteX5" fmla="*/ 3583 w 192153"/>
                  <a:gd name="connsiteY5" fmla="*/ 6350 h 745189"/>
                  <a:gd name="connsiteX6" fmla="*/ 6758 w 192153"/>
                  <a:gd name="connsiteY6" fmla="*/ 0 h 745189"/>
                  <a:gd name="connsiteX0" fmla="*/ 16698 w 202093"/>
                  <a:gd name="connsiteY0" fmla="*/ 0 h 745189"/>
                  <a:gd name="connsiteX1" fmla="*/ 200848 w 202093"/>
                  <a:gd name="connsiteY1" fmla="*/ 0 h 745189"/>
                  <a:gd name="connsiteX2" fmla="*/ 194498 w 202093"/>
                  <a:gd name="connsiteY2" fmla="*/ 707468 h 745189"/>
                  <a:gd name="connsiteX3" fmla="*/ 13523 w 202093"/>
                  <a:gd name="connsiteY3" fmla="*/ 704070 h 745189"/>
                  <a:gd name="connsiteX4" fmla="*/ 13523 w 202093"/>
                  <a:gd name="connsiteY4" fmla="*/ 6350 h 745189"/>
                  <a:gd name="connsiteX5" fmla="*/ 16698 w 202093"/>
                  <a:gd name="connsiteY5" fmla="*/ 0 h 745189"/>
                  <a:gd name="connsiteX0" fmla="*/ 3263 w 188658"/>
                  <a:gd name="connsiteY0" fmla="*/ 0 h 745189"/>
                  <a:gd name="connsiteX1" fmla="*/ 187413 w 188658"/>
                  <a:gd name="connsiteY1" fmla="*/ 0 h 745189"/>
                  <a:gd name="connsiteX2" fmla="*/ 181063 w 188658"/>
                  <a:gd name="connsiteY2" fmla="*/ 707468 h 745189"/>
                  <a:gd name="connsiteX3" fmla="*/ 88 w 188658"/>
                  <a:gd name="connsiteY3" fmla="*/ 704070 h 745189"/>
                  <a:gd name="connsiteX4" fmla="*/ 88 w 188658"/>
                  <a:gd name="connsiteY4" fmla="*/ 6350 h 745189"/>
                  <a:gd name="connsiteX5" fmla="*/ 3263 w 188658"/>
                  <a:gd name="connsiteY5" fmla="*/ 0 h 745189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44301"/>
                  <a:gd name="connsiteX1" fmla="*/ 203200 w 204445"/>
                  <a:gd name="connsiteY1" fmla="*/ 0 h 744301"/>
                  <a:gd name="connsiteX2" fmla="*/ 196850 w 204445"/>
                  <a:gd name="connsiteY2" fmla="*/ 707468 h 744301"/>
                  <a:gd name="connsiteX3" fmla="*/ 0 w 204445"/>
                  <a:gd name="connsiteY3" fmla="*/ 687638 h 744301"/>
                  <a:gd name="connsiteX4" fmla="*/ 15875 w 204445"/>
                  <a:gd name="connsiteY4" fmla="*/ 6350 h 744301"/>
                  <a:gd name="connsiteX5" fmla="*/ 19050 w 204445"/>
                  <a:gd name="connsiteY5" fmla="*/ 0 h 744301"/>
                  <a:gd name="connsiteX0" fmla="*/ 19050 w 204445"/>
                  <a:gd name="connsiteY0" fmla="*/ 0 h 751212"/>
                  <a:gd name="connsiteX1" fmla="*/ 203200 w 204445"/>
                  <a:gd name="connsiteY1" fmla="*/ 0 h 751212"/>
                  <a:gd name="connsiteX2" fmla="*/ 196850 w 204445"/>
                  <a:gd name="connsiteY2" fmla="*/ 707468 h 751212"/>
                  <a:gd name="connsiteX3" fmla="*/ 0 w 204445"/>
                  <a:gd name="connsiteY3" fmla="*/ 687638 h 751212"/>
                  <a:gd name="connsiteX4" fmla="*/ 15875 w 204445"/>
                  <a:gd name="connsiteY4" fmla="*/ 6350 h 751212"/>
                  <a:gd name="connsiteX5" fmla="*/ 19050 w 204445"/>
                  <a:gd name="connsiteY5" fmla="*/ 0 h 7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445" h="751212">
                    <a:moveTo>
                      <a:pt x="19050" y="0"/>
                    </a:moveTo>
                    <a:lnTo>
                      <a:pt x="203200" y="0"/>
                    </a:lnTo>
                    <a:cubicBezTo>
                      <a:pt x="206375" y="247873"/>
                      <a:pt x="203200" y="466168"/>
                      <a:pt x="196850" y="707468"/>
                    </a:cubicBezTo>
                    <a:cubicBezTo>
                      <a:pt x="138642" y="775646"/>
                      <a:pt x="10583" y="760385"/>
                      <a:pt x="0" y="687638"/>
                    </a:cubicBezTo>
                    <a:cubicBezTo>
                      <a:pt x="7938" y="547780"/>
                      <a:pt x="15346" y="123695"/>
                      <a:pt x="15875" y="6350"/>
                    </a:cubicBezTo>
                    <a:lnTo>
                      <a:pt x="19050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4" name="83 Forma libre"/>
              <p:cNvSpPr/>
              <p:nvPr/>
            </p:nvSpPr>
            <p:spPr>
              <a:xfrm rot="21205554">
                <a:off x="1947431" y="3459199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cubicBezTo>
                      <a:pt x="33253" y="19622"/>
                      <a:pt x="69271" y="21611"/>
                      <a:pt x="116563" y="4763"/>
                    </a:cubicBez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6" name="75 CuadroTexto"/>
            <p:cNvSpPr txBox="1"/>
            <p:nvPr/>
          </p:nvSpPr>
          <p:spPr>
            <a:xfrm>
              <a:off x="400378" y="2350351"/>
              <a:ext cx="114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84 Grupo"/>
          <p:cNvGrpSpPr/>
          <p:nvPr/>
        </p:nvGrpSpPr>
        <p:grpSpPr>
          <a:xfrm>
            <a:off x="682995" y="4875409"/>
            <a:ext cx="583429" cy="1135451"/>
            <a:chOff x="7792084" y="1528554"/>
            <a:chExt cx="1068340" cy="2453197"/>
          </a:xfrm>
        </p:grpSpPr>
        <p:sp>
          <p:nvSpPr>
            <p:cNvPr id="86" name="85 Elipse"/>
            <p:cNvSpPr/>
            <p:nvPr/>
          </p:nvSpPr>
          <p:spPr>
            <a:xfrm>
              <a:off x="8080531" y="1528554"/>
              <a:ext cx="504056" cy="43204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86 Forma libre"/>
            <p:cNvSpPr/>
            <p:nvPr/>
          </p:nvSpPr>
          <p:spPr>
            <a:xfrm>
              <a:off x="7865008" y="2027064"/>
              <a:ext cx="938212" cy="784765"/>
            </a:xfrm>
            <a:custGeom>
              <a:avLst/>
              <a:gdLst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76212 w 938212"/>
                <a:gd name="connsiteY8" fmla="*/ 757237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61925 w 938212"/>
                <a:gd name="connsiteY8" fmla="*/ 752475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81427"/>
                <a:gd name="connsiteX1" fmla="*/ 309562 w 938212"/>
                <a:gd name="connsiteY1" fmla="*/ 0 h 781427"/>
                <a:gd name="connsiteX2" fmla="*/ 466725 w 938212"/>
                <a:gd name="connsiteY2" fmla="*/ 176212 h 781427"/>
                <a:gd name="connsiteX3" fmla="*/ 614362 w 938212"/>
                <a:gd name="connsiteY3" fmla="*/ 28575 h 781427"/>
                <a:gd name="connsiteX4" fmla="*/ 938212 w 938212"/>
                <a:gd name="connsiteY4" fmla="*/ 338137 h 781427"/>
                <a:gd name="connsiteX5" fmla="*/ 776287 w 938212"/>
                <a:gd name="connsiteY5" fmla="*/ 385762 h 781427"/>
                <a:gd name="connsiteX6" fmla="*/ 728662 w 938212"/>
                <a:gd name="connsiteY6" fmla="*/ 323850 h 781427"/>
                <a:gd name="connsiteX7" fmla="*/ 742950 w 938212"/>
                <a:gd name="connsiteY7" fmla="*/ 766762 h 781427"/>
                <a:gd name="connsiteX8" fmla="*/ 161925 w 938212"/>
                <a:gd name="connsiteY8" fmla="*/ 752475 h 781427"/>
                <a:gd name="connsiteX9" fmla="*/ 190500 w 938212"/>
                <a:gd name="connsiteY9" fmla="*/ 333375 h 781427"/>
                <a:gd name="connsiteX10" fmla="*/ 104775 w 938212"/>
                <a:gd name="connsiteY10" fmla="*/ 404812 h 781427"/>
                <a:gd name="connsiteX11" fmla="*/ 0 w 938212"/>
                <a:gd name="connsiteY11" fmla="*/ 347662 h 781427"/>
                <a:gd name="connsiteX0" fmla="*/ 0 w 938212"/>
                <a:gd name="connsiteY0" fmla="*/ 347662 h 784765"/>
                <a:gd name="connsiteX1" fmla="*/ 309562 w 938212"/>
                <a:gd name="connsiteY1" fmla="*/ 0 h 784765"/>
                <a:gd name="connsiteX2" fmla="*/ 466725 w 938212"/>
                <a:gd name="connsiteY2" fmla="*/ 176212 h 784765"/>
                <a:gd name="connsiteX3" fmla="*/ 614362 w 938212"/>
                <a:gd name="connsiteY3" fmla="*/ 28575 h 784765"/>
                <a:gd name="connsiteX4" fmla="*/ 938212 w 938212"/>
                <a:gd name="connsiteY4" fmla="*/ 338137 h 784765"/>
                <a:gd name="connsiteX5" fmla="*/ 776287 w 938212"/>
                <a:gd name="connsiteY5" fmla="*/ 385762 h 784765"/>
                <a:gd name="connsiteX6" fmla="*/ 728662 w 938212"/>
                <a:gd name="connsiteY6" fmla="*/ 323850 h 784765"/>
                <a:gd name="connsiteX7" fmla="*/ 742950 w 938212"/>
                <a:gd name="connsiteY7" fmla="*/ 766762 h 784765"/>
                <a:gd name="connsiteX8" fmla="*/ 161925 w 938212"/>
                <a:gd name="connsiteY8" fmla="*/ 752475 h 784765"/>
                <a:gd name="connsiteX9" fmla="*/ 190500 w 938212"/>
                <a:gd name="connsiteY9" fmla="*/ 333375 h 784765"/>
                <a:gd name="connsiteX10" fmla="*/ 104775 w 938212"/>
                <a:gd name="connsiteY10" fmla="*/ 404812 h 784765"/>
                <a:gd name="connsiteX11" fmla="*/ 0 w 938212"/>
                <a:gd name="connsiteY11" fmla="*/ 347662 h 78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212" h="784765">
                  <a:moveTo>
                    <a:pt x="0" y="347662"/>
                  </a:moveTo>
                  <a:cubicBezTo>
                    <a:pt x="65087" y="207963"/>
                    <a:pt x="82549" y="58736"/>
                    <a:pt x="309562" y="0"/>
                  </a:cubicBezTo>
                  <a:lnTo>
                    <a:pt x="466725" y="176212"/>
                  </a:lnTo>
                  <a:lnTo>
                    <a:pt x="614362" y="28575"/>
                  </a:lnTo>
                  <a:cubicBezTo>
                    <a:pt x="736600" y="-68263"/>
                    <a:pt x="920749" y="158750"/>
                    <a:pt x="938212" y="338137"/>
                  </a:cubicBezTo>
                  <a:lnTo>
                    <a:pt x="776287" y="385762"/>
                  </a:lnTo>
                  <a:lnTo>
                    <a:pt x="728662" y="323850"/>
                  </a:lnTo>
                  <a:lnTo>
                    <a:pt x="742950" y="766762"/>
                  </a:lnTo>
                  <a:cubicBezTo>
                    <a:pt x="544512" y="804863"/>
                    <a:pt x="355600" y="773906"/>
                    <a:pt x="161925" y="752475"/>
                  </a:cubicBezTo>
                  <a:lnTo>
                    <a:pt x="190500" y="333375"/>
                  </a:lnTo>
                  <a:lnTo>
                    <a:pt x="104775" y="404812"/>
                  </a:lnTo>
                  <a:lnTo>
                    <a:pt x="0" y="34766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7792084" y="2436639"/>
              <a:ext cx="206274" cy="609600"/>
            </a:xfrm>
            <a:custGeom>
              <a:avLst/>
              <a:gdLst>
                <a:gd name="connsiteX0" fmla="*/ 0 w 147638"/>
                <a:gd name="connsiteY0" fmla="*/ 0 h 609600"/>
                <a:gd name="connsiteX1" fmla="*/ 147638 w 147638"/>
                <a:gd name="connsiteY1" fmla="*/ 61912 h 609600"/>
                <a:gd name="connsiteX2" fmla="*/ 33338 w 147638"/>
                <a:gd name="connsiteY2" fmla="*/ 609600 h 609600"/>
                <a:gd name="connsiteX3" fmla="*/ 0 w 147638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56202 w 189552"/>
                <a:gd name="connsiteY0" fmla="*/ 0 h 609600"/>
                <a:gd name="connsiteX1" fmla="*/ 189552 w 189552"/>
                <a:gd name="connsiteY1" fmla="*/ 61912 h 609600"/>
                <a:gd name="connsiteX2" fmla="*/ 75252 w 189552"/>
                <a:gd name="connsiteY2" fmla="*/ 609600 h 609600"/>
                <a:gd name="connsiteX3" fmla="*/ 56202 w 189552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79109 w 212459"/>
                <a:gd name="connsiteY0" fmla="*/ 0 h 609600"/>
                <a:gd name="connsiteX1" fmla="*/ 212459 w 212459"/>
                <a:gd name="connsiteY1" fmla="*/ 61912 h 609600"/>
                <a:gd name="connsiteX2" fmla="*/ 98159 w 212459"/>
                <a:gd name="connsiteY2" fmla="*/ 609600 h 609600"/>
                <a:gd name="connsiteX3" fmla="*/ 79109 w 212459"/>
                <a:gd name="connsiteY3" fmla="*/ 0 h 609600"/>
                <a:gd name="connsiteX0" fmla="*/ 72924 w 206274"/>
                <a:gd name="connsiteY0" fmla="*/ 0 h 609600"/>
                <a:gd name="connsiteX1" fmla="*/ 206274 w 206274"/>
                <a:gd name="connsiteY1" fmla="*/ 61912 h 609600"/>
                <a:gd name="connsiteX2" fmla="*/ 91974 w 206274"/>
                <a:gd name="connsiteY2" fmla="*/ 609600 h 609600"/>
                <a:gd name="connsiteX3" fmla="*/ 72924 w 206274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74" h="609600">
                  <a:moveTo>
                    <a:pt x="72924" y="0"/>
                  </a:moveTo>
                  <a:lnTo>
                    <a:pt x="206274" y="61912"/>
                  </a:lnTo>
                  <a:cubicBezTo>
                    <a:pt x="149124" y="230187"/>
                    <a:pt x="201511" y="574675"/>
                    <a:pt x="91974" y="609600"/>
                  </a:cubicBezTo>
                  <a:cubicBezTo>
                    <a:pt x="-81064" y="434974"/>
                    <a:pt x="36412" y="193675"/>
                    <a:pt x="72924" y="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9" name="88 Forma libre"/>
            <p:cNvSpPr/>
            <p:nvPr/>
          </p:nvSpPr>
          <p:spPr>
            <a:xfrm>
              <a:off x="8655584" y="2436640"/>
              <a:ext cx="204840" cy="630133"/>
            </a:xfrm>
            <a:custGeom>
              <a:avLst/>
              <a:gdLst>
                <a:gd name="connsiteX0" fmla="*/ 0 w 133350"/>
                <a:gd name="connsiteY0" fmla="*/ 47625 h 604837"/>
                <a:gd name="connsiteX1" fmla="*/ 133350 w 133350"/>
                <a:gd name="connsiteY1" fmla="*/ 0 h 604837"/>
                <a:gd name="connsiteX2" fmla="*/ 133350 w 133350"/>
                <a:gd name="connsiteY2" fmla="*/ 604837 h 604837"/>
                <a:gd name="connsiteX3" fmla="*/ 0 w 133350"/>
                <a:gd name="connsiteY3" fmla="*/ 47625 h 604837"/>
                <a:gd name="connsiteX0" fmla="*/ 0 w 188383"/>
                <a:gd name="connsiteY0" fmla="*/ 47625 h 604837"/>
                <a:gd name="connsiteX1" fmla="*/ 133350 w 188383"/>
                <a:gd name="connsiteY1" fmla="*/ 0 h 604837"/>
                <a:gd name="connsiteX2" fmla="*/ 133350 w 188383"/>
                <a:gd name="connsiteY2" fmla="*/ 604837 h 604837"/>
                <a:gd name="connsiteX3" fmla="*/ 0 w 188383"/>
                <a:gd name="connsiteY3" fmla="*/ 47625 h 604837"/>
                <a:gd name="connsiteX0" fmla="*/ 0 w 204840"/>
                <a:gd name="connsiteY0" fmla="*/ 47625 h 604837"/>
                <a:gd name="connsiteX1" fmla="*/ 133350 w 204840"/>
                <a:gd name="connsiteY1" fmla="*/ 0 h 604837"/>
                <a:gd name="connsiteX2" fmla="*/ 133350 w 204840"/>
                <a:gd name="connsiteY2" fmla="*/ 604837 h 604837"/>
                <a:gd name="connsiteX3" fmla="*/ 0 w 204840"/>
                <a:gd name="connsiteY3" fmla="*/ 47625 h 604837"/>
                <a:gd name="connsiteX0" fmla="*/ 0 w 204840"/>
                <a:gd name="connsiteY0" fmla="*/ 47625 h 605866"/>
                <a:gd name="connsiteX1" fmla="*/ 133350 w 204840"/>
                <a:gd name="connsiteY1" fmla="*/ 0 h 605866"/>
                <a:gd name="connsiteX2" fmla="*/ 133350 w 204840"/>
                <a:gd name="connsiteY2" fmla="*/ 604837 h 605866"/>
                <a:gd name="connsiteX3" fmla="*/ 0 w 204840"/>
                <a:gd name="connsiteY3" fmla="*/ 47625 h 605866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20096"/>
                <a:gd name="connsiteX1" fmla="*/ 133350 w 204840"/>
                <a:gd name="connsiteY1" fmla="*/ 0 h 620096"/>
                <a:gd name="connsiteX2" fmla="*/ 133350 w 204840"/>
                <a:gd name="connsiteY2" fmla="*/ 604837 h 620096"/>
                <a:gd name="connsiteX3" fmla="*/ 0 w 204840"/>
                <a:gd name="connsiteY3" fmla="*/ 47625 h 620096"/>
                <a:gd name="connsiteX0" fmla="*/ 0 w 204840"/>
                <a:gd name="connsiteY0" fmla="*/ 47625 h 630133"/>
                <a:gd name="connsiteX1" fmla="*/ 133350 w 204840"/>
                <a:gd name="connsiteY1" fmla="*/ 0 h 630133"/>
                <a:gd name="connsiteX2" fmla="*/ 133350 w 204840"/>
                <a:gd name="connsiteY2" fmla="*/ 604837 h 630133"/>
                <a:gd name="connsiteX3" fmla="*/ 0 w 204840"/>
                <a:gd name="connsiteY3" fmla="*/ 47625 h 63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840" h="630133">
                  <a:moveTo>
                    <a:pt x="0" y="47625"/>
                  </a:moveTo>
                  <a:lnTo>
                    <a:pt x="133350" y="0"/>
                  </a:lnTo>
                  <a:cubicBezTo>
                    <a:pt x="257175" y="230187"/>
                    <a:pt x="195262" y="465138"/>
                    <a:pt x="133350" y="604837"/>
                  </a:cubicBezTo>
                  <a:cubicBezTo>
                    <a:pt x="-49213" y="747713"/>
                    <a:pt x="144463" y="247650"/>
                    <a:pt x="0" y="47625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0" name="89 Forma libre"/>
            <p:cNvSpPr/>
            <p:nvPr/>
          </p:nvSpPr>
          <p:spPr>
            <a:xfrm>
              <a:off x="8030139" y="2836688"/>
              <a:ext cx="138113" cy="169069"/>
            </a:xfrm>
            <a:custGeom>
              <a:avLst/>
              <a:gdLst>
                <a:gd name="connsiteX0" fmla="*/ 33337 w 133350"/>
                <a:gd name="connsiteY0" fmla="*/ 0 h 171450"/>
                <a:gd name="connsiteX1" fmla="*/ 133350 w 133350"/>
                <a:gd name="connsiteY1" fmla="*/ 28575 h 171450"/>
                <a:gd name="connsiteX2" fmla="*/ 0 w 133350"/>
                <a:gd name="connsiteY2" fmla="*/ 171450 h 171450"/>
                <a:gd name="connsiteX3" fmla="*/ 33337 w 133350"/>
                <a:gd name="connsiteY3" fmla="*/ 0 h 171450"/>
                <a:gd name="connsiteX0" fmla="*/ 33337 w 152400"/>
                <a:gd name="connsiteY0" fmla="*/ 0 h 171450"/>
                <a:gd name="connsiteX1" fmla="*/ 152400 w 152400"/>
                <a:gd name="connsiteY1" fmla="*/ 19050 h 171450"/>
                <a:gd name="connsiteX2" fmla="*/ 0 w 152400"/>
                <a:gd name="connsiteY2" fmla="*/ 171450 h 171450"/>
                <a:gd name="connsiteX3" fmla="*/ 33337 w 152400"/>
                <a:gd name="connsiteY3" fmla="*/ 0 h 171450"/>
                <a:gd name="connsiteX0" fmla="*/ 19050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19050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3" h="169069">
                  <a:moveTo>
                    <a:pt x="9525" y="0"/>
                  </a:moveTo>
                  <a:lnTo>
                    <a:pt x="138113" y="19050"/>
                  </a:lnTo>
                  <a:cubicBezTo>
                    <a:pt x="111125" y="76201"/>
                    <a:pt x="55563" y="135732"/>
                    <a:pt x="0" y="169069"/>
                  </a:cubicBezTo>
                  <a:lnTo>
                    <a:pt x="9525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8476989" y="2841451"/>
              <a:ext cx="140493" cy="164306"/>
            </a:xfrm>
            <a:custGeom>
              <a:avLst/>
              <a:gdLst>
                <a:gd name="connsiteX0" fmla="*/ 0 w 109537"/>
                <a:gd name="connsiteY0" fmla="*/ 9525 h 133350"/>
                <a:gd name="connsiteX1" fmla="*/ 90487 w 109537"/>
                <a:gd name="connsiteY1" fmla="*/ 0 h 133350"/>
                <a:gd name="connsiteX2" fmla="*/ 109537 w 109537"/>
                <a:gd name="connsiteY2" fmla="*/ 133350 h 133350"/>
                <a:gd name="connsiteX3" fmla="*/ 0 w 109537"/>
                <a:gd name="connsiteY3" fmla="*/ 9525 h 133350"/>
                <a:gd name="connsiteX0" fmla="*/ 0 w 114299"/>
                <a:gd name="connsiteY0" fmla="*/ 9525 h 169068"/>
                <a:gd name="connsiteX1" fmla="*/ 90487 w 114299"/>
                <a:gd name="connsiteY1" fmla="*/ 0 h 169068"/>
                <a:gd name="connsiteX2" fmla="*/ 114299 w 114299"/>
                <a:gd name="connsiteY2" fmla="*/ 169068 h 169068"/>
                <a:gd name="connsiteX3" fmla="*/ 0 w 114299"/>
                <a:gd name="connsiteY3" fmla="*/ 9525 h 169068"/>
                <a:gd name="connsiteX0" fmla="*/ 0 w 114299"/>
                <a:gd name="connsiteY0" fmla="*/ 4763 h 164306"/>
                <a:gd name="connsiteX1" fmla="*/ 100012 w 114299"/>
                <a:gd name="connsiteY1" fmla="*/ 0 h 164306"/>
                <a:gd name="connsiteX2" fmla="*/ 114299 w 114299"/>
                <a:gd name="connsiteY2" fmla="*/ 164306 h 164306"/>
                <a:gd name="connsiteX3" fmla="*/ 0 w 114299"/>
                <a:gd name="connsiteY3" fmla="*/ 4763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3" h="164306">
                  <a:moveTo>
                    <a:pt x="0" y="16669"/>
                  </a:moveTo>
                  <a:lnTo>
                    <a:pt x="126206" y="0"/>
                  </a:lnTo>
                  <a:cubicBezTo>
                    <a:pt x="128587" y="59532"/>
                    <a:pt x="135731" y="109537"/>
                    <a:pt x="140493" y="164306"/>
                  </a:cubicBezTo>
                  <a:cubicBezTo>
                    <a:pt x="93662" y="134144"/>
                    <a:pt x="23018" y="73025"/>
                    <a:pt x="0" y="16669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7976435" y="2862119"/>
              <a:ext cx="661491" cy="1119632"/>
            </a:xfrm>
            <a:custGeom>
              <a:avLst/>
              <a:gdLst>
                <a:gd name="connsiteX0" fmla="*/ 209550 w 633413"/>
                <a:gd name="connsiteY0" fmla="*/ 0 h 1162050"/>
                <a:gd name="connsiteX1" fmla="*/ 447675 w 633413"/>
                <a:gd name="connsiteY1" fmla="*/ 0 h 1162050"/>
                <a:gd name="connsiteX2" fmla="*/ 623888 w 633413"/>
                <a:gd name="connsiteY2" fmla="*/ 200025 h 1162050"/>
                <a:gd name="connsiteX3" fmla="*/ 633413 w 633413"/>
                <a:gd name="connsiteY3" fmla="*/ 1128713 h 1162050"/>
                <a:gd name="connsiteX4" fmla="*/ 452438 w 633413"/>
                <a:gd name="connsiteY4" fmla="*/ 1138238 h 1162050"/>
                <a:gd name="connsiteX5" fmla="*/ 381000 w 633413"/>
                <a:gd name="connsiteY5" fmla="*/ 171450 h 1162050"/>
                <a:gd name="connsiteX6" fmla="*/ 271463 w 633413"/>
                <a:gd name="connsiteY6" fmla="*/ 176213 h 1162050"/>
                <a:gd name="connsiteX7" fmla="*/ 200025 w 633413"/>
                <a:gd name="connsiteY7" fmla="*/ 1162050 h 1162050"/>
                <a:gd name="connsiteX8" fmla="*/ 0 w 633413"/>
                <a:gd name="connsiteY8" fmla="*/ 1109663 h 1162050"/>
                <a:gd name="connsiteX9" fmla="*/ 28575 w 633413"/>
                <a:gd name="connsiteY9" fmla="*/ 180975 h 1162050"/>
                <a:gd name="connsiteX10" fmla="*/ 209550 w 633413"/>
                <a:gd name="connsiteY10" fmla="*/ 0 h 1162050"/>
                <a:gd name="connsiteX0" fmla="*/ 234950 w 633413"/>
                <a:gd name="connsiteY0" fmla="*/ 0 h 1171575"/>
                <a:gd name="connsiteX1" fmla="*/ 447675 w 633413"/>
                <a:gd name="connsiteY1" fmla="*/ 9525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47625 w 633413"/>
                <a:gd name="connsiteY9" fmla="*/ 187325 h 1171575"/>
                <a:gd name="connsiteX10" fmla="*/ 234950 w 633413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52438 w 662017"/>
                <a:gd name="connsiteY4" fmla="*/ 1147763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36563 w 662017"/>
                <a:gd name="connsiteY4" fmla="*/ 1081088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19188"/>
                <a:gd name="connsiteX1" fmla="*/ 450850 w 662017"/>
                <a:gd name="connsiteY1" fmla="*/ 0 h 1119188"/>
                <a:gd name="connsiteX2" fmla="*/ 636588 w 662017"/>
                <a:gd name="connsiteY2" fmla="*/ 184150 h 1119188"/>
                <a:gd name="connsiteX3" fmla="*/ 661988 w 662017"/>
                <a:gd name="connsiteY3" fmla="*/ 1084263 h 1119188"/>
                <a:gd name="connsiteX4" fmla="*/ 436563 w 662017"/>
                <a:gd name="connsiteY4" fmla="*/ 1081088 h 1119188"/>
                <a:gd name="connsiteX5" fmla="*/ 381000 w 662017"/>
                <a:gd name="connsiteY5" fmla="*/ 180975 h 1119188"/>
                <a:gd name="connsiteX6" fmla="*/ 271463 w 662017"/>
                <a:gd name="connsiteY6" fmla="*/ 185738 h 1119188"/>
                <a:gd name="connsiteX7" fmla="*/ 250825 w 662017"/>
                <a:gd name="connsiteY7" fmla="*/ 1089025 h 1119188"/>
                <a:gd name="connsiteX8" fmla="*/ 0 w 662017"/>
                <a:gd name="connsiteY8" fmla="*/ 1119188 h 1119188"/>
                <a:gd name="connsiteX9" fmla="*/ 47625 w 662017"/>
                <a:gd name="connsiteY9" fmla="*/ 187325 h 1119188"/>
                <a:gd name="connsiteX10" fmla="*/ 234950 w 662017"/>
                <a:gd name="connsiteY10" fmla="*/ 0 h 1119188"/>
                <a:gd name="connsiteX0" fmla="*/ 209550 w 636617"/>
                <a:gd name="connsiteY0" fmla="*/ 0 h 1089025"/>
                <a:gd name="connsiteX1" fmla="*/ 425450 w 636617"/>
                <a:gd name="connsiteY1" fmla="*/ 0 h 1089025"/>
                <a:gd name="connsiteX2" fmla="*/ 611188 w 636617"/>
                <a:gd name="connsiteY2" fmla="*/ 184150 h 1089025"/>
                <a:gd name="connsiteX3" fmla="*/ 636588 w 636617"/>
                <a:gd name="connsiteY3" fmla="*/ 1084263 h 1089025"/>
                <a:gd name="connsiteX4" fmla="*/ 411163 w 636617"/>
                <a:gd name="connsiteY4" fmla="*/ 1081088 h 1089025"/>
                <a:gd name="connsiteX5" fmla="*/ 355600 w 636617"/>
                <a:gd name="connsiteY5" fmla="*/ 180975 h 1089025"/>
                <a:gd name="connsiteX6" fmla="*/ 246063 w 636617"/>
                <a:gd name="connsiteY6" fmla="*/ 185738 h 1089025"/>
                <a:gd name="connsiteX7" fmla="*/ 225425 w 636617"/>
                <a:gd name="connsiteY7" fmla="*/ 1089025 h 1089025"/>
                <a:gd name="connsiteX8" fmla="*/ 0 w 636617"/>
                <a:gd name="connsiteY8" fmla="*/ 1087438 h 1089025"/>
                <a:gd name="connsiteX9" fmla="*/ 22225 w 636617"/>
                <a:gd name="connsiteY9" fmla="*/ 187325 h 1089025"/>
                <a:gd name="connsiteX10" fmla="*/ 209550 w 636617"/>
                <a:gd name="connsiteY10" fmla="*/ 0 h 1089025"/>
                <a:gd name="connsiteX0" fmla="*/ 222757 w 649824"/>
                <a:gd name="connsiteY0" fmla="*/ 0 h 1089025"/>
                <a:gd name="connsiteX1" fmla="*/ 438657 w 649824"/>
                <a:gd name="connsiteY1" fmla="*/ 0 h 1089025"/>
                <a:gd name="connsiteX2" fmla="*/ 624395 w 649824"/>
                <a:gd name="connsiteY2" fmla="*/ 184150 h 1089025"/>
                <a:gd name="connsiteX3" fmla="*/ 649795 w 649824"/>
                <a:gd name="connsiteY3" fmla="*/ 1084263 h 1089025"/>
                <a:gd name="connsiteX4" fmla="*/ 424370 w 649824"/>
                <a:gd name="connsiteY4" fmla="*/ 1081088 h 1089025"/>
                <a:gd name="connsiteX5" fmla="*/ 368807 w 649824"/>
                <a:gd name="connsiteY5" fmla="*/ 180975 h 1089025"/>
                <a:gd name="connsiteX6" fmla="*/ 259270 w 649824"/>
                <a:gd name="connsiteY6" fmla="*/ 185738 h 1089025"/>
                <a:gd name="connsiteX7" fmla="*/ 238632 w 649824"/>
                <a:gd name="connsiteY7" fmla="*/ 1089025 h 1089025"/>
                <a:gd name="connsiteX8" fmla="*/ 13207 w 649824"/>
                <a:gd name="connsiteY8" fmla="*/ 1087438 h 1089025"/>
                <a:gd name="connsiteX9" fmla="*/ 35432 w 649824"/>
                <a:gd name="connsiteY9" fmla="*/ 187325 h 1089025"/>
                <a:gd name="connsiteX10" fmla="*/ 222757 w 649824"/>
                <a:gd name="connsiteY10" fmla="*/ 0 h 1089025"/>
                <a:gd name="connsiteX0" fmla="*/ 242088 w 669155"/>
                <a:gd name="connsiteY0" fmla="*/ 0 h 1089025"/>
                <a:gd name="connsiteX1" fmla="*/ 457988 w 669155"/>
                <a:gd name="connsiteY1" fmla="*/ 0 h 1089025"/>
                <a:gd name="connsiteX2" fmla="*/ 643726 w 669155"/>
                <a:gd name="connsiteY2" fmla="*/ 184150 h 1089025"/>
                <a:gd name="connsiteX3" fmla="*/ 669126 w 669155"/>
                <a:gd name="connsiteY3" fmla="*/ 1084263 h 1089025"/>
                <a:gd name="connsiteX4" fmla="*/ 443701 w 669155"/>
                <a:gd name="connsiteY4" fmla="*/ 1081088 h 1089025"/>
                <a:gd name="connsiteX5" fmla="*/ 388138 w 669155"/>
                <a:gd name="connsiteY5" fmla="*/ 180975 h 1089025"/>
                <a:gd name="connsiteX6" fmla="*/ 278601 w 669155"/>
                <a:gd name="connsiteY6" fmla="*/ 185738 h 1089025"/>
                <a:gd name="connsiteX7" fmla="*/ 257963 w 669155"/>
                <a:gd name="connsiteY7" fmla="*/ 1089025 h 1089025"/>
                <a:gd name="connsiteX8" fmla="*/ 10313 w 669155"/>
                <a:gd name="connsiteY8" fmla="*/ 1068388 h 1089025"/>
                <a:gd name="connsiteX9" fmla="*/ 54763 w 669155"/>
                <a:gd name="connsiteY9" fmla="*/ 187325 h 1089025"/>
                <a:gd name="connsiteX10" fmla="*/ 242088 w 669155"/>
                <a:gd name="connsiteY10" fmla="*/ 0 h 1089025"/>
                <a:gd name="connsiteX0" fmla="*/ 234424 w 661491"/>
                <a:gd name="connsiteY0" fmla="*/ 0 h 1089025"/>
                <a:gd name="connsiteX1" fmla="*/ 450324 w 661491"/>
                <a:gd name="connsiteY1" fmla="*/ 0 h 1089025"/>
                <a:gd name="connsiteX2" fmla="*/ 636062 w 661491"/>
                <a:gd name="connsiteY2" fmla="*/ 184150 h 1089025"/>
                <a:gd name="connsiteX3" fmla="*/ 661462 w 661491"/>
                <a:gd name="connsiteY3" fmla="*/ 1084263 h 1089025"/>
                <a:gd name="connsiteX4" fmla="*/ 436037 w 661491"/>
                <a:gd name="connsiteY4" fmla="*/ 1081088 h 1089025"/>
                <a:gd name="connsiteX5" fmla="*/ 380474 w 661491"/>
                <a:gd name="connsiteY5" fmla="*/ 180975 h 1089025"/>
                <a:gd name="connsiteX6" fmla="*/ 270937 w 661491"/>
                <a:gd name="connsiteY6" fmla="*/ 185738 h 1089025"/>
                <a:gd name="connsiteX7" fmla="*/ 250299 w 661491"/>
                <a:gd name="connsiteY7" fmla="*/ 1089025 h 1089025"/>
                <a:gd name="connsiteX8" fmla="*/ 2649 w 661491"/>
                <a:gd name="connsiteY8" fmla="*/ 1068388 h 1089025"/>
                <a:gd name="connsiteX9" fmla="*/ 47099 w 661491"/>
                <a:gd name="connsiteY9" fmla="*/ 187325 h 1089025"/>
                <a:gd name="connsiteX10" fmla="*/ 234424 w 661491"/>
                <a:gd name="connsiteY10" fmla="*/ 0 h 1089025"/>
                <a:gd name="connsiteX0" fmla="*/ 234424 w 661491"/>
                <a:gd name="connsiteY0" fmla="*/ 0 h 1109515"/>
                <a:gd name="connsiteX1" fmla="*/ 450324 w 661491"/>
                <a:gd name="connsiteY1" fmla="*/ 0 h 1109515"/>
                <a:gd name="connsiteX2" fmla="*/ 636062 w 661491"/>
                <a:gd name="connsiteY2" fmla="*/ 184150 h 1109515"/>
                <a:gd name="connsiteX3" fmla="*/ 661462 w 661491"/>
                <a:gd name="connsiteY3" fmla="*/ 1084263 h 1109515"/>
                <a:gd name="connsiteX4" fmla="*/ 436037 w 661491"/>
                <a:gd name="connsiteY4" fmla="*/ 1081088 h 1109515"/>
                <a:gd name="connsiteX5" fmla="*/ 380474 w 661491"/>
                <a:gd name="connsiteY5" fmla="*/ 180975 h 1109515"/>
                <a:gd name="connsiteX6" fmla="*/ 270937 w 661491"/>
                <a:gd name="connsiteY6" fmla="*/ 185738 h 1109515"/>
                <a:gd name="connsiteX7" fmla="*/ 250299 w 661491"/>
                <a:gd name="connsiteY7" fmla="*/ 1089025 h 1109515"/>
                <a:gd name="connsiteX8" fmla="*/ 2649 w 661491"/>
                <a:gd name="connsiteY8" fmla="*/ 1068388 h 1109515"/>
                <a:gd name="connsiteX9" fmla="*/ 47099 w 661491"/>
                <a:gd name="connsiteY9" fmla="*/ 187325 h 1109515"/>
                <a:gd name="connsiteX10" fmla="*/ 234424 w 661491"/>
                <a:gd name="connsiteY10" fmla="*/ 0 h 1109515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1491" h="1119632">
                  <a:moveTo>
                    <a:pt x="234424" y="0"/>
                  </a:moveTo>
                  <a:lnTo>
                    <a:pt x="450324" y="0"/>
                  </a:lnTo>
                  <a:cubicBezTo>
                    <a:pt x="512237" y="61383"/>
                    <a:pt x="548749" y="170392"/>
                    <a:pt x="636062" y="184150"/>
                  </a:cubicBezTo>
                  <a:cubicBezTo>
                    <a:pt x="635004" y="502179"/>
                    <a:pt x="662520" y="766234"/>
                    <a:pt x="661462" y="1084263"/>
                  </a:cubicBezTo>
                  <a:cubicBezTo>
                    <a:pt x="599020" y="1118130"/>
                    <a:pt x="495304" y="1120246"/>
                    <a:pt x="436037" y="1081088"/>
                  </a:cubicBezTo>
                  <a:lnTo>
                    <a:pt x="380474" y="180975"/>
                  </a:lnTo>
                  <a:lnTo>
                    <a:pt x="289987" y="185738"/>
                  </a:lnTo>
                  <a:cubicBezTo>
                    <a:pt x="270408" y="486834"/>
                    <a:pt x="257178" y="787929"/>
                    <a:pt x="250299" y="1089025"/>
                  </a:cubicBezTo>
                  <a:cubicBezTo>
                    <a:pt x="167749" y="1142471"/>
                    <a:pt x="66149" y="1119717"/>
                    <a:pt x="2649" y="1068388"/>
                  </a:cubicBezTo>
                  <a:cubicBezTo>
                    <a:pt x="-12168" y="800100"/>
                    <a:pt x="39691" y="487363"/>
                    <a:pt x="47099" y="187325"/>
                  </a:cubicBezTo>
                  <a:cubicBezTo>
                    <a:pt x="150816" y="149225"/>
                    <a:pt x="194207" y="85725"/>
                    <a:pt x="23442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64166" y="6081737"/>
            <a:ext cx="190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TOTAL DE </a:t>
            </a:r>
          </a:p>
          <a:p>
            <a:pPr algn="ctr"/>
            <a:r>
              <a:rPr lang="es-MX" dirty="0" smtClean="0"/>
              <a:t>PACIENTES</a:t>
            </a:r>
            <a:endParaRPr lang="es-MX" dirty="0"/>
          </a:p>
        </p:txBody>
      </p:sp>
      <p:sp>
        <p:nvSpPr>
          <p:cNvPr id="93" name="92 Triángulo isósceles"/>
          <p:cNvSpPr/>
          <p:nvPr/>
        </p:nvSpPr>
        <p:spPr>
          <a:xfrm rot="5400000">
            <a:off x="2178633" y="5026902"/>
            <a:ext cx="918313" cy="103487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93 CuadroTexto"/>
          <p:cNvSpPr txBox="1"/>
          <p:nvPr/>
        </p:nvSpPr>
        <p:spPr>
          <a:xfrm>
            <a:off x="3344486" y="529497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204</a:t>
            </a:r>
            <a:endParaRPr lang="es-MX" sz="3200" dirty="0"/>
          </a:p>
        </p:txBody>
      </p:sp>
      <p:sp>
        <p:nvSpPr>
          <p:cNvPr id="95" name="94 CuadroTexto"/>
          <p:cNvSpPr txBox="1"/>
          <p:nvPr/>
        </p:nvSpPr>
        <p:spPr>
          <a:xfrm>
            <a:off x="5504726" y="15567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63.7%</a:t>
            </a:r>
            <a:endParaRPr lang="es-MX" sz="3200" dirty="0"/>
          </a:p>
        </p:txBody>
      </p:sp>
      <p:sp>
        <p:nvSpPr>
          <p:cNvPr id="42" name="41 Cerrar llave"/>
          <p:cNvSpPr/>
          <p:nvPr/>
        </p:nvSpPr>
        <p:spPr>
          <a:xfrm>
            <a:off x="4485667" y="1027761"/>
            <a:ext cx="551007" cy="158530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95 CuadroTexto"/>
          <p:cNvSpPr txBox="1"/>
          <p:nvPr/>
        </p:nvSpPr>
        <p:spPr>
          <a:xfrm>
            <a:off x="5443665" y="352304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36.3%</a:t>
            </a:r>
            <a:endParaRPr lang="es-MX" sz="3200" dirty="0"/>
          </a:p>
        </p:txBody>
      </p:sp>
      <p:sp>
        <p:nvSpPr>
          <p:cNvPr id="97" name="96 Cerrar llave"/>
          <p:cNvSpPr/>
          <p:nvPr/>
        </p:nvSpPr>
        <p:spPr>
          <a:xfrm>
            <a:off x="4424606" y="2994009"/>
            <a:ext cx="551007" cy="158530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97 CuadroTexto"/>
          <p:cNvSpPr txBox="1"/>
          <p:nvPr/>
        </p:nvSpPr>
        <p:spPr>
          <a:xfrm>
            <a:off x="5134880" y="655022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 smtClean="0">
                <a:solidFill>
                  <a:schemeClr val="bg1"/>
                </a:solidFill>
              </a:rPr>
              <a:t>Heinze</a:t>
            </a:r>
            <a:r>
              <a:rPr lang="es-MX" sz="1400" dirty="0" smtClean="0">
                <a:solidFill>
                  <a:schemeClr val="bg1"/>
                </a:solidFill>
              </a:rPr>
              <a:t> y Cols. 2016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54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5" y="6203875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riángulo isósceles"/>
          <p:cNvSpPr/>
          <p:nvPr/>
        </p:nvSpPr>
        <p:spPr>
          <a:xfrm rot="5400000">
            <a:off x="4603516" y="1796600"/>
            <a:ext cx="918313" cy="103487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Triángulo isósceles"/>
          <p:cNvSpPr/>
          <p:nvPr/>
        </p:nvSpPr>
        <p:spPr>
          <a:xfrm rot="5400000">
            <a:off x="4603516" y="3756520"/>
            <a:ext cx="918313" cy="103487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9" name="68 Grupo"/>
          <p:cNvGrpSpPr/>
          <p:nvPr/>
        </p:nvGrpSpPr>
        <p:grpSpPr>
          <a:xfrm>
            <a:off x="3715526" y="1686215"/>
            <a:ext cx="1300703" cy="1533493"/>
            <a:chOff x="243379" y="1278523"/>
            <a:chExt cx="1300703" cy="1533493"/>
          </a:xfrm>
        </p:grpSpPr>
        <p:grpSp>
          <p:nvGrpSpPr>
            <p:cNvPr id="6" name="5 Grupo"/>
            <p:cNvGrpSpPr/>
            <p:nvPr/>
          </p:nvGrpSpPr>
          <p:grpSpPr>
            <a:xfrm>
              <a:off x="243379" y="1278523"/>
              <a:ext cx="670783" cy="1061749"/>
              <a:chOff x="1114427" y="2098269"/>
              <a:chExt cx="949567" cy="2520434"/>
            </a:xfrm>
          </p:grpSpPr>
          <p:sp>
            <p:nvSpPr>
              <p:cNvPr id="7" name="6 Elipse"/>
              <p:cNvSpPr/>
              <p:nvPr/>
            </p:nvSpPr>
            <p:spPr>
              <a:xfrm>
                <a:off x="1322728" y="2098269"/>
                <a:ext cx="512968" cy="47734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7 Forma libre"/>
              <p:cNvSpPr/>
              <p:nvPr/>
            </p:nvSpPr>
            <p:spPr>
              <a:xfrm>
                <a:off x="1209674" y="2657475"/>
                <a:ext cx="704395" cy="1181100"/>
              </a:xfrm>
              <a:custGeom>
                <a:avLst/>
                <a:gdLst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74675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669925 w 711200"/>
                  <a:gd name="connsiteY7" fmla="*/ 9556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95250 w 698500"/>
                  <a:gd name="connsiteY10" fmla="*/ 717550 h 1193800"/>
                  <a:gd name="connsiteX11" fmla="*/ 193675 w 698500"/>
                  <a:gd name="connsiteY11" fmla="*/ 482600 h 1193800"/>
                  <a:gd name="connsiteX12" fmla="*/ 149225 w 698500"/>
                  <a:gd name="connsiteY12" fmla="*/ 311150 h 1193800"/>
                  <a:gd name="connsiteX13" fmla="*/ 158750 w 6985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29743"/>
                  <a:gd name="connsiteY0" fmla="*/ 19050 h 1187450"/>
                  <a:gd name="connsiteX1" fmla="*/ 301625 w 729743"/>
                  <a:gd name="connsiteY1" fmla="*/ 0 h 1187450"/>
                  <a:gd name="connsiteX2" fmla="*/ 381000 w 729743"/>
                  <a:gd name="connsiteY2" fmla="*/ 142875 h 1187450"/>
                  <a:gd name="connsiteX3" fmla="*/ 463550 w 729743"/>
                  <a:gd name="connsiteY3" fmla="*/ 0 h 1187450"/>
                  <a:gd name="connsiteX4" fmla="*/ 568325 w 729743"/>
                  <a:gd name="connsiteY4" fmla="*/ 15875 h 1187450"/>
                  <a:gd name="connsiteX5" fmla="*/ 561975 w 729743"/>
                  <a:gd name="connsiteY5" fmla="*/ 269875 h 1187450"/>
                  <a:gd name="connsiteX6" fmla="*/ 549275 w 729743"/>
                  <a:gd name="connsiteY6" fmla="*/ 463550 h 1187450"/>
                  <a:gd name="connsiteX7" fmla="*/ 708025 w 729743"/>
                  <a:gd name="connsiteY7" fmla="*/ 1187450 h 1187450"/>
                  <a:gd name="connsiteX8" fmla="*/ 0 w 729743"/>
                  <a:gd name="connsiteY8" fmla="*/ 1177925 h 1187450"/>
                  <a:gd name="connsiteX9" fmla="*/ 111125 w 729743"/>
                  <a:gd name="connsiteY9" fmla="*/ 714375 h 1187450"/>
                  <a:gd name="connsiteX10" fmla="*/ 104775 w 729743"/>
                  <a:gd name="connsiteY10" fmla="*/ 717550 h 1187450"/>
                  <a:gd name="connsiteX11" fmla="*/ 203200 w 729743"/>
                  <a:gd name="connsiteY11" fmla="*/ 482600 h 1187450"/>
                  <a:gd name="connsiteX12" fmla="*/ 158750 w 729743"/>
                  <a:gd name="connsiteY12" fmla="*/ 311150 h 1187450"/>
                  <a:gd name="connsiteX13" fmla="*/ 168275 w 729743"/>
                  <a:gd name="connsiteY13" fmla="*/ 19050 h 1187450"/>
                  <a:gd name="connsiteX0" fmla="*/ 168275 w 711927"/>
                  <a:gd name="connsiteY0" fmla="*/ 19050 h 1187450"/>
                  <a:gd name="connsiteX1" fmla="*/ 301625 w 711927"/>
                  <a:gd name="connsiteY1" fmla="*/ 0 h 1187450"/>
                  <a:gd name="connsiteX2" fmla="*/ 381000 w 711927"/>
                  <a:gd name="connsiteY2" fmla="*/ 142875 h 1187450"/>
                  <a:gd name="connsiteX3" fmla="*/ 463550 w 711927"/>
                  <a:gd name="connsiteY3" fmla="*/ 0 h 1187450"/>
                  <a:gd name="connsiteX4" fmla="*/ 568325 w 711927"/>
                  <a:gd name="connsiteY4" fmla="*/ 15875 h 1187450"/>
                  <a:gd name="connsiteX5" fmla="*/ 561975 w 711927"/>
                  <a:gd name="connsiteY5" fmla="*/ 269875 h 1187450"/>
                  <a:gd name="connsiteX6" fmla="*/ 549275 w 711927"/>
                  <a:gd name="connsiteY6" fmla="*/ 463550 h 1187450"/>
                  <a:gd name="connsiteX7" fmla="*/ 708025 w 711927"/>
                  <a:gd name="connsiteY7" fmla="*/ 1187450 h 1187450"/>
                  <a:gd name="connsiteX8" fmla="*/ 0 w 711927"/>
                  <a:gd name="connsiteY8" fmla="*/ 1177925 h 1187450"/>
                  <a:gd name="connsiteX9" fmla="*/ 111125 w 711927"/>
                  <a:gd name="connsiteY9" fmla="*/ 714375 h 1187450"/>
                  <a:gd name="connsiteX10" fmla="*/ 104775 w 711927"/>
                  <a:gd name="connsiteY10" fmla="*/ 717550 h 1187450"/>
                  <a:gd name="connsiteX11" fmla="*/ 203200 w 711927"/>
                  <a:gd name="connsiteY11" fmla="*/ 482600 h 1187450"/>
                  <a:gd name="connsiteX12" fmla="*/ 158750 w 711927"/>
                  <a:gd name="connsiteY12" fmla="*/ 311150 h 1187450"/>
                  <a:gd name="connsiteX13" fmla="*/ 168275 w 711927"/>
                  <a:gd name="connsiteY13" fmla="*/ 19050 h 1187450"/>
                  <a:gd name="connsiteX0" fmla="*/ 168275 w 699509"/>
                  <a:gd name="connsiteY0" fmla="*/ 19050 h 1181100"/>
                  <a:gd name="connsiteX1" fmla="*/ 301625 w 699509"/>
                  <a:gd name="connsiteY1" fmla="*/ 0 h 1181100"/>
                  <a:gd name="connsiteX2" fmla="*/ 381000 w 699509"/>
                  <a:gd name="connsiteY2" fmla="*/ 142875 h 1181100"/>
                  <a:gd name="connsiteX3" fmla="*/ 463550 w 699509"/>
                  <a:gd name="connsiteY3" fmla="*/ 0 h 1181100"/>
                  <a:gd name="connsiteX4" fmla="*/ 568325 w 699509"/>
                  <a:gd name="connsiteY4" fmla="*/ 15875 h 1181100"/>
                  <a:gd name="connsiteX5" fmla="*/ 561975 w 699509"/>
                  <a:gd name="connsiteY5" fmla="*/ 269875 h 1181100"/>
                  <a:gd name="connsiteX6" fmla="*/ 549275 w 699509"/>
                  <a:gd name="connsiteY6" fmla="*/ 463550 h 1181100"/>
                  <a:gd name="connsiteX7" fmla="*/ 695325 w 699509"/>
                  <a:gd name="connsiteY7" fmla="*/ 1181100 h 1181100"/>
                  <a:gd name="connsiteX8" fmla="*/ 0 w 699509"/>
                  <a:gd name="connsiteY8" fmla="*/ 1177925 h 1181100"/>
                  <a:gd name="connsiteX9" fmla="*/ 111125 w 699509"/>
                  <a:gd name="connsiteY9" fmla="*/ 714375 h 1181100"/>
                  <a:gd name="connsiteX10" fmla="*/ 104775 w 699509"/>
                  <a:gd name="connsiteY10" fmla="*/ 717550 h 1181100"/>
                  <a:gd name="connsiteX11" fmla="*/ 203200 w 699509"/>
                  <a:gd name="connsiteY11" fmla="*/ 482600 h 1181100"/>
                  <a:gd name="connsiteX12" fmla="*/ 158750 w 699509"/>
                  <a:gd name="connsiteY12" fmla="*/ 311150 h 1181100"/>
                  <a:gd name="connsiteX13" fmla="*/ 168275 w 699509"/>
                  <a:gd name="connsiteY13" fmla="*/ 19050 h 1181100"/>
                  <a:gd name="connsiteX0" fmla="*/ 168275 w 701849"/>
                  <a:gd name="connsiteY0" fmla="*/ 19050 h 1181100"/>
                  <a:gd name="connsiteX1" fmla="*/ 301625 w 701849"/>
                  <a:gd name="connsiteY1" fmla="*/ 0 h 1181100"/>
                  <a:gd name="connsiteX2" fmla="*/ 381000 w 701849"/>
                  <a:gd name="connsiteY2" fmla="*/ 142875 h 1181100"/>
                  <a:gd name="connsiteX3" fmla="*/ 463550 w 701849"/>
                  <a:gd name="connsiteY3" fmla="*/ 0 h 1181100"/>
                  <a:gd name="connsiteX4" fmla="*/ 568325 w 701849"/>
                  <a:gd name="connsiteY4" fmla="*/ 15875 h 1181100"/>
                  <a:gd name="connsiteX5" fmla="*/ 561975 w 701849"/>
                  <a:gd name="connsiteY5" fmla="*/ 269875 h 1181100"/>
                  <a:gd name="connsiteX6" fmla="*/ 549275 w 701849"/>
                  <a:gd name="connsiteY6" fmla="*/ 463550 h 1181100"/>
                  <a:gd name="connsiteX7" fmla="*/ 695325 w 701849"/>
                  <a:gd name="connsiteY7" fmla="*/ 1181100 h 1181100"/>
                  <a:gd name="connsiteX8" fmla="*/ 0 w 701849"/>
                  <a:gd name="connsiteY8" fmla="*/ 1177925 h 1181100"/>
                  <a:gd name="connsiteX9" fmla="*/ 111125 w 701849"/>
                  <a:gd name="connsiteY9" fmla="*/ 714375 h 1181100"/>
                  <a:gd name="connsiteX10" fmla="*/ 104775 w 701849"/>
                  <a:gd name="connsiteY10" fmla="*/ 717550 h 1181100"/>
                  <a:gd name="connsiteX11" fmla="*/ 203200 w 701849"/>
                  <a:gd name="connsiteY11" fmla="*/ 482600 h 1181100"/>
                  <a:gd name="connsiteX12" fmla="*/ 158750 w 701849"/>
                  <a:gd name="connsiteY12" fmla="*/ 311150 h 1181100"/>
                  <a:gd name="connsiteX13" fmla="*/ 168275 w 701849"/>
                  <a:gd name="connsiteY13" fmla="*/ 19050 h 1181100"/>
                  <a:gd name="connsiteX0" fmla="*/ 168275 w 701280"/>
                  <a:gd name="connsiteY0" fmla="*/ 19050 h 1181100"/>
                  <a:gd name="connsiteX1" fmla="*/ 301625 w 701280"/>
                  <a:gd name="connsiteY1" fmla="*/ 0 h 1181100"/>
                  <a:gd name="connsiteX2" fmla="*/ 381000 w 701280"/>
                  <a:gd name="connsiteY2" fmla="*/ 142875 h 1181100"/>
                  <a:gd name="connsiteX3" fmla="*/ 463550 w 701280"/>
                  <a:gd name="connsiteY3" fmla="*/ 0 h 1181100"/>
                  <a:gd name="connsiteX4" fmla="*/ 568325 w 701280"/>
                  <a:gd name="connsiteY4" fmla="*/ 15875 h 1181100"/>
                  <a:gd name="connsiteX5" fmla="*/ 561975 w 701280"/>
                  <a:gd name="connsiteY5" fmla="*/ 269875 h 1181100"/>
                  <a:gd name="connsiteX6" fmla="*/ 549275 w 701280"/>
                  <a:gd name="connsiteY6" fmla="*/ 463550 h 1181100"/>
                  <a:gd name="connsiteX7" fmla="*/ 695325 w 701280"/>
                  <a:gd name="connsiteY7" fmla="*/ 1181100 h 1181100"/>
                  <a:gd name="connsiteX8" fmla="*/ 0 w 701280"/>
                  <a:gd name="connsiteY8" fmla="*/ 1177925 h 1181100"/>
                  <a:gd name="connsiteX9" fmla="*/ 111125 w 701280"/>
                  <a:gd name="connsiteY9" fmla="*/ 714375 h 1181100"/>
                  <a:gd name="connsiteX10" fmla="*/ 104775 w 701280"/>
                  <a:gd name="connsiteY10" fmla="*/ 717550 h 1181100"/>
                  <a:gd name="connsiteX11" fmla="*/ 203200 w 701280"/>
                  <a:gd name="connsiteY11" fmla="*/ 482600 h 1181100"/>
                  <a:gd name="connsiteX12" fmla="*/ 158750 w 701280"/>
                  <a:gd name="connsiteY12" fmla="*/ 311150 h 1181100"/>
                  <a:gd name="connsiteX13" fmla="*/ 168275 w 701280"/>
                  <a:gd name="connsiteY13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1689"/>
                  <a:gd name="connsiteY0" fmla="*/ 19050 h 1181100"/>
                  <a:gd name="connsiteX1" fmla="*/ 301625 w 731689"/>
                  <a:gd name="connsiteY1" fmla="*/ 0 h 1181100"/>
                  <a:gd name="connsiteX2" fmla="*/ 381000 w 731689"/>
                  <a:gd name="connsiteY2" fmla="*/ 142875 h 1181100"/>
                  <a:gd name="connsiteX3" fmla="*/ 463550 w 731689"/>
                  <a:gd name="connsiteY3" fmla="*/ 0 h 1181100"/>
                  <a:gd name="connsiteX4" fmla="*/ 568325 w 731689"/>
                  <a:gd name="connsiteY4" fmla="*/ 15875 h 1181100"/>
                  <a:gd name="connsiteX5" fmla="*/ 561975 w 731689"/>
                  <a:gd name="connsiteY5" fmla="*/ 269875 h 1181100"/>
                  <a:gd name="connsiteX6" fmla="*/ 549275 w 731689"/>
                  <a:gd name="connsiteY6" fmla="*/ 463550 h 1181100"/>
                  <a:gd name="connsiteX7" fmla="*/ 660401 w 731689"/>
                  <a:gd name="connsiteY7" fmla="*/ 796925 h 1181100"/>
                  <a:gd name="connsiteX8" fmla="*/ 695325 w 731689"/>
                  <a:gd name="connsiteY8" fmla="*/ 1181100 h 1181100"/>
                  <a:gd name="connsiteX9" fmla="*/ 0 w 731689"/>
                  <a:gd name="connsiteY9" fmla="*/ 1177925 h 1181100"/>
                  <a:gd name="connsiteX10" fmla="*/ 111125 w 731689"/>
                  <a:gd name="connsiteY10" fmla="*/ 714375 h 1181100"/>
                  <a:gd name="connsiteX11" fmla="*/ 104775 w 731689"/>
                  <a:gd name="connsiteY11" fmla="*/ 717550 h 1181100"/>
                  <a:gd name="connsiteX12" fmla="*/ 203200 w 731689"/>
                  <a:gd name="connsiteY12" fmla="*/ 482600 h 1181100"/>
                  <a:gd name="connsiteX13" fmla="*/ 158750 w 731689"/>
                  <a:gd name="connsiteY13" fmla="*/ 311150 h 1181100"/>
                  <a:gd name="connsiteX14" fmla="*/ 168275 w 731689"/>
                  <a:gd name="connsiteY14" fmla="*/ 19050 h 1181100"/>
                  <a:gd name="connsiteX0" fmla="*/ 168275 w 702743"/>
                  <a:gd name="connsiteY0" fmla="*/ 19050 h 1181100"/>
                  <a:gd name="connsiteX1" fmla="*/ 301625 w 702743"/>
                  <a:gd name="connsiteY1" fmla="*/ 0 h 1181100"/>
                  <a:gd name="connsiteX2" fmla="*/ 381000 w 702743"/>
                  <a:gd name="connsiteY2" fmla="*/ 142875 h 1181100"/>
                  <a:gd name="connsiteX3" fmla="*/ 463550 w 702743"/>
                  <a:gd name="connsiteY3" fmla="*/ 0 h 1181100"/>
                  <a:gd name="connsiteX4" fmla="*/ 568325 w 702743"/>
                  <a:gd name="connsiteY4" fmla="*/ 15875 h 1181100"/>
                  <a:gd name="connsiteX5" fmla="*/ 561975 w 702743"/>
                  <a:gd name="connsiteY5" fmla="*/ 269875 h 1181100"/>
                  <a:gd name="connsiteX6" fmla="*/ 549275 w 702743"/>
                  <a:gd name="connsiteY6" fmla="*/ 463550 h 1181100"/>
                  <a:gd name="connsiteX7" fmla="*/ 660401 w 702743"/>
                  <a:gd name="connsiteY7" fmla="*/ 796925 h 1181100"/>
                  <a:gd name="connsiteX8" fmla="*/ 695325 w 702743"/>
                  <a:gd name="connsiteY8" fmla="*/ 1181100 h 1181100"/>
                  <a:gd name="connsiteX9" fmla="*/ 0 w 702743"/>
                  <a:gd name="connsiteY9" fmla="*/ 1177925 h 1181100"/>
                  <a:gd name="connsiteX10" fmla="*/ 111125 w 702743"/>
                  <a:gd name="connsiteY10" fmla="*/ 714375 h 1181100"/>
                  <a:gd name="connsiteX11" fmla="*/ 104775 w 702743"/>
                  <a:gd name="connsiteY11" fmla="*/ 717550 h 1181100"/>
                  <a:gd name="connsiteX12" fmla="*/ 203200 w 702743"/>
                  <a:gd name="connsiteY12" fmla="*/ 482600 h 1181100"/>
                  <a:gd name="connsiteX13" fmla="*/ 158750 w 702743"/>
                  <a:gd name="connsiteY13" fmla="*/ 311150 h 1181100"/>
                  <a:gd name="connsiteX14" fmla="*/ 168275 w 702743"/>
                  <a:gd name="connsiteY14" fmla="*/ 19050 h 1181100"/>
                  <a:gd name="connsiteX0" fmla="*/ 168275 w 717869"/>
                  <a:gd name="connsiteY0" fmla="*/ 19050 h 1181100"/>
                  <a:gd name="connsiteX1" fmla="*/ 301625 w 717869"/>
                  <a:gd name="connsiteY1" fmla="*/ 0 h 1181100"/>
                  <a:gd name="connsiteX2" fmla="*/ 381000 w 717869"/>
                  <a:gd name="connsiteY2" fmla="*/ 142875 h 1181100"/>
                  <a:gd name="connsiteX3" fmla="*/ 463550 w 717869"/>
                  <a:gd name="connsiteY3" fmla="*/ 0 h 1181100"/>
                  <a:gd name="connsiteX4" fmla="*/ 568325 w 717869"/>
                  <a:gd name="connsiteY4" fmla="*/ 15875 h 1181100"/>
                  <a:gd name="connsiteX5" fmla="*/ 561975 w 717869"/>
                  <a:gd name="connsiteY5" fmla="*/ 269875 h 1181100"/>
                  <a:gd name="connsiteX6" fmla="*/ 549275 w 717869"/>
                  <a:gd name="connsiteY6" fmla="*/ 463550 h 1181100"/>
                  <a:gd name="connsiteX7" fmla="*/ 695325 w 717869"/>
                  <a:gd name="connsiteY7" fmla="*/ 1181100 h 1181100"/>
                  <a:gd name="connsiteX8" fmla="*/ 0 w 717869"/>
                  <a:gd name="connsiteY8" fmla="*/ 1177925 h 1181100"/>
                  <a:gd name="connsiteX9" fmla="*/ 111125 w 717869"/>
                  <a:gd name="connsiteY9" fmla="*/ 714375 h 1181100"/>
                  <a:gd name="connsiteX10" fmla="*/ 104775 w 717869"/>
                  <a:gd name="connsiteY10" fmla="*/ 717550 h 1181100"/>
                  <a:gd name="connsiteX11" fmla="*/ 203200 w 717869"/>
                  <a:gd name="connsiteY11" fmla="*/ 482600 h 1181100"/>
                  <a:gd name="connsiteX12" fmla="*/ 158750 w 717869"/>
                  <a:gd name="connsiteY12" fmla="*/ 311150 h 1181100"/>
                  <a:gd name="connsiteX13" fmla="*/ 168275 w 717869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49275 w 704394"/>
                  <a:gd name="connsiteY5" fmla="*/ 463550 h 1181100"/>
                  <a:gd name="connsiteX6" fmla="*/ 695325 w 704394"/>
                  <a:gd name="connsiteY6" fmla="*/ 1181100 h 1181100"/>
                  <a:gd name="connsiteX7" fmla="*/ 0 w 704394"/>
                  <a:gd name="connsiteY7" fmla="*/ 1177925 h 1181100"/>
                  <a:gd name="connsiteX8" fmla="*/ 111125 w 704394"/>
                  <a:gd name="connsiteY8" fmla="*/ 714375 h 1181100"/>
                  <a:gd name="connsiteX9" fmla="*/ 104775 w 704394"/>
                  <a:gd name="connsiteY9" fmla="*/ 717550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442914 w 704394"/>
                  <a:gd name="connsiteY2" fmla="*/ 80963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4394" h="1181100">
                    <a:moveTo>
                      <a:pt x="168275" y="19050"/>
                    </a:moveTo>
                    <a:lnTo>
                      <a:pt x="287338" y="0"/>
                    </a:lnTo>
                    <a:cubicBezTo>
                      <a:pt x="254530" y="98426"/>
                      <a:pt x="349252" y="152401"/>
                      <a:pt x="364333" y="130970"/>
                    </a:cubicBezTo>
                    <a:cubicBezTo>
                      <a:pt x="437093" y="114301"/>
                      <a:pt x="431271" y="47625"/>
                      <a:pt x="463550" y="0"/>
                    </a:cubicBezTo>
                    <a:lnTo>
                      <a:pt x="568325" y="15875"/>
                    </a:lnTo>
                    <a:cubicBezTo>
                      <a:pt x="563827" y="118533"/>
                      <a:pt x="575999" y="221192"/>
                      <a:pt x="571501" y="323850"/>
                    </a:cubicBezTo>
                    <a:lnTo>
                      <a:pt x="549275" y="463550"/>
                    </a:lnTo>
                    <a:cubicBezTo>
                      <a:pt x="571500" y="615421"/>
                      <a:pt x="745596" y="1033463"/>
                      <a:pt x="695325" y="1181100"/>
                    </a:cubicBezTo>
                    <a:lnTo>
                      <a:pt x="0" y="1177925"/>
                    </a:lnTo>
                    <a:cubicBezTo>
                      <a:pt x="9525" y="1009650"/>
                      <a:pt x="52388" y="844550"/>
                      <a:pt x="111125" y="714375"/>
                    </a:cubicBezTo>
                    <a:lnTo>
                      <a:pt x="203200" y="482600"/>
                    </a:lnTo>
                    <a:cubicBezTo>
                      <a:pt x="139964" y="351895"/>
                      <a:pt x="151871" y="99483"/>
                      <a:pt x="168275" y="1905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8 Forma libre"/>
              <p:cNvSpPr/>
              <p:nvPr/>
            </p:nvSpPr>
            <p:spPr>
              <a:xfrm>
                <a:off x="1812091" y="2690988"/>
                <a:ext cx="238959" cy="764886"/>
              </a:xfrm>
              <a:custGeom>
                <a:avLst/>
                <a:gdLst>
                  <a:gd name="connsiteX0" fmla="*/ 15875 w 254000"/>
                  <a:gd name="connsiteY0" fmla="*/ 0 h 730250"/>
                  <a:gd name="connsiteX1" fmla="*/ 0 w 254000"/>
                  <a:gd name="connsiteY1" fmla="*/ 238125 h 730250"/>
                  <a:gd name="connsiteX2" fmla="*/ 136525 w 254000"/>
                  <a:gd name="connsiteY2" fmla="*/ 704850 h 730250"/>
                  <a:gd name="connsiteX3" fmla="*/ 254000 w 254000"/>
                  <a:gd name="connsiteY3" fmla="*/ 730250 h 730250"/>
                  <a:gd name="connsiteX4" fmla="*/ 149225 w 254000"/>
                  <a:gd name="connsiteY4" fmla="*/ 130175 h 730250"/>
                  <a:gd name="connsiteX5" fmla="*/ 15875 w 254000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55049"/>
                  <a:gd name="connsiteX1" fmla="*/ 5556 w 238125"/>
                  <a:gd name="connsiteY1" fmla="*/ 238125 h 755049"/>
                  <a:gd name="connsiteX2" fmla="*/ 123032 w 238125"/>
                  <a:gd name="connsiteY2" fmla="*/ 740568 h 755049"/>
                  <a:gd name="connsiteX3" fmla="*/ 238125 w 238125"/>
                  <a:gd name="connsiteY3" fmla="*/ 730250 h 755049"/>
                  <a:gd name="connsiteX4" fmla="*/ 133350 w 238125"/>
                  <a:gd name="connsiteY4" fmla="*/ 130175 h 755049"/>
                  <a:gd name="connsiteX5" fmla="*/ 0 w 238125"/>
                  <a:gd name="connsiteY5" fmla="*/ 0 h 755049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959" h="764886">
                    <a:moveTo>
                      <a:pt x="834" y="0"/>
                    </a:moveTo>
                    <a:cubicBezTo>
                      <a:pt x="2686" y="79375"/>
                      <a:pt x="-4987" y="158750"/>
                      <a:pt x="6390" y="238125"/>
                    </a:cubicBezTo>
                    <a:cubicBezTo>
                      <a:pt x="106667" y="367506"/>
                      <a:pt x="125982" y="580230"/>
                      <a:pt x="123866" y="740568"/>
                    </a:cubicBezTo>
                    <a:cubicBezTo>
                      <a:pt x="152705" y="768085"/>
                      <a:pt x="207739" y="781314"/>
                      <a:pt x="238959" y="730250"/>
                    </a:cubicBezTo>
                    <a:cubicBezTo>
                      <a:pt x="227846" y="530225"/>
                      <a:pt x="209590" y="330200"/>
                      <a:pt x="134184" y="130175"/>
                    </a:cubicBezTo>
                    <a:cubicBezTo>
                      <a:pt x="101639" y="72495"/>
                      <a:pt x="66715" y="29105"/>
                      <a:pt x="83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9 Forma libre"/>
              <p:cNvSpPr/>
              <p:nvPr/>
            </p:nvSpPr>
            <p:spPr>
              <a:xfrm>
                <a:off x="1114427" y="2704789"/>
                <a:ext cx="222250" cy="724686"/>
              </a:xfrm>
              <a:custGeom>
                <a:avLst/>
                <a:gdLst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19424 w 228949"/>
                  <a:gd name="connsiteY0" fmla="*/ 0 h 717550"/>
                  <a:gd name="connsiteX1" fmla="*/ 228949 w 228949"/>
                  <a:gd name="connsiteY1" fmla="*/ 177800 h 717550"/>
                  <a:gd name="connsiteX2" fmla="*/ 127349 w 228949"/>
                  <a:gd name="connsiteY2" fmla="*/ 717550 h 717550"/>
                  <a:gd name="connsiteX3" fmla="*/ 16224 w 228949"/>
                  <a:gd name="connsiteY3" fmla="*/ 708025 h 717550"/>
                  <a:gd name="connsiteX4" fmla="*/ 219424 w 228949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06922 w 216447"/>
                  <a:gd name="connsiteY0" fmla="*/ 0 h 717550"/>
                  <a:gd name="connsiteX1" fmla="*/ 216447 w 216447"/>
                  <a:gd name="connsiteY1" fmla="*/ 177800 h 717550"/>
                  <a:gd name="connsiteX2" fmla="*/ 114847 w 216447"/>
                  <a:gd name="connsiteY2" fmla="*/ 717550 h 717550"/>
                  <a:gd name="connsiteX3" fmla="*/ 3722 w 216447"/>
                  <a:gd name="connsiteY3" fmla="*/ 708025 h 717550"/>
                  <a:gd name="connsiteX4" fmla="*/ 206922 w 216447"/>
                  <a:gd name="connsiteY4" fmla="*/ 0 h 717550"/>
                  <a:gd name="connsiteX0" fmla="*/ 206922 w 216447"/>
                  <a:gd name="connsiteY0" fmla="*/ 8343 h 725893"/>
                  <a:gd name="connsiteX1" fmla="*/ 208509 w 216447"/>
                  <a:gd name="connsiteY1" fmla="*/ 406 h 725893"/>
                  <a:gd name="connsiteX2" fmla="*/ 216447 w 216447"/>
                  <a:gd name="connsiteY2" fmla="*/ 186143 h 725893"/>
                  <a:gd name="connsiteX3" fmla="*/ 114847 w 216447"/>
                  <a:gd name="connsiteY3" fmla="*/ 725893 h 725893"/>
                  <a:gd name="connsiteX4" fmla="*/ 3722 w 216447"/>
                  <a:gd name="connsiteY4" fmla="*/ 716368 h 725893"/>
                  <a:gd name="connsiteX5" fmla="*/ 206922 w 216447"/>
                  <a:gd name="connsiteY5" fmla="*/ 8343 h 725893"/>
                  <a:gd name="connsiteX0" fmla="*/ 206922 w 216447"/>
                  <a:gd name="connsiteY0" fmla="*/ 13010 h 730560"/>
                  <a:gd name="connsiteX1" fmla="*/ 198984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30560"/>
                  <a:gd name="connsiteX1" fmla="*/ 206128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40336"/>
                  <a:gd name="connsiteX1" fmla="*/ 206128 w 216447"/>
                  <a:gd name="connsiteY1" fmla="*/ 311 h 740336"/>
                  <a:gd name="connsiteX2" fmla="*/ 216447 w 216447"/>
                  <a:gd name="connsiteY2" fmla="*/ 190810 h 740336"/>
                  <a:gd name="connsiteX3" fmla="*/ 114847 w 216447"/>
                  <a:gd name="connsiteY3" fmla="*/ 730560 h 740336"/>
                  <a:gd name="connsiteX4" fmla="*/ 3722 w 216447"/>
                  <a:gd name="connsiteY4" fmla="*/ 721035 h 740336"/>
                  <a:gd name="connsiteX5" fmla="*/ 206922 w 216447"/>
                  <a:gd name="connsiteY5" fmla="*/ 13010 h 740336"/>
                  <a:gd name="connsiteX0" fmla="*/ 206922 w 216447"/>
                  <a:gd name="connsiteY0" fmla="*/ 13010 h 744588"/>
                  <a:gd name="connsiteX1" fmla="*/ 206128 w 216447"/>
                  <a:gd name="connsiteY1" fmla="*/ 311 h 744588"/>
                  <a:gd name="connsiteX2" fmla="*/ 216447 w 216447"/>
                  <a:gd name="connsiteY2" fmla="*/ 190810 h 744588"/>
                  <a:gd name="connsiteX3" fmla="*/ 114847 w 216447"/>
                  <a:gd name="connsiteY3" fmla="*/ 730560 h 744588"/>
                  <a:gd name="connsiteX4" fmla="*/ 3722 w 216447"/>
                  <a:gd name="connsiteY4" fmla="*/ 721035 h 744588"/>
                  <a:gd name="connsiteX5" fmla="*/ 206922 w 216447"/>
                  <a:gd name="connsiteY5" fmla="*/ 13010 h 744588"/>
                  <a:gd name="connsiteX0" fmla="*/ 206922 w 216447"/>
                  <a:gd name="connsiteY0" fmla="*/ 13010 h 732266"/>
                  <a:gd name="connsiteX1" fmla="*/ 206128 w 216447"/>
                  <a:gd name="connsiteY1" fmla="*/ 311 h 732266"/>
                  <a:gd name="connsiteX2" fmla="*/ 216447 w 216447"/>
                  <a:gd name="connsiteY2" fmla="*/ 190810 h 732266"/>
                  <a:gd name="connsiteX3" fmla="*/ 117228 w 216447"/>
                  <a:gd name="connsiteY3" fmla="*/ 704366 h 732266"/>
                  <a:gd name="connsiteX4" fmla="*/ 3722 w 216447"/>
                  <a:gd name="connsiteY4" fmla="*/ 721035 h 732266"/>
                  <a:gd name="connsiteX5" fmla="*/ 206922 w 216447"/>
                  <a:gd name="connsiteY5" fmla="*/ 13010 h 732266"/>
                  <a:gd name="connsiteX0" fmla="*/ 215932 w 225457"/>
                  <a:gd name="connsiteY0" fmla="*/ 13010 h 724686"/>
                  <a:gd name="connsiteX1" fmla="*/ 215138 w 225457"/>
                  <a:gd name="connsiteY1" fmla="*/ 311 h 724686"/>
                  <a:gd name="connsiteX2" fmla="*/ 225457 w 225457"/>
                  <a:gd name="connsiteY2" fmla="*/ 190810 h 724686"/>
                  <a:gd name="connsiteX3" fmla="*/ 126238 w 225457"/>
                  <a:gd name="connsiteY3" fmla="*/ 704366 h 724686"/>
                  <a:gd name="connsiteX4" fmla="*/ 3207 w 225457"/>
                  <a:gd name="connsiteY4" fmla="*/ 709129 h 724686"/>
                  <a:gd name="connsiteX5" fmla="*/ 215932 w 225457"/>
                  <a:gd name="connsiteY5" fmla="*/ 13010 h 724686"/>
                  <a:gd name="connsiteX0" fmla="*/ 213055 w 222580"/>
                  <a:gd name="connsiteY0" fmla="*/ 13010 h 724686"/>
                  <a:gd name="connsiteX1" fmla="*/ 212261 w 222580"/>
                  <a:gd name="connsiteY1" fmla="*/ 311 h 724686"/>
                  <a:gd name="connsiteX2" fmla="*/ 222580 w 222580"/>
                  <a:gd name="connsiteY2" fmla="*/ 190810 h 724686"/>
                  <a:gd name="connsiteX3" fmla="*/ 123361 w 222580"/>
                  <a:gd name="connsiteY3" fmla="*/ 704366 h 724686"/>
                  <a:gd name="connsiteX4" fmla="*/ 330 w 222580"/>
                  <a:gd name="connsiteY4" fmla="*/ 709129 h 724686"/>
                  <a:gd name="connsiteX5" fmla="*/ 213055 w 222580"/>
                  <a:gd name="connsiteY5" fmla="*/ 13010 h 724686"/>
                  <a:gd name="connsiteX0" fmla="*/ 212725 w 222250"/>
                  <a:gd name="connsiteY0" fmla="*/ 13010 h 724686"/>
                  <a:gd name="connsiteX1" fmla="*/ 211931 w 222250"/>
                  <a:gd name="connsiteY1" fmla="*/ 311 h 724686"/>
                  <a:gd name="connsiteX2" fmla="*/ 222250 w 222250"/>
                  <a:gd name="connsiteY2" fmla="*/ 190810 h 724686"/>
                  <a:gd name="connsiteX3" fmla="*/ 123031 w 222250"/>
                  <a:gd name="connsiteY3" fmla="*/ 704366 h 724686"/>
                  <a:gd name="connsiteX4" fmla="*/ 0 w 222250"/>
                  <a:gd name="connsiteY4" fmla="*/ 709129 h 724686"/>
                  <a:gd name="connsiteX5" fmla="*/ 212725 w 222250"/>
                  <a:gd name="connsiteY5" fmla="*/ 13010 h 72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50" h="724686">
                    <a:moveTo>
                      <a:pt x="212725" y="13010"/>
                    </a:moveTo>
                    <a:cubicBezTo>
                      <a:pt x="213254" y="15920"/>
                      <a:pt x="211402" y="-2599"/>
                      <a:pt x="211931" y="311"/>
                    </a:cubicBezTo>
                    <a:lnTo>
                      <a:pt x="222250" y="190810"/>
                    </a:lnTo>
                    <a:cubicBezTo>
                      <a:pt x="135995" y="335008"/>
                      <a:pt x="116417" y="505399"/>
                      <a:pt x="123031" y="704366"/>
                    </a:cubicBezTo>
                    <a:cubicBezTo>
                      <a:pt x="85989" y="729766"/>
                      <a:pt x="20373" y="731354"/>
                      <a:pt x="0" y="709129"/>
                    </a:cubicBezTo>
                    <a:cubicBezTo>
                      <a:pt x="3440" y="451690"/>
                      <a:pt x="21167" y="203775"/>
                      <a:pt x="212725" y="1301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" name="10 Forma libre"/>
              <p:cNvSpPr/>
              <p:nvPr/>
            </p:nvSpPr>
            <p:spPr>
              <a:xfrm rot="21415666">
                <a:off x="1115561" y="3439015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lnTo>
                      <a:pt x="116563" y="4763"/>
                    </a:ln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11 Forma libre"/>
              <p:cNvSpPr/>
              <p:nvPr/>
            </p:nvSpPr>
            <p:spPr>
              <a:xfrm>
                <a:off x="1591189" y="3889374"/>
                <a:ext cx="189986" cy="729329"/>
              </a:xfrm>
              <a:custGeom>
                <a:avLst/>
                <a:gdLst>
                  <a:gd name="connsiteX0" fmla="*/ 0 w 187325"/>
                  <a:gd name="connsiteY0" fmla="*/ 3175 h 698500"/>
                  <a:gd name="connsiteX1" fmla="*/ 187325 w 187325"/>
                  <a:gd name="connsiteY1" fmla="*/ 0 h 698500"/>
                  <a:gd name="connsiteX2" fmla="*/ 184150 w 187325"/>
                  <a:gd name="connsiteY2" fmla="*/ 698500 h 698500"/>
                  <a:gd name="connsiteX3" fmla="*/ 3175 w 187325"/>
                  <a:gd name="connsiteY3" fmla="*/ 698500 h 698500"/>
                  <a:gd name="connsiteX4" fmla="*/ 0 w 187325"/>
                  <a:gd name="connsiteY4" fmla="*/ 3175 h 698500"/>
                  <a:gd name="connsiteX0" fmla="*/ 0 w 187325"/>
                  <a:gd name="connsiteY0" fmla="*/ 3175 h 722488"/>
                  <a:gd name="connsiteX1" fmla="*/ 187325 w 187325"/>
                  <a:gd name="connsiteY1" fmla="*/ 0 h 722488"/>
                  <a:gd name="connsiteX2" fmla="*/ 184150 w 187325"/>
                  <a:gd name="connsiteY2" fmla="*/ 698500 h 722488"/>
                  <a:gd name="connsiteX3" fmla="*/ 3175 w 187325"/>
                  <a:gd name="connsiteY3" fmla="*/ 698500 h 722488"/>
                  <a:gd name="connsiteX4" fmla="*/ 0 w 187325"/>
                  <a:gd name="connsiteY4" fmla="*/ 3175 h 722488"/>
                  <a:gd name="connsiteX0" fmla="*/ 0 w 187325"/>
                  <a:gd name="connsiteY0" fmla="*/ 3175 h 731170"/>
                  <a:gd name="connsiteX1" fmla="*/ 187325 w 187325"/>
                  <a:gd name="connsiteY1" fmla="*/ 0 h 731170"/>
                  <a:gd name="connsiteX2" fmla="*/ 184150 w 187325"/>
                  <a:gd name="connsiteY2" fmla="*/ 698500 h 731170"/>
                  <a:gd name="connsiteX3" fmla="*/ 3175 w 187325"/>
                  <a:gd name="connsiteY3" fmla="*/ 698500 h 731170"/>
                  <a:gd name="connsiteX4" fmla="*/ 0 w 187325"/>
                  <a:gd name="connsiteY4" fmla="*/ 3175 h 731170"/>
                  <a:gd name="connsiteX0" fmla="*/ 6395 w 193720"/>
                  <a:gd name="connsiteY0" fmla="*/ 3175 h 731170"/>
                  <a:gd name="connsiteX1" fmla="*/ 193720 w 193720"/>
                  <a:gd name="connsiteY1" fmla="*/ 0 h 731170"/>
                  <a:gd name="connsiteX2" fmla="*/ 190545 w 193720"/>
                  <a:gd name="connsiteY2" fmla="*/ 698500 h 731170"/>
                  <a:gd name="connsiteX3" fmla="*/ 9570 w 193720"/>
                  <a:gd name="connsiteY3" fmla="*/ 698500 h 731170"/>
                  <a:gd name="connsiteX4" fmla="*/ 6395 w 193720"/>
                  <a:gd name="connsiteY4" fmla="*/ 3175 h 731170"/>
                  <a:gd name="connsiteX0" fmla="*/ 2661 w 189986"/>
                  <a:gd name="connsiteY0" fmla="*/ 3175 h 731170"/>
                  <a:gd name="connsiteX1" fmla="*/ 189986 w 189986"/>
                  <a:gd name="connsiteY1" fmla="*/ 0 h 731170"/>
                  <a:gd name="connsiteX2" fmla="*/ 186811 w 189986"/>
                  <a:gd name="connsiteY2" fmla="*/ 698500 h 731170"/>
                  <a:gd name="connsiteX3" fmla="*/ 5836 w 189986"/>
                  <a:gd name="connsiteY3" fmla="*/ 698500 h 731170"/>
                  <a:gd name="connsiteX4" fmla="*/ 2661 w 189986"/>
                  <a:gd name="connsiteY4" fmla="*/ 3175 h 731170"/>
                  <a:gd name="connsiteX0" fmla="*/ 2661 w 196381"/>
                  <a:gd name="connsiteY0" fmla="*/ 3175 h 731170"/>
                  <a:gd name="connsiteX1" fmla="*/ 189986 w 196381"/>
                  <a:gd name="connsiteY1" fmla="*/ 0 h 731170"/>
                  <a:gd name="connsiteX2" fmla="*/ 186811 w 196381"/>
                  <a:gd name="connsiteY2" fmla="*/ 698500 h 731170"/>
                  <a:gd name="connsiteX3" fmla="*/ 5836 w 196381"/>
                  <a:gd name="connsiteY3" fmla="*/ 698500 h 731170"/>
                  <a:gd name="connsiteX4" fmla="*/ 2661 w 196381"/>
                  <a:gd name="connsiteY4" fmla="*/ 3175 h 731170"/>
                  <a:gd name="connsiteX0" fmla="*/ 2661 w 193007"/>
                  <a:gd name="connsiteY0" fmla="*/ 3175 h 731170"/>
                  <a:gd name="connsiteX1" fmla="*/ 189986 w 193007"/>
                  <a:gd name="connsiteY1" fmla="*/ 0 h 731170"/>
                  <a:gd name="connsiteX2" fmla="*/ 186811 w 193007"/>
                  <a:gd name="connsiteY2" fmla="*/ 698500 h 731170"/>
                  <a:gd name="connsiteX3" fmla="*/ 5836 w 193007"/>
                  <a:gd name="connsiteY3" fmla="*/ 698500 h 731170"/>
                  <a:gd name="connsiteX4" fmla="*/ 2661 w 193007"/>
                  <a:gd name="connsiteY4" fmla="*/ 3175 h 731170"/>
                  <a:gd name="connsiteX0" fmla="*/ 2661 w 189986"/>
                  <a:gd name="connsiteY0" fmla="*/ 3175 h 729329"/>
                  <a:gd name="connsiteX1" fmla="*/ 189986 w 189986"/>
                  <a:gd name="connsiteY1" fmla="*/ 0 h 729329"/>
                  <a:gd name="connsiteX2" fmla="*/ 180461 w 189986"/>
                  <a:gd name="connsiteY2" fmla="*/ 695325 h 729329"/>
                  <a:gd name="connsiteX3" fmla="*/ 5836 w 189986"/>
                  <a:gd name="connsiteY3" fmla="*/ 698500 h 729329"/>
                  <a:gd name="connsiteX4" fmla="*/ 2661 w 189986"/>
                  <a:gd name="connsiteY4" fmla="*/ 3175 h 7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86" h="729329">
                    <a:moveTo>
                      <a:pt x="2661" y="3175"/>
                    </a:moveTo>
                    <a:lnTo>
                      <a:pt x="189986" y="0"/>
                    </a:lnTo>
                    <a:cubicBezTo>
                      <a:pt x="169878" y="236008"/>
                      <a:pt x="200569" y="462492"/>
                      <a:pt x="180461" y="695325"/>
                    </a:cubicBezTo>
                    <a:cubicBezTo>
                      <a:pt x="104261" y="749300"/>
                      <a:pt x="37586" y="730250"/>
                      <a:pt x="5836" y="698500"/>
                    </a:cubicBezTo>
                    <a:cubicBezTo>
                      <a:pt x="-14272" y="466725"/>
                      <a:pt x="25944" y="238125"/>
                      <a:pt x="2661" y="317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12 Forma libre"/>
              <p:cNvSpPr/>
              <p:nvPr/>
            </p:nvSpPr>
            <p:spPr>
              <a:xfrm>
                <a:off x="1326970" y="3884612"/>
                <a:ext cx="204445" cy="725746"/>
              </a:xfrm>
              <a:custGeom>
                <a:avLst/>
                <a:gdLst>
                  <a:gd name="connsiteX0" fmla="*/ 25400 w 184150"/>
                  <a:gd name="connsiteY0" fmla="*/ 0 h 711200"/>
                  <a:gd name="connsiteX1" fmla="*/ 184150 w 184150"/>
                  <a:gd name="connsiteY1" fmla="*/ 3175 h 711200"/>
                  <a:gd name="connsiteX2" fmla="*/ 184150 w 184150"/>
                  <a:gd name="connsiteY2" fmla="*/ 708025 h 711200"/>
                  <a:gd name="connsiteX3" fmla="*/ 0 w 184150"/>
                  <a:gd name="connsiteY3" fmla="*/ 711200 h 711200"/>
                  <a:gd name="connsiteX4" fmla="*/ 25400 w 184150"/>
                  <a:gd name="connsiteY4" fmla="*/ 0 h 711200"/>
                  <a:gd name="connsiteX0" fmla="*/ 25400 w 184150"/>
                  <a:gd name="connsiteY0" fmla="*/ 9525 h 720725"/>
                  <a:gd name="connsiteX1" fmla="*/ 184150 w 184150"/>
                  <a:gd name="connsiteY1" fmla="*/ 12700 h 720725"/>
                  <a:gd name="connsiteX2" fmla="*/ 184150 w 184150"/>
                  <a:gd name="connsiteY2" fmla="*/ 717550 h 720725"/>
                  <a:gd name="connsiteX3" fmla="*/ 0 w 184150"/>
                  <a:gd name="connsiteY3" fmla="*/ 720725 h 720725"/>
                  <a:gd name="connsiteX4" fmla="*/ 19050 w 184150"/>
                  <a:gd name="connsiteY4" fmla="*/ 0 h 720725"/>
                  <a:gd name="connsiteX5" fmla="*/ 25400 w 184150"/>
                  <a:gd name="connsiteY5" fmla="*/ 9525 h 720725"/>
                  <a:gd name="connsiteX0" fmla="*/ 25400 w 184150"/>
                  <a:gd name="connsiteY0" fmla="*/ 15875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5400 w 184150"/>
                  <a:gd name="connsiteY5" fmla="*/ 15875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3291 w 185216"/>
                  <a:gd name="connsiteY0" fmla="*/ 0 h 727075"/>
                  <a:gd name="connsiteX1" fmla="*/ 185216 w 185216"/>
                  <a:gd name="connsiteY1" fmla="*/ 0 h 727075"/>
                  <a:gd name="connsiteX2" fmla="*/ 185216 w 185216"/>
                  <a:gd name="connsiteY2" fmla="*/ 723900 h 727075"/>
                  <a:gd name="connsiteX3" fmla="*/ 1066 w 185216"/>
                  <a:gd name="connsiteY3" fmla="*/ 727075 h 727075"/>
                  <a:gd name="connsiteX4" fmla="*/ 20116 w 185216"/>
                  <a:gd name="connsiteY4" fmla="*/ 6350 h 727075"/>
                  <a:gd name="connsiteX5" fmla="*/ 23291 w 185216"/>
                  <a:gd name="connsiteY5" fmla="*/ 0 h 727075"/>
                  <a:gd name="connsiteX0" fmla="*/ 23291 w 185216"/>
                  <a:gd name="connsiteY0" fmla="*/ 0 h 748962"/>
                  <a:gd name="connsiteX1" fmla="*/ 185216 w 185216"/>
                  <a:gd name="connsiteY1" fmla="*/ 0 h 748962"/>
                  <a:gd name="connsiteX2" fmla="*/ 185216 w 185216"/>
                  <a:gd name="connsiteY2" fmla="*/ 723900 h 748962"/>
                  <a:gd name="connsiteX3" fmla="*/ 1066 w 185216"/>
                  <a:gd name="connsiteY3" fmla="*/ 727075 h 748962"/>
                  <a:gd name="connsiteX4" fmla="*/ 20116 w 185216"/>
                  <a:gd name="connsiteY4" fmla="*/ 6350 h 748962"/>
                  <a:gd name="connsiteX5" fmla="*/ 23291 w 185216"/>
                  <a:gd name="connsiteY5" fmla="*/ 0 h 748962"/>
                  <a:gd name="connsiteX0" fmla="*/ 23291 w 185216"/>
                  <a:gd name="connsiteY0" fmla="*/ 0 h 764779"/>
                  <a:gd name="connsiteX1" fmla="*/ 185216 w 185216"/>
                  <a:gd name="connsiteY1" fmla="*/ 0 h 764779"/>
                  <a:gd name="connsiteX2" fmla="*/ 185216 w 185216"/>
                  <a:gd name="connsiteY2" fmla="*/ 723900 h 764779"/>
                  <a:gd name="connsiteX3" fmla="*/ 1066 w 185216"/>
                  <a:gd name="connsiteY3" fmla="*/ 727075 h 764779"/>
                  <a:gd name="connsiteX4" fmla="*/ 20116 w 185216"/>
                  <a:gd name="connsiteY4" fmla="*/ 6350 h 764779"/>
                  <a:gd name="connsiteX5" fmla="*/ 23291 w 185216"/>
                  <a:gd name="connsiteY5" fmla="*/ 0 h 764779"/>
                  <a:gd name="connsiteX0" fmla="*/ 23291 w 196504"/>
                  <a:gd name="connsiteY0" fmla="*/ 0 h 764779"/>
                  <a:gd name="connsiteX1" fmla="*/ 185216 w 196504"/>
                  <a:gd name="connsiteY1" fmla="*/ 0 h 764779"/>
                  <a:gd name="connsiteX2" fmla="*/ 185216 w 196504"/>
                  <a:gd name="connsiteY2" fmla="*/ 723900 h 764779"/>
                  <a:gd name="connsiteX3" fmla="*/ 1066 w 196504"/>
                  <a:gd name="connsiteY3" fmla="*/ 727075 h 764779"/>
                  <a:gd name="connsiteX4" fmla="*/ 20116 w 196504"/>
                  <a:gd name="connsiteY4" fmla="*/ 6350 h 764779"/>
                  <a:gd name="connsiteX5" fmla="*/ 23291 w 196504"/>
                  <a:gd name="connsiteY5" fmla="*/ 0 h 764779"/>
                  <a:gd name="connsiteX0" fmla="*/ 23291 w 214899"/>
                  <a:gd name="connsiteY0" fmla="*/ 0 h 764779"/>
                  <a:gd name="connsiteX1" fmla="*/ 207441 w 214899"/>
                  <a:gd name="connsiteY1" fmla="*/ 0 h 764779"/>
                  <a:gd name="connsiteX2" fmla="*/ 185216 w 214899"/>
                  <a:gd name="connsiteY2" fmla="*/ 723900 h 764779"/>
                  <a:gd name="connsiteX3" fmla="*/ 1066 w 214899"/>
                  <a:gd name="connsiteY3" fmla="*/ 727075 h 764779"/>
                  <a:gd name="connsiteX4" fmla="*/ 20116 w 214899"/>
                  <a:gd name="connsiteY4" fmla="*/ 6350 h 764779"/>
                  <a:gd name="connsiteX5" fmla="*/ 23291 w 214899"/>
                  <a:gd name="connsiteY5" fmla="*/ 0 h 764779"/>
                  <a:gd name="connsiteX0" fmla="*/ 23291 w 207715"/>
                  <a:gd name="connsiteY0" fmla="*/ 0 h 764779"/>
                  <a:gd name="connsiteX1" fmla="*/ 207441 w 207715"/>
                  <a:gd name="connsiteY1" fmla="*/ 0 h 764779"/>
                  <a:gd name="connsiteX2" fmla="*/ 185216 w 207715"/>
                  <a:gd name="connsiteY2" fmla="*/ 723900 h 764779"/>
                  <a:gd name="connsiteX3" fmla="*/ 1066 w 207715"/>
                  <a:gd name="connsiteY3" fmla="*/ 727075 h 764779"/>
                  <a:gd name="connsiteX4" fmla="*/ 20116 w 207715"/>
                  <a:gd name="connsiteY4" fmla="*/ 6350 h 764779"/>
                  <a:gd name="connsiteX5" fmla="*/ 23291 w 207715"/>
                  <a:gd name="connsiteY5" fmla="*/ 0 h 764779"/>
                  <a:gd name="connsiteX0" fmla="*/ 23291 w 210179"/>
                  <a:gd name="connsiteY0" fmla="*/ 0 h 764779"/>
                  <a:gd name="connsiteX1" fmla="*/ 207441 w 210179"/>
                  <a:gd name="connsiteY1" fmla="*/ 0 h 764779"/>
                  <a:gd name="connsiteX2" fmla="*/ 185216 w 210179"/>
                  <a:gd name="connsiteY2" fmla="*/ 723900 h 764779"/>
                  <a:gd name="connsiteX3" fmla="*/ 1066 w 210179"/>
                  <a:gd name="connsiteY3" fmla="*/ 727075 h 764779"/>
                  <a:gd name="connsiteX4" fmla="*/ 20116 w 210179"/>
                  <a:gd name="connsiteY4" fmla="*/ 6350 h 764779"/>
                  <a:gd name="connsiteX5" fmla="*/ 23291 w 210179"/>
                  <a:gd name="connsiteY5" fmla="*/ 0 h 764779"/>
                  <a:gd name="connsiteX0" fmla="*/ 23291 w 217958"/>
                  <a:gd name="connsiteY0" fmla="*/ 0 h 757579"/>
                  <a:gd name="connsiteX1" fmla="*/ 207441 w 217958"/>
                  <a:gd name="connsiteY1" fmla="*/ 0 h 757579"/>
                  <a:gd name="connsiteX2" fmla="*/ 201091 w 217958"/>
                  <a:gd name="connsiteY2" fmla="*/ 707468 h 757579"/>
                  <a:gd name="connsiteX3" fmla="*/ 1066 w 217958"/>
                  <a:gd name="connsiteY3" fmla="*/ 727075 h 757579"/>
                  <a:gd name="connsiteX4" fmla="*/ 20116 w 217958"/>
                  <a:gd name="connsiteY4" fmla="*/ 6350 h 757579"/>
                  <a:gd name="connsiteX5" fmla="*/ 23291 w 217958"/>
                  <a:gd name="connsiteY5" fmla="*/ 0 h 757579"/>
                  <a:gd name="connsiteX0" fmla="*/ 23291 w 208686"/>
                  <a:gd name="connsiteY0" fmla="*/ 0 h 757579"/>
                  <a:gd name="connsiteX1" fmla="*/ 207441 w 208686"/>
                  <a:gd name="connsiteY1" fmla="*/ 0 h 757579"/>
                  <a:gd name="connsiteX2" fmla="*/ 201091 w 208686"/>
                  <a:gd name="connsiteY2" fmla="*/ 707468 h 757579"/>
                  <a:gd name="connsiteX3" fmla="*/ 1066 w 208686"/>
                  <a:gd name="connsiteY3" fmla="*/ 727075 h 757579"/>
                  <a:gd name="connsiteX4" fmla="*/ 20116 w 208686"/>
                  <a:gd name="connsiteY4" fmla="*/ 6350 h 757579"/>
                  <a:gd name="connsiteX5" fmla="*/ 23291 w 208686"/>
                  <a:gd name="connsiteY5" fmla="*/ 0 h 757579"/>
                  <a:gd name="connsiteX0" fmla="*/ 22225 w 207620"/>
                  <a:gd name="connsiteY0" fmla="*/ 0 h 757579"/>
                  <a:gd name="connsiteX1" fmla="*/ 206375 w 207620"/>
                  <a:gd name="connsiteY1" fmla="*/ 0 h 757579"/>
                  <a:gd name="connsiteX2" fmla="*/ 200025 w 207620"/>
                  <a:gd name="connsiteY2" fmla="*/ 707468 h 757579"/>
                  <a:gd name="connsiteX3" fmla="*/ 0 w 207620"/>
                  <a:gd name="connsiteY3" fmla="*/ 727075 h 757579"/>
                  <a:gd name="connsiteX4" fmla="*/ 19050 w 207620"/>
                  <a:gd name="connsiteY4" fmla="*/ 6350 h 757579"/>
                  <a:gd name="connsiteX5" fmla="*/ 22225 w 207620"/>
                  <a:gd name="connsiteY5" fmla="*/ 0 h 757579"/>
                  <a:gd name="connsiteX0" fmla="*/ 32881 w 218276"/>
                  <a:gd name="connsiteY0" fmla="*/ 0 h 757579"/>
                  <a:gd name="connsiteX1" fmla="*/ 217031 w 218276"/>
                  <a:gd name="connsiteY1" fmla="*/ 0 h 757579"/>
                  <a:gd name="connsiteX2" fmla="*/ 210681 w 218276"/>
                  <a:gd name="connsiteY2" fmla="*/ 707468 h 757579"/>
                  <a:gd name="connsiteX3" fmla="*/ 10656 w 218276"/>
                  <a:gd name="connsiteY3" fmla="*/ 727075 h 757579"/>
                  <a:gd name="connsiteX4" fmla="*/ 26711 w 218276"/>
                  <a:gd name="connsiteY4" fmla="*/ 484747 h 757579"/>
                  <a:gd name="connsiteX5" fmla="*/ 29706 w 218276"/>
                  <a:gd name="connsiteY5" fmla="*/ 6350 h 757579"/>
                  <a:gd name="connsiteX6" fmla="*/ 32881 w 218276"/>
                  <a:gd name="connsiteY6" fmla="*/ 0 h 757579"/>
                  <a:gd name="connsiteX0" fmla="*/ 18203 w 203598"/>
                  <a:gd name="connsiteY0" fmla="*/ 0 h 745189"/>
                  <a:gd name="connsiteX1" fmla="*/ 202353 w 203598"/>
                  <a:gd name="connsiteY1" fmla="*/ 0 h 745189"/>
                  <a:gd name="connsiteX2" fmla="*/ 196003 w 203598"/>
                  <a:gd name="connsiteY2" fmla="*/ 707468 h 745189"/>
                  <a:gd name="connsiteX3" fmla="*/ 15028 w 203598"/>
                  <a:gd name="connsiteY3" fmla="*/ 704070 h 745189"/>
                  <a:gd name="connsiteX4" fmla="*/ 12033 w 203598"/>
                  <a:gd name="connsiteY4" fmla="*/ 484747 h 745189"/>
                  <a:gd name="connsiteX5" fmla="*/ 15028 w 203598"/>
                  <a:gd name="connsiteY5" fmla="*/ 6350 h 745189"/>
                  <a:gd name="connsiteX6" fmla="*/ 18203 w 203598"/>
                  <a:gd name="connsiteY6" fmla="*/ 0 h 745189"/>
                  <a:gd name="connsiteX0" fmla="*/ 6758 w 192153"/>
                  <a:gd name="connsiteY0" fmla="*/ 0 h 745189"/>
                  <a:gd name="connsiteX1" fmla="*/ 190908 w 192153"/>
                  <a:gd name="connsiteY1" fmla="*/ 0 h 745189"/>
                  <a:gd name="connsiteX2" fmla="*/ 184558 w 192153"/>
                  <a:gd name="connsiteY2" fmla="*/ 707468 h 745189"/>
                  <a:gd name="connsiteX3" fmla="*/ 3583 w 192153"/>
                  <a:gd name="connsiteY3" fmla="*/ 704070 h 745189"/>
                  <a:gd name="connsiteX4" fmla="*/ 588 w 192153"/>
                  <a:gd name="connsiteY4" fmla="*/ 484747 h 745189"/>
                  <a:gd name="connsiteX5" fmla="*/ 3583 w 192153"/>
                  <a:gd name="connsiteY5" fmla="*/ 6350 h 745189"/>
                  <a:gd name="connsiteX6" fmla="*/ 6758 w 192153"/>
                  <a:gd name="connsiteY6" fmla="*/ 0 h 745189"/>
                  <a:gd name="connsiteX0" fmla="*/ 16698 w 202093"/>
                  <a:gd name="connsiteY0" fmla="*/ 0 h 745189"/>
                  <a:gd name="connsiteX1" fmla="*/ 200848 w 202093"/>
                  <a:gd name="connsiteY1" fmla="*/ 0 h 745189"/>
                  <a:gd name="connsiteX2" fmla="*/ 194498 w 202093"/>
                  <a:gd name="connsiteY2" fmla="*/ 707468 h 745189"/>
                  <a:gd name="connsiteX3" fmla="*/ 13523 w 202093"/>
                  <a:gd name="connsiteY3" fmla="*/ 704070 h 745189"/>
                  <a:gd name="connsiteX4" fmla="*/ 13523 w 202093"/>
                  <a:gd name="connsiteY4" fmla="*/ 6350 h 745189"/>
                  <a:gd name="connsiteX5" fmla="*/ 16698 w 202093"/>
                  <a:gd name="connsiteY5" fmla="*/ 0 h 745189"/>
                  <a:gd name="connsiteX0" fmla="*/ 3263 w 188658"/>
                  <a:gd name="connsiteY0" fmla="*/ 0 h 745189"/>
                  <a:gd name="connsiteX1" fmla="*/ 187413 w 188658"/>
                  <a:gd name="connsiteY1" fmla="*/ 0 h 745189"/>
                  <a:gd name="connsiteX2" fmla="*/ 181063 w 188658"/>
                  <a:gd name="connsiteY2" fmla="*/ 707468 h 745189"/>
                  <a:gd name="connsiteX3" fmla="*/ 88 w 188658"/>
                  <a:gd name="connsiteY3" fmla="*/ 704070 h 745189"/>
                  <a:gd name="connsiteX4" fmla="*/ 88 w 188658"/>
                  <a:gd name="connsiteY4" fmla="*/ 6350 h 745189"/>
                  <a:gd name="connsiteX5" fmla="*/ 3263 w 188658"/>
                  <a:gd name="connsiteY5" fmla="*/ 0 h 745189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44301"/>
                  <a:gd name="connsiteX1" fmla="*/ 203200 w 204445"/>
                  <a:gd name="connsiteY1" fmla="*/ 0 h 744301"/>
                  <a:gd name="connsiteX2" fmla="*/ 196850 w 204445"/>
                  <a:gd name="connsiteY2" fmla="*/ 707468 h 744301"/>
                  <a:gd name="connsiteX3" fmla="*/ 0 w 204445"/>
                  <a:gd name="connsiteY3" fmla="*/ 687638 h 744301"/>
                  <a:gd name="connsiteX4" fmla="*/ 15875 w 204445"/>
                  <a:gd name="connsiteY4" fmla="*/ 6350 h 744301"/>
                  <a:gd name="connsiteX5" fmla="*/ 19050 w 204445"/>
                  <a:gd name="connsiteY5" fmla="*/ 0 h 744301"/>
                  <a:gd name="connsiteX0" fmla="*/ 19050 w 204445"/>
                  <a:gd name="connsiteY0" fmla="*/ 0 h 751212"/>
                  <a:gd name="connsiteX1" fmla="*/ 203200 w 204445"/>
                  <a:gd name="connsiteY1" fmla="*/ 0 h 751212"/>
                  <a:gd name="connsiteX2" fmla="*/ 196850 w 204445"/>
                  <a:gd name="connsiteY2" fmla="*/ 707468 h 751212"/>
                  <a:gd name="connsiteX3" fmla="*/ 0 w 204445"/>
                  <a:gd name="connsiteY3" fmla="*/ 687638 h 751212"/>
                  <a:gd name="connsiteX4" fmla="*/ 15875 w 204445"/>
                  <a:gd name="connsiteY4" fmla="*/ 6350 h 751212"/>
                  <a:gd name="connsiteX5" fmla="*/ 19050 w 204445"/>
                  <a:gd name="connsiteY5" fmla="*/ 0 h 7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445" h="751212">
                    <a:moveTo>
                      <a:pt x="19050" y="0"/>
                    </a:moveTo>
                    <a:lnTo>
                      <a:pt x="203200" y="0"/>
                    </a:lnTo>
                    <a:cubicBezTo>
                      <a:pt x="206375" y="247873"/>
                      <a:pt x="203200" y="466168"/>
                      <a:pt x="196850" y="707468"/>
                    </a:cubicBezTo>
                    <a:cubicBezTo>
                      <a:pt x="138642" y="775646"/>
                      <a:pt x="10583" y="760385"/>
                      <a:pt x="0" y="687638"/>
                    </a:cubicBezTo>
                    <a:cubicBezTo>
                      <a:pt x="7938" y="547780"/>
                      <a:pt x="15346" y="123695"/>
                      <a:pt x="15875" y="6350"/>
                    </a:cubicBezTo>
                    <a:lnTo>
                      <a:pt x="19050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4" name="13 Forma libre"/>
              <p:cNvSpPr/>
              <p:nvPr/>
            </p:nvSpPr>
            <p:spPr>
              <a:xfrm rot="21205554">
                <a:off x="1947431" y="3459199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cubicBezTo>
                      <a:pt x="33253" y="19622"/>
                      <a:pt x="69271" y="21611"/>
                      <a:pt x="116563" y="4763"/>
                    </a:cubicBez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4" name="3 CuadroTexto"/>
            <p:cNvSpPr txBox="1"/>
            <p:nvPr/>
          </p:nvSpPr>
          <p:spPr>
            <a:xfrm>
              <a:off x="400378" y="2350351"/>
              <a:ext cx="114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3779912" y="3563813"/>
            <a:ext cx="583429" cy="1135451"/>
            <a:chOff x="7792084" y="1528554"/>
            <a:chExt cx="1068340" cy="2453197"/>
          </a:xfrm>
        </p:grpSpPr>
        <p:sp>
          <p:nvSpPr>
            <p:cNvPr id="34" name="33 Elipse"/>
            <p:cNvSpPr/>
            <p:nvPr/>
          </p:nvSpPr>
          <p:spPr>
            <a:xfrm>
              <a:off x="8080531" y="1528554"/>
              <a:ext cx="504056" cy="43204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34 Forma libre"/>
            <p:cNvSpPr/>
            <p:nvPr/>
          </p:nvSpPr>
          <p:spPr>
            <a:xfrm>
              <a:off x="7865008" y="2027064"/>
              <a:ext cx="938212" cy="784765"/>
            </a:xfrm>
            <a:custGeom>
              <a:avLst/>
              <a:gdLst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76212 w 938212"/>
                <a:gd name="connsiteY8" fmla="*/ 757237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61925 w 938212"/>
                <a:gd name="connsiteY8" fmla="*/ 752475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81427"/>
                <a:gd name="connsiteX1" fmla="*/ 309562 w 938212"/>
                <a:gd name="connsiteY1" fmla="*/ 0 h 781427"/>
                <a:gd name="connsiteX2" fmla="*/ 466725 w 938212"/>
                <a:gd name="connsiteY2" fmla="*/ 176212 h 781427"/>
                <a:gd name="connsiteX3" fmla="*/ 614362 w 938212"/>
                <a:gd name="connsiteY3" fmla="*/ 28575 h 781427"/>
                <a:gd name="connsiteX4" fmla="*/ 938212 w 938212"/>
                <a:gd name="connsiteY4" fmla="*/ 338137 h 781427"/>
                <a:gd name="connsiteX5" fmla="*/ 776287 w 938212"/>
                <a:gd name="connsiteY5" fmla="*/ 385762 h 781427"/>
                <a:gd name="connsiteX6" fmla="*/ 728662 w 938212"/>
                <a:gd name="connsiteY6" fmla="*/ 323850 h 781427"/>
                <a:gd name="connsiteX7" fmla="*/ 742950 w 938212"/>
                <a:gd name="connsiteY7" fmla="*/ 766762 h 781427"/>
                <a:gd name="connsiteX8" fmla="*/ 161925 w 938212"/>
                <a:gd name="connsiteY8" fmla="*/ 752475 h 781427"/>
                <a:gd name="connsiteX9" fmla="*/ 190500 w 938212"/>
                <a:gd name="connsiteY9" fmla="*/ 333375 h 781427"/>
                <a:gd name="connsiteX10" fmla="*/ 104775 w 938212"/>
                <a:gd name="connsiteY10" fmla="*/ 404812 h 781427"/>
                <a:gd name="connsiteX11" fmla="*/ 0 w 938212"/>
                <a:gd name="connsiteY11" fmla="*/ 347662 h 781427"/>
                <a:gd name="connsiteX0" fmla="*/ 0 w 938212"/>
                <a:gd name="connsiteY0" fmla="*/ 347662 h 784765"/>
                <a:gd name="connsiteX1" fmla="*/ 309562 w 938212"/>
                <a:gd name="connsiteY1" fmla="*/ 0 h 784765"/>
                <a:gd name="connsiteX2" fmla="*/ 466725 w 938212"/>
                <a:gd name="connsiteY2" fmla="*/ 176212 h 784765"/>
                <a:gd name="connsiteX3" fmla="*/ 614362 w 938212"/>
                <a:gd name="connsiteY3" fmla="*/ 28575 h 784765"/>
                <a:gd name="connsiteX4" fmla="*/ 938212 w 938212"/>
                <a:gd name="connsiteY4" fmla="*/ 338137 h 784765"/>
                <a:gd name="connsiteX5" fmla="*/ 776287 w 938212"/>
                <a:gd name="connsiteY5" fmla="*/ 385762 h 784765"/>
                <a:gd name="connsiteX6" fmla="*/ 728662 w 938212"/>
                <a:gd name="connsiteY6" fmla="*/ 323850 h 784765"/>
                <a:gd name="connsiteX7" fmla="*/ 742950 w 938212"/>
                <a:gd name="connsiteY7" fmla="*/ 766762 h 784765"/>
                <a:gd name="connsiteX8" fmla="*/ 161925 w 938212"/>
                <a:gd name="connsiteY8" fmla="*/ 752475 h 784765"/>
                <a:gd name="connsiteX9" fmla="*/ 190500 w 938212"/>
                <a:gd name="connsiteY9" fmla="*/ 333375 h 784765"/>
                <a:gd name="connsiteX10" fmla="*/ 104775 w 938212"/>
                <a:gd name="connsiteY10" fmla="*/ 404812 h 784765"/>
                <a:gd name="connsiteX11" fmla="*/ 0 w 938212"/>
                <a:gd name="connsiteY11" fmla="*/ 347662 h 78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212" h="784765">
                  <a:moveTo>
                    <a:pt x="0" y="347662"/>
                  </a:moveTo>
                  <a:cubicBezTo>
                    <a:pt x="65087" y="207963"/>
                    <a:pt x="82549" y="58736"/>
                    <a:pt x="309562" y="0"/>
                  </a:cubicBezTo>
                  <a:lnTo>
                    <a:pt x="466725" y="176212"/>
                  </a:lnTo>
                  <a:lnTo>
                    <a:pt x="614362" y="28575"/>
                  </a:lnTo>
                  <a:cubicBezTo>
                    <a:pt x="736600" y="-68263"/>
                    <a:pt x="920749" y="158750"/>
                    <a:pt x="938212" y="338137"/>
                  </a:cubicBezTo>
                  <a:lnTo>
                    <a:pt x="776287" y="385762"/>
                  </a:lnTo>
                  <a:lnTo>
                    <a:pt x="728662" y="323850"/>
                  </a:lnTo>
                  <a:lnTo>
                    <a:pt x="742950" y="766762"/>
                  </a:lnTo>
                  <a:cubicBezTo>
                    <a:pt x="544512" y="804863"/>
                    <a:pt x="355600" y="773906"/>
                    <a:pt x="161925" y="752475"/>
                  </a:cubicBezTo>
                  <a:lnTo>
                    <a:pt x="190500" y="333375"/>
                  </a:lnTo>
                  <a:lnTo>
                    <a:pt x="104775" y="404812"/>
                  </a:lnTo>
                  <a:lnTo>
                    <a:pt x="0" y="34766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35 Forma libre"/>
            <p:cNvSpPr/>
            <p:nvPr/>
          </p:nvSpPr>
          <p:spPr>
            <a:xfrm>
              <a:off x="7792084" y="2436639"/>
              <a:ext cx="206274" cy="609600"/>
            </a:xfrm>
            <a:custGeom>
              <a:avLst/>
              <a:gdLst>
                <a:gd name="connsiteX0" fmla="*/ 0 w 147638"/>
                <a:gd name="connsiteY0" fmla="*/ 0 h 609600"/>
                <a:gd name="connsiteX1" fmla="*/ 147638 w 147638"/>
                <a:gd name="connsiteY1" fmla="*/ 61912 h 609600"/>
                <a:gd name="connsiteX2" fmla="*/ 33338 w 147638"/>
                <a:gd name="connsiteY2" fmla="*/ 609600 h 609600"/>
                <a:gd name="connsiteX3" fmla="*/ 0 w 147638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56202 w 189552"/>
                <a:gd name="connsiteY0" fmla="*/ 0 h 609600"/>
                <a:gd name="connsiteX1" fmla="*/ 189552 w 189552"/>
                <a:gd name="connsiteY1" fmla="*/ 61912 h 609600"/>
                <a:gd name="connsiteX2" fmla="*/ 75252 w 189552"/>
                <a:gd name="connsiteY2" fmla="*/ 609600 h 609600"/>
                <a:gd name="connsiteX3" fmla="*/ 56202 w 189552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79109 w 212459"/>
                <a:gd name="connsiteY0" fmla="*/ 0 h 609600"/>
                <a:gd name="connsiteX1" fmla="*/ 212459 w 212459"/>
                <a:gd name="connsiteY1" fmla="*/ 61912 h 609600"/>
                <a:gd name="connsiteX2" fmla="*/ 98159 w 212459"/>
                <a:gd name="connsiteY2" fmla="*/ 609600 h 609600"/>
                <a:gd name="connsiteX3" fmla="*/ 79109 w 212459"/>
                <a:gd name="connsiteY3" fmla="*/ 0 h 609600"/>
                <a:gd name="connsiteX0" fmla="*/ 72924 w 206274"/>
                <a:gd name="connsiteY0" fmla="*/ 0 h 609600"/>
                <a:gd name="connsiteX1" fmla="*/ 206274 w 206274"/>
                <a:gd name="connsiteY1" fmla="*/ 61912 h 609600"/>
                <a:gd name="connsiteX2" fmla="*/ 91974 w 206274"/>
                <a:gd name="connsiteY2" fmla="*/ 609600 h 609600"/>
                <a:gd name="connsiteX3" fmla="*/ 72924 w 206274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74" h="609600">
                  <a:moveTo>
                    <a:pt x="72924" y="0"/>
                  </a:moveTo>
                  <a:lnTo>
                    <a:pt x="206274" y="61912"/>
                  </a:lnTo>
                  <a:cubicBezTo>
                    <a:pt x="149124" y="230187"/>
                    <a:pt x="201511" y="574675"/>
                    <a:pt x="91974" y="609600"/>
                  </a:cubicBezTo>
                  <a:cubicBezTo>
                    <a:pt x="-81064" y="434974"/>
                    <a:pt x="36412" y="193675"/>
                    <a:pt x="72924" y="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36 Forma libre"/>
            <p:cNvSpPr/>
            <p:nvPr/>
          </p:nvSpPr>
          <p:spPr>
            <a:xfrm>
              <a:off x="8655584" y="2436640"/>
              <a:ext cx="204840" cy="630133"/>
            </a:xfrm>
            <a:custGeom>
              <a:avLst/>
              <a:gdLst>
                <a:gd name="connsiteX0" fmla="*/ 0 w 133350"/>
                <a:gd name="connsiteY0" fmla="*/ 47625 h 604837"/>
                <a:gd name="connsiteX1" fmla="*/ 133350 w 133350"/>
                <a:gd name="connsiteY1" fmla="*/ 0 h 604837"/>
                <a:gd name="connsiteX2" fmla="*/ 133350 w 133350"/>
                <a:gd name="connsiteY2" fmla="*/ 604837 h 604837"/>
                <a:gd name="connsiteX3" fmla="*/ 0 w 133350"/>
                <a:gd name="connsiteY3" fmla="*/ 47625 h 604837"/>
                <a:gd name="connsiteX0" fmla="*/ 0 w 188383"/>
                <a:gd name="connsiteY0" fmla="*/ 47625 h 604837"/>
                <a:gd name="connsiteX1" fmla="*/ 133350 w 188383"/>
                <a:gd name="connsiteY1" fmla="*/ 0 h 604837"/>
                <a:gd name="connsiteX2" fmla="*/ 133350 w 188383"/>
                <a:gd name="connsiteY2" fmla="*/ 604837 h 604837"/>
                <a:gd name="connsiteX3" fmla="*/ 0 w 188383"/>
                <a:gd name="connsiteY3" fmla="*/ 47625 h 604837"/>
                <a:gd name="connsiteX0" fmla="*/ 0 w 204840"/>
                <a:gd name="connsiteY0" fmla="*/ 47625 h 604837"/>
                <a:gd name="connsiteX1" fmla="*/ 133350 w 204840"/>
                <a:gd name="connsiteY1" fmla="*/ 0 h 604837"/>
                <a:gd name="connsiteX2" fmla="*/ 133350 w 204840"/>
                <a:gd name="connsiteY2" fmla="*/ 604837 h 604837"/>
                <a:gd name="connsiteX3" fmla="*/ 0 w 204840"/>
                <a:gd name="connsiteY3" fmla="*/ 47625 h 604837"/>
                <a:gd name="connsiteX0" fmla="*/ 0 w 204840"/>
                <a:gd name="connsiteY0" fmla="*/ 47625 h 605866"/>
                <a:gd name="connsiteX1" fmla="*/ 133350 w 204840"/>
                <a:gd name="connsiteY1" fmla="*/ 0 h 605866"/>
                <a:gd name="connsiteX2" fmla="*/ 133350 w 204840"/>
                <a:gd name="connsiteY2" fmla="*/ 604837 h 605866"/>
                <a:gd name="connsiteX3" fmla="*/ 0 w 204840"/>
                <a:gd name="connsiteY3" fmla="*/ 47625 h 605866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20096"/>
                <a:gd name="connsiteX1" fmla="*/ 133350 w 204840"/>
                <a:gd name="connsiteY1" fmla="*/ 0 h 620096"/>
                <a:gd name="connsiteX2" fmla="*/ 133350 w 204840"/>
                <a:gd name="connsiteY2" fmla="*/ 604837 h 620096"/>
                <a:gd name="connsiteX3" fmla="*/ 0 w 204840"/>
                <a:gd name="connsiteY3" fmla="*/ 47625 h 620096"/>
                <a:gd name="connsiteX0" fmla="*/ 0 w 204840"/>
                <a:gd name="connsiteY0" fmla="*/ 47625 h 630133"/>
                <a:gd name="connsiteX1" fmla="*/ 133350 w 204840"/>
                <a:gd name="connsiteY1" fmla="*/ 0 h 630133"/>
                <a:gd name="connsiteX2" fmla="*/ 133350 w 204840"/>
                <a:gd name="connsiteY2" fmla="*/ 604837 h 630133"/>
                <a:gd name="connsiteX3" fmla="*/ 0 w 204840"/>
                <a:gd name="connsiteY3" fmla="*/ 47625 h 63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840" h="630133">
                  <a:moveTo>
                    <a:pt x="0" y="47625"/>
                  </a:moveTo>
                  <a:lnTo>
                    <a:pt x="133350" y="0"/>
                  </a:lnTo>
                  <a:cubicBezTo>
                    <a:pt x="257175" y="230187"/>
                    <a:pt x="195262" y="465138"/>
                    <a:pt x="133350" y="604837"/>
                  </a:cubicBezTo>
                  <a:cubicBezTo>
                    <a:pt x="-49213" y="747713"/>
                    <a:pt x="144463" y="247650"/>
                    <a:pt x="0" y="47625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37 Forma libre"/>
            <p:cNvSpPr/>
            <p:nvPr/>
          </p:nvSpPr>
          <p:spPr>
            <a:xfrm>
              <a:off x="8030139" y="2836688"/>
              <a:ext cx="138113" cy="169069"/>
            </a:xfrm>
            <a:custGeom>
              <a:avLst/>
              <a:gdLst>
                <a:gd name="connsiteX0" fmla="*/ 33337 w 133350"/>
                <a:gd name="connsiteY0" fmla="*/ 0 h 171450"/>
                <a:gd name="connsiteX1" fmla="*/ 133350 w 133350"/>
                <a:gd name="connsiteY1" fmla="*/ 28575 h 171450"/>
                <a:gd name="connsiteX2" fmla="*/ 0 w 133350"/>
                <a:gd name="connsiteY2" fmla="*/ 171450 h 171450"/>
                <a:gd name="connsiteX3" fmla="*/ 33337 w 133350"/>
                <a:gd name="connsiteY3" fmla="*/ 0 h 171450"/>
                <a:gd name="connsiteX0" fmla="*/ 33337 w 152400"/>
                <a:gd name="connsiteY0" fmla="*/ 0 h 171450"/>
                <a:gd name="connsiteX1" fmla="*/ 152400 w 152400"/>
                <a:gd name="connsiteY1" fmla="*/ 19050 h 171450"/>
                <a:gd name="connsiteX2" fmla="*/ 0 w 152400"/>
                <a:gd name="connsiteY2" fmla="*/ 171450 h 171450"/>
                <a:gd name="connsiteX3" fmla="*/ 33337 w 152400"/>
                <a:gd name="connsiteY3" fmla="*/ 0 h 171450"/>
                <a:gd name="connsiteX0" fmla="*/ 19050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19050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3" h="169069">
                  <a:moveTo>
                    <a:pt x="9525" y="0"/>
                  </a:moveTo>
                  <a:lnTo>
                    <a:pt x="138113" y="19050"/>
                  </a:lnTo>
                  <a:cubicBezTo>
                    <a:pt x="111125" y="76201"/>
                    <a:pt x="55563" y="135732"/>
                    <a:pt x="0" y="169069"/>
                  </a:cubicBezTo>
                  <a:lnTo>
                    <a:pt x="9525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8476989" y="2841451"/>
              <a:ext cx="140493" cy="164306"/>
            </a:xfrm>
            <a:custGeom>
              <a:avLst/>
              <a:gdLst>
                <a:gd name="connsiteX0" fmla="*/ 0 w 109537"/>
                <a:gd name="connsiteY0" fmla="*/ 9525 h 133350"/>
                <a:gd name="connsiteX1" fmla="*/ 90487 w 109537"/>
                <a:gd name="connsiteY1" fmla="*/ 0 h 133350"/>
                <a:gd name="connsiteX2" fmla="*/ 109537 w 109537"/>
                <a:gd name="connsiteY2" fmla="*/ 133350 h 133350"/>
                <a:gd name="connsiteX3" fmla="*/ 0 w 109537"/>
                <a:gd name="connsiteY3" fmla="*/ 9525 h 133350"/>
                <a:gd name="connsiteX0" fmla="*/ 0 w 114299"/>
                <a:gd name="connsiteY0" fmla="*/ 9525 h 169068"/>
                <a:gd name="connsiteX1" fmla="*/ 90487 w 114299"/>
                <a:gd name="connsiteY1" fmla="*/ 0 h 169068"/>
                <a:gd name="connsiteX2" fmla="*/ 114299 w 114299"/>
                <a:gd name="connsiteY2" fmla="*/ 169068 h 169068"/>
                <a:gd name="connsiteX3" fmla="*/ 0 w 114299"/>
                <a:gd name="connsiteY3" fmla="*/ 9525 h 169068"/>
                <a:gd name="connsiteX0" fmla="*/ 0 w 114299"/>
                <a:gd name="connsiteY0" fmla="*/ 4763 h 164306"/>
                <a:gd name="connsiteX1" fmla="*/ 100012 w 114299"/>
                <a:gd name="connsiteY1" fmla="*/ 0 h 164306"/>
                <a:gd name="connsiteX2" fmla="*/ 114299 w 114299"/>
                <a:gd name="connsiteY2" fmla="*/ 164306 h 164306"/>
                <a:gd name="connsiteX3" fmla="*/ 0 w 114299"/>
                <a:gd name="connsiteY3" fmla="*/ 4763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3" h="164306">
                  <a:moveTo>
                    <a:pt x="0" y="16669"/>
                  </a:moveTo>
                  <a:lnTo>
                    <a:pt x="126206" y="0"/>
                  </a:lnTo>
                  <a:cubicBezTo>
                    <a:pt x="128587" y="59532"/>
                    <a:pt x="135731" y="109537"/>
                    <a:pt x="140493" y="164306"/>
                  </a:cubicBezTo>
                  <a:cubicBezTo>
                    <a:pt x="93662" y="134144"/>
                    <a:pt x="23018" y="73025"/>
                    <a:pt x="0" y="16669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39 Forma libre"/>
            <p:cNvSpPr/>
            <p:nvPr/>
          </p:nvSpPr>
          <p:spPr>
            <a:xfrm>
              <a:off x="7976435" y="2862119"/>
              <a:ext cx="661491" cy="1119632"/>
            </a:xfrm>
            <a:custGeom>
              <a:avLst/>
              <a:gdLst>
                <a:gd name="connsiteX0" fmla="*/ 209550 w 633413"/>
                <a:gd name="connsiteY0" fmla="*/ 0 h 1162050"/>
                <a:gd name="connsiteX1" fmla="*/ 447675 w 633413"/>
                <a:gd name="connsiteY1" fmla="*/ 0 h 1162050"/>
                <a:gd name="connsiteX2" fmla="*/ 623888 w 633413"/>
                <a:gd name="connsiteY2" fmla="*/ 200025 h 1162050"/>
                <a:gd name="connsiteX3" fmla="*/ 633413 w 633413"/>
                <a:gd name="connsiteY3" fmla="*/ 1128713 h 1162050"/>
                <a:gd name="connsiteX4" fmla="*/ 452438 w 633413"/>
                <a:gd name="connsiteY4" fmla="*/ 1138238 h 1162050"/>
                <a:gd name="connsiteX5" fmla="*/ 381000 w 633413"/>
                <a:gd name="connsiteY5" fmla="*/ 171450 h 1162050"/>
                <a:gd name="connsiteX6" fmla="*/ 271463 w 633413"/>
                <a:gd name="connsiteY6" fmla="*/ 176213 h 1162050"/>
                <a:gd name="connsiteX7" fmla="*/ 200025 w 633413"/>
                <a:gd name="connsiteY7" fmla="*/ 1162050 h 1162050"/>
                <a:gd name="connsiteX8" fmla="*/ 0 w 633413"/>
                <a:gd name="connsiteY8" fmla="*/ 1109663 h 1162050"/>
                <a:gd name="connsiteX9" fmla="*/ 28575 w 633413"/>
                <a:gd name="connsiteY9" fmla="*/ 180975 h 1162050"/>
                <a:gd name="connsiteX10" fmla="*/ 209550 w 633413"/>
                <a:gd name="connsiteY10" fmla="*/ 0 h 1162050"/>
                <a:gd name="connsiteX0" fmla="*/ 234950 w 633413"/>
                <a:gd name="connsiteY0" fmla="*/ 0 h 1171575"/>
                <a:gd name="connsiteX1" fmla="*/ 447675 w 633413"/>
                <a:gd name="connsiteY1" fmla="*/ 9525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47625 w 633413"/>
                <a:gd name="connsiteY9" fmla="*/ 187325 h 1171575"/>
                <a:gd name="connsiteX10" fmla="*/ 234950 w 633413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52438 w 662017"/>
                <a:gd name="connsiteY4" fmla="*/ 1147763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36563 w 662017"/>
                <a:gd name="connsiteY4" fmla="*/ 1081088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19188"/>
                <a:gd name="connsiteX1" fmla="*/ 450850 w 662017"/>
                <a:gd name="connsiteY1" fmla="*/ 0 h 1119188"/>
                <a:gd name="connsiteX2" fmla="*/ 636588 w 662017"/>
                <a:gd name="connsiteY2" fmla="*/ 184150 h 1119188"/>
                <a:gd name="connsiteX3" fmla="*/ 661988 w 662017"/>
                <a:gd name="connsiteY3" fmla="*/ 1084263 h 1119188"/>
                <a:gd name="connsiteX4" fmla="*/ 436563 w 662017"/>
                <a:gd name="connsiteY4" fmla="*/ 1081088 h 1119188"/>
                <a:gd name="connsiteX5" fmla="*/ 381000 w 662017"/>
                <a:gd name="connsiteY5" fmla="*/ 180975 h 1119188"/>
                <a:gd name="connsiteX6" fmla="*/ 271463 w 662017"/>
                <a:gd name="connsiteY6" fmla="*/ 185738 h 1119188"/>
                <a:gd name="connsiteX7" fmla="*/ 250825 w 662017"/>
                <a:gd name="connsiteY7" fmla="*/ 1089025 h 1119188"/>
                <a:gd name="connsiteX8" fmla="*/ 0 w 662017"/>
                <a:gd name="connsiteY8" fmla="*/ 1119188 h 1119188"/>
                <a:gd name="connsiteX9" fmla="*/ 47625 w 662017"/>
                <a:gd name="connsiteY9" fmla="*/ 187325 h 1119188"/>
                <a:gd name="connsiteX10" fmla="*/ 234950 w 662017"/>
                <a:gd name="connsiteY10" fmla="*/ 0 h 1119188"/>
                <a:gd name="connsiteX0" fmla="*/ 209550 w 636617"/>
                <a:gd name="connsiteY0" fmla="*/ 0 h 1089025"/>
                <a:gd name="connsiteX1" fmla="*/ 425450 w 636617"/>
                <a:gd name="connsiteY1" fmla="*/ 0 h 1089025"/>
                <a:gd name="connsiteX2" fmla="*/ 611188 w 636617"/>
                <a:gd name="connsiteY2" fmla="*/ 184150 h 1089025"/>
                <a:gd name="connsiteX3" fmla="*/ 636588 w 636617"/>
                <a:gd name="connsiteY3" fmla="*/ 1084263 h 1089025"/>
                <a:gd name="connsiteX4" fmla="*/ 411163 w 636617"/>
                <a:gd name="connsiteY4" fmla="*/ 1081088 h 1089025"/>
                <a:gd name="connsiteX5" fmla="*/ 355600 w 636617"/>
                <a:gd name="connsiteY5" fmla="*/ 180975 h 1089025"/>
                <a:gd name="connsiteX6" fmla="*/ 246063 w 636617"/>
                <a:gd name="connsiteY6" fmla="*/ 185738 h 1089025"/>
                <a:gd name="connsiteX7" fmla="*/ 225425 w 636617"/>
                <a:gd name="connsiteY7" fmla="*/ 1089025 h 1089025"/>
                <a:gd name="connsiteX8" fmla="*/ 0 w 636617"/>
                <a:gd name="connsiteY8" fmla="*/ 1087438 h 1089025"/>
                <a:gd name="connsiteX9" fmla="*/ 22225 w 636617"/>
                <a:gd name="connsiteY9" fmla="*/ 187325 h 1089025"/>
                <a:gd name="connsiteX10" fmla="*/ 209550 w 636617"/>
                <a:gd name="connsiteY10" fmla="*/ 0 h 1089025"/>
                <a:gd name="connsiteX0" fmla="*/ 222757 w 649824"/>
                <a:gd name="connsiteY0" fmla="*/ 0 h 1089025"/>
                <a:gd name="connsiteX1" fmla="*/ 438657 w 649824"/>
                <a:gd name="connsiteY1" fmla="*/ 0 h 1089025"/>
                <a:gd name="connsiteX2" fmla="*/ 624395 w 649824"/>
                <a:gd name="connsiteY2" fmla="*/ 184150 h 1089025"/>
                <a:gd name="connsiteX3" fmla="*/ 649795 w 649824"/>
                <a:gd name="connsiteY3" fmla="*/ 1084263 h 1089025"/>
                <a:gd name="connsiteX4" fmla="*/ 424370 w 649824"/>
                <a:gd name="connsiteY4" fmla="*/ 1081088 h 1089025"/>
                <a:gd name="connsiteX5" fmla="*/ 368807 w 649824"/>
                <a:gd name="connsiteY5" fmla="*/ 180975 h 1089025"/>
                <a:gd name="connsiteX6" fmla="*/ 259270 w 649824"/>
                <a:gd name="connsiteY6" fmla="*/ 185738 h 1089025"/>
                <a:gd name="connsiteX7" fmla="*/ 238632 w 649824"/>
                <a:gd name="connsiteY7" fmla="*/ 1089025 h 1089025"/>
                <a:gd name="connsiteX8" fmla="*/ 13207 w 649824"/>
                <a:gd name="connsiteY8" fmla="*/ 1087438 h 1089025"/>
                <a:gd name="connsiteX9" fmla="*/ 35432 w 649824"/>
                <a:gd name="connsiteY9" fmla="*/ 187325 h 1089025"/>
                <a:gd name="connsiteX10" fmla="*/ 222757 w 649824"/>
                <a:gd name="connsiteY10" fmla="*/ 0 h 1089025"/>
                <a:gd name="connsiteX0" fmla="*/ 242088 w 669155"/>
                <a:gd name="connsiteY0" fmla="*/ 0 h 1089025"/>
                <a:gd name="connsiteX1" fmla="*/ 457988 w 669155"/>
                <a:gd name="connsiteY1" fmla="*/ 0 h 1089025"/>
                <a:gd name="connsiteX2" fmla="*/ 643726 w 669155"/>
                <a:gd name="connsiteY2" fmla="*/ 184150 h 1089025"/>
                <a:gd name="connsiteX3" fmla="*/ 669126 w 669155"/>
                <a:gd name="connsiteY3" fmla="*/ 1084263 h 1089025"/>
                <a:gd name="connsiteX4" fmla="*/ 443701 w 669155"/>
                <a:gd name="connsiteY4" fmla="*/ 1081088 h 1089025"/>
                <a:gd name="connsiteX5" fmla="*/ 388138 w 669155"/>
                <a:gd name="connsiteY5" fmla="*/ 180975 h 1089025"/>
                <a:gd name="connsiteX6" fmla="*/ 278601 w 669155"/>
                <a:gd name="connsiteY6" fmla="*/ 185738 h 1089025"/>
                <a:gd name="connsiteX7" fmla="*/ 257963 w 669155"/>
                <a:gd name="connsiteY7" fmla="*/ 1089025 h 1089025"/>
                <a:gd name="connsiteX8" fmla="*/ 10313 w 669155"/>
                <a:gd name="connsiteY8" fmla="*/ 1068388 h 1089025"/>
                <a:gd name="connsiteX9" fmla="*/ 54763 w 669155"/>
                <a:gd name="connsiteY9" fmla="*/ 187325 h 1089025"/>
                <a:gd name="connsiteX10" fmla="*/ 242088 w 669155"/>
                <a:gd name="connsiteY10" fmla="*/ 0 h 1089025"/>
                <a:gd name="connsiteX0" fmla="*/ 234424 w 661491"/>
                <a:gd name="connsiteY0" fmla="*/ 0 h 1089025"/>
                <a:gd name="connsiteX1" fmla="*/ 450324 w 661491"/>
                <a:gd name="connsiteY1" fmla="*/ 0 h 1089025"/>
                <a:gd name="connsiteX2" fmla="*/ 636062 w 661491"/>
                <a:gd name="connsiteY2" fmla="*/ 184150 h 1089025"/>
                <a:gd name="connsiteX3" fmla="*/ 661462 w 661491"/>
                <a:gd name="connsiteY3" fmla="*/ 1084263 h 1089025"/>
                <a:gd name="connsiteX4" fmla="*/ 436037 w 661491"/>
                <a:gd name="connsiteY4" fmla="*/ 1081088 h 1089025"/>
                <a:gd name="connsiteX5" fmla="*/ 380474 w 661491"/>
                <a:gd name="connsiteY5" fmla="*/ 180975 h 1089025"/>
                <a:gd name="connsiteX6" fmla="*/ 270937 w 661491"/>
                <a:gd name="connsiteY6" fmla="*/ 185738 h 1089025"/>
                <a:gd name="connsiteX7" fmla="*/ 250299 w 661491"/>
                <a:gd name="connsiteY7" fmla="*/ 1089025 h 1089025"/>
                <a:gd name="connsiteX8" fmla="*/ 2649 w 661491"/>
                <a:gd name="connsiteY8" fmla="*/ 1068388 h 1089025"/>
                <a:gd name="connsiteX9" fmla="*/ 47099 w 661491"/>
                <a:gd name="connsiteY9" fmla="*/ 187325 h 1089025"/>
                <a:gd name="connsiteX10" fmla="*/ 234424 w 661491"/>
                <a:gd name="connsiteY10" fmla="*/ 0 h 1089025"/>
                <a:gd name="connsiteX0" fmla="*/ 234424 w 661491"/>
                <a:gd name="connsiteY0" fmla="*/ 0 h 1109515"/>
                <a:gd name="connsiteX1" fmla="*/ 450324 w 661491"/>
                <a:gd name="connsiteY1" fmla="*/ 0 h 1109515"/>
                <a:gd name="connsiteX2" fmla="*/ 636062 w 661491"/>
                <a:gd name="connsiteY2" fmla="*/ 184150 h 1109515"/>
                <a:gd name="connsiteX3" fmla="*/ 661462 w 661491"/>
                <a:gd name="connsiteY3" fmla="*/ 1084263 h 1109515"/>
                <a:gd name="connsiteX4" fmla="*/ 436037 w 661491"/>
                <a:gd name="connsiteY4" fmla="*/ 1081088 h 1109515"/>
                <a:gd name="connsiteX5" fmla="*/ 380474 w 661491"/>
                <a:gd name="connsiteY5" fmla="*/ 180975 h 1109515"/>
                <a:gd name="connsiteX6" fmla="*/ 270937 w 661491"/>
                <a:gd name="connsiteY6" fmla="*/ 185738 h 1109515"/>
                <a:gd name="connsiteX7" fmla="*/ 250299 w 661491"/>
                <a:gd name="connsiteY7" fmla="*/ 1089025 h 1109515"/>
                <a:gd name="connsiteX8" fmla="*/ 2649 w 661491"/>
                <a:gd name="connsiteY8" fmla="*/ 1068388 h 1109515"/>
                <a:gd name="connsiteX9" fmla="*/ 47099 w 661491"/>
                <a:gd name="connsiteY9" fmla="*/ 187325 h 1109515"/>
                <a:gd name="connsiteX10" fmla="*/ 234424 w 661491"/>
                <a:gd name="connsiteY10" fmla="*/ 0 h 1109515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1491" h="1119632">
                  <a:moveTo>
                    <a:pt x="234424" y="0"/>
                  </a:moveTo>
                  <a:lnTo>
                    <a:pt x="450324" y="0"/>
                  </a:lnTo>
                  <a:cubicBezTo>
                    <a:pt x="512237" y="61383"/>
                    <a:pt x="548749" y="170392"/>
                    <a:pt x="636062" y="184150"/>
                  </a:cubicBezTo>
                  <a:cubicBezTo>
                    <a:pt x="635004" y="502179"/>
                    <a:pt x="662520" y="766234"/>
                    <a:pt x="661462" y="1084263"/>
                  </a:cubicBezTo>
                  <a:cubicBezTo>
                    <a:pt x="599020" y="1118130"/>
                    <a:pt x="495304" y="1120246"/>
                    <a:pt x="436037" y="1081088"/>
                  </a:cubicBezTo>
                  <a:lnTo>
                    <a:pt x="380474" y="180975"/>
                  </a:lnTo>
                  <a:lnTo>
                    <a:pt x="289987" y="185738"/>
                  </a:lnTo>
                  <a:cubicBezTo>
                    <a:pt x="270408" y="486834"/>
                    <a:pt x="257178" y="787929"/>
                    <a:pt x="250299" y="1089025"/>
                  </a:cubicBezTo>
                  <a:cubicBezTo>
                    <a:pt x="167749" y="1142471"/>
                    <a:pt x="66149" y="1119717"/>
                    <a:pt x="2649" y="1068388"/>
                  </a:cubicBezTo>
                  <a:cubicBezTo>
                    <a:pt x="-12168" y="800100"/>
                    <a:pt x="39691" y="487363"/>
                    <a:pt x="47099" y="187325"/>
                  </a:cubicBezTo>
                  <a:cubicBezTo>
                    <a:pt x="150816" y="149225"/>
                    <a:pt x="194207" y="85725"/>
                    <a:pt x="23442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66" name="65 CuadroTexto"/>
          <p:cNvSpPr txBox="1"/>
          <p:nvPr/>
        </p:nvSpPr>
        <p:spPr>
          <a:xfrm>
            <a:off x="467544" y="116632"/>
            <a:ext cx="849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DEPRESIÓN DETECTADA EN 204 PACIENTES CON DIABETES MELLITUS TIPO 2</a:t>
            </a:r>
            <a:endParaRPr lang="es-MX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724128" y="197963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n=34</a:t>
            </a:r>
            <a:endParaRPr lang="es-MX" sz="32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5663067" y="3988427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n=12</a:t>
            </a:r>
            <a:endParaRPr lang="es-MX" sz="3200" dirty="0"/>
          </a:p>
        </p:txBody>
      </p:sp>
      <p:grpSp>
        <p:nvGrpSpPr>
          <p:cNvPr id="74" name="73 Grupo"/>
          <p:cNvGrpSpPr/>
          <p:nvPr/>
        </p:nvGrpSpPr>
        <p:grpSpPr>
          <a:xfrm>
            <a:off x="3799443" y="5351891"/>
            <a:ext cx="1300703" cy="1533493"/>
            <a:chOff x="243379" y="1278523"/>
            <a:chExt cx="1300703" cy="1533493"/>
          </a:xfrm>
        </p:grpSpPr>
        <p:grpSp>
          <p:nvGrpSpPr>
            <p:cNvPr id="75" name="74 Grupo"/>
            <p:cNvGrpSpPr/>
            <p:nvPr/>
          </p:nvGrpSpPr>
          <p:grpSpPr>
            <a:xfrm>
              <a:off x="243379" y="1278523"/>
              <a:ext cx="670783" cy="1061749"/>
              <a:chOff x="1114427" y="2098269"/>
              <a:chExt cx="949567" cy="2520434"/>
            </a:xfrm>
          </p:grpSpPr>
          <p:sp>
            <p:nvSpPr>
              <p:cNvPr id="77" name="76 Elipse"/>
              <p:cNvSpPr/>
              <p:nvPr/>
            </p:nvSpPr>
            <p:spPr>
              <a:xfrm>
                <a:off x="1322728" y="2098269"/>
                <a:ext cx="512968" cy="47734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77 Forma libre"/>
              <p:cNvSpPr/>
              <p:nvPr/>
            </p:nvSpPr>
            <p:spPr>
              <a:xfrm>
                <a:off x="1209674" y="2657475"/>
                <a:ext cx="704395" cy="1181100"/>
              </a:xfrm>
              <a:custGeom>
                <a:avLst/>
                <a:gdLst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74675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6515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61975 w 711200"/>
                  <a:gd name="connsiteY6" fmla="*/ 53340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711200 w 711200"/>
                  <a:gd name="connsiteY7" fmla="*/ 10572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711200"/>
                  <a:gd name="connsiteY0" fmla="*/ 19050 h 1193800"/>
                  <a:gd name="connsiteX1" fmla="*/ 292100 w 711200"/>
                  <a:gd name="connsiteY1" fmla="*/ 0 h 1193800"/>
                  <a:gd name="connsiteX2" fmla="*/ 371475 w 711200"/>
                  <a:gd name="connsiteY2" fmla="*/ 142875 h 1193800"/>
                  <a:gd name="connsiteX3" fmla="*/ 454025 w 711200"/>
                  <a:gd name="connsiteY3" fmla="*/ 0 h 1193800"/>
                  <a:gd name="connsiteX4" fmla="*/ 558800 w 711200"/>
                  <a:gd name="connsiteY4" fmla="*/ 15875 h 1193800"/>
                  <a:gd name="connsiteX5" fmla="*/ 552450 w 711200"/>
                  <a:gd name="connsiteY5" fmla="*/ 269875 h 1193800"/>
                  <a:gd name="connsiteX6" fmla="*/ 539750 w 711200"/>
                  <a:gd name="connsiteY6" fmla="*/ 463550 h 1193800"/>
                  <a:gd name="connsiteX7" fmla="*/ 669925 w 711200"/>
                  <a:gd name="connsiteY7" fmla="*/ 955675 h 1193800"/>
                  <a:gd name="connsiteX8" fmla="*/ 711200 w 711200"/>
                  <a:gd name="connsiteY8" fmla="*/ 1190625 h 1193800"/>
                  <a:gd name="connsiteX9" fmla="*/ 0 w 711200"/>
                  <a:gd name="connsiteY9" fmla="*/ 1193800 h 1193800"/>
                  <a:gd name="connsiteX10" fmla="*/ 95250 w 711200"/>
                  <a:gd name="connsiteY10" fmla="*/ 717550 h 1193800"/>
                  <a:gd name="connsiteX11" fmla="*/ 193675 w 711200"/>
                  <a:gd name="connsiteY11" fmla="*/ 482600 h 1193800"/>
                  <a:gd name="connsiteX12" fmla="*/ 149225 w 711200"/>
                  <a:gd name="connsiteY12" fmla="*/ 311150 h 1193800"/>
                  <a:gd name="connsiteX13" fmla="*/ 158750 w 7112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95250 w 698500"/>
                  <a:gd name="connsiteY10" fmla="*/ 717550 h 1193800"/>
                  <a:gd name="connsiteX11" fmla="*/ 193675 w 698500"/>
                  <a:gd name="connsiteY11" fmla="*/ 482600 h 1193800"/>
                  <a:gd name="connsiteX12" fmla="*/ 149225 w 698500"/>
                  <a:gd name="connsiteY12" fmla="*/ 311150 h 1193800"/>
                  <a:gd name="connsiteX13" fmla="*/ 158750 w 698500"/>
                  <a:gd name="connsiteY13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58750 w 698500"/>
                  <a:gd name="connsiteY0" fmla="*/ 19050 h 1193800"/>
                  <a:gd name="connsiteX1" fmla="*/ 292100 w 698500"/>
                  <a:gd name="connsiteY1" fmla="*/ 0 h 1193800"/>
                  <a:gd name="connsiteX2" fmla="*/ 371475 w 698500"/>
                  <a:gd name="connsiteY2" fmla="*/ 142875 h 1193800"/>
                  <a:gd name="connsiteX3" fmla="*/ 454025 w 698500"/>
                  <a:gd name="connsiteY3" fmla="*/ 0 h 1193800"/>
                  <a:gd name="connsiteX4" fmla="*/ 558800 w 698500"/>
                  <a:gd name="connsiteY4" fmla="*/ 15875 h 1193800"/>
                  <a:gd name="connsiteX5" fmla="*/ 552450 w 698500"/>
                  <a:gd name="connsiteY5" fmla="*/ 269875 h 1193800"/>
                  <a:gd name="connsiteX6" fmla="*/ 539750 w 698500"/>
                  <a:gd name="connsiteY6" fmla="*/ 463550 h 1193800"/>
                  <a:gd name="connsiteX7" fmla="*/ 669925 w 698500"/>
                  <a:gd name="connsiteY7" fmla="*/ 955675 h 1193800"/>
                  <a:gd name="connsiteX8" fmla="*/ 698500 w 698500"/>
                  <a:gd name="connsiteY8" fmla="*/ 1187450 h 1193800"/>
                  <a:gd name="connsiteX9" fmla="*/ 0 w 698500"/>
                  <a:gd name="connsiteY9" fmla="*/ 1193800 h 1193800"/>
                  <a:gd name="connsiteX10" fmla="*/ 101600 w 698500"/>
                  <a:gd name="connsiteY10" fmla="*/ 714375 h 1193800"/>
                  <a:gd name="connsiteX11" fmla="*/ 95250 w 698500"/>
                  <a:gd name="connsiteY11" fmla="*/ 717550 h 1193800"/>
                  <a:gd name="connsiteX12" fmla="*/ 193675 w 698500"/>
                  <a:gd name="connsiteY12" fmla="*/ 482600 h 1193800"/>
                  <a:gd name="connsiteX13" fmla="*/ 149225 w 698500"/>
                  <a:gd name="connsiteY13" fmla="*/ 311150 h 1193800"/>
                  <a:gd name="connsiteX14" fmla="*/ 158750 w 698500"/>
                  <a:gd name="connsiteY14" fmla="*/ 19050 h 119380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08025"/>
                  <a:gd name="connsiteY0" fmla="*/ 19050 h 1187450"/>
                  <a:gd name="connsiteX1" fmla="*/ 301625 w 708025"/>
                  <a:gd name="connsiteY1" fmla="*/ 0 h 1187450"/>
                  <a:gd name="connsiteX2" fmla="*/ 381000 w 708025"/>
                  <a:gd name="connsiteY2" fmla="*/ 142875 h 1187450"/>
                  <a:gd name="connsiteX3" fmla="*/ 463550 w 708025"/>
                  <a:gd name="connsiteY3" fmla="*/ 0 h 1187450"/>
                  <a:gd name="connsiteX4" fmla="*/ 568325 w 708025"/>
                  <a:gd name="connsiteY4" fmla="*/ 15875 h 1187450"/>
                  <a:gd name="connsiteX5" fmla="*/ 561975 w 708025"/>
                  <a:gd name="connsiteY5" fmla="*/ 269875 h 1187450"/>
                  <a:gd name="connsiteX6" fmla="*/ 549275 w 708025"/>
                  <a:gd name="connsiteY6" fmla="*/ 463550 h 1187450"/>
                  <a:gd name="connsiteX7" fmla="*/ 679450 w 708025"/>
                  <a:gd name="connsiteY7" fmla="*/ 955675 h 1187450"/>
                  <a:gd name="connsiteX8" fmla="*/ 708025 w 708025"/>
                  <a:gd name="connsiteY8" fmla="*/ 1187450 h 1187450"/>
                  <a:gd name="connsiteX9" fmla="*/ 0 w 708025"/>
                  <a:gd name="connsiteY9" fmla="*/ 1177925 h 1187450"/>
                  <a:gd name="connsiteX10" fmla="*/ 111125 w 708025"/>
                  <a:gd name="connsiteY10" fmla="*/ 714375 h 1187450"/>
                  <a:gd name="connsiteX11" fmla="*/ 104775 w 708025"/>
                  <a:gd name="connsiteY11" fmla="*/ 717550 h 1187450"/>
                  <a:gd name="connsiteX12" fmla="*/ 203200 w 708025"/>
                  <a:gd name="connsiteY12" fmla="*/ 482600 h 1187450"/>
                  <a:gd name="connsiteX13" fmla="*/ 158750 w 708025"/>
                  <a:gd name="connsiteY13" fmla="*/ 311150 h 1187450"/>
                  <a:gd name="connsiteX14" fmla="*/ 168275 w 708025"/>
                  <a:gd name="connsiteY14" fmla="*/ 19050 h 1187450"/>
                  <a:gd name="connsiteX0" fmla="*/ 168275 w 729743"/>
                  <a:gd name="connsiteY0" fmla="*/ 19050 h 1187450"/>
                  <a:gd name="connsiteX1" fmla="*/ 301625 w 729743"/>
                  <a:gd name="connsiteY1" fmla="*/ 0 h 1187450"/>
                  <a:gd name="connsiteX2" fmla="*/ 381000 w 729743"/>
                  <a:gd name="connsiteY2" fmla="*/ 142875 h 1187450"/>
                  <a:gd name="connsiteX3" fmla="*/ 463550 w 729743"/>
                  <a:gd name="connsiteY3" fmla="*/ 0 h 1187450"/>
                  <a:gd name="connsiteX4" fmla="*/ 568325 w 729743"/>
                  <a:gd name="connsiteY4" fmla="*/ 15875 h 1187450"/>
                  <a:gd name="connsiteX5" fmla="*/ 561975 w 729743"/>
                  <a:gd name="connsiteY5" fmla="*/ 269875 h 1187450"/>
                  <a:gd name="connsiteX6" fmla="*/ 549275 w 729743"/>
                  <a:gd name="connsiteY6" fmla="*/ 463550 h 1187450"/>
                  <a:gd name="connsiteX7" fmla="*/ 708025 w 729743"/>
                  <a:gd name="connsiteY7" fmla="*/ 1187450 h 1187450"/>
                  <a:gd name="connsiteX8" fmla="*/ 0 w 729743"/>
                  <a:gd name="connsiteY8" fmla="*/ 1177925 h 1187450"/>
                  <a:gd name="connsiteX9" fmla="*/ 111125 w 729743"/>
                  <a:gd name="connsiteY9" fmla="*/ 714375 h 1187450"/>
                  <a:gd name="connsiteX10" fmla="*/ 104775 w 729743"/>
                  <a:gd name="connsiteY10" fmla="*/ 717550 h 1187450"/>
                  <a:gd name="connsiteX11" fmla="*/ 203200 w 729743"/>
                  <a:gd name="connsiteY11" fmla="*/ 482600 h 1187450"/>
                  <a:gd name="connsiteX12" fmla="*/ 158750 w 729743"/>
                  <a:gd name="connsiteY12" fmla="*/ 311150 h 1187450"/>
                  <a:gd name="connsiteX13" fmla="*/ 168275 w 729743"/>
                  <a:gd name="connsiteY13" fmla="*/ 19050 h 1187450"/>
                  <a:gd name="connsiteX0" fmla="*/ 168275 w 711927"/>
                  <a:gd name="connsiteY0" fmla="*/ 19050 h 1187450"/>
                  <a:gd name="connsiteX1" fmla="*/ 301625 w 711927"/>
                  <a:gd name="connsiteY1" fmla="*/ 0 h 1187450"/>
                  <a:gd name="connsiteX2" fmla="*/ 381000 w 711927"/>
                  <a:gd name="connsiteY2" fmla="*/ 142875 h 1187450"/>
                  <a:gd name="connsiteX3" fmla="*/ 463550 w 711927"/>
                  <a:gd name="connsiteY3" fmla="*/ 0 h 1187450"/>
                  <a:gd name="connsiteX4" fmla="*/ 568325 w 711927"/>
                  <a:gd name="connsiteY4" fmla="*/ 15875 h 1187450"/>
                  <a:gd name="connsiteX5" fmla="*/ 561975 w 711927"/>
                  <a:gd name="connsiteY5" fmla="*/ 269875 h 1187450"/>
                  <a:gd name="connsiteX6" fmla="*/ 549275 w 711927"/>
                  <a:gd name="connsiteY6" fmla="*/ 463550 h 1187450"/>
                  <a:gd name="connsiteX7" fmla="*/ 708025 w 711927"/>
                  <a:gd name="connsiteY7" fmla="*/ 1187450 h 1187450"/>
                  <a:gd name="connsiteX8" fmla="*/ 0 w 711927"/>
                  <a:gd name="connsiteY8" fmla="*/ 1177925 h 1187450"/>
                  <a:gd name="connsiteX9" fmla="*/ 111125 w 711927"/>
                  <a:gd name="connsiteY9" fmla="*/ 714375 h 1187450"/>
                  <a:gd name="connsiteX10" fmla="*/ 104775 w 711927"/>
                  <a:gd name="connsiteY10" fmla="*/ 717550 h 1187450"/>
                  <a:gd name="connsiteX11" fmla="*/ 203200 w 711927"/>
                  <a:gd name="connsiteY11" fmla="*/ 482600 h 1187450"/>
                  <a:gd name="connsiteX12" fmla="*/ 158750 w 711927"/>
                  <a:gd name="connsiteY12" fmla="*/ 311150 h 1187450"/>
                  <a:gd name="connsiteX13" fmla="*/ 168275 w 711927"/>
                  <a:gd name="connsiteY13" fmla="*/ 19050 h 1187450"/>
                  <a:gd name="connsiteX0" fmla="*/ 168275 w 699509"/>
                  <a:gd name="connsiteY0" fmla="*/ 19050 h 1181100"/>
                  <a:gd name="connsiteX1" fmla="*/ 301625 w 699509"/>
                  <a:gd name="connsiteY1" fmla="*/ 0 h 1181100"/>
                  <a:gd name="connsiteX2" fmla="*/ 381000 w 699509"/>
                  <a:gd name="connsiteY2" fmla="*/ 142875 h 1181100"/>
                  <a:gd name="connsiteX3" fmla="*/ 463550 w 699509"/>
                  <a:gd name="connsiteY3" fmla="*/ 0 h 1181100"/>
                  <a:gd name="connsiteX4" fmla="*/ 568325 w 699509"/>
                  <a:gd name="connsiteY4" fmla="*/ 15875 h 1181100"/>
                  <a:gd name="connsiteX5" fmla="*/ 561975 w 699509"/>
                  <a:gd name="connsiteY5" fmla="*/ 269875 h 1181100"/>
                  <a:gd name="connsiteX6" fmla="*/ 549275 w 699509"/>
                  <a:gd name="connsiteY6" fmla="*/ 463550 h 1181100"/>
                  <a:gd name="connsiteX7" fmla="*/ 695325 w 699509"/>
                  <a:gd name="connsiteY7" fmla="*/ 1181100 h 1181100"/>
                  <a:gd name="connsiteX8" fmla="*/ 0 w 699509"/>
                  <a:gd name="connsiteY8" fmla="*/ 1177925 h 1181100"/>
                  <a:gd name="connsiteX9" fmla="*/ 111125 w 699509"/>
                  <a:gd name="connsiteY9" fmla="*/ 714375 h 1181100"/>
                  <a:gd name="connsiteX10" fmla="*/ 104775 w 699509"/>
                  <a:gd name="connsiteY10" fmla="*/ 717550 h 1181100"/>
                  <a:gd name="connsiteX11" fmla="*/ 203200 w 699509"/>
                  <a:gd name="connsiteY11" fmla="*/ 482600 h 1181100"/>
                  <a:gd name="connsiteX12" fmla="*/ 158750 w 699509"/>
                  <a:gd name="connsiteY12" fmla="*/ 311150 h 1181100"/>
                  <a:gd name="connsiteX13" fmla="*/ 168275 w 699509"/>
                  <a:gd name="connsiteY13" fmla="*/ 19050 h 1181100"/>
                  <a:gd name="connsiteX0" fmla="*/ 168275 w 701849"/>
                  <a:gd name="connsiteY0" fmla="*/ 19050 h 1181100"/>
                  <a:gd name="connsiteX1" fmla="*/ 301625 w 701849"/>
                  <a:gd name="connsiteY1" fmla="*/ 0 h 1181100"/>
                  <a:gd name="connsiteX2" fmla="*/ 381000 w 701849"/>
                  <a:gd name="connsiteY2" fmla="*/ 142875 h 1181100"/>
                  <a:gd name="connsiteX3" fmla="*/ 463550 w 701849"/>
                  <a:gd name="connsiteY3" fmla="*/ 0 h 1181100"/>
                  <a:gd name="connsiteX4" fmla="*/ 568325 w 701849"/>
                  <a:gd name="connsiteY4" fmla="*/ 15875 h 1181100"/>
                  <a:gd name="connsiteX5" fmla="*/ 561975 w 701849"/>
                  <a:gd name="connsiteY5" fmla="*/ 269875 h 1181100"/>
                  <a:gd name="connsiteX6" fmla="*/ 549275 w 701849"/>
                  <a:gd name="connsiteY6" fmla="*/ 463550 h 1181100"/>
                  <a:gd name="connsiteX7" fmla="*/ 695325 w 701849"/>
                  <a:gd name="connsiteY7" fmla="*/ 1181100 h 1181100"/>
                  <a:gd name="connsiteX8" fmla="*/ 0 w 701849"/>
                  <a:gd name="connsiteY8" fmla="*/ 1177925 h 1181100"/>
                  <a:gd name="connsiteX9" fmla="*/ 111125 w 701849"/>
                  <a:gd name="connsiteY9" fmla="*/ 714375 h 1181100"/>
                  <a:gd name="connsiteX10" fmla="*/ 104775 w 701849"/>
                  <a:gd name="connsiteY10" fmla="*/ 717550 h 1181100"/>
                  <a:gd name="connsiteX11" fmla="*/ 203200 w 701849"/>
                  <a:gd name="connsiteY11" fmla="*/ 482600 h 1181100"/>
                  <a:gd name="connsiteX12" fmla="*/ 158750 w 701849"/>
                  <a:gd name="connsiteY12" fmla="*/ 311150 h 1181100"/>
                  <a:gd name="connsiteX13" fmla="*/ 168275 w 701849"/>
                  <a:gd name="connsiteY13" fmla="*/ 19050 h 1181100"/>
                  <a:gd name="connsiteX0" fmla="*/ 168275 w 701280"/>
                  <a:gd name="connsiteY0" fmla="*/ 19050 h 1181100"/>
                  <a:gd name="connsiteX1" fmla="*/ 301625 w 701280"/>
                  <a:gd name="connsiteY1" fmla="*/ 0 h 1181100"/>
                  <a:gd name="connsiteX2" fmla="*/ 381000 w 701280"/>
                  <a:gd name="connsiteY2" fmla="*/ 142875 h 1181100"/>
                  <a:gd name="connsiteX3" fmla="*/ 463550 w 701280"/>
                  <a:gd name="connsiteY3" fmla="*/ 0 h 1181100"/>
                  <a:gd name="connsiteX4" fmla="*/ 568325 w 701280"/>
                  <a:gd name="connsiteY4" fmla="*/ 15875 h 1181100"/>
                  <a:gd name="connsiteX5" fmla="*/ 561975 w 701280"/>
                  <a:gd name="connsiteY5" fmla="*/ 269875 h 1181100"/>
                  <a:gd name="connsiteX6" fmla="*/ 549275 w 701280"/>
                  <a:gd name="connsiteY6" fmla="*/ 463550 h 1181100"/>
                  <a:gd name="connsiteX7" fmla="*/ 695325 w 701280"/>
                  <a:gd name="connsiteY7" fmla="*/ 1181100 h 1181100"/>
                  <a:gd name="connsiteX8" fmla="*/ 0 w 701280"/>
                  <a:gd name="connsiteY8" fmla="*/ 1177925 h 1181100"/>
                  <a:gd name="connsiteX9" fmla="*/ 111125 w 701280"/>
                  <a:gd name="connsiteY9" fmla="*/ 714375 h 1181100"/>
                  <a:gd name="connsiteX10" fmla="*/ 104775 w 701280"/>
                  <a:gd name="connsiteY10" fmla="*/ 717550 h 1181100"/>
                  <a:gd name="connsiteX11" fmla="*/ 203200 w 701280"/>
                  <a:gd name="connsiteY11" fmla="*/ 482600 h 1181100"/>
                  <a:gd name="connsiteX12" fmla="*/ 158750 w 701280"/>
                  <a:gd name="connsiteY12" fmla="*/ 311150 h 1181100"/>
                  <a:gd name="connsiteX13" fmla="*/ 168275 w 701280"/>
                  <a:gd name="connsiteY13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9057"/>
                  <a:gd name="connsiteY0" fmla="*/ 19050 h 1181100"/>
                  <a:gd name="connsiteX1" fmla="*/ 301625 w 739057"/>
                  <a:gd name="connsiteY1" fmla="*/ 0 h 1181100"/>
                  <a:gd name="connsiteX2" fmla="*/ 381000 w 739057"/>
                  <a:gd name="connsiteY2" fmla="*/ 142875 h 1181100"/>
                  <a:gd name="connsiteX3" fmla="*/ 463550 w 739057"/>
                  <a:gd name="connsiteY3" fmla="*/ 0 h 1181100"/>
                  <a:gd name="connsiteX4" fmla="*/ 568325 w 739057"/>
                  <a:gd name="connsiteY4" fmla="*/ 15875 h 1181100"/>
                  <a:gd name="connsiteX5" fmla="*/ 561975 w 739057"/>
                  <a:gd name="connsiteY5" fmla="*/ 269875 h 1181100"/>
                  <a:gd name="connsiteX6" fmla="*/ 549275 w 739057"/>
                  <a:gd name="connsiteY6" fmla="*/ 463550 h 1181100"/>
                  <a:gd name="connsiteX7" fmla="*/ 660401 w 739057"/>
                  <a:gd name="connsiteY7" fmla="*/ 796925 h 1181100"/>
                  <a:gd name="connsiteX8" fmla="*/ 695325 w 739057"/>
                  <a:gd name="connsiteY8" fmla="*/ 1181100 h 1181100"/>
                  <a:gd name="connsiteX9" fmla="*/ 0 w 739057"/>
                  <a:gd name="connsiteY9" fmla="*/ 1177925 h 1181100"/>
                  <a:gd name="connsiteX10" fmla="*/ 111125 w 739057"/>
                  <a:gd name="connsiteY10" fmla="*/ 714375 h 1181100"/>
                  <a:gd name="connsiteX11" fmla="*/ 104775 w 739057"/>
                  <a:gd name="connsiteY11" fmla="*/ 717550 h 1181100"/>
                  <a:gd name="connsiteX12" fmla="*/ 203200 w 739057"/>
                  <a:gd name="connsiteY12" fmla="*/ 482600 h 1181100"/>
                  <a:gd name="connsiteX13" fmla="*/ 158750 w 739057"/>
                  <a:gd name="connsiteY13" fmla="*/ 311150 h 1181100"/>
                  <a:gd name="connsiteX14" fmla="*/ 168275 w 739057"/>
                  <a:gd name="connsiteY14" fmla="*/ 19050 h 1181100"/>
                  <a:gd name="connsiteX0" fmla="*/ 168275 w 731689"/>
                  <a:gd name="connsiteY0" fmla="*/ 19050 h 1181100"/>
                  <a:gd name="connsiteX1" fmla="*/ 301625 w 731689"/>
                  <a:gd name="connsiteY1" fmla="*/ 0 h 1181100"/>
                  <a:gd name="connsiteX2" fmla="*/ 381000 w 731689"/>
                  <a:gd name="connsiteY2" fmla="*/ 142875 h 1181100"/>
                  <a:gd name="connsiteX3" fmla="*/ 463550 w 731689"/>
                  <a:gd name="connsiteY3" fmla="*/ 0 h 1181100"/>
                  <a:gd name="connsiteX4" fmla="*/ 568325 w 731689"/>
                  <a:gd name="connsiteY4" fmla="*/ 15875 h 1181100"/>
                  <a:gd name="connsiteX5" fmla="*/ 561975 w 731689"/>
                  <a:gd name="connsiteY5" fmla="*/ 269875 h 1181100"/>
                  <a:gd name="connsiteX6" fmla="*/ 549275 w 731689"/>
                  <a:gd name="connsiteY6" fmla="*/ 463550 h 1181100"/>
                  <a:gd name="connsiteX7" fmla="*/ 660401 w 731689"/>
                  <a:gd name="connsiteY7" fmla="*/ 796925 h 1181100"/>
                  <a:gd name="connsiteX8" fmla="*/ 695325 w 731689"/>
                  <a:gd name="connsiteY8" fmla="*/ 1181100 h 1181100"/>
                  <a:gd name="connsiteX9" fmla="*/ 0 w 731689"/>
                  <a:gd name="connsiteY9" fmla="*/ 1177925 h 1181100"/>
                  <a:gd name="connsiteX10" fmla="*/ 111125 w 731689"/>
                  <a:gd name="connsiteY10" fmla="*/ 714375 h 1181100"/>
                  <a:gd name="connsiteX11" fmla="*/ 104775 w 731689"/>
                  <a:gd name="connsiteY11" fmla="*/ 717550 h 1181100"/>
                  <a:gd name="connsiteX12" fmla="*/ 203200 w 731689"/>
                  <a:gd name="connsiteY12" fmla="*/ 482600 h 1181100"/>
                  <a:gd name="connsiteX13" fmla="*/ 158750 w 731689"/>
                  <a:gd name="connsiteY13" fmla="*/ 311150 h 1181100"/>
                  <a:gd name="connsiteX14" fmla="*/ 168275 w 731689"/>
                  <a:gd name="connsiteY14" fmla="*/ 19050 h 1181100"/>
                  <a:gd name="connsiteX0" fmla="*/ 168275 w 702743"/>
                  <a:gd name="connsiteY0" fmla="*/ 19050 h 1181100"/>
                  <a:gd name="connsiteX1" fmla="*/ 301625 w 702743"/>
                  <a:gd name="connsiteY1" fmla="*/ 0 h 1181100"/>
                  <a:gd name="connsiteX2" fmla="*/ 381000 w 702743"/>
                  <a:gd name="connsiteY2" fmla="*/ 142875 h 1181100"/>
                  <a:gd name="connsiteX3" fmla="*/ 463550 w 702743"/>
                  <a:gd name="connsiteY3" fmla="*/ 0 h 1181100"/>
                  <a:gd name="connsiteX4" fmla="*/ 568325 w 702743"/>
                  <a:gd name="connsiteY4" fmla="*/ 15875 h 1181100"/>
                  <a:gd name="connsiteX5" fmla="*/ 561975 w 702743"/>
                  <a:gd name="connsiteY5" fmla="*/ 269875 h 1181100"/>
                  <a:gd name="connsiteX6" fmla="*/ 549275 w 702743"/>
                  <a:gd name="connsiteY6" fmla="*/ 463550 h 1181100"/>
                  <a:gd name="connsiteX7" fmla="*/ 660401 w 702743"/>
                  <a:gd name="connsiteY7" fmla="*/ 796925 h 1181100"/>
                  <a:gd name="connsiteX8" fmla="*/ 695325 w 702743"/>
                  <a:gd name="connsiteY8" fmla="*/ 1181100 h 1181100"/>
                  <a:gd name="connsiteX9" fmla="*/ 0 w 702743"/>
                  <a:gd name="connsiteY9" fmla="*/ 1177925 h 1181100"/>
                  <a:gd name="connsiteX10" fmla="*/ 111125 w 702743"/>
                  <a:gd name="connsiteY10" fmla="*/ 714375 h 1181100"/>
                  <a:gd name="connsiteX11" fmla="*/ 104775 w 702743"/>
                  <a:gd name="connsiteY11" fmla="*/ 717550 h 1181100"/>
                  <a:gd name="connsiteX12" fmla="*/ 203200 w 702743"/>
                  <a:gd name="connsiteY12" fmla="*/ 482600 h 1181100"/>
                  <a:gd name="connsiteX13" fmla="*/ 158750 w 702743"/>
                  <a:gd name="connsiteY13" fmla="*/ 311150 h 1181100"/>
                  <a:gd name="connsiteX14" fmla="*/ 168275 w 702743"/>
                  <a:gd name="connsiteY14" fmla="*/ 19050 h 1181100"/>
                  <a:gd name="connsiteX0" fmla="*/ 168275 w 717869"/>
                  <a:gd name="connsiteY0" fmla="*/ 19050 h 1181100"/>
                  <a:gd name="connsiteX1" fmla="*/ 301625 w 717869"/>
                  <a:gd name="connsiteY1" fmla="*/ 0 h 1181100"/>
                  <a:gd name="connsiteX2" fmla="*/ 381000 w 717869"/>
                  <a:gd name="connsiteY2" fmla="*/ 142875 h 1181100"/>
                  <a:gd name="connsiteX3" fmla="*/ 463550 w 717869"/>
                  <a:gd name="connsiteY3" fmla="*/ 0 h 1181100"/>
                  <a:gd name="connsiteX4" fmla="*/ 568325 w 717869"/>
                  <a:gd name="connsiteY4" fmla="*/ 15875 h 1181100"/>
                  <a:gd name="connsiteX5" fmla="*/ 561975 w 717869"/>
                  <a:gd name="connsiteY5" fmla="*/ 269875 h 1181100"/>
                  <a:gd name="connsiteX6" fmla="*/ 549275 w 717869"/>
                  <a:gd name="connsiteY6" fmla="*/ 463550 h 1181100"/>
                  <a:gd name="connsiteX7" fmla="*/ 695325 w 717869"/>
                  <a:gd name="connsiteY7" fmla="*/ 1181100 h 1181100"/>
                  <a:gd name="connsiteX8" fmla="*/ 0 w 717869"/>
                  <a:gd name="connsiteY8" fmla="*/ 1177925 h 1181100"/>
                  <a:gd name="connsiteX9" fmla="*/ 111125 w 717869"/>
                  <a:gd name="connsiteY9" fmla="*/ 714375 h 1181100"/>
                  <a:gd name="connsiteX10" fmla="*/ 104775 w 717869"/>
                  <a:gd name="connsiteY10" fmla="*/ 717550 h 1181100"/>
                  <a:gd name="connsiteX11" fmla="*/ 203200 w 717869"/>
                  <a:gd name="connsiteY11" fmla="*/ 482600 h 1181100"/>
                  <a:gd name="connsiteX12" fmla="*/ 158750 w 717869"/>
                  <a:gd name="connsiteY12" fmla="*/ 311150 h 1181100"/>
                  <a:gd name="connsiteX13" fmla="*/ 168275 w 717869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58750 w 704394"/>
                  <a:gd name="connsiteY12" fmla="*/ 31115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61975 w 704394"/>
                  <a:gd name="connsiteY5" fmla="*/ 269875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49275 w 704394"/>
                  <a:gd name="connsiteY5" fmla="*/ 463550 h 1181100"/>
                  <a:gd name="connsiteX6" fmla="*/ 695325 w 704394"/>
                  <a:gd name="connsiteY6" fmla="*/ 1181100 h 1181100"/>
                  <a:gd name="connsiteX7" fmla="*/ 0 w 704394"/>
                  <a:gd name="connsiteY7" fmla="*/ 1177925 h 1181100"/>
                  <a:gd name="connsiteX8" fmla="*/ 111125 w 704394"/>
                  <a:gd name="connsiteY8" fmla="*/ 714375 h 1181100"/>
                  <a:gd name="connsiteX9" fmla="*/ 104775 w 704394"/>
                  <a:gd name="connsiteY9" fmla="*/ 717550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81000 w 704394"/>
                  <a:gd name="connsiteY2" fmla="*/ 142875 h 1181100"/>
                  <a:gd name="connsiteX3" fmla="*/ 442914 w 704394"/>
                  <a:gd name="connsiteY3" fmla="*/ 80963 h 1181100"/>
                  <a:gd name="connsiteX4" fmla="*/ 463550 w 704394"/>
                  <a:gd name="connsiteY4" fmla="*/ 0 h 1181100"/>
                  <a:gd name="connsiteX5" fmla="*/ 568325 w 704394"/>
                  <a:gd name="connsiteY5" fmla="*/ 15875 h 1181100"/>
                  <a:gd name="connsiteX6" fmla="*/ 571501 w 704394"/>
                  <a:gd name="connsiteY6" fmla="*/ 323850 h 1181100"/>
                  <a:gd name="connsiteX7" fmla="*/ 549275 w 704394"/>
                  <a:gd name="connsiteY7" fmla="*/ 463550 h 1181100"/>
                  <a:gd name="connsiteX8" fmla="*/ 695325 w 704394"/>
                  <a:gd name="connsiteY8" fmla="*/ 1181100 h 1181100"/>
                  <a:gd name="connsiteX9" fmla="*/ 0 w 704394"/>
                  <a:gd name="connsiteY9" fmla="*/ 1177925 h 1181100"/>
                  <a:gd name="connsiteX10" fmla="*/ 111125 w 704394"/>
                  <a:gd name="connsiteY10" fmla="*/ 714375 h 1181100"/>
                  <a:gd name="connsiteX11" fmla="*/ 104775 w 704394"/>
                  <a:gd name="connsiteY11" fmla="*/ 717550 h 1181100"/>
                  <a:gd name="connsiteX12" fmla="*/ 203200 w 704394"/>
                  <a:gd name="connsiteY12" fmla="*/ 482600 h 1181100"/>
                  <a:gd name="connsiteX13" fmla="*/ 168275 w 704394"/>
                  <a:gd name="connsiteY13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442914 w 704394"/>
                  <a:gd name="connsiteY2" fmla="*/ 80963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301625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6714 w 704394"/>
                  <a:gd name="connsiteY2" fmla="*/ 142876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104775 w 704394"/>
                  <a:gd name="connsiteY10" fmla="*/ 717550 h 1181100"/>
                  <a:gd name="connsiteX11" fmla="*/ 203200 w 704394"/>
                  <a:gd name="connsiteY11" fmla="*/ 482600 h 1181100"/>
                  <a:gd name="connsiteX12" fmla="*/ 168275 w 704394"/>
                  <a:gd name="connsiteY12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  <a:gd name="connsiteX0" fmla="*/ 168275 w 704394"/>
                  <a:gd name="connsiteY0" fmla="*/ 19050 h 1181100"/>
                  <a:gd name="connsiteX1" fmla="*/ 287338 w 704394"/>
                  <a:gd name="connsiteY1" fmla="*/ 0 h 1181100"/>
                  <a:gd name="connsiteX2" fmla="*/ 364333 w 704394"/>
                  <a:gd name="connsiteY2" fmla="*/ 130970 h 1181100"/>
                  <a:gd name="connsiteX3" fmla="*/ 463550 w 704394"/>
                  <a:gd name="connsiteY3" fmla="*/ 0 h 1181100"/>
                  <a:gd name="connsiteX4" fmla="*/ 568325 w 704394"/>
                  <a:gd name="connsiteY4" fmla="*/ 15875 h 1181100"/>
                  <a:gd name="connsiteX5" fmla="*/ 571501 w 704394"/>
                  <a:gd name="connsiteY5" fmla="*/ 323850 h 1181100"/>
                  <a:gd name="connsiteX6" fmla="*/ 549275 w 704394"/>
                  <a:gd name="connsiteY6" fmla="*/ 463550 h 1181100"/>
                  <a:gd name="connsiteX7" fmla="*/ 695325 w 704394"/>
                  <a:gd name="connsiteY7" fmla="*/ 1181100 h 1181100"/>
                  <a:gd name="connsiteX8" fmla="*/ 0 w 704394"/>
                  <a:gd name="connsiteY8" fmla="*/ 1177925 h 1181100"/>
                  <a:gd name="connsiteX9" fmla="*/ 111125 w 704394"/>
                  <a:gd name="connsiteY9" fmla="*/ 714375 h 1181100"/>
                  <a:gd name="connsiteX10" fmla="*/ 203200 w 704394"/>
                  <a:gd name="connsiteY10" fmla="*/ 482600 h 1181100"/>
                  <a:gd name="connsiteX11" fmla="*/ 168275 w 704394"/>
                  <a:gd name="connsiteY11" fmla="*/ 1905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4394" h="1181100">
                    <a:moveTo>
                      <a:pt x="168275" y="19050"/>
                    </a:moveTo>
                    <a:lnTo>
                      <a:pt x="287338" y="0"/>
                    </a:lnTo>
                    <a:cubicBezTo>
                      <a:pt x="254530" y="98426"/>
                      <a:pt x="349252" y="152401"/>
                      <a:pt x="364333" y="130970"/>
                    </a:cubicBezTo>
                    <a:cubicBezTo>
                      <a:pt x="437093" y="114301"/>
                      <a:pt x="431271" y="47625"/>
                      <a:pt x="463550" y="0"/>
                    </a:cubicBezTo>
                    <a:lnTo>
                      <a:pt x="568325" y="15875"/>
                    </a:lnTo>
                    <a:cubicBezTo>
                      <a:pt x="563827" y="118533"/>
                      <a:pt x="575999" y="221192"/>
                      <a:pt x="571501" y="323850"/>
                    </a:cubicBezTo>
                    <a:lnTo>
                      <a:pt x="549275" y="463550"/>
                    </a:lnTo>
                    <a:cubicBezTo>
                      <a:pt x="571500" y="615421"/>
                      <a:pt x="745596" y="1033463"/>
                      <a:pt x="695325" y="1181100"/>
                    </a:cubicBezTo>
                    <a:lnTo>
                      <a:pt x="0" y="1177925"/>
                    </a:lnTo>
                    <a:cubicBezTo>
                      <a:pt x="9525" y="1009650"/>
                      <a:pt x="52388" y="844550"/>
                      <a:pt x="111125" y="714375"/>
                    </a:cubicBezTo>
                    <a:lnTo>
                      <a:pt x="203200" y="482600"/>
                    </a:lnTo>
                    <a:cubicBezTo>
                      <a:pt x="139964" y="351895"/>
                      <a:pt x="151871" y="99483"/>
                      <a:pt x="168275" y="1905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9" name="78 Forma libre"/>
              <p:cNvSpPr/>
              <p:nvPr/>
            </p:nvSpPr>
            <p:spPr>
              <a:xfrm>
                <a:off x="1812091" y="2690988"/>
                <a:ext cx="238959" cy="764886"/>
              </a:xfrm>
              <a:custGeom>
                <a:avLst/>
                <a:gdLst>
                  <a:gd name="connsiteX0" fmla="*/ 15875 w 254000"/>
                  <a:gd name="connsiteY0" fmla="*/ 0 h 730250"/>
                  <a:gd name="connsiteX1" fmla="*/ 0 w 254000"/>
                  <a:gd name="connsiteY1" fmla="*/ 238125 h 730250"/>
                  <a:gd name="connsiteX2" fmla="*/ 136525 w 254000"/>
                  <a:gd name="connsiteY2" fmla="*/ 704850 h 730250"/>
                  <a:gd name="connsiteX3" fmla="*/ 254000 w 254000"/>
                  <a:gd name="connsiteY3" fmla="*/ 730250 h 730250"/>
                  <a:gd name="connsiteX4" fmla="*/ 149225 w 254000"/>
                  <a:gd name="connsiteY4" fmla="*/ 130175 h 730250"/>
                  <a:gd name="connsiteX5" fmla="*/ 15875 w 254000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30250"/>
                  <a:gd name="connsiteX1" fmla="*/ 5556 w 238125"/>
                  <a:gd name="connsiteY1" fmla="*/ 238125 h 730250"/>
                  <a:gd name="connsiteX2" fmla="*/ 120650 w 238125"/>
                  <a:gd name="connsiteY2" fmla="*/ 704850 h 730250"/>
                  <a:gd name="connsiteX3" fmla="*/ 238125 w 238125"/>
                  <a:gd name="connsiteY3" fmla="*/ 730250 h 730250"/>
                  <a:gd name="connsiteX4" fmla="*/ 133350 w 238125"/>
                  <a:gd name="connsiteY4" fmla="*/ 130175 h 730250"/>
                  <a:gd name="connsiteX5" fmla="*/ 0 w 238125"/>
                  <a:gd name="connsiteY5" fmla="*/ 0 h 730250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40568"/>
                  <a:gd name="connsiteX1" fmla="*/ 5556 w 238125"/>
                  <a:gd name="connsiteY1" fmla="*/ 238125 h 740568"/>
                  <a:gd name="connsiteX2" fmla="*/ 123032 w 238125"/>
                  <a:gd name="connsiteY2" fmla="*/ 740568 h 740568"/>
                  <a:gd name="connsiteX3" fmla="*/ 238125 w 238125"/>
                  <a:gd name="connsiteY3" fmla="*/ 730250 h 740568"/>
                  <a:gd name="connsiteX4" fmla="*/ 133350 w 238125"/>
                  <a:gd name="connsiteY4" fmla="*/ 130175 h 740568"/>
                  <a:gd name="connsiteX5" fmla="*/ 0 w 238125"/>
                  <a:gd name="connsiteY5" fmla="*/ 0 h 740568"/>
                  <a:gd name="connsiteX0" fmla="*/ 0 w 238125"/>
                  <a:gd name="connsiteY0" fmla="*/ 0 h 755049"/>
                  <a:gd name="connsiteX1" fmla="*/ 5556 w 238125"/>
                  <a:gd name="connsiteY1" fmla="*/ 238125 h 755049"/>
                  <a:gd name="connsiteX2" fmla="*/ 123032 w 238125"/>
                  <a:gd name="connsiteY2" fmla="*/ 740568 h 755049"/>
                  <a:gd name="connsiteX3" fmla="*/ 238125 w 238125"/>
                  <a:gd name="connsiteY3" fmla="*/ 730250 h 755049"/>
                  <a:gd name="connsiteX4" fmla="*/ 133350 w 238125"/>
                  <a:gd name="connsiteY4" fmla="*/ 130175 h 755049"/>
                  <a:gd name="connsiteX5" fmla="*/ 0 w 238125"/>
                  <a:gd name="connsiteY5" fmla="*/ 0 h 755049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0 w 238125"/>
                  <a:gd name="connsiteY0" fmla="*/ 0 h 764886"/>
                  <a:gd name="connsiteX1" fmla="*/ 5556 w 238125"/>
                  <a:gd name="connsiteY1" fmla="*/ 238125 h 764886"/>
                  <a:gd name="connsiteX2" fmla="*/ 123032 w 238125"/>
                  <a:gd name="connsiteY2" fmla="*/ 740568 h 764886"/>
                  <a:gd name="connsiteX3" fmla="*/ 238125 w 238125"/>
                  <a:gd name="connsiteY3" fmla="*/ 730250 h 764886"/>
                  <a:gd name="connsiteX4" fmla="*/ 133350 w 238125"/>
                  <a:gd name="connsiteY4" fmla="*/ 130175 h 764886"/>
                  <a:gd name="connsiteX5" fmla="*/ 0 w 238125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  <a:gd name="connsiteX0" fmla="*/ 834 w 238959"/>
                  <a:gd name="connsiteY0" fmla="*/ 0 h 764886"/>
                  <a:gd name="connsiteX1" fmla="*/ 6390 w 238959"/>
                  <a:gd name="connsiteY1" fmla="*/ 238125 h 764886"/>
                  <a:gd name="connsiteX2" fmla="*/ 123866 w 238959"/>
                  <a:gd name="connsiteY2" fmla="*/ 740568 h 764886"/>
                  <a:gd name="connsiteX3" fmla="*/ 238959 w 238959"/>
                  <a:gd name="connsiteY3" fmla="*/ 730250 h 764886"/>
                  <a:gd name="connsiteX4" fmla="*/ 134184 w 238959"/>
                  <a:gd name="connsiteY4" fmla="*/ 130175 h 764886"/>
                  <a:gd name="connsiteX5" fmla="*/ 834 w 238959"/>
                  <a:gd name="connsiteY5" fmla="*/ 0 h 76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959" h="764886">
                    <a:moveTo>
                      <a:pt x="834" y="0"/>
                    </a:moveTo>
                    <a:cubicBezTo>
                      <a:pt x="2686" y="79375"/>
                      <a:pt x="-4987" y="158750"/>
                      <a:pt x="6390" y="238125"/>
                    </a:cubicBezTo>
                    <a:cubicBezTo>
                      <a:pt x="106667" y="367506"/>
                      <a:pt x="125982" y="580230"/>
                      <a:pt x="123866" y="740568"/>
                    </a:cubicBezTo>
                    <a:cubicBezTo>
                      <a:pt x="152705" y="768085"/>
                      <a:pt x="207739" y="781314"/>
                      <a:pt x="238959" y="730250"/>
                    </a:cubicBezTo>
                    <a:cubicBezTo>
                      <a:pt x="227846" y="530225"/>
                      <a:pt x="209590" y="330200"/>
                      <a:pt x="134184" y="130175"/>
                    </a:cubicBezTo>
                    <a:cubicBezTo>
                      <a:pt x="101639" y="72495"/>
                      <a:pt x="66715" y="29105"/>
                      <a:pt x="834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79 Forma libre"/>
              <p:cNvSpPr/>
              <p:nvPr/>
            </p:nvSpPr>
            <p:spPr>
              <a:xfrm>
                <a:off x="1114427" y="2704789"/>
                <a:ext cx="222250" cy="724686"/>
              </a:xfrm>
              <a:custGeom>
                <a:avLst/>
                <a:gdLst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03200 w 212725"/>
                  <a:gd name="connsiteY0" fmla="*/ 0 h 717550"/>
                  <a:gd name="connsiteX1" fmla="*/ 212725 w 212725"/>
                  <a:gd name="connsiteY1" fmla="*/ 177800 h 717550"/>
                  <a:gd name="connsiteX2" fmla="*/ 111125 w 212725"/>
                  <a:gd name="connsiteY2" fmla="*/ 717550 h 717550"/>
                  <a:gd name="connsiteX3" fmla="*/ 0 w 212725"/>
                  <a:gd name="connsiteY3" fmla="*/ 708025 h 717550"/>
                  <a:gd name="connsiteX4" fmla="*/ 203200 w 212725"/>
                  <a:gd name="connsiteY4" fmla="*/ 0 h 717550"/>
                  <a:gd name="connsiteX0" fmla="*/ 219424 w 228949"/>
                  <a:gd name="connsiteY0" fmla="*/ 0 h 717550"/>
                  <a:gd name="connsiteX1" fmla="*/ 228949 w 228949"/>
                  <a:gd name="connsiteY1" fmla="*/ 177800 h 717550"/>
                  <a:gd name="connsiteX2" fmla="*/ 127349 w 228949"/>
                  <a:gd name="connsiteY2" fmla="*/ 717550 h 717550"/>
                  <a:gd name="connsiteX3" fmla="*/ 16224 w 228949"/>
                  <a:gd name="connsiteY3" fmla="*/ 708025 h 717550"/>
                  <a:gd name="connsiteX4" fmla="*/ 219424 w 228949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14683 w 224208"/>
                  <a:gd name="connsiteY0" fmla="*/ 0 h 717550"/>
                  <a:gd name="connsiteX1" fmla="*/ 224208 w 224208"/>
                  <a:gd name="connsiteY1" fmla="*/ 177800 h 717550"/>
                  <a:gd name="connsiteX2" fmla="*/ 122608 w 224208"/>
                  <a:gd name="connsiteY2" fmla="*/ 717550 h 717550"/>
                  <a:gd name="connsiteX3" fmla="*/ 11483 w 224208"/>
                  <a:gd name="connsiteY3" fmla="*/ 708025 h 717550"/>
                  <a:gd name="connsiteX4" fmla="*/ 214683 w 224208"/>
                  <a:gd name="connsiteY4" fmla="*/ 0 h 717550"/>
                  <a:gd name="connsiteX0" fmla="*/ 206922 w 216447"/>
                  <a:gd name="connsiteY0" fmla="*/ 0 h 717550"/>
                  <a:gd name="connsiteX1" fmla="*/ 216447 w 216447"/>
                  <a:gd name="connsiteY1" fmla="*/ 177800 h 717550"/>
                  <a:gd name="connsiteX2" fmla="*/ 114847 w 216447"/>
                  <a:gd name="connsiteY2" fmla="*/ 717550 h 717550"/>
                  <a:gd name="connsiteX3" fmla="*/ 3722 w 216447"/>
                  <a:gd name="connsiteY3" fmla="*/ 708025 h 717550"/>
                  <a:gd name="connsiteX4" fmla="*/ 206922 w 216447"/>
                  <a:gd name="connsiteY4" fmla="*/ 0 h 717550"/>
                  <a:gd name="connsiteX0" fmla="*/ 206922 w 216447"/>
                  <a:gd name="connsiteY0" fmla="*/ 8343 h 725893"/>
                  <a:gd name="connsiteX1" fmla="*/ 208509 w 216447"/>
                  <a:gd name="connsiteY1" fmla="*/ 406 h 725893"/>
                  <a:gd name="connsiteX2" fmla="*/ 216447 w 216447"/>
                  <a:gd name="connsiteY2" fmla="*/ 186143 h 725893"/>
                  <a:gd name="connsiteX3" fmla="*/ 114847 w 216447"/>
                  <a:gd name="connsiteY3" fmla="*/ 725893 h 725893"/>
                  <a:gd name="connsiteX4" fmla="*/ 3722 w 216447"/>
                  <a:gd name="connsiteY4" fmla="*/ 716368 h 725893"/>
                  <a:gd name="connsiteX5" fmla="*/ 206922 w 216447"/>
                  <a:gd name="connsiteY5" fmla="*/ 8343 h 725893"/>
                  <a:gd name="connsiteX0" fmla="*/ 206922 w 216447"/>
                  <a:gd name="connsiteY0" fmla="*/ 13010 h 730560"/>
                  <a:gd name="connsiteX1" fmla="*/ 198984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30560"/>
                  <a:gd name="connsiteX1" fmla="*/ 206128 w 216447"/>
                  <a:gd name="connsiteY1" fmla="*/ 311 h 730560"/>
                  <a:gd name="connsiteX2" fmla="*/ 216447 w 216447"/>
                  <a:gd name="connsiteY2" fmla="*/ 190810 h 730560"/>
                  <a:gd name="connsiteX3" fmla="*/ 114847 w 216447"/>
                  <a:gd name="connsiteY3" fmla="*/ 730560 h 730560"/>
                  <a:gd name="connsiteX4" fmla="*/ 3722 w 216447"/>
                  <a:gd name="connsiteY4" fmla="*/ 721035 h 730560"/>
                  <a:gd name="connsiteX5" fmla="*/ 206922 w 216447"/>
                  <a:gd name="connsiteY5" fmla="*/ 13010 h 730560"/>
                  <a:gd name="connsiteX0" fmla="*/ 206922 w 216447"/>
                  <a:gd name="connsiteY0" fmla="*/ 13010 h 740336"/>
                  <a:gd name="connsiteX1" fmla="*/ 206128 w 216447"/>
                  <a:gd name="connsiteY1" fmla="*/ 311 h 740336"/>
                  <a:gd name="connsiteX2" fmla="*/ 216447 w 216447"/>
                  <a:gd name="connsiteY2" fmla="*/ 190810 h 740336"/>
                  <a:gd name="connsiteX3" fmla="*/ 114847 w 216447"/>
                  <a:gd name="connsiteY3" fmla="*/ 730560 h 740336"/>
                  <a:gd name="connsiteX4" fmla="*/ 3722 w 216447"/>
                  <a:gd name="connsiteY4" fmla="*/ 721035 h 740336"/>
                  <a:gd name="connsiteX5" fmla="*/ 206922 w 216447"/>
                  <a:gd name="connsiteY5" fmla="*/ 13010 h 740336"/>
                  <a:gd name="connsiteX0" fmla="*/ 206922 w 216447"/>
                  <a:gd name="connsiteY0" fmla="*/ 13010 h 744588"/>
                  <a:gd name="connsiteX1" fmla="*/ 206128 w 216447"/>
                  <a:gd name="connsiteY1" fmla="*/ 311 h 744588"/>
                  <a:gd name="connsiteX2" fmla="*/ 216447 w 216447"/>
                  <a:gd name="connsiteY2" fmla="*/ 190810 h 744588"/>
                  <a:gd name="connsiteX3" fmla="*/ 114847 w 216447"/>
                  <a:gd name="connsiteY3" fmla="*/ 730560 h 744588"/>
                  <a:gd name="connsiteX4" fmla="*/ 3722 w 216447"/>
                  <a:gd name="connsiteY4" fmla="*/ 721035 h 744588"/>
                  <a:gd name="connsiteX5" fmla="*/ 206922 w 216447"/>
                  <a:gd name="connsiteY5" fmla="*/ 13010 h 744588"/>
                  <a:gd name="connsiteX0" fmla="*/ 206922 w 216447"/>
                  <a:gd name="connsiteY0" fmla="*/ 13010 h 732266"/>
                  <a:gd name="connsiteX1" fmla="*/ 206128 w 216447"/>
                  <a:gd name="connsiteY1" fmla="*/ 311 h 732266"/>
                  <a:gd name="connsiteX2" fmla="*/ 216447 w 216447"/>
                  <a:gd name="connsiteY2" fmla="*/ 190810 h 732266"/>
                  <a:gd name="connsiteX3" fmla="*/ 117228 w 216447"/>
                  <a:gd name="connsiteY3" fmla="*/ 704366 h 732266"/>
                  <a:gd name="connsiteX4" fmla="*/ 3722 w 216447"/>
                  <a:gd name="connsiteY4" fmla="*/ 721035 h 732266"/>
                  <a:gd name="connsiteX5" fmla="*/ 206922 w 216447"/>
                  <a:gd name="connsiteY5" fmla="*/ 13010 h 732266"/>
                  <a:gd name="connsiteX0" fmla="*/ 215932 w 225457"/>
                  <a:gd name="connsiteY0" fmla="*/ 13010 h 724686"/>
                  <a:gd name="connsiteX1" fmla="*/ 215138 w 225457"/>
                  <a:gd name="connsiteY1" fmla="*/ 311 h 724686"/>
                  <a:gd name="connsiteX2" fmla="*/ 225457 w 225457"/>
                  <a:gd name="connsiteY2" fmla="*/ 190810 h 724686"/>
                  <a:gd name="connsiteX3" fmla="*/ 126238 w 225457"/>
                  <a:gd name="connsiteY3" fmla="*/ 704366 h 724686"/>
                  <a:gd name="connsiteX4" fmla="*/ 3207 w 225457"/>
                  <a:gd name="connsiteY4" fmla="*/ 709129 h 724686"/>
                  <a:gd name="connsiteX5" fmla="*/ 215932 w 225457"/>
                  <a:gd name="connsiteY5" fmla="*/ 13010 h 724686"/>
                  <a:gd name="connsiteX0" fmla="*/ 213055 w 222580"/>
                  <a:gd name="connsiteY0" fmla="*/ 13010 h 724686"/>
                  <a:gd name="connsiteX1" fmla="*/ 212261 w 222580"/>
                  <a:gd name="connsiteY1" fmla="*/ 311 h 724686"/>
                  <a:gd name="connsiteX2" fmla="*/ 222580 w 222580"/>
                  <a:gd name="connsiteY2" fmla="*/ 190810 h 724686"/>
                  <a:gd name="connsiteX3" fmla="*/ 123361 w 222580"/>
                  <a:gd name="connsiteY3" fmla="*/ 704366 h 724686"/>
                  <a:gd name="connsiteX4" fmla="*/ 330 w 222580"/>
                  <a:gd name="connsiteY4" fmla="*/ 709129 h 724686"/>
                  <a:gd name="connsiteX5" fmla="*/ 213055 w 222580"/>
                  <a:gd name="connsiteY5" fmla="*/ 13010 h 724686"/>
                  <a:gd name="connsiteX0" fmla="*/ 212725 w 222250"/>
                  <a:gd name="connsiteY0" fmla="*/ 13010 h 724686"/>
                  <a:gd name="connsiteX1" fmla="*/ 211931 w 222250"/>
                  <a:gd name="connsiteY1" fmla="*/ 311 h 724686"/>
                  <a:gd name="connsiteX2" fmla="*/ 222250 w 222250"/>
                  <a:gd name="connsiteY2" fmla="*/ 190810 h 724686"/>
                  <a:gd name="connsiteX3" fmla="*/ 123031 w 222250"/>
                  <a:gd name="connsiteY3" fmla="*/ 704366 h 724686"/>
                  <a:gd name="connsiteX4" fmla="*/ 0 w 222250"/>
                  <a:gd name="connsiteY4" fmla="*/ 709129 h 724686"/>
                  <a:gd name="connsiteX5" fmla="*/ 212725 w 222250"/>
                  <a:gd name="connsiteY5" fmla="*/ 13010 h 72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250" h="724686">
                    <a:moveTo>
                      <a:pt x="212725" y="13010"/>
                    </a:moveTo>
                    <a:cubicBezTo>
                      <a:pt x="213254" y="15920"/>
                      <a:pt x="211402" y="-2599"/>
                      <a:pt x="211931" y="311"/>
                    </a:cubicBezTo>
                    <a:lnTo>
                      <a:pt x="222250" y="190810"/>
                    </a:lnTo>
                    <a:cubicBezTo>
                      <a:pt x="135995" y="335008"/>
                      <a:pt x="116417" y="505399"/>
                      <a:pt x="123031" y="704366"/>
                    </a:cubicBezTo>
                    <a:cubicBezTo>
                      <a:pt x="85989" y="729766"/>
                      <a:pt x="20373" y="731354"/>
                      <a:pt x="0" y="709129"/>
                    </a:cubicBezTo>
                    <a:cubicBezTo>
                      <a:pt x="3440" y="451690"/>
                      <a:pt x="21167" y="203775"/>
                      <a:pt x="212725" y="1301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1" name="80 Forma libre"/>
              <p:cNvSpPr/>
              <p:nvPr/>
            </p:nvSpPr>
            <p:spPr>
              <a:xfrm rot="21415666">
                <a:off x="1115561" y="3439015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lnTo>
                      <a:pt x="116563" y="4763"/>
                    </a:ln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81 Forma libre"/>
              <p:cNvSpPr/>
              <p:nvPr/>
            </p:nvSpPr>
            <p:spPr>
              <a:xfrm>
                <a:off x="1591189" y="3889374"/>
                <a:ext cx="189986" cy="729329"/>
              </a:xfrm>
              <a:custGeom>
                <a:avLst/>
                <a:gdLst>
                  <a:gd name="connsiteX0" fmla="*/ 0 w 187325"/>
                  <a:gd name="connsiteY0" fmla="*/ 3175 h 698500"/>
                  <a:gd name="connsiteX1" fmla="*/ 187325 w 187325"/>
                  <a:gd name="connsiteY1" fmla="*/ 0 h 698500"/>
                  <a:gd name="connsiteX2" fmla="*/ 184150 w 187325"/>
                  <a:gd name="connsiteY2" fmla="*/ 698500 h 698500"/>
                  <a:gd name="connsiteX3" fmla="*/ 3175 w 187325"/>
                  <a:gd name="connsiteY3" fmla="*/ 698500 h 698500"/>
                  <a:gd name="connsiteX4" fmla="*/ 0 w 187325"/>
                  <a:gd name="connsiteY4" fmla="*/ 3175 h 698500"/>
                  <a:gd name="connsiteX0" fmla="*/ 0 w 187325"/>
                  <a:gd name="connsiteY0" fmla="*/ 3175 h 722488"/>
                  <a:gd name="connsiteX1" fmla="*/ 187325 w 187325"/>
                  <a:gd name="connsiteY1" fmla="*/ 0 h 722488"/>
                  <a:gd name="connsiteX2" fmla="*/ 184150 w 187325"/>
                  <a:gd name="connsiteY2" fmla="*/ 698500 h 722488"/>
                  <a:gd name="connsiteX3" fmla="*/ 3175 w 187325"/>
                  <a:gd name="connsiteY3" fmla="*/ 698500 h 722488"/>
                  <a:gd name="connsiteX4" fmla="*/ 0 w 187325"/>
                  <a:gd name="connsiteY4" fmla="*/ 3175 h 722488"/>
                  <a:gd name="connsiteX0" fmla="*/ 0 w 187325"/>
                  <a:gd name="connsiteY0" fmla="*/ 3175 h 731170"/>
                  <a:gd name="connsiteX1" fmla="*/ 187325 w 187325"/>
                  <a:gd name="connsiteY1" fmla="*/ 0 h 731170"/>
                  <a:gd name="connsiteX2" fmla="*/ 184150 w 187325"/>
                  <a:gd name="connsiteY2" fmla="*/ 698500 h 731170"/>
                  <a:gd name="connsiteX3" fmla="*/ 3175 w 187325"/>
                  <a:gd name="connsiteY3" fmla="*/ 698500 h 731170"/>
                  <a:gd name="connsiteX4" fmla="*/ 0 w 187325"/>
                  <a:gd name="connsiteY4" fmla="*/ 3175 h 731170"/>
                  <a:gd name="connsiteX0" fmla="*/ 6395 w 193720"/>
                  <a:gd name="connsiteY0" fmla="*/ 3175 h 731170"/>
                  <a:gd name="connsiteX1" fmla="*/ 193720 w 193720"/>
                  <a:gd name="connsiteY1" fmla="*/ 0 h 731170"/>
                  <a:gd name="connsiteX2" fmla="*/ 190545 w 193720"/>
                  <a:gd name="connsiteY2" fmla="*/ 698500 h 731170"/>
                  <a:gd name="connsiteX3" fmla="*/ 9570 w 193720"/>
                  <a:gd name="connsiteY3" fmla="*/ 698500 h 731170"/>
                  <a:gd name="connsiteX4" fmla="*/ 6395 w 193720"/>
                  <a:gd name="connsiteY4" fmla="*/ 3175 h 731170"/>
                  <a:gd name="connsiteX0" fmla="*/ 2661 w 189986"/>
                  <a:gd name="connsiteY0" fmla="*/ 3175 h 731170"/>
                  <a:gd name="connsiteX1" fmla="*/ 189986 w 189986"/>
                  <a:gd name="connsiteY1" fmla="*/ 0 h 731170"/>
                  <a:gd name="connsiteX2" fmla="*/ 186811 w 189986"/>
                  <a:gd name="connsiteY2" fmla="*/ 698500 h 731170"/>
                  <a:gd name="connsiteX3" fmla="*/ 5836 w 189986"/>
                  <a:gd name="connsiteY3" fmla="*/ 698500 h 731170"/>
                  <a:gd name="connsiteX4" fmla="*/ 2661 w 189986"/>
                  <a:gd name="connsiteY4" fmla="*/ 3175 h 731170"/>
                  <a:gd name="connsiteX0" fmla="*/ 2661 w 196381"/>
                  <a:gd name="connsiteY0" fmla="*/ 3175 h 731170"/>
                  <a:gd name="connsiteX1" fmla="*/ 189986 w 196381"/>
                  <a:gd name="connsiteY1" fmla="*/ 0 h 731170"/>
                  <a:gd name="connsiteX2" fmla="*/ 186811 w 196381"/>
                  <a:gd name="connsiteY2" fmla="*/ 698500 h 731170"/>
                  <a:gd name="connsiteX3" fmla="*/ 5836 w 196381"/>
                  <a:gd name="connsiteY3" fmla="*/ 698500 h 731170"/>
                  <a:gd name="connsiteX4" fmla="*/ 2661 w 196381"/>
                  <a:gd name="connsiteY4" fmla="*/ 3175 h 731170"/>
                  <a:gd name="connsiteX0" fmla="*/ 2661 w 193007"/>
                  <a:gd name="connsiteY0" fmla="*/ 3175 h 731170"/>
                  <a:gd name="connsiteX1" fmla="*/ 189986 w 193007"/>
                  <a:gd name="connsiteY1" fmla="*/ 0 h 731170"/>
                  <a:gd name="connsiteX2" fmla="*/ 186811 w 193007"/>
                  <a:gd name="connsiteY2" fmla="*/ 698500 h 731170"/>
                  <a:gd name="connsiteX3" fmla="*/ 5836 w 193007"/>
                  <a:gd name="connsiteY3" fmla="*/ 698500 h 731170"/>
                  <a:gd name="connsiteX4" fmla="*/ 2661 w 193007"/>
                  <a:gd name="connsiteY4" fmla="*/ 3175 h 731170"/>
                  <a:gd name="connsiteX0" fmla="*/ 2661 w 189986"/>
                  <a:gd name="connsiteY0" fmla="*/ 3175 h 729329"/>
                  <a:gd name="connsiteX1" fmla="*/ 189986 w 189986"/>
                  <a:gd name="connsiteY1" fmla="*/ 0 h 729329"/>
                  <a:gd name="connsiteX2" fmla="*/ 180461 w 189986"/>
                  <a:gd name="connsiteY2" fmla="*/ 695325 h 729329"/>
                  <a:gd name="connsiteX3" fmla="*/ 5836 w 189986"/>
                  <a:gd name="connsiteY3" fmla="*/ 698500 h 729329"/>
                  <a:gd name="connsiteX4" fmla="*/ 2661 w 189986"/>
                  <a:gd name="connsiteY4" fmla="*/ 3175 h 7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86" h="729329">
                    <a:moveTo>
                      <a:pt x="2661" y="3175"/>
                    </a:moveTo>
                    <a:lnTo>
                      <a:pt x="189986" y="0"/>
                    </a:lnTo>
                    <a:cubicBezTo>
                      <a:pt x="169878" y="236008"/>
                      <a:pt x="200569" y="462492"/>
                      <a:pt x="180461" y="695325"/>
                    </a:cubicBezTo>
                    <a:cubicBezTo>
                      <a:pt x="104261" y="749300"/>
                      <a:pt x="37586" y="730250"/>
                      <a:pt x="5836" y="698500"/>
                    </a:cubicBezTo>
                    <a:cubicBezTo>
                      <a:pt x="-14272" y="466725"/>
                      <a:pt x="25944" y="238125"/>
                      <a:pt x="2661" y="317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82 Forma libre"/>
              <p:cNvSpPr/>
              <p:nvPr/>
            </p:nvSpPr>
            <p:spPr>
              <a:xfrm>
                <a:off x="1326970" y="3884612"/>
                <a:ext cx="204445" cy="725746"/>
              </a:xfrm>
              <a:custGeom>
                <a:avLst/>
                <a:gdLst>
                  <a:gd name="connsiteX0" fmla="*/ 25400 w 184150"/>
                  <a:gd name="connsiteY0" fmla="*/ 0 h 711200"/>
                  <a:gd name="connsiteX1" fmla="*/ 184150 w 184150"/>
                  <a:gd name="connsiteY1" fmla="*/ 3175 h 711200"/>
                  <a:gd name="connsiteX2" fmla="*/ 184150 w 184150"/>
                  <a:gd name="connsiteY2" fmla="*/ 708025 h 711200"/>
                  <a:gd name="connsiteX3" fmla="*/ 0 w 184150"/>
                  <a:gd name="connsiteY3" fmla="*/ 711200 h 711200"/>
                  <a:gd name="connsiteX4" fmla="*/ 25400 w 184150"/>
                  <a:gd name="connsiteY4" fmla="*/ 0 h 711200"/>
                  <a:gd name="connsiteX0" fmla="*/ 25400 w 184150"/>
                  <a:gd name="connsiteY0" fmla="*/ 9525 h 720725"/>
                  <a:gd name="connsiteX1" fmla="*/ 184150 w 184150"/>
                  <a:gd name="connsiteY1" fmla="*/ 12700 h 720725"/>
                  <a:gd name="connsiteX2" fmla="*/ 184150 w 184150"/>
                  <a:gd name="connsiteY2" fmla="*/ 717550 h 720725"/>
                  <a:gd name="connsiteX3" fmla="*/ 0 w 184150"/>
                  <a:gd name="connsiteY3" fmla="*/ 720725 h 720725"/>
                  <a:gd name="connsiteX4" fmla="*/ 19050 w 184150"/>
                  <a:gd name="connsiteY4" fmla="*/ 0 h 720725"/>
                  <a:gd name="connsiteX5" fmla="*/ 25400 w 184150"/>
                  <a:gd name="connsiteY5" fmla="*/ 9525 h 720725"/>
                  <a:gd name="connsiteX0" fmla="*/ 25400 w 184150"/>
                  <a:gd name="connsiteY0" fmla="*/ 15875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5400 w 184150"/>
                  <a:gd name="connsiteY5" fmla="*/ 15875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2225 w 184150"/>
                  <a:gd name="connsiteY0" fmla="*/ 0 h 727075"/>
                  <a:gd name="connsiteX1" fmla="*/ 184150 w 184150"/>
                  <a:gd name="connsiteY1" fmla="*/ 0 h 727075"/>
                  <a:gd name="connsiteX2" fmla="*/ 184150 w 184150"/>
                  <a:gd name="connsiteY2" fmla="*/ 723900 h 727075"/>
                  <a:gd name="connsiteX3" fmla="*/ 0 w 184150"/>
                  <a:gd name="connsiteY3" fmla="*/ 727075 h 727075"/>
                  <a:gd name="connsiteX4" fmla="*/ 19050 w 184150"/>
                  <a:gd name="connsiteY4" fmla="*/ 6350 h 727075"/>
                  <a:gd name="connsiteX5" fmla="*/ 22225 w 184150"/>
                  <a:gd name="connsiteY5" fmla="*/ 0 h 727075"/>
                  <a:gd name="connsiteX0" fmla="*/ 23291 w 185216"/>
                  <a:gd name="connsiteY0" fmla="*/ 0 h 727075"/>
                  <a:gd name="connsiteX1" fmla="*/ 185216 w 185216"/>
                  <a:gd name="connsiteY1" fmla="*/ 0 h 727075"/>
                  <a:gd name="connsiteX2" fmla="*/ 185216 w 185216"/>
                  <a:gd name="connsiteY2" fmla="*/ 723900 h 727075"/>
                  <a:gd name="connsiteX3" fmla="*/ 1066 w 185216"/>
                  <a:gd name="connsiteY3" fmla="*/ 727075 h 727075"/>
                  <a:gd name="connsiteX4" fmla="*/ 20116 w 185216"/>
                  <a:gd name="connsiteY4" fmla="*/ 6350 h 727075"/>
                  <a:gd name="connsiteX5" fmla="*/ 23291 w 185216"/>
                  <a:gd name="connsiteY5" fmla="*/ 0 h 727075"/>
                  <a:gd name="connsiteX0" fmla="*/ 23291 w 185216"/>
                  <a:gd name="connsiteY0" fmla="*/ 0 h 748962"/>
                  <a:gd name="connsiteX1" fmla="*/ 185216 w 185216"/>
                  <a:gd name="connsiteY1" fmla="*/ 0 h 748962"/>
                  <a:gd name="connsiteX2" fmla="*/ 185216 w 185216"/>
                  <a:gd name="connsiteY2" fmla="*/ 723900 h 748962"/>
                  <a:gd name="connsiteX3" fmla="*/ 1066 w 185216"/>
                  <a:gd name="connsiteY3" fmla="*/ 727075 h 748962"/>
                  <a:gd name="connsiteX4" fmla="*/ 20116 w 185216"/>
                  <a:gd name="connsiteY4" fmla="*/ 6350 h 748962"/>
                  <a:gd name="connsiteX5" fmla="*/ 23291 w 185216"/>
                  <a:gd name="connsiteY5" fmla="*/ 0 h 748962"/>
                  <a:gd name="connsiteX0" fmla="*/ 23291 w 185216"/>
                  <a:gd name="connsiteY0" fmla="*/ 0 h 764779"/>
                  <a:gd name="connsiteX1" fmla="*/ 185216 w 185216"/>
                  <a:gd name="connsiteY1" fmla="*/ 0 h 764779"/>
                  <a:gd name="connsiteX2" fmla="*/ 185216 w 185216"/>
                  <a:gd name="connsiteY2" fmla="*/ 723900 h 764779"/>
                  <a:gd name="connsiteX3" fmla="*/ 1066 w 185216"/>
                  <a:gd name="connsiteY3" fmla="*/ 727075 h 764779"/>
                  <a:gd name="connsiteX4" fmla="*/ 20116 w 185216"/>
                  <a:gd name="connsiteY4" fmla="*/ 6350 h 764779"/>
                  <a:gd name="connsiteX5" fmla="*/ 23291 w 185216"/>
                  <a:gd name="connsiteY5" fmla="*/ 0 h 764779"/>
                  <a:gd name="connsiteX0" fmla="*/ 23291 w 196504"/>
                  <a:gd name="connsiteY0" fmla="*/ 0 h 764779"/>
                  <a:gd name="connsiteX1" fmla="*/ 185216 w 196504"/>
                  <a:gd name="connsiteY1" fmla="*/ 0 h 764779"/>
                  <a:gd name="connsiteX2" fmla="*/ 185216 w 196504"/>
                  <a:gd name="connsiteY2" fmla="*/ 723900 h 764779"/>
                  <a:gd name="connsiteX3" fmla="*/ 1066 w 196504"/>
                  <a:gd name="connsiteY3" fmla="*/ 727075 h 764779"/>
                  <a:gd name="connsiteX4" fmla="*/ 20116 w 196504"/>
                  <a:gd name="connsiteY4" fmla="*/ 6350 h 764779"/>
                  <a:gd name="connsiteX5" fmla="*/ 23291 w 196504"/>
                  <a:gd name="connsiteY5" fmla="*/ 0 h 764779"/>
                  <a:gd name="connsiteX0" fmla="*/ 23291 w 214899"/>
                  <a:gd name="connsiteY0" fmla="*/ 0 h 764779"/>
                  <a:gd name="connsiteX1" fmla="*/ 207441 w 214899"/>
                  <a:gd name="connsiteY1" fmla="*/ 0 h 764779"/>
                  <a:gd name="connsiteX2" fmla="*/ 185216 w 214899"/>
                  <a:gd name="connsiteY2" fmla="*/ 723900 h 764779"/>
                  <a:gd name="connsiteX3" fmla="*/ 1066 w 214899"/>
                  <a:gd name="connsiteY3" fmla="*/ 727075 h 764779"/>
                  <a:gd name="connsiteX4" fmla="*/ 20116 w 214899"/>
                  <a:gd name="connsiteY4" fmla="*/ 6350 h 764779"/>
                  <a:gd name="connsiteX5" fmla="*/ 23291 w 214899"/>
                  <a:gd name="connsiteY5" fmla="*/ 0 h 764779"/>
                  <a:gd name="connsiteX0" fmla="*/ 23291 w 207715"/>
                  <a:gd name="connsiteY0" fmla="*/ 0 h 764779"/>
                  <a:gd name="connsiteX1" fmla="*/ 207441 w 207715"/>
                  <a:gd name="connsiteY1" fmla="*/ 0 h 764779"/>
                  <a:gd name="connsiteX2" fmla="*/ 185216 w 207715"/>
                  <a:gd name="connsiteY2" fmla="*/ 723900 h 764779"/>
                  <a:gd name="connsiteX3" fmla="*/ 1066 w 207715"/>
                  <a:gd name="connsiteY3" fmla="*/ 727075 h 764779"/>
                  <a:gd name="connsiteX4" fmla="*/ 20116 w 207715"/>
                  <a:gd name="connsiteY4" fmla="*/ 6350 h 764779"/>
                  <a:gd name="connsiteX5" fmla="*/ 23291 w 207715"/>
                  <a:gd name="connsiteY5" fmla="*/ 0 h 764779"/>
                  <a:gd name="connsiteX0" fmla="*/ 23291 w 210179"/>
                  <a:gd name="connsiteY0" fmla="*/ 0 h 764779"/>
                  <a:gd name="connsiteX1" fmla="*/ 207441 w 210179"/>
                  <a:gd name="connsiteY1" fmla="*/ 0 h 764779"/>
                  <a:gd name="connsiteX2" fmla="*/ 185216 w 210179"/>
                  <a:gd name="connsiteY2" fmla="*/ 723900 h 764779"/>
                  <a:gd name="connsiteX3" fmla="*/ 1066 w 210179"/>
                  <a:gd name="connsiteY3" fmla="*/ 727075 h 764779"/>
                  <a:gd name="connsiteX4" fmla="*/ 20116 w 210179"/>
                  <a:gd name="connsiteY4" fmla="*/ 6350 h 764779"/>
                  <a:gd name="connsiteX5" fmla="*/ 23291 w 210179"/>
                  <a:gd name="connsiteY5" fmla="*/ 0 h 764779"/>
                  <a:gd name="connsiteX0" fmla="*/ 23291 w 217958"/>
                  <a:gd name="connsiteY0" fmla="*/ 0 h 757579"/>
                  <a:gd name="connsiteX1" fmla="*/ 207441 w 217958"/>
                  <a:gd name="connsiteY1" fmla="*/ 0 h 757579"/>
                  <a:gd name="connsiteX2" fmla="*/ 201091 w 217958"/>
                  <a:gd name="connsiteY2" fmla="*/ 707468 h 757579"/>
                  <a:gd name="connsiteX3" fmla="*/ 1066 w 217958"/>
                  <a:gd name="connsiteY3" fmla="*/ 727075 h 757579"/>
                  <a:gd name="connsiteX4" fmla="*/ 20116 w 217958"/>
                  <a:gd name="connsiteY4" fmla="*/ 6350 h 757579"/>
                  <a:gd name="connsiteX5" fmla="*/ 23291 w 217958"/>
                  <a:gd name="connsiteY5" fmla="*/ 0 h 757579"/>
                  <a:gd name="connsiteX0" fmla="*/ 23291 w 208686"/>
                  <a:gd name="connsiteY0" fmla="*/ 0 h 757579"/>
                  <a:gd name="connsiteX1" fmla="*/ 207441 w 208686"/>
                  <a:gd name="connsiteY1" fmla="*/ 0 h 757579"/>
                  <a:gd name="connsiteX2" fmla="*/ 201091 w 208686"/>
                  <a:gd name="connsiteY2" fmla="*/ 707468 h 757579"/>
                  <a:gd name="connsiteX3" fmla="*/ 1066 w 208686"/>
                  <a:gd name="connsiteY3" fmla="*/ 727075 h 757579"/>
                  <a:gd name="connsiteX4" fmla="*/ 20116 w 208686"/>
                  <a:gd name="connsiteY4" fmla="*/ 6350 h 757579"/>
                  <a:gd name="connsiteX5" fmla="*/ 23291 w 208686"/>
                  <a:gd name="connsiteY5" fmla="*/ 0 h 757579"/>
                  <a:gd name="connsiteX0" fmla="*/ 22225 w 207620"/>
                  <a:gd name="connsiteY0" fmla="*/ 0 h 757579"/>
                  <a:gd name="connsiteX1" fmla="*/ 206375 w 207620"/>
                  <a:gd name="connsiteY1" fmla="*/ 0 h 757579"/>
                  <a:gd name="connsiteX2" fmla="*/ 200025 w 207620"/>
                  <a:gd name="connsiteY2" fmla="*/ 707468 h 757579"/>
                  <a:gd name="connsiteX3" fmla="*/ 0 w 207620"/>
                  <a:gd name="connsiteY3" fmla="*/ 727075 h 757579"/>
                  <a:gd name="connsiteX4" fmla="*/ 19050 w 207620"/>
                  <a:gd name="connsiteY4" fmla="*/ 6350 h 757579"/>
                  <a:gd name="connsiteX5" fmla="*/ 22225 w 207620"/>
                  <a:gd name="connsiteY5" fmla="*/ 0 h 757579"/>
                  <a:gd name="connsiteX0" fmla="*/ 32881 w 218276"/>
                  <a:gd name="connsiteY0" fmla="*/ 0 h 757579"/>
                  <a:gd name="connsiteX1" fmla="*/ 217031 w 218276"/>
                  <a:gd name="connsiteY1" fmla="*/ 0 h 757579"/>
                  <a:gd name="connsiteX2" fmla="*/ 210681 w 218276"/>
                  <a:gd name="connsiteY2" fmla="*/ 707468 h 757579"/>
                  <a:gd name="connsiteX3" fmla="*/ 10656 w 218276"/>
                  <a:gd name="connsiteY3" fmla="*/ 727075 h 757579"/>
                  <a:gd name="connsiteX4" fmla="*/ 26711 w 218276"/>
                  <a:gd name="connsiteY4" fmla="*/ 484747 h 757579"/>
                  <a:gd name="connsiteX5" fmla="*/ 29706 w 218276"/>
                  <a:gd name="connsiteY5" fmla="*/ 6350 h 757579"/>
                  <a:gd name="connsiteX6" fmla="*/ 32881 w 218276"/>
                  <a:gd name="connsiteY6" fmla="*/ 0 h 757579"/>
                  <a:gd name="connsiteX0" fmla="*/ 18203 w 203598"/>
                  <a:gd name="connsiteY0" fmla="*/ 0 h 745189"/>
                  <a:gd name="connsiteX1" fmla="*/ 202353 w 203598"/>
                  <a:gd name="connsiteY1" fmla="*/ 0 h 745189"/>
                  <a:gd name="connsiteX2" fmla="*/ 196003 w 203598"/>
                  <a:gd name="connsiteY2" fmla="*/ 707468 h 745189"/>
                  <a:gd name="connsiteX3" fmla="*/ 15028 w 203598"/>
                  <a:gd name="connsiteY3" fmla="*/ 704070 h 745189"/>
                  <a:gd name="connsiteX4" fmla="*/ 12033 w 203598"/>
                  <a:gd name="connsiteY4" fmla="*/ 484747 h 745189"/>
                  <a:gd name="connsiteX5" fmla="*/ 15028 w 203598"/>
                  <a:gd name="connsiteY5" fmla="*/ 6350 h 745189"/>
                  <a:gd name="connsiteX6" fmla="*/ 18203 w 203598"/>
                  <a:gd name="connsiteY6" fmla="*/ 0 h 745189"/>
                  <a:gd name="connsiteX0" fmla="*/ 6758 w 192153"/>
                  <a:gd name="connsiteY0" fmla="*/ 0 h 745189"/>
                  <a:gd name="connsiteX1" fmla="*/ 190908 w 192153"/>
                  <a:gd name="connsiteY1" fmla="*/ 0 h 745189"/>
                  <a:gd name="connsiteX2" fmla="*/ 184558 w 192153"/>
                  <a:gd name="connsiteY2" fmla="*/ 707468 h 745189"/>
                  <a:gd name="connsiteX3" fmla="*/ 3583 w 192153"/>
                  <a:gd name="connsiteY3" fmla="*/ 704070 h 745189"/>
                  <a:gd name="connsiteX4" fmla="*/ 588 w 192153"/>
                  <a:gd name="connsiteY4" fmla="*/ 484747 h 745189"/>
                  <a:gd name="connsiteX5" fmla="*/ 3583 w 192153"/>
                  <a:gd name="connsiteY5" fmla="*/ 6350 h 745189"/>
                  <a:gd name="connsiteX6" fmla="*/ 6758 w 192153"/>
                  <a:gd name="connsiteY6" fmla="*/ 0 h 745189"/>
                  <a:gd name="connsiteX0" fmla="*/ 16698 w 202093"/>
                  <a:gd name="connsiteY0" fmla="*/ 0 h 745189"/>
                  <a:gd name="connsiteX1" fmla="*/ 200848 w 202093"/>
                  <a:gd name="connsiteY1" fmla="*/ 0 h 745189"/>
                  <a:gd name="connsiteX2" fmla="*/ 194498 w 202093"/>
                  <a:gd name="connsiteY2" fmla="*/ 707468 h 745189"/>
                  <a:gd name="connsiteX3" fmla="*/ 13523 w 202093"/>
                  <a:gd name="connsiteY3" fmla="*/ 704070 h 745189"/>
                  <a:gd name="connsiteX4" fmla="*/ 13523 w 202093"/>
                  <a:gd name="connsiteY4" fmla="*/ 6350 h 745189"/>
                  <a:gd name="connsiteX5" fmla="*/ 16698 w 202093"/>
                  <a:gd name="connsiteY5" fmla="*/ 0 h 745189"/>
                  <a:gd name="connsiteX0" fmla="*/ 3263 w 188658"/>
                  <a:gd name="connsiteY0" fmla="*/ 0 h 745189"/>
                  <a:gd name="connsiteX1" fmla="*/ 187413 w 188658"/>
                  <a:gd name="connsiteY1" fmla="*/ 0 h 745189"/>
                  <a:gd name="connsiteX2" fmla="*/ 181063 w 188658"/>
                  <a:gd name="connsiteY2" fmla="*/ 707468 h 745189"/>
                  <a:gd name="connsiteX3" fmla="*/ 88 w 188658"/>
                  <a:gd name="connsiteY3" fmla="*/ 704070 h 745189"/>
                  <a:gd name="connsiteX4" fmla="*/ 88 w 188658"/>
                  <a:gd name="connsiteY4" fmla="*/ 6350 h 745189"/>
                  <a:gd name="connsiteX5" fmla="*/ 3263 w 188658"/>
                  <a:gd name="connsiteY5" fmla="*/ 0 h 745189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38588"/>
                  <a:gd name="connsiteX1" fmla="*/ 203200 w 204445"/>
                  <a:gd name="connsiteY1" fmla="*/ 0 h 738588"/>
                  <a:gd name="connsiteX2" fmla="*/ 196850 w 204445"/>
                  <a:gd name="connsiteY2" fmla="*/ 707468 h 738588"/>
                  <a:gd name="connsiteX3" fmla="*/ 0 w 204445"/>
                  <a:gd name="connsiteY3" fmla="*/ 687638 h 738588"/>
                  <a:gd name="connsiteX4" fmla="*/ 15875 w 204445"/>
                  <a:gd name="connsiteY4" fmla="*/ 6350 h 738588"/>
                  <a:gd name="connsiteX5" fmla="*/ 19050 w 204445"/>
                  <a:gd name="connsiteY5" fmla="*/ 0 h 738588"/>
                  <a:gd name="connsiteX0" fmla="*/ 19050 w 204445"/>
                  <a:gd name="connsiteY0" fmla="*/ 0 h 744301"/>
                  <a:gd name="connsiteX1" fmla="*/ 203200 w 204445"/>
                  <a:gd name="connsiteY1" fmla="*/ 0 h 744301"/>
                  <a:gd name="connsiteX2" fmla="*/ 196850 w 204445"/>
                  <a:gd name="connsiteY2" fmla="*/ 707468 h 744301"/>
                  <a:gd name="connsiteX3" fmla="*/ 0 w 204445"/>
                  <a:gd name="connsiteY3" fmla="*/ 687638 h 744301"/>
                  <a:gd name="connsiteX4" fmla="*/ 15875 w 204445"/>
                  <a:gd name="connsiteY4" fmla="*/ 6350 h 744301"/>
                  <a:gd name="connsiteX5" fmla="*/ 19050 w 204445"/>
                  <a:gd name="connsiteY5" fmla="*/ 0 h 744301"/>
                  <a:gd name="connsiteX0" fmla="*/ 19050 w 204445"/>
                  <a:gd name="connsiteY0" fmla="*/ 0 h 751212"/>
                  <a:gd name="connsiteX1" fmla="*/ 203200 w 204445"/>
                  <a:gd name="connsiteY1" fmla="*/ 0 h 751212"/>
                  <a:gd name="connsiteX2" fmla="*/ 196850 w 204445"/>
                  <a:gd name="connsiteY2" fmla="*/ 707468 h 751212"/>
                  <a:gd name="connsiteX3" fmla="*/ 0 w 204445"/>
                  <a:gd name="connsiteY3" fmla="*/ 687638 h 751212"/>
                  <a:gd name="connsiteX4" fmla="*/ 15875 w 204445"/>
                  <a:gd name="connsiteY4" fmla="*/ 6350 h 751212"/>
                  <a:gd name="connsiteX5" fmla="*/ 19050 w 204445"/>
                  <a:gd name="connsiteY5" fmla="*/ 0 h 751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445" h="751212">
                    <a:moveTo>
                      <a:pt x="19050" y="0"/>
                    </a:moveTo>
                    <a:lnTo>
                      <a:pt x="203200" y="0"/>
                    </a:lnTo>
                    <a:cubicBezTo>
                      <a:pt x="206375" y="247873"/>
                      <a:pt x="203200" y="466168"/>
                      <a:pt x="196850" y="707468"/>
                    </a:cubicBezTo>
                    <a:cubicBezTo>
                      <a:pt x="138642" y="775646"/>
                      <a:pt x="10583" y="760385"/>
                      <a:pt x="0" y="687638"/>
                    </a:cubicBezTo>
                    <a:cubicBezTo>
                      <a:pt x="7938" y="547780"/>
                      <a:pt x="15346" y="123695"/>
                      <a:pt x="15875" y="6350"/>
                    </a:cubicBezTo>
                    <a:lnTo>
                      <a:pt x="19050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4" name="83 Forma libre"/>
              <p:cNvSpPr/>
              <p:nvPr/>
            </p:nvSpPr>
            <p:spPr>
              <a:xfrm rot="21205554">
                <a:off x="1947431" y="3459199"/>
                <a:ext cx="116563" cy="73819"/>
              </a:xfrm>
              <a:custGeom>
                <a:avLst/>
                <a:gdLst>
                  <a:gd name="connsiteX0" fmla="*/ 0 w 98425"/>
                  <a:gd name="connsiteY0" fmla="*/ 9525 h 76200"/>
                  <a:gd name="connsiteX1" fmla="*/ 98425 w 98425"/>
                  <a:gd name="connsiteY1" fmla="*/ 0 h 76200"/>
                  <a:gd name="connsiteX2" fmla="*/ 31750 w 98425"/>
                  <a:gd name="connsiteY2" fmla="*/ 76200 h 76200"/>
                  <a:gd name="connsiteX3" fmla="*/ 0 w 98425"/>
                  <a:gd name="connsiteY3" fmla="*/ 9525 h 76200"/>
                  <a:gd name="connsiteX0" fmla="*/ 0 w 115093"/>
                  <a:gd name="connsiteY0" fmla="*/ 2381 h 76200"/>
                  <a:gd name="connsiteX1" fmla="*/ 115093 w 115093"/>
                  <a:gd name="connsiteY1" fmla="*/ 0 h 76200"/>
                  <a:gd name="connsiteX2" fmla="*/ 48418 w 115093"/>
                  <a:gd name="connsiteY2" fmla="*/ 76200 h 76200"/>
                  <a:gd name="connsiteX3" fmla="*/ 0 w 115093"/>
                  <a:gd name="connsiteY3" fmla="*/ 2381 h 76200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0 w 115093"/>
                  <a:gd name="connsiteY0" fmla="*/ 0 h 73819"/>
                  <a:gd name="connsiteX1" fmla="*/ 115093 w 115093"/>
                  <a:gd name="connsiteY1" fmla="*/ 4763 h 73819"/>
                  <a:gd name="connsiteX2" fmla="*/ 48418 w 115093"/>
                  <a:gd name="connsiteY2" fmla="*/ 73819 h 73819"/>
                  <a:gd name="connsiteX3" fmla="*/ 0 w 115093"/>
                  <a:gd name="connsiteY3" fmla="*/ 0 h 73819"/>
                  <a:gd name="connsiteX0" fmla="*/ 968 w 116061"/>
                  <a:gd name="connsiteY0" fmla="*/ 0 h 73819"/>
                  <a:gd name="connsiteX1" fmla="*/ 116061 w 116061"/>
                  <a:gd name="connsiteY1" fmla="*/ 4763 h 73819"/>
                  <a:gd name="connsiteX2" fmla="*/ 49386 w 116061"/>
                  <a:gd name="connsiteY2" fmla="*/ 73819 h 73819"/>
                  <a:gd name="connsiteX3" fmla="*/ 968 w 116061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  <a:gd name="connsiteX0" fmla="*/ 1470 w 116563"/>
                  <a:gd name="connsiteY0" fmla="*/ 0 h 73819"/>
                  <a:gd name="connsiteX1" fmla="*/ 116563 w 116563"/>
                  <a:gd name="connsiteY1" fmla="*/ 4763 h 73819"/>
                  <a:gd name="connsiteX2" fmla="*/ 49888 w 116563"/>
                  <a:gd name="connsiteY2" fmla="*/ 73819 h 73819"/>
                  <a:gd name="connsiteX3" fmla="*/ 1470 w 116563"/>
                  <a:gd name="connsiteY3" fmla="*/ 0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63" h="73819">
                    <a:moveTo>
                      <a:pt x="1470" y="0"/>
                    </a:moveTo>
                    <a:cubicBezTo>
                      <a:pt x="33253" y="19622"/>
                      <a:pt x="69271" y="21611"/>
                      <a:pt x="116563" y="4763"/>
                    </a:cubicBezTo>
                    <a:cubicBezTo>
                      <a:pt x="99101" y="49213"/>
                      <a:pt x="88781" y="65088"/>
                      <a:pt x="49888" y="73819"/>
                    </a:cubicBezTo>
                    <a:cubicBezTo>
                      <a:pt x="17080" y="65882"/>
                      <a:pt x="-6203" y="43656"/>
                      <a:pt x="147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76" name="75 CuadroTexto"/>
            <p:cNvSpPr txBox="1"/>
            <p:nvPr/>
          </p:nvSpPr>
          <p:spPr>
            <a:xfrm>
              <a:off x="400378" y="2350351"/>
              <a:ext cx="114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84 Grupo"/>
          <p:cNvGrpSpPr/>
          <p:nvPr/>
        </p:nvGrpSpPr>
        <p:grpSpPr>
          <a:xfrm>
            <a:off x="3134645" y="5298254"/>
            <a:ext cx="583429" cy="1135451"/>
            <a:chOff x="7792084" y="1528554"/>
            <a:chExt cx="1068340" cy="2453197"/>
          </a:xfrm>
        </p:grpSpPr>
        <p:sp>
          <p:nvSpPr>
            <p:cNvPr id="86" name="85 Elipse"/>
            <p:cNvSpPr/>
            <p:nvPr/>
          </p:nvSpPr>
          <p:spPr>
            <a:xfrm>
              <a:off x="8080531" y="1528554"/>
              <a:ext cx="504056" cy="43204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86 Forma libre"/>
            <p:cNvSpPr/>
            <p:nvPr/>
          </p:nvSpPr>
          <p:spPr>
            <a:xfrm>
              <a:off x="7865008" y="2027064"/>
              <a:ext cx="938212" cy="784765"/>
            </a:xfrm>
            <a:custGeom>
              <a:avLst/>
              <a:gdLst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23925"/>
                <a:gd name="connsiteY0" fmla="*/ 319087 h 766762"/>
                <a:gd name="connsiteX1" fmla="*/ 295275 w 923925"/>
                <a:gd name="connsiteY1" fmla="*/ 0 h 766762"/>
                <a:gd name="connsiteX2" fmla="*/ 452438 w 923925"/>
                <a:gd name="connsiteY2" fmla="*/ 176212 h 766762"/>
                <a:gd name="connsiteX3" fmla="*/ 600075 w 923925"/>
                <a:gd name="connsiteY3" fmla="*/ 28575 h 766762"/>
                <a:gd name="connsiteX4" fmla="*/ 923925 w 923925"/>
                <a:gd name="connsiteY4" fmla="*/ 338137 h 766762"/>
                <a:gd name="connsiteX5" fmla="*/ 762000 w 923925"/>
                <a:gd name="connsiteY5" fmla="*/ 385762 h 766762"/>
                <a:gd name="connsiteX6" fmla="*/ 714375 w 923925"/>
                <a:gd name="connsiteY6" fmla="*/ 323850 h 766762"/>
                <a:gd name="connsiteX7" fmla="*/ 728663 w 923925"/>
                <a:gd name="connsiteY7" fmla="*/ 766762 h 766762"/>
                <a:gd name="connsiteX8" fmla="*/ 161925 w 923925"/>
                <a:gd name="connsiteY8" fmla="*/ 757237 h 766762"/>
                <a:gd name="connsiteX9" fmla="*/ 176213 w 923925"/>
                <a:gd name="connsiteY9" fmla="*/ 333375 h 766762"/>
                <a:gd name="connsiteX10" fmla="*/ 90488 w 923925"/>
                <a:gd name="connsiteY10" fmla="*/ 404812 h 766762"/>
                <a:gd name="connsiteX11" fmla="*/ 0 w 923925"/>
                <a:gd name="connsiteY11" fmla="*/ 319087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76212 w 938212"/>
                <a:gd name="connsiteY8" fmla="*/ 757237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66762"/>
                <a:gd name="connsiteX1" fmla="*/ 309562 w 938212"/>
                <a:gd name="connsiteY1" fmla="*/ 0 h 766762"/>
                <a:gd name="connsiteX2" fmla="*/ 466725 w 938212"/>
                <a:gd name="connsiteY2" fmla="*/ 176212 h 766762"/>
                <a:gd name="connsiteX3" fmla="*/ 614362 w 938212"/>
                <a:gd name="connsiteY3" fmla="*/ 28575 h 766762"/>
                <a:gd name="connsiteX4" fmla="*/ 938212 w 938212"/>
                <a:gd name="connsiteY4" fmla="*/ 338137 h 766762"/>
                <a:gd name="connsiteX5" fmla="*/ 776287 w 938212"/>
                <a:gd name="connsiteY5" fmla="*/ 385762 h 766762"/>
                <a:gd name="connsiteX6" fmla="*/ 728662 w 938212"/>
                <a:gd name="connsiteY6" fmla="*/ 323850 h 766762"/>
                <a:gd name="connsiteX7" fmla="*/ 742950 w 938212"/>
                <a:gd name="connsiteY7" fmla="*/ 766762 h 766762"/>
                <a:gd name="connsiteX8" fmla="*/ 161925 w 938212"/>
                <a:gd name="connsiteY8" fmla="*/ 752475 h 766762"/>
                <a:gd name="connsiteX9" fmla="*/ 190500 w 938212"/>
                <a:gd name="connsiteY9" fmla="*/ 333375 h 766762"/>
                <a:gd name="connsiteX10" fmla="*/ 104775 w 938212"/>
                <a:gd name="connsiteY10" fmla="*/ 404812 h 766762"/>
                <a:gd name="connsiteX11" fmla="*/ 0 w 938212"/>
                <a:gd name="connsiteY11" fmla="*/ 347662 h 766762"/>
                <a:gd name="connsiteX0" fmla="*/ 0 w 938212"/>
                <a:gd name="connsiteY0" fmla="*/ 347662 h 781427"/>
                <a:gd name="connsiteX1" fmla="*/ 309562 w 938212"/>
                <a:gd name="connsiteY1" fmla="*/ 0 h 781427"/>
                <a:gd name="connsiteX2" fmla="*/ 466725 w 938212"/>
                <a:gd name="connsiteY2" fmla="*/ 176212 h 781427"/>
                <a:gd name="connsiteX3" fmla="*/ 614362 w 938212"/>
                <a:gd name="connsiteY3" fmla="*/ 28575 h 781427"/>
                <a:gd name="connsiteX4" fmla="*/ 938212 w 938212"/>
                <a:gd name="connsiteY4" fmla="*/ 338137 h 781427"/>
                <a:gd name="connsiteX5" fmla="*/ 776287 w 938212"/>
                <a:gd name="connsiteY5" fmla="*/ 385762 h 781427"/>
                <a:gd name="connsiteX6" fmla="*/ 728662 w 938212"/>
                <a:gd name="connsiteY6" fmla="*/ 323850 h 781427"/>
                <a:gd name="connsiteX7" fmla="*/ 742950 w 938212"/>
                <a:gd name="connsiteY7" fmla="*/ 766762 h 781427"/>
                <a:gd name="connsiteX8" fmla="*/ 161925 w 938212"/>
                <a:gd name="connsiteY8" fmla="*/ 752475 h 781427"/>
                <a:gd name="connsiteX9" fmla="*/ 190500 w 938212"/>
                <a:gd name="connsiteY9" fmla="*/ 333375 h 781427"/>
                <a:gd name="connsiteX10" fmla="*/ 104775 w 938212"/>
                <a:gd name="connsiteY10" fmla="*/ 404812 h 781427"/>
                <a:gd name="connsiteX11" fmla="*/ 0 w 938212"/>
                <a:gd name="connsiteY11" fmla="*/ 347662 h 781427"/>
                <a:gd name="connsiteX0" fmla="*/ 0 w 938212"/>
                <a:gd name="connsiteY0" fmla="*/ 347662 h 784765"/>
                <a:gd name="connsiteX1" fmla="*/ 309562 w 938212"/>
                <a:gd name="connsiteY1" fmla="*/ 0 h 784765"/>
                <a:gd name="connsiteX2" fmla="*/ 466725 w 938212"/>
                <a:gd name="connsiteY2" fmla="*/ 176212 h 784765"/>
                <a:gd name="connsiteX3" fmla="*/ 614362 w 938212"/>
                <a:gd name="connsiteY3" fmla="*/ 28575 h 784765"/>
                <a:gd name="connsiteX4" fmla="*/ 938212 w 938212"/>
                <a:gd name="connsiteY4" fmla="*/ 338137 h 784765"/>
                <a:gd name="connsiteX5" fmla="*/ 776287 w 938212"/>
                <a:gd name="connsiteY5" fmla="*/ 385762 h 784765"/>
                <a:gd name="connsiteX6" fmla="*/ 728662 w 938212"/>
                <a:gd name="connsiteY6" fmla="*/ 323850 h 784765"/>
                <a:gd name="connsiteX7" fmla="*/ 742950 w 938212"/>
                <a:gd name="connsiteY7" fmla="*/ 766762 h 784765"/>
                <a:gd name="connsiteX8" fmla="*/ 161925 w 938212"/>
                <a:gd name="connsiteY8" fmla="*/ 752475 h 784765"/>
                <a:gd name="connsiteX9" fmla="*/ 190500 w 938212"/>
                <a:gd name="connsiteY9" fmla="*/ 333375 h 784765"/>
                <a:gd name="connsiteX10" fmla="*/ 104775 w 938212"/>
                <a:gd name="connsiteY10" fmla="*/ 404812 h 784765"/>
                <a:gd name="connsiteX11" fmla="*/ 0 w 938212"/>
                <a:gd name="connsiteY11" fmla="*/ 347662 h 78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212" h="784765">
                  <a:moveTo>
                    <a:pt x="0" y="347662"/>
                  </a:moveTo>
                  <a:cubicBezTo>
                    <a:pt x="65087" y="207963"/>
                    <a:pt x="82549" y="58736"/>
                    <a:pt x="309562" y="0"/>
                  </a:cubicBezTo>
                  <a:lnTo>
                    <a:pt x="466725" y="176212"/>
                  </a:lnTo>
                  <a:lnTo>
                    <a:pt x="614362" y="28575"/>
                  </a:lnTo>
                  <a:cubicBezTo>
                    <a:pt x="736600" y="-68263"/>
                    <a:pt x="920749" y="158750"/>
                    <a:pt x="938212" y="338137"/>
                  </a:cubicBezTo>
                  <a:lnTo>
                    <a:pt x="776287" y="385762"/>
                  </a:lnTo>
                  <a:lnTo>
                    <a:pt x="728662" y="323850"/>
                  </a:lnTo>
                  <a:lnTo>
                    <a:pt x="742950" y="766762"/>
                  </a:lnTo>
                  <a:cubicBezTo>
                    <a:pt x="544512" y="804863"/>
                    <a:pt x="355600" y="773906"/>
                    <a:pt x="161925" y="752475"/>
                  </a:cubicBezTo>
                  <a:lnTo>
                    <a:pt x="190500" y="333375"/>
                  </a:lnTo>
                  <a:lnTo>
                    <a:pt x="104775" y="404812"/>
                  </a:lnTo>
                  <a:lnTo>
                    <a:pt x="0" y="34766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7792084" y="2436639"/>
              <a:ext cx="206274" cy="609600"/>
            </a:xfrm>
            <a:custGeom>
              <a:avLst/>
              <a:gdLst>
                <a:gd name="connsiteX0" fmla="*/ 0 w 147638"/>
                <a:gd name="connsiteY0" fmla="*/ 0 h 609600"/>
                <a:gd name="connsiteX1" fmla="*/ 147638 w 147638"/>
                <a:gd name="connsiteY1" fmla="*/ 61912 h 609600"/>
                <a:gd name="connsiteX2" fmla="*/ 33338 w 147638"/>
                <a:gd name="connsiteY2" fmla="*/ 609600 h 609600"/>
                <a:gd name="connsiteX3" fmla="*/ 0 w 147638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46139 w 193777"/>
                <a:gd name="connsiteY0" fmla="*/ 0 h 609600"/>
                <a:gd name="connsiteX1" fmla="*/ 193777 w 193777"/>
                <a:gd name="connsiteY1" fmla="*/ 61912 h 609600"/>
                <a:gd name="connsiteX2" fmla="*/ 79477 w 193777"/>
                <a:gd name="connsiteY2" fmla="*/ 609600 h 609600"/>
                <a:gd name="connsiteX3" fmla="*/ 46139 w 193777"/>
                <a:gd name="connsiteY3" fmla="*/ 0 h 609600"/>
                <a:gd name="connsiteX0" fmla="*/ 56202 w 189552"/>
                <a:gd name="connsiteY0" fmla="*/ 0 h 609600"/>
                <a:gd name="connsiteX1" fmla="*/ 189552 w 189552"/>
                <a:gd name="connsiteY1" fmla="*/ 61912 h 609600"/>
                <a:gd name="connsiteX2" fmla="*/ 75252 w 189552"/>
                <a:gd name="connsiteY2" fmla="*/ 609600 h 609600"/>
                <a:gd name="connsiteX3" fmla="*/ 56202 w 189552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68816 w 202166"/>
                <a:gd name="connsiteY0" fmla="*/ 0 h 609600"/>
                <a:gd name="connsiteX1" fmla="*/ 202166 w 202166"/>
                <a:gd name="connsiteY1" fmla="*/ 61912 h 609600"/>
                <a:gd name="connsiteX2" fmla="*/ 87866 w 202166"/>
                <a:gd name="connsiteY2" fmla="*/ 609600 h 609600"/>
                <a:gd name="connsiteX3" fmla="*/ 68816 w 202166"/>
                <a:gd name="connsiteY3" fmla="*/ 0 h 609600"/>
                <a:gd name="connsiteX0" fmla="*/ 79109 w 212459"/>
                <a:gd name="connsiteY0" fmla="*/ 0 h 609600"/>
                <a:gd name="connsiteX1" fmla="*/ 212459 w 212459"/>
                <a:gd name="connsiteY1" fmla="*/ 61912 h 609600"/>
                <a:gd name="connsiteX2" fmla="*/ 98159 w 212459"/>
                <a:gd name="connsiteY2" fmla="*/ 609600 h 609600"/>
                <a:gd name="connsiteX3" fmla="*/ 79109 w 212459"/>
                <a:gd name="connsiteY3" fmla="*/ 0 h 609600"/>
                <a:gd name="connsiteX0" fmla="*/ 72924 w 206274"/>
                <a:gd name="connsiteY0" fmla="*/ 0 h 609600"/>
                <a:gd name="connsiteX1" fmla="*/ 206274 w 206274"/>
                <a:gd name="connsiteY1" fmla="*/ 61912 h 609600"/>
                <a:gd name="connsiteX2" fmla="*/ 91974 w 206274"/>
                <a:gd name="connsiteY2" fmla="*/ 609600 h 609600"/>
                <a:gd name="connsiteX3" fmla="*/ 72924 w 206274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274" h="609600">
                  <a:moveTo>
                    <a:pt x="72924" y="0"/>
                  </a:moveTo>
                  <a:lnTo>
                    <a:pt x="206274" y="61912"/>
                  </a:lnTo>
                  <a:cubicBezTo>
                    <a:pt x="149124" y="230187"/>
                    <a:pt x="201511" y="574675"/>
                    <a:pt x="91974" y="609600"/>
                  </a:cubicBezTo>
                  <a:cubicBezTo>
                    <a:pt x="-81064" y="434974"/>
                    <a:pt x="36412" y="193675"/>
                    <a:pt x="72924" y="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9" name="88 Forma libre"/>
            <p:cNvSpPr/>
            <p:nvPr/>
          </p:nvSpPr>
          <p:spPr>
            <a:xfrm>
              <a:off x="8655584" y="2436640"/>
              <a:ext cx="204840" cy="630133"/>
            </a:xfrm>
            <a:custGeom>
              <a:avLst/>
              <a:gdLst>
                <a:gd name="connsiteX0" fmla="*/ 0 w 133350"/>
                <a:gd name="connsiteY0" fmla="*/ 47625 h 604837"/>
                <a:gd name="connsiteX1" fmla="*/ 133350 w 133350"/>
                <a:gd name="connsiteY1" fmla="*/ 0 h 604837"/>
                <a:gd name="connsiteX2" fmla="*/ 133350 w 133350"/>
                <a:gd name="connsiteY2" fmla="*/ 604837 h 604837"/>
                <a:gd name="connsiteX3" fmla="*/ 0 w 133350"/>
                <a:gd name="connsiteY3" fmla="*/ 47625 h 604837"/>
                <a:gd name="connsiteX0" fmla="*/ 0 w 188383"/>
                <a:gd name="connsiteY0" fmla="*/ 47625 h 604837"/>
                <a:gd name="connsiteX1" fmla="*/ 133350 w 188383"/>
                <a:gd name="connsiteY1" fmla="*/ 0 h 604837"/>
                <a:gd name="connsiteX2" fmla="*/ 133350 w 188383"/>
                <a:gd name="connsiteY2" fmla="*/ 604837 h 604837"/>
                <a:gd name="connsiteX3" fmla="*/ 0 w 188383"/>
                <a:gd name="connsiteY3" fmla="*/ 47625 h 604837"/>
                <a:gd name="connsiteX0" fmla="*/ 0 w 204840"/>
                <a:gd name="connsiteY0" fmla="*/ 47625 h 604837"/>
                <a:gd name="connsiteX1" fmla="*/ 133350 w 204840"/>
                <a:gd name="connsiteY1" fmla="*/ 0 h 604837"/>
                <a:gd name="connsiteX2" fmla="*/ 133350 w 204840"/>
                <a:gd name="connsiteY2" fmla="*/ 604837 h 604837"/>
                <a:gd name="connsiteX3" fmla="*/ 0 w 204840"/>
                <a:gd name="connsiteY3" fmla="*/ 47625 h 604837"/>
                <a:gd name="connsiteX0" fmla="*/ 0 w 204840"/>
                <a:gd name="connsiteY0" fmla="*/ 47625 h 605866"/>
                <a:gd name="connsiteX1" fmla="*/ 133350 w 204840"/>
                <a:gd name="connsiteY1" fmla="*/ 0 h 605866"/>
                <a:gd name="connsiteX2" fmla="*/ 133350 w 204840"/>
                <a:gd name="connsiteY2" fmla="*/ 604837 h 605866"/>
                <a:gd name="connsiteX3" fmla="*/ 0 w 204840"/>
                <a:gd name="connsiteY3" fmla="*/ 47625 h 605866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05902"/>
                <a:gd name="connsiteX1" fmla="*/ 133350 w 204840"/>
                <a:gd name="connsiteY1" fmla="*/ 0 h 605902"/>
                <a:gd name="connsiteX2" fmla="*/ 133350 w 204840"/>
                <a:gd name="connsiteY2" fmla="*/ 604837 h 605902"/>
                <a:gd name="connsiteX3" fmla="*/ 0 w 204840"/>
                <a:gd name="connsiteY3" fmla="*/ 47625 h 605902"/>
                <a:gd name="connsiteX0" fmla="*/ 0 w 204840"/>
                <a:gd name="connsiteY0" fmla="*/ 47625 h 620096"/>
                <a:gd name="connsiteX1" fmla="*/ 133350 w 204840"/>
                <a:gd name="connsiteY1" fmla="*/ 0 h 620096"/>
                <a:gd name="connsiteX2" fmla="*/ 133350 w 204840"/>
                <a:gd name="connsiteY2" fmla="*/ 604837 h 620096"/>
                <a:gd name="connsiteX3" fmla="*/ 0 w 204840"/>
                <a:gd name="connsiteY3" fmla="*/ 47625 h 620096"/>
                <a:gd name="connsiteX0" fmla="*/ 0 w 204840"/>
                <a:gd name="connsiteY0" fmla="*/ 47625 h 630133"/>
                <a:gd name="connsiteX1" fmla="*/ 133350 w 204840"/>
                <a:gd name="connsiteY1" fmla="*/ 0 h 630133"/>
                <a:gd name="connsiteX2" fmla="*/ 133350 w 204840"/>
                <a:gd name="connsiteY2" fmla="*/ 604837 h 630133"/>
                <a:gd name="connsiteX3" fmla="*/ 0 w 204840"/>
                <a:gd name="connsiteY3" fmla="*/ 47625 h 63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840" h="630133">
                  <a:moveTo>
                    <a:pt x="0" y="47625"/>
                  </a:moveTo>
                  <a:lnTo>
                    <a:pt x="133350" y="0"/>
                  </a:lnTo>
                  <a:cubicBezTo>
                    <a:pt x="257175" y="230187"/>
                    <a:pt x="195262" y="465138"/>
                    <a:pt x="133350" y="604837"/>
                  </a:cubicBezTo>
                  <a:cubicBezTo>
                    <a:pt x="-49213" y="747713"/>
                    <a:pt x="144463" y="247650"/>
                    <a:pt x="0" y="47625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0" name="89 Forma libre"/>
            <p:cNvSpPr/>
            <p:nvPr/>
          </p:nvSpPr>
          <p:spPr>
            <a:xfrm>
              <a:off x="8030139" y="2836688"/>
              <a:ext cx="138113" cy="169069"/>
            </a:xfrm>
            <a:custGeom>
              <a:avLst/>
              <a:gdLst>
                <a:gd name="connsiteX0" fmla="*/ 33337 w 133350"/>
                <a:gd name="connsiteY0" fmla="*/ 0 h 171450"/>
                <a:gd name="connsiteX1" fmla="*/ 133350 w 133350"/>
                <a:gd name="connsiteY1" fmla="*/ 28575 h 171450"/>
                <a:gd name="connsiteX2" fmla="*/ 0 w 133350"/>
                <a:gd name="connsiteY2" fmla="*/ 171450 h 171450"/>
                <a:gd name="connsiteX3" fmla="*/ 33337 w 133350"/>
                <a:gd name="connsiteY3" fmla="*/ 0 h 171450"/>
                <a:gd name="connsiteX0" fmla="*/ 33337 w 152400"/>
                <a:gd name="connsiteY0" fmla="*/ 0 h 171450"/>
                <a:gd name="connsiteX1" fmla="*/ 152400 w 152400"/>
                <a:gd name="connsiteY1" fmla="*/ 19050 h 171450"/>
                <a:gd name="connsiteX2" fmla="*/ 0 w 152400"/>
                <a:gd name="connsiteY2" fmla="*/ 171450 h 171450"/>
                <a:gd name="connsiteX3" fmla="*/ 33337 w 152400"/>
                <a:gd name="connsiteY3" fmla="*/ 0 h 171450"/>
                <a:gd name="connsiteX0" fmla="*/ 19050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19050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  <a:gd name="connsiteX0" fmla="*/ 9525 w 138113"/>
                <a:gd name="connsiteY0" fmla="*/ 0 h 169069"/>
                <a:gd name="connsiteX1" fmla="*/ 138113 w 138113"/>
                <a:gd name="connsiteY1" fmla="*/ 19050 h 169069"/>
                <a:gd name="connsiteX2" fmla="*/ 0 w 138113"/>
                <a:gd name="connsiteY2" fmla="*/ 169069 h 169069"/>
                <a:gd name="connsiteX3" fmla="*/ 9525 w 138113"/>
                <a:gd name="connsiteY3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3" h="169069">
                  <a:moveTo>
                    <a:pt x="9525" y="0"/>
                  </a:moveTo>
                  <a:lnTo>
                    <a:pt x="138113" y="19050"/>
                  </a:lnTo>
                  <a:cubicBezTo>
                    <a:pt x="111125" y="76201"/>
                    <a:pt x="55563" y="135732"/>
                    <a:pt x="0" y="169069"/>
                  </a:cubicBezTo>
                  <a:lnTo>
                    <a:pt x="9525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8476989" y="2841451"/>
              <a:ext cx="140493" cy="164306"/>
            </a:xfrm>
            <a:custGeom>
              <a:avLst/>
              <a:gdLst>
                <a:gd name="connsiteX0" fmla="*/ 0 w 109537"/>
                <a:gd name="connsiteY0" fmla="*/ 9525 h 133350"/>
                <a:gd name="connsiteX1" fmla="*/ 90487 w 109537"/>
                <a:gd name="connsiteY1" fmla="*/ 0 h 133350"/>
                <a:gd name="connsiteX2" fmla="*/ 109537 w 109537"/>
                <a:gd name="connsiteY2" fmla="*/ 133350 h 133350"/>
                <a:gd name="connsiteX3" fmla="*/ 0 w 109537"/>
                <a:gd name="connsiteY3" fmla="*/ 9525 h 133350"/>
                <a:gd name="connsiteX0" fmla="*/ 0 w 114299"/>
                <a:gd name="connsiteY0" fmla="*/ 9525 h 169068"/>
                <a:gd name="connsiteX1" fmla="*/ 90487 w 114299"/>
                <a:gd name="connsiteY1" fmla="*/ 0 h 169068"/>
                <a:gd name="connsiteX2" fmla="*/ 114299 w 114299"/>
                <a:gd name="connsiteY2" fmla="*/ 169068 h 169068"/>
                <a:gd name="connsiteX3" fmla="*/ 0 w 114299"/>
                <a:gd name="connsiteY3" fmla="*/ 9525 h 169068"/>
                <a:gd name="connsiteX0" fmla="*/ 0 w 114299"/>
                <a:gd name="connsiteY0" fmla="*/ 4763 h 164306"/>
                <a:gd name="connsiteX1" fmla="*/ 100012 w 114299"/>
                <a:gd name="connsiteY1" fmla="*/ 0 h 164306"/>
                <a:gd name="connsiteX2" fmla="*/ 114299 w 114299"/>
                <a:gd name="connsiteY2" fmla="*/ 164306 h 164306"/>
                <a:gd name="connsiteX3" fmla="*/ 0 w 114299"/>
                <a:gd name="connsiteY3" fmla="*/ 4763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  <a:gd name="connsiteX0" fmla="*/ 0 w 140493"/>
                <a:gd name="connsiteY0" fmla="*/ 16669 h 164306"/>
                <a:gd name="connsiteX1" fmla="*/ 126206 w 140493"/>
                <a:gd name="connsiteY1" fmla="*/ 0 h 164306"/>
                <a:gd name="connsiteX2" fmla="*/ 140493 w 140493"/>
                <a:gd name="connsiteY2" fmla="*/ 164306 h 164306"/>
                <a:gd name="connsiteX3" fmla="*/ 0 w 140493"/>
                <a:gd name="connsiteY3" fmla="*/ 16669 h 164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493" h="164306">
                  <a:moveTo>
                    <a:pt x="0" y="16669"/>
                  </a:moveTo>
                  <a:lnTo>
                    <a:pt x="126206" y="0"/>
                  </a:lnTo>
                  <a:cubicBezTo>
                    <a:pt x="128587" y="59532"/>
                    <a:pt x="135731" y="109537"/>
                    <a:pt x="140493" y="164306"/>
                  </a:cubicBezTo>
                  <a:cubicBezTo>
                    <a:pt x="93662" y="134144"/>
                    <a:pt x="23018" y="73025"/>
                    <a:pt x="0" y="16669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2" name="91 Forma libre"/>
            <p:cNvSpPr/>
            <p:nvPr/>
          </p:nvSpPr>
          <p:spPr>
            <a:xfrm>
              <a:off x="7976435" y="2862119"/>
              <a:ext cx="661491" cy="1119632"/>
            </a:xfrm>
            <a:custGeom>
              <a:avLst/>
              <a:gdLst>
                <a:gd name="connsiteX0" fmla="*/ 209550 w 633413"/>
                <a:gd name="connsiteY0" fmla="*/ 0 h 1162050"/>
                <a:gd name="connsiteX1" fmla="*/ 447675 w 633413"/>
                <a:gd name="connsiteY1" fmla="*/ 0 h 1162050"/>
                <a:gd name="connsiteX2" fmla="*/ 623888 w 633413"/>
                <a:gd name="connsiteY2" fmla="*/ 200025 h 1162050"/>
                <a:gd name="connsiteX3" fmla="*/ 633413 w 633413"/>
                <a:gd name="connsiteY3" fmla="*/ 1128713 h 1162050"/>
                <a:gd name="connsiteX4" fmla="*/ 452438 w 633413"/>
                <a:gd name="connsiteY4" fmla="*/ 1138238 h 1162050"/>
                <a:gd name="connsiteX5" fmla="*/ 381000 w 633413"/>
                <a:gd name="connsiteY5" fmla="*/ 171450 h 1162050"/>
                <a:gd name="connsiteX6" fmla="*/ 271463 w 633413"/>
                <a:gd name="connsiteY6" fmla="*/ 176213 h 1162050"/>
                <a:gd name="connsiteX7" fmla="*/ 200025 w 633413"/>
                <a:gd name="connsiteY7" fmla="*/ 1162050 h 1162050"/>
                <a:gd name="connsiteX8" fmla="*/ 0 w 633413"/>
                <a:gd name="connsiteY8" fmla="*/ 1109663 h 1162050"/>
                <a:gd name="connsiteX9" fmla="*/ 28575 w 633413"/>
                <a:gd name="connsiteY9" fmla="*/ 180975 h 1162050"/>
                <a:gd name="connsiteX10" fmla="*/ 209550 w 633413"/>
                <a:gd name="connsiteY10" fmla="*/ 0 h 1162050"/>
                <a:gd name="connsiteX0" fmla="*/ 234950 w 633413"/>
                <a:gd name="connsiteY0" fmla="*/ 0 h 1171575"/>
                <a:gd name="connsiteX1" fmla="*/ 447675 w 633413"/>
                <a:gd name="connsiteY1" fmla="*/ 9525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28575 w 633413"/>
                <a:gd name="connsiteY9" fmla="*/ 190500 h 1171575"/>
                <a:gd name="connsiteX10" fmla="*/ 234950 w 633413"/>
                <a:gd name="connsiteY10" fmla="*/ 0 h 1171575"/>
                <a:gd name="connsiteX0" fmla="*/ 234950 w 633413"/>
                <a:gd name="connsiteY0" fmla="*/ 0 h 1171575"/>
                <a:gd name="connsiteX1" fmla="*/ 450850 w 633413"/>
                <a:gd name="connsiteY1" fmla="*/ 0 h 1171575"/>
                <a:gd name="connsiteX2" fmla="*/ 623888 w 633413"/>
                <a:gd name="connsiteY2" fmla="*/ 209550 h 1171575"/>
                <a:gd name="connsiteX3" fmla="*/ 633413 w 633413"/>
                <a:gd name="connsiteY3" fmla="*/ 1138238 h 1171575"/>
                <a:gd name="connsiteX4" fmla="*/ 452438 w 633413"/>
                <a:gd name="connsiteY4" fmla="*/ 1147763 h 1171575"/>
                <a:gd name="connsiteX5" fmla="*/ 381000 w 633413"/>
                <a:gd name="connsiteY5" fmla="*/ 180975 h 1171575"/>
                <a:gd name="connsiteX6" fmla="*/ 271463 w 633413"/>
                <a:gd name="connsiteY6" fmla="*/ 185738 h 1171575"/>
                <a:gd name="connsiteX7" fmla="*/ 200025 w 633413"/>
                <a:gd name="connsiteY7" fmla="*/ 1171575 h 1171575"/>
                <a:gd name="connsiteX8" fmla="*/ 0 w 633413"/>
                <a:gd name="connsiteY8" fmla="*/ 1119188 h 1171575"/>
                <a:gd name="connsiteX9" fmla="*/ 47625 w 633413"/>
                <a:gd name="connsiteY9" fmla="*/ 187325 h 1171575"/>
                <a:gd name="connsiteX10" fmla="*/ 234950 w 633413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36588"/>
                <a:gd name="connsiteY0" fmla="*/ 0 h 1171575"/>
                <a:gd name="connsiteX1" fmla="*/ 450850 w 636588"/>
                <a:gd name="connsiteY1" fmla="*/ 0 h 1171575"/>
                <a:gd name="connsiteX2" fmla="*/ 636588 w 636588"/>
                <a:gd name="connsiteY2" fmla="*/ 184150 h 1171575"/>
                <a:gd name="connsiteX3" fmla="*/ 633413 w 636588"/>
                <a:gd name="connsiteY3" fmla="*/ 1138238 h 1171575"/>
                <a:gd name="connsiteX4" fmla="*/ 452438 w 636588"/>
                <a:gd name="connsiteY4" fmla="*/ 1147763 h 1171575"/>
                <a:gd name="connsiteX5" fmla="*/ 381000 w 636588"/>
                <a:gd name="connsiteY5" fmla="*/ 180975 h 1171575"/>
                <a:gd name="connsiteX6" fmla="*/ 271463 w 636588"/>
                <a:gd name="connsiteY6" fmla="*/ 185738 h 1171575"/>
                <a:gd name="connsiteX7" fmla="*/ 200025 w 636588"/>
                <a:gd name="connsiteY7" fmla="*/ 1171575 h 1171575"/>
                <a:gd name="connsiteX8" fmla="*/ 0 w 636588"/>
                <a:gd name="connsiteY8" fmla="*/ 1119188 h 1171575"/>
                <a:gd name="connsiteX9" fmla="*/ 47625 w 636588"/>
                <a:gd name="connsiteY9" fmla="*/ 187325 h 1171575"/>
                <a:gd name="connsiteX10" fmla="*/ 234950 w 636588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52438 w 662017"/>
                <a:gd name="connsiteY4" fmla="*/ 1147763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71575"/>
                <a:gd name="connsiteX1" fmla="*/ 450850 w 662017"/>
                <a:gd name="connsiteY1" fmla="*/ 0 h 1171575"/>
                <a:gd name="connsiteX2" fmla="*/ 636588 w 662017"/>
                <a:gd name="connsiteY2" fmla="*/ 184150 h 1171575"/>
                <a:gd name="connsiteX3" fmla="*/ 661988 w 662017"/>
                <a:gd name="connsiteY3" fmla="*/ 1084263 h 1171575"/>
                <a:gd name="connsiteX4" fmla="*/ 436563 w 662017"/>
                <a:gd name="connsiteY4" fmla="*/ 1081088 h 1171575"/>
                <a:gd name="connsiteX5" fmla="*/ 381000 w 662017"/>
                <a:gd name="connsiteY5" fmla="*/ 180975 h 1171575"/>
                <a:gd name="connsiteX6" fmla="*/ 271463 w 662017"/>
                <a:gd name="connsiteY6" fmla="*/ 185738 h 1171575"/>
                <a:gd name="connsiteX7" fmla="*/ 200025 w 662017"/>
                <a:gd name="connsiteY7" fmla="*/ 1171575 h 1171575"/>
                <a:gd name="connsiteX8" fmla="*/ 0 w 662017"/>
                <a:gd name="connsiteY8" fmla="*/ 1119188 h 1171575"/>
                <a:gd name="connsiteX9" fmla="*/ 47625 w 662017"/>
                <a:gd name="connsiteY9" fmla="*/ 187325 h 1171575"/>
                <a:gd name="connsiteX10" fmla="*/ 234950 w 662017"/>
                <a:gd name="connsiteY10" fmla="*/ 0 h 1171575"/>
                <a:gd name="connsiteX0" fmla="*/ 234950 w 662017"/>
                <a:gd name="connsiteY0" fmla="*/ 0 h 1119188"/>
                <a:gd name="connsiteX1" fmla="*/ 450850 w 662017"/>
                <a:gd name="connsiteY1" fmla="*/ 0 h 1119188"/>
                <a:gd name="connsiteX2" fmla="*/ 636588 w 662017"/>
                <a:gd name="connsiteY2" fmla="*/ 184150 h 1119188"/>
                <a:gd name="connsiteX3" fmla="*/ 661988 w 662017"/>
                <a:gd name="connsiteY3" fmla="*/ 1084263 h 1119188"/>
                <a:gd name="connsiteX4" fmla="*/ 436563 w 662017"/>
                <a:gd name="connsiteY4" fmla="*/ 1081088 h 1119188"/>
                <a:gd name="connsiteX5" fmla="*/ 381000 w 662017"/>
                <a:gd name="connsiteY5" fmla="*/ 180975 h 1119188"/>
                <a:gd name="connsiteX6" fmla="*/ 271463 w 662017"/>
                <a:gd name="connsiteY6" fmla="*/ 185738 h 1119188"/>
                <a:gd name="connsiteX7" fmla="*/ 250825 w 662017"/>
                <a:gd name="connsiteY7" fmla="*/ 1089025 h 1119188"/>
                <a:gd name="connsiteX8" fmla="*/ 0 w 662017"/>
                <a:gd name="connsiteY8" fmla="*/ 1119188 h 1119188"/>
                <a:gd name="connsiteX9" fmla="*/ 47625 w 662017"/>
                <a:gd name="connsiteY9" fmla="*/ 187325 h 1119188"/>
                <a:gd name="connsiteX10" fmla="*/ 234950 w 662017"/>
                <a:gd name="connsiteY10" fmla="*/ 0 h 1119188"/>
                <a:gd name="connsiteX0" fmla="*/ 209550 w 636617"/>
                <a:gd name="connsiteY0" fmla="*/ 0 h 1089025"/>
                <a:gd name="connsiteX1" fmla="*/ 425450 w 636617"/>
                <a:gd name="connsiteY1" fmla="*/ 0 h 1089025"/>
                <a:gd name="connsiteX2" fmla="*/ 611188 w 636617"/>
                <a:gd name="connsiteY2" fmla="*/ 184150 h 1089025"/>
                <a:gd name="connsiteX3" fmla="*/ 636588 w 636617"/>
                <a:gd name="connsiteY3" fmla="*/ 1084263 h 1089025"/>
                <a:gd name="connsiteX4" fmla="*/ 411163 w 636617"/>
                <a:gd name="connsiteY4" fmla="*/ 1081088 h 1089025"/>
                <a:gd name="connsiteX5" fmla="*/ 355600 w 636617"/>
                <a:gd name="connsiteY5" fmla="*/ 180975 h 1089025"/>
                <a:gd name="connsiteX6" fmla="*/ 246063 w 636617"/>
                <a:gd name="connsiteY6" fmla="*/ 185738 h 1089025"/>
                <a:gd name="connsiteX7" fmla="*/ 225425 w 636617"/>
                <a:gd name="connsiteY7" fmla="*/ 1089025 h 1089025"/>
                <a:gd name="connsiteX8" fmla="*/ 0 w 636617"/>
                <a:gd name="connsiteY8" fmla="*/ 1087438 h 1089025"/>
                <a:gd name="connsiteX9" fmla="*/ 22225 w 636617"/>
                <a:gd name="connsiteY9" fmla="*/ 187325 h 1089025"/>
                <a:gd name="connsiteX10" fmla="*/ 209550 w 636617"/>
                <a:gd name="connsiteY10" fmla="*/ 0 h 1089025"/>
                <a:gd name="connsiteX0" fmla="*/ 222757 w 649824"/>
                <a:gd name="connsiteY0" fmla="*/ 0 h 1089025"/>
                <a:gd name="connsiteX1" fmla="*/ 438657 w 649824"/>
                <a:gd name="connsiteY1" fmla="*/ 0 h 1089025"/>
                <a:gd name="connsiteX2" fmla="*/ 624395 w 649824"/>
                <a:gd name="connsiteY2" fmla="*/ 184150 h 1089025"/>
                <a:gd name="connsiteX3" fmla="*/ 649795 w 649824"/>
                <a:gd name="connsiteY3" fmla="*/ 1084263 h 1089025"/>
                <a:gd name="connsiteX4" fmla="*/ 424370 w 649824"/>
                <a:gd name="connsiteY4" fmla="*/ 1081088 h 1089025"/>
                <a:gd name="connsiteX5" fmla="*/ 368807 w 649824"/>
                <a:gd name="connsiteY5" fmla="*/ 180975 h 1089025"/>
                <a:gd name="connsiteX6" fmla="*/ 259270 w 649824"/>
                <a:gd name="connsiteY6" fmla="*/ 185738 h 1089025"/>
                <a:gd name="connsiteX7" fmla="*/ 238632 w 649824"/>
                <a:gd name="connsiteY7" fmla="*/ 1089025 h 1089025"/>
                <a:gd name="connsiteX8" fmla="*/ 13207 w 649824"/>
                <a:gd name="connsiteY8" fmla="*/ 1087438 h 1089025"/>
                <a:gd name="connsiteX9" fmla="*/ 35432 w 649824"/>
                <a:gd name="connsiteY9" fmla="*/ 187325 h 1089025"/>
                <a:gd name="connsiteX10" fmla="*/ 222757 w 649824"/>
                <a:gd name="connsiteY10" fmla="*/ 0 h 1089025"/>
                <a:gd name="connsiteX0" fmla="*/ 242088 w 669155"/>
                <a:gd name="connsiteY0" fmla="*/ 0 h 1089025"/>
                <a:gd name="connsiteX1" fmla="*/ 457988 w 669155"/>
                <a:gd name="connsiteY1" fmla="*/ 0 h 1089025"/>
                <a:gd name="connsiteX2" fmla="*/ 643726 w 669155"/>
                <a:gd name="connsiteY2" fmla="*/ 184150 h 1089025"/>
                <a:gd name="connsiteX3" fmla="*/ 669126 w 669155"/>
                <a:gd name="connsiteY3" fmla="*/ 1084263 h 1089025"/>
                <a:gd name="connsiteX4" fmla="*/ 443701 w 669155"/>
                <a:gd name="connsiteY4" fmla="*/ 1081088 h 1089025"/>
                <a:gd name="connsiteX5" fmla="*/ 388138 w 669155"/>
                <a:gd name="connsiteY5" fmla="*/ 180975 h 1089025"/>
                <a:gd name="connsiteX6" fmla="*/ 278601 w 669155"/>
                <a:gd name="connsiteY6" fmla="*/ 185738 h 1089025"/>
                <a:gd name="connsiteX7" fmla="*/ 257963 w 669155"/>
                <a:gd name="connsiteY7" fmla="*/ 1089025 h 1089025"/>
                <a:gd name="connsiteX8" fmla="*/ 10313 w 669155"/>
                <a:gd name="connsiteY8" fmla="*/ 1068388 h 1089025"/>
                <a:gd name="connsiteX9" fmla="*/ 54763 w 669155"/>
                <a:gd name="connsiteY9" fmla="*/ 187325 h 1089025"/>
                <a:gd name="connsiteX10" fmla="*/ 242088 w 669155"/>
                <a:gd name="connsiteY10" fmla="*/ 0 h 1089025"/>
                <a:gd name="connsiteX0" fmla="*/ 234424 w 661491"/>
                <a:gd name="connsiteY0" fmla="*/ 0 h 1089025"/>
                <a:gd name="connsiteX1" fmla="*/ 450324 w 661491"/>
                <a:gd name="connsiteY1" fmla="*/ 0 h 1089025"/>
                <a:gd name="connsiteX2" fmla="*/ 636062 w 661491"/>
                <a:gd name="connsiteY2" fmla="*/ 184150 h 1089025"/>
                <a:gd name="connsiteX3" fmla="*/ 661462 w 661491"/>
                <a:gd name="connsiteY3" fmla="*/ 1084263 h 1089025"/>
                <a:gd name="connsiteX4" fmla="*/ 436037 w 661491"/>
                <a:gd name="connsiteY4" fmla="*/ 1081088 h 1089025"/>
                <a:gd name="connsiteX5" fmla="*/ 380474 w 661491"/>
                <a:gd name="connsiteY5" fmla="*/ 180975 h 1089025"/>
                <a:gd name="connsiteX6" fmla="*/ 270937 w 661491"/>
                <a:gd name="connsiteY6" fmla="*/ 185738 h 1089025"/>
                <a:gd name="connsiteX7" fmla="*/ 250299 w 661491"/>
                <a:gd name="connsiteY7" fmla="*/ 1089025 h 1089025"/>
                <a:gd name="connsiteX8" fmla="*/ 2649 w 661491"/>
                <a:gd name="connsiteY8" fmla="*/ 1068388 h 1089025"/>
                <a:gd name="connsiteX9" fmla="*/ 47099 w 661491"/>
                <a:gd name="connsiteY9" fmla="*/ 187325 h 1089025"/>
                <a:gd name="connsiteX10" fmla="*/ 234424 w 661491"/>
                <a:gd name="connsiteY10" fmla="*/ 0 h 1089025"/>
                <a:gd name="connsiteX0" fmla="*/ 234424 w 661491"/>
                <a:gd name="connsiteY0" fmla="*/ 0 h 1109515"/>
                <a:gd name="connsiteX1" fmla="*/ 450324 w 661491"/>
                <a:gd name="connsiteY1" fmla="*/ 0 h 1109515"/>
                <a:gd name="connsiteX2" fmla="*/ 636062 w 661491"/>
                <a:gd name="connsiteY2" fmla="*/ 184150 h 1109515"/>
                <a:gd name="connsiteX3" fmla="*/ 661462 w 661491"/>
                <a:gd name="connsiteY3" fmla="*/ 1084263 h 1109515"/>
                <a:gd name="connsiteX4" fmla="*/ 436037 w 661491"/>
                <a:gd name="connsiteY4" fmla="*/ 1081088 h 1109515"/>
                <a:gd name="connsiteX5" fmla="*/ 380474 w 661491"/>
                <a:gd name="connsiteY5" fmla="*/ 180975 h 1109515"/>
                <a:gd name="connsiteX6" fmla="*/ 270937 w 661491"/>
                <a:gd name="connsiteY6" fmla="*/ 185738 h 1109515"/>
                <a:gd name="connsiteX7" fmla="*/ 250299 w 661491"/>
                <a:gd name="connsiteY7" fmla="*/ 1089025 h 1109515"/>
                <a:gd name="connsiteX8" fmla="*/ 2649 w 661491"/>
                <a:gd name="connsiteY8" fmla="*/ 1068388 h 1109515"/>
                <a:gd name="connsiteX9" fmla="*/ 47099 w 661491"/>
                <a:gd name="connsiteY9" fmla="*/ 187325 h 1109515"/>
                <a:gd name="connsiteX10" fmla="*/ 234424 w 661491"/>
                <a:gd name="connsiteY10" fmla="*/ 0 h 1109515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7093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  <a:gd name="connsiteX0" fmla="*/ 234424 w 661491"/>
                <a:gd name="connsiteY0" fmla="*/ 0 h 1119632"/>
                <a:gd name="connsiteX1" fmla="*/ 450324 w 661491"/>
                <a:gd name="connsiteY1" fmla="*/ 0 h 1119632"/>
                <a:gd name="connsiteX2" fmla="*/ 636062 w 661491"/>
                <a:gd name="connsiteY2" fmla="*/ 184150 h 1119632"/>
                <a:gd name="connsiteX3" fmla="*/ 661462 w 661491"/>
                <a:gd name="connsiteY3" fmla="*/ 1084263 h 1119632"/>
                <a:gd name="connsiteX4" fmla="*/ 436037 w 661491"/>
                <a:gd name="connsiteY4" fmla="*/ 1081088 h 1119632"/>
                <a:gd name="connsiteX5" fmla="*/ 380474 w 661491"/>
                <a:gd name="connsiteY5" fmla="*/ 180975 h 1119632"/>
                <a:gd name="connsiteX6" fmla="*/ 289987 w 661491"/>
                <a:gd name="connsiteY6" fmla="*/ 185738 h 1119632"/>
                <a:gd name="connsiteX7" fmla="*/ 250299 w 661491"/>
                <a:gd name="connsiteY7" fmla="*/ 1089025 h 1119632"/>
                <a:gd name="connsiteX8" fmla="*/ 2649 w 661491"/>
                <a:gd name="connsiteY8" fmla="*/ 1068388 h 1119632"/>
                <a:gd name="connsiteX9" fmla="*/ 47099 w 661491"/>
                <a:gd name="connsiteY9" fmla="*/ 187325 h 1119632"/>
                <a:gd name="connsiteX10" fmla="*/ 234424 w 661491"/>
                <a:gd name="connsiteY10" fmla="*/ 0 h 111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1491" h="1119632">
                  <a:moveTo>
                    <a:pt x="234424" y="0"/>
                  </a:moveTo>
                  <a:lnTo>
                    <a:pt x="450324" y="0"/>
                  </a:lnTo>
                  <a:cubicBezTo>
                    <a:pt x="512237" y="61383"/>
                    <a:pt x="548749" y="170392"/>
                    <a:pt x="636062" y="184150"/>
                  </a:cubicBezTo>
                  <a:cubicBezTo>
                    <a:pt x="635004" y="502179"/>
                    <a:pt x="662520" y="766234"/>
                    <a:pt x="661462" y="1084263"/>
                  </a:cubicBezTo>
                  <a:cubicBezTo>
                    <a:pt x="599020" y="1118130"/>
                    <a:pt x="495304" y="1120246"/>
                    <a:pt x="436037" y="1081088"/>
                  </a:cubicBezTo>
                  <a:lnTo>
                    <a:pt x="380474" y="180975"/>
                  </a:lnTo>
                  <a:lnTo>
                    <a:pt x="289987" y="185738"/>
                  </a:lnTo>
                  <a:cubicBezTo>
                    <a:pt x="270408" y="486834"/>
                    <a:pt x="257178" y="787929"/>
                    <a:pt x="250299" y="1089025"/>
                  </a:cubicBezTo>
                  <a:cubicBezTo>
                    <a:pt x="167749" y="1142471"/>
                    <a:pt x="66149" y="1119717"/>
                    <a:pt x="2649" y="1068388"/>
                  </a:cubicBezTo>
                  <a:cubicBezTo>
                    <a:pt x="-12168" y="800100"/>
                    <a:pt x="39691" y="487363"/>
                    <a:pt x="47099" y="187325"/>
                  </a:cubicBezTo>
                  <a:cubicBezTo>
                    <a:pt x="150816" y="149225"/>
                    <a:pt x="194207" y="85725"/>
                    <a:pt x="234424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3" name="92 Triángulo isósceles"/>
          <p:cNvSpPr/>
          <p:nvPr/>
        </p:nvSpPr>
        <p:spPr>
          <a:xfrm rot="5400000">
            <a:off x="4630283" y="5449747"/>
            <a:ext cx="918313" cy="1034878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93 CuadroTexto"/>
          <p:cNvSpPr txBox="1"/>
          <p:nvPr/>
        </p:nvSpPr>
        <p:spPr>
          <a:xfrm>
            <a:off x="5796136" y="5717823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46</a:t>
            </a:r>
            <a:endParaRPr lang="es-MX" sz="3200" dirty="0"/>
          </a:p>
        </p:txBody>
      </p:sp>
      <p:sp>
        <p:nvSpPr>
          <p:cNvPr id="98" name="97 CuadroTexto"/>
          <p:cNvSpPr txBox="1"/>
          <p:nvPr/>
        </p:nvSpPr>
        <p:spPr>
          <a:xfrm>
            <a:off x="5151442" y="655022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 smtClean="0">
                <a:solidFill>
                  <a:schemeClr val="bg1"/>
                </a:solidFill>
              </a:rPr>
              <a:t>Heinze</a:t>
            </a:r>
            <a:r>
              <a:rPr lang="es-MX" sz="1400" dirty="0" smtClean="0">
                <a:solidFill>
                  <a:schemeClr val="bg1"/>
                </a:solidFill>
              </a:rPr>
              <a:t> y Cols. 2016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26371" y="1156102"/>
            <a:ext cx="359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 Depresión:</a:t>
            </a:r>
            <a:endParaRPr lang="es-MX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411760" y="655022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TOTAL DE PACIENTES</a:t>
            </a:r>
            <a:endParaRPr lang="es-MX" dirty="0"/>
          </a:p>
        </p:txBody>
      </p:sp>
      <p:pic>
        <p:nvPicPr>
          <p:cNvPr id="52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026371" y="778501"/>
            <a:ext cx="31929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(México)</a:t>
            </a:r>
          </a:p>
          <a:p>
            <a:pPr algn="ctr"/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8064" y="655022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 smtClean="0">
                <a:solidFill>
                  <a:schemeClr val="bg1"/>
                </a:solidFill>
              </a:rPr>
              <a:t>Heinze</a:t>
            </a:r>
            <a:r>
              <a:rPr lang="es-MX" sz="1400" dirty="0" smtClean="0">
                <a:solidFill>
                  <a:schemeClr val="bg1"/>
                </a:solidFill>
              </a:rPr>
              <a:t> y Cols. 2016.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1896" y="475139"/>
            <a:ext cx="849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WHO 5 (escala de bienestar)</a:t>
            </a:r>
          </a:p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Depresión y calidad de vida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6824" y="1988840"/>
            <a:ext cx="849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Mostró un índice </a:t>
            </a:r>
            <a:r>
              <a:rPr lang="es-MX" sz="2400" u="sng" dirty="0" smtClean="0"/>
              <a:t>más elevado </a:t>
            </a:r>
            <a:r>
              <a:rPr lang="es-MX" sz="2400" dirty="0" smtClean="0"/>
              <a:t>para pacientes diabéticos sin depresión (P&lt; 0.001)</a:t>
            </a:r>
            <a:endParaRPr lang="es-MX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483768" y="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</a:t>
            </a:r>
          </a:p>
        </p:txBody>
      </p:sp>
      <p:pic>
        <p:nvPicPr>
          <p:cNvPr id="8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82163" y="1196752"/>
            <a:ext cx="102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(México)</a:t>
            </a:r>
          </a:p>
        </p:txBody>
      </p:sp>
    </p:spTree>
    <p:extLst>
      <p:ext uri="{BB962C8B-B14F-4D97-AF65-F5344CB8AC3E}">
        <p14:creationId xmlns:p14="http://schemas.microsoft.com/office/powerpoint/2010/main" val="14117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8064" y="655022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 smtClean="0">
                <a:solidFill>
                  <a:schemeClr val="bg1"/>
                </a:solidFill>
              </a:rPr>
              <a:t>Heinze</a:t>
            </a:r>
            <a:r>
              <a:rPr lang="es-MX" sz="1400" dirty="0" smtClean="0">
                <a:solidFill>
                  <a:schemeClr val="bg1"/>
                </a:solidFill>
              </a:rPr>
              <a:t> y Cols. 2016.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84610" y="3046648"/>
            <a:ext cx="2183534" cy="7920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4128305" y="3204845"/>
            <a:ext cx="12241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PAID</a:t>
            </a:r>
          </a:p>
          <a:p>
            <a:pPr algn="ctr"/>
            <a:endParaRPr lang="es-MX" dirty="0" smtClean="0"/>
          </a:p>
        </p:txBody>
      </p:sp>
      <p:sp>
        <p:nvSpPr>
          <p:cNvPr id="5" name="4 Flecha doblada hacia arriba"/>
          <p:cNvSpPr/>
          <p:nvPr/>
        </p:nvSpPr>
        <p:spPr>
          <a:xfrm rot="16200000">
            <a:off x="3461033" y="1520788"/>
            <a:ext cx="1633872" cy="1417848"/>
          </a:xfrm>
          <a:prstGeom prst="bentUp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7144" y="548680"/>
            <a:ext cx="35167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>
                <a:solidFill>
                  <a:schemeClr val="bg1"/>
                </a:solidFill>
              </a:rPr>
              <a:t>Escala que evalúa la angustia y problemas en pacientes diabéticos, relacionados con depresión,  apoyo social, apego al tratamiento y estilo de afrontamiento de la enfermedad.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13" name="12 Flecha doblada hacia arriba"/>
          <p:cNvSpPr/>
          <p:nvPr/>
        </p:nvSpPr>
        <p:spPr>
          <a:xfrm flipV="1">
            <a:off x="5877262" y="3415308"/>
            <a:ext cx="1323528" cy="1738941"/>
          </a:xfrm>
          <a:prstGeom prst="bentUp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796136" y="33569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¿Para qué?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159712" y="5013176"/>
            <a:ext cx="351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>
                <a:solidFill>
                  <a:schemeClr val="bg1"/>
                </a:solidFill>
              </a:rPr>
              <a:t>Muestra mayor malestar en pacientes diabéticos deprimidos que los que no tienen depresión (</a:t>
            </a:r>
            <a:r>
              <a:rPr lang="es-MX" sz="2000" dirty="0" smtClean="0">
                <a:solidFill>
                  <a:schemeClr val="bg1"/>
                </a:solidFill>
              </a:rPr>
              <a:t>P</a:t>
            </a:r>
            <a:r>
              <a:rPr lang="es-MX" sz="2000" dirty="0">
                <a:solidFill>
                  <a:schemeClr val="bg1"/>
                </a:solidFill>
              </a:rPr>
              <a:t>&lt; </a:t>
            </a:r>
            <a:r>
              <a:rPr lang="es-MX" sz="2000" dirty="0" smtClean="0">
                <a:solidFill>
                  <a:schemeClr val="bg1"/>
                </a:solidFill>
              </a:rPr>
              <a:t>0.001)</a:t>
            </a:r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</a:t>
            </a:r>
          </a:p>
        </p:txBody>
      </p:sp>
      <p:pic>
        <p:nvPicPr>
          <p:cNvPr id="15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067944" y="251356"/>
            <a:ext cx="102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(México)</a:t>
            </a:r>
          </a:p>
        </p:txBody>
      </p:sp>
    </p:spTree>
    <p:extLst>
      <p:ext uri="{BB962C8B-B14F-4D97-AF65-F5344CB8AC3E}">
        <p14:creationId xmlns:p14="http://schemas.microsoft.com/office/powerpoint/2010/main" val="32347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65512"/>
            <a:ext cx="6400800" cy="1752600"/>
          </a:xfrm>
        </p:spPr>
        <p:txBody>
          <a:bodyPr/>
          <a:lstStyle/>
          <a:p>
            <a:endParaRPr lang="es-MX"/>
          </a:p>
        </p:txBody>
      </p:sp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8064" y="652534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err="1" smtClean="0">
                <a:solidFill>
                  <a:schemeClr val="bg1"/>
                </a:solidFill>
              </a:rPr>
              <a:t>Heinze</a:t>
            </a:r>
            <a:r>
              <a:rPr lang="es-MX" sz="1400" dirty="0" smtClean="0">
                <a:solidFill>
                  <a:schemeClr val="bg1"/>
                </a:solidFill>
              </a:rPr>
              <a:t> y Cols. 2016.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1896" y="748154"/>
            <a:ext cx="849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COMPLICACIONES DE PACIENTES DIABÉTICOS CON Y SIN DEPRESIÓN</a:t>
            </a:r>
            <a:endParaRPr lang="es-MX" sz="1600" dirty="0" smtClean="0">
              <a:solidFill>
                <a:schemeClr val="bg1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475656" y="3600400"/>
            <a:ext cx="6336704" cy="11521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6804248" y="4608512"/>
            <a:ext cx="1800200" cy="2880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755576" y="3456384"/>
            <a:ext cx="1800200" cy="2880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Triángulo isósceles"/>
          <p:cNvSpPr/>
          <p:nvPr/>
        </p:nvSpPr>
        <p:spPr>
          <a:xfrm>
            <a:off x="3923928" y="4176464"/>
            <a:ext cx="1152128" cy="864096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Elipse"/>
          <p:cNvSpPr/>
          <p:nvPr/>
        </p:nvSpPr>
        <p:spPr>
          <a:xfrm>
            <a:off x="755576" y="3384376"/>
            <a:ext cx="1800200" cy="2880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Elipse"/>
          <p:cNvSpPr/>
          <p:nvPr/>
        </p:nvSpPr>
        <p:spPr>
          <a:xfrm>
            <a:off x="6804248" y="4608512"/>
            <a:ext cx="1800200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 redondeado"/>
          <p:cNvSpPr/>
          <p:nvPr/>
        </p:nvSpPr>
        <p:spPr>
          <a:xfrm>
            <a:off x="835666" y="1828830"/>
            <a:ext cx="1728192" cy="1584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neuropatía fue más prevalente</a:t>
            </a:r>
          </a:p>
          <a:p>
            <a:pPr algn="ctr"/>
            <a:r>
              <a:rPr lang="es-MX" dirty="0" smtClean="0"/>
              <a:t>(54.2%)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1800200"/>
            <a:ext cx="151216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CON DEPRESIÓN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948264" y="3096344"/>
            <a:ext cx="1728192" cy="1584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neuropatía fue menos prevalente</a:t>
            </a:r>
          </a:p>
          <a:p>
            <a:pPr algn="ctr"/>
            <a:r>
              <a:rPr lang="es-MX" dirty="0" smtClean="0"/>
              <a:t>(29.7%)</a:t>
            </a:r>
            <a:endParaRPr lang="es-MX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084198" y="3067714"/>
            <a:ext cx="151216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SIN DEPRESIÓN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491880" y="5103276"/>
            <a:ext cx="488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[Fisher </a:t>
            </a:r>
            <a:r>
              <a:rPr lang="es-MX" dirty="0" err="1" smtClean="0"/>
              <a:t>exact</a:t>
            </a:r>
            <a:r>
              <a:rPr lang="es-MX" dirty="0" smtClean="0"/>
              <a:t>  p:0.003]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483768" y="-57001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</a:t>
            </a:r>
          </a:p>
        </p:txBody>
      </p:sp>
      <p:pic>
        <p:nvPicPr>
          <p:cNvPr id="1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52955" y="332656"/>
            <a:ext cx="102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(México)</a:t>
            </a:r>
          </a:p>
        </p:txBody>
      </p:sp>
    </p:spTree>
    <p:extLst>
      <p:ext uri="{BB962C8B-B14F-4D97-AF65-F5344CB8AC3E}">
        <p14:creationId xmlns:p14="http://schemas.microsoft.com/office/powerpoint/2010/main" val="272105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6824" y="121196"/>
            <a:ext cx="849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FALTA DE CONTROL DE LA DIABETES, QUE SE DETERMINÓ CON LA </a:t>
            </a:r>
            <a:r>
              <a:rPr lang="es-MX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Hb</a:t>
            </a: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MX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glicosilada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s-MX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Hb</a:t>
            </a: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A1c)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6824" y="1988840"/>
            <a:ext cx="849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Presentó una mayor prevalencia de niveles altos, en pacientes diabéticos con depresión, comparados con aquellos sin depresión [P=0.0034 </a:t>
            </a:r>
            <a:r>
              <a:rPr lang="es-MX" sz="2400" dirty="0" err="1" smtClean="0">
                <a:solidFill>
                  <a:schemeClr val="bg1"/>
                </a:solidFill>
              </a:rPr>
              <a:t>fisher´s</a:t>
            </a: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 err="1" smtClean="0">
                <a:solidFill>
                  <a:schemeClr val="bg1"/>
                </a:solidFill>
              </a:rPr>
              <a:t>exact</a:t>
            </a:r>
            <a:r>
              <a:rPr lang="es-MX" sz="2400" dirty="0" smtClean="0">
                <a:solidFill>
                  <a:schemeClr val="bg1"/>
                </a:solidFill>
              </a:rPr>
              <a:t>]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65521" y="836712"/>
            <a:ext cx="1023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(México)</a:t>
            </a:r>
          </a:p>
        </p:txBody>
      </p:sp>
    </p:spTree>
    <p:extLst>
      <p:ext uri="{BB962C8B-B14F-4D97-AF65-F5344CB8AC3E}">
        <p14:creationId xmlns:p14="http://schemas.microsoft.com/office/powerpoint/2010/main" val="168649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496" y="1449351"/>
            <a:ext cx="1584176" cy="413988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prstMaterial="dkEdge">
            <a:bevelT w="114300" h="336550"/>
            <a:bevelB w="425450" h="3810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24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1398125" y="2828844"/>
            <a:ext cx="4451417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COMORBILIDAD Y EL TRATAMIENTO DE LA DIABETES MELLITUS TIPO 2 Y DEPRESIÓN</a:t>
            </a:r>
            <a:endParaRPr lang="es-MX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35696" y="951810"/>
            <a:ext cx="4288036" cy="183701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12700" prstMaterial="metal">
            <a:bevelT w="317500" h="317500"/>
            <a:bevelB w="317500" h="317500"/>
            <a:contourClr>
              <a:srgbClr val="002060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err="1" smtClean="0"/>
              <a:t>Subdiagnosticados</a:t>
            </a:r>
            <a:r>
              <a:rPr lang="es-MX" sz="2000" dirty="0" smtClean="0"/>
              <a:t> y con </a:t>
            </a:r>
            <a:r>
              <a:rPr lang="es-MX" sz="2000" dirty="0" err="1" smtClean="0"/>
              <a:t>subtratamiento</a:t>
            </a:r>
            <a:endParaRPr lang="es-MX" sz="2000" dirty="0"/>
          </a:p>
        </p:txBody>
      </p:sp>
      <p:sp>
        <p:nvSpPr>
          <p:cNvPr id="7" name="6 Rectángulo"/>
          <p:cNvSpPr/>
          <p:nvPr/>
        </p:nvSpPr>
        <p:spPr>
          <a:xfrm>
            <a:off x="1907704" y="4725144"/>
            <a:ext cx="4032448" cy="194421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317500" h="317500"/>
            <a:bevelB w="317500" h="317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/>
              <a:t>Una depresión </a:t>
            </a:r>
            <a:r>
              <a:rPr lang="es-MX" sz="2000" dirty="0" err="1"/>
              <a:t>comórbida</a:t>
            </a:r>
            <a:r>
              <a:rPr lang="es-MX" sz="2000" dirty="0"/>
              <a:t> y </a:t>
            </a:r>
            <a:r>
              <a:rPr lang="es-MX" sz="2000" dirty="0" err="1"/>
              <a:t>subtratada</a:t>
            </a:r>
            <a:r>
              <a:rPr lang="es-MX" sz="2000" dirty="0"/>
              <a:t> puede tener serias implicaciones clínicas para el paciente con diabetes, </a:t>
            </a:r>
            <a:r>
              <a:rPr lang="es-MX" sz="2000" dirty="0" smtClean="0"/>
              <a:t>ya que contribuye a:</a:t>
            </a:r>
            <a:endParaRPr lang="es-MX" sz="2000" dirty="0"/>
          </a:p>
        </p:txBody>
      </p:sp>
      <p:sp>
        <p:nvSpPr>
          <p:cNvPr id="10" name="9 Rectángulo"/>
          <p:cNvSpPr/>
          <p:nvPr/>
        </p:nvSpPr>
        <p:spPr>
          <a:xfrm>
            <a:off x="6372200" y="3573582"/>
            <a:ext cx="2677595" cy="73244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317500" h="317500"/>
            <a:bevelB w="317500" h="317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2" algn="ctr">
              <a:tabLst>
                <a:tab pos="900113" algn="l"/>
              </a:tabLst>
            </a:pPr>
            <a:r>
              <a:rPr lang="es-MX" dirty="0"/>
              <a:t>Pobre autocuidado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5940152" y="3573582"/>
            <a:ext cx="432048" cy="3060582"/>
          </a:xfrm>
          <a:prstGeom prst="leftBrace">
            <a:avLst>
              <a:gd name="adj1" fmla="val 8333"/>
              <a:gd name="adj2" fmla="val 60457"/>
            </a:avLst>
          </a:prstGeom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6366768" y="4306025"/>
            <a:ext cx="2695760" cy="67195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317500" h="317500"/>
            <a:bevelB w="317500" h="317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2" algn="ctr">
              <a:tabLst>
                <a:tab pos="900113" algn="l"/>
              </a:tabLst>
            </a:pPr>
            <a:r>
              <a:rPr lang="es-MX" dirty="0"/>
              <a:t>Menor adherencia</a:t>
            </a:r>
          </a:p>
        </p:txBody>
      </p:sp>
      <p:sp>
        <p:nvSpPr>
          <p:cNvPr id="17" name="16 Abrir llave"/>
          <p:cNvSpPr/>
          <p:nvPr/>
        </p:nvSpPr>
        <p:spPr>
          <a:xfrm>
            <a:off x="1541806" y="951810"/>
            <a:ext cx="293890" cy="5141486"/>
          </a:xfrm>
          <a:prstGeom prst="leftBrace">
            <a:avLst>
              <a:gd name="adj1" fmla="val 8333"/>
              <a:gd name="adj2" fmla="val 51135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366768" y="5038617"/>
            <a:ext cx="2695760" cy="67195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317500" h="317500"/>
            <a:bevelB w="317500" h="317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2" algn="ctr">
              <a:tabLst>
                <a:tab pos="900113" algn="l"/>
              </a:tabLst>
            </a:pPr>
            <a:r>
              <a:rPr lang="es-MX" sz="2000" dirty="0"/>
              <a:t> </a:t>
            </a:r>
            <a:r>
              <a:rPr lang="es-MX" dirty="0"/>
              <a:t>Pobre control de la glicemia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366768" y="5847838"/>
            <a:ext cx="2677595" cy="78632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317500" h="317500"/>
            <a:bevelB w="317500" h="317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2" algn="ctr">
              <a:tabLst>
                <a:tab pos="900113" algn="l"/>
              </a:tabLst>
            </a:pPr>
            <a:r>
              <a:rPr lang="es-MX" sz="2000" dirty="0"/>
              <a:t> </a:t>
            </a:r>
            <a:r>
              <a:rPr lang="es-MX" dirty="0"/>
              <a:t>Limitada comunicación con el médico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87824" y="6634164"/>
            <a:ext cx="617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r"/>
            <a:r>
              <a:rPr lang="es-MX" sz="1200" dirty="0" err="1">
                <a:solidFill>
                  <a:schemeClr val="bg1"/>
                </a:solidFill>
              </a:rPr>
              <a:t>Sorkin</a:t>
            </a:r>
            <a:r>
              <a:rPr lang="es-MX" sz="1200" dirty="0">
                <a:solidFill>
                  <a:schemeClr val="bg1"/>
                </a:solidFill>
              </a:rPr>
              <a:t> DH y cols. (2011) Diabetes </a:t>
            </a:r>
            <a:r>
              <a:rPr lang="es-MX" sz="1200" dirty="0" err="1">
                <a:solidFill>
                  <a:schemeClr val="bg1"/>
                </a:solidFill>
              </a:rPr>
              <a:t>Care</a:t>
            </a:r>
            <a:r>
              <a:rPr lang="es-MX" sz="1200" dirty="0">
                <a:solidFill>
                  <a:schemeClr val="bg1"/>
                </a:solidFill>
              </a:rPr>
              <a:t> 34: 598-600</a:t>
            </a:r>
          </a:p>
          <a:p>
            <a:pPr algn="r"/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6824" y="121196"/>
            <a:ext cx="8490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</a:p>
          <a:p>
            <a:pPr algn="ctr"/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(1)</a:t>
            </a:r>
            <a:endParaRPr lang="es-MX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6824" y="121196"/>
            <a:ext cx="8490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CONCLUSIONES</a:t>
            </a:r>
          </a:p>
          <a:p>
            <a:pPr algn="ctr"/>
            <a:r>
              <a:rPr lang="es-MX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(2)</a:t>
            </a:r>
            <a:endParaRPr lang="es-MX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39552" y="1011580"/>
            <a:ext cx="8352928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dirty="0" smtClean="0"/>
              <a:t>Necesitamos un nuevo modelo de tratamiento para entender los componentes emocionales del paciente diabético, sobretodo el asociado a un pobre autocuidado y manejo.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9572" y="2388116"/>
            <a:ext cx="8352928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El diagnóstico adecuado y oportuno de la comorbilidad debe hacerse lo más pronto posible.</a:t>
            </a:r>
            <a:endParaRPr lang="es-MX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451702" y="3780656"/>
            <a:ext cx="8352928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Tratamiento integral del paciente es uno de los objetivos principales.</a:t>
            </a:r>
            <a:endParaRPr lang="es-MX" sz="2400" dirty="0"/>
          </a:p>
        </p:txBody>
      </p:sp>
      <p:pic>
        <p:nvPicPr>
          <p:cNvPr id="8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29268" y="5157192"/>
            <a:ext cx="8352928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Los médicos del primer nivel deben estar capacitados para el diagnóstico y tratamiento de la comorbilidad: diabetes- depresión.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6460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82" y="1196752"/>
            <a:ext cx="5101706" cy="51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43608" y="2477214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  <a:cs typeface="Narkisim" pitchFamily="34" charset="-79"/>
              </a:rPr>
              <a:t>¡ gracias!</a:t>
            </a:r>
          </a:p>
          <a:p>
            <a:pPr algn="ctr"/>
            <a:endParaRPr lang="es-MX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  <a:cs typeface="Narkisim" pitchFamily="34" charset="-79"/>
            </a:endParaRPr>
          </a:p>
          <a:p>
            <a:pPr algn="ctr"/>
            <a:endParaRPr lang="es-MX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 Titling MT" pitchFamily="18" charset="0"/>
              <a:cs typeface="Narkisim" pitchFamily="34" charset="-79"/>
            </a:endParaRPr>
          </a:p>
          <a:p>
            <a:pPr algn="ctr"/>
            <a:r>
              <a:rPr lang="es-MX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heinzeg@prodigy.net.mx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  <a:latin typeface="Teen Light" pitchFamily="2" charset="0"/>
              </a:rPr>
              <a:t>ACADEMIA NACIONAL DE MEDICINA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28781" y="2462323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C000"/>
                </a:solidFill>
                <a:latin typeface="Perpetua Titling MT" pitchFamily="18" charset="0"/>
                <a:cs typeface="Narkisim" pitchFamily="34" charset="-79"/>
              </a:rPr>
              <a:t>¡ gracias!</a:t>
            </a:r>
          </a:p>
          <a:p>
            <a:pPr algn="ctr"/>
            <a:endParaRPr lang="es-MX" sz="2800" b="1" dirty="0">
              <a:solidFill>
                <a:srgbClr val="FFC000"/>
              </a:solidFill>
              <a:latin typeface="Perpetua Titling MT" pitchFamily="18" charset="0"/>
              <a:cs typeface="Narkisim" pitchFamily="34" charset="-79"/>
            </a:endParaRPr>
          </a:p>
          <a:p>
            <a:pPr algn="ctr"/>
            <a:endParaRPr lang="es-MX" sz="2800" b="1" dirty="0" smtClean="0">
              <a:solidFill>
                <a:srgbClr val="FFC000"/>
              </a:solidFill>
              <a:latin typeface="Perpetua Titling MT" pitchFamily="18" charset="0"/>
              <a:cs typeface="Narkisim" pitchFamily="34" charset="-79"/>
            </a:endParaRPr>
          </a:p>
          <a:p>
            <a:pPr algn="ctr"/>
            <a:r>
              <a:rPr lang="es-MX" sz="2800" b="1" u="sng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heinzeg@prodigy.net.mx</a:t>
            </a:r>
          </a:p>
        </p:txBody>
      </p:sp>
    </p:spTree>
    <p:extLst>
      <p:ext uri="{BB962C8B-B14F-4D97-AF65-F5344CB8AC3E}">
        <p14:creationId xmlns:p14="http://schemas.microsoft.com/office/powerpoint/2010/main" val="2970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 MÉDICAS FRECUENTES QUE CURSAN CON DEPRESIÓN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2872823" y="2098117"/>
            <a:ext cx="4069219" cy="3622945"/>
          </a:xfrm>
          <a:prstGeom prst="ellipse">
            <a:avLst/>
          </a:prstGeom>
          <a:gradFill>
            <a:gsLst>
              <a:gs pos="10000">
                <a:schemeClr val="accent1">
                  <a:lumMod val="40000"/>
                  <a:lumOff val="60000"/>
                </a:schemeClr>
              </a:gs>
              <a:gs pos="79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/>
              <a:t>DEPRESIÓN</a:t>
            </a:r>
            <a:endParaRPr lang="es-E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2046196" y="2996952"/>
            <a:ext cx="1373676" cy="125989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Enfermedad </a:t>
            </a:r>
          </a:p>
          <a:p>
            <a:pPr algn="ctr"/>
            <a:r>
              <a:rPr lang="es-MX" dirty="0"/>
              <a:t>d</a:t>
            </a:r>
            <a:r>
              <a:rPr lang="es-MX" dirty="0" smtClean="0"/>
              <a:t>e</a:t>
            </a:r>
            <a:endParaRPr lang="es-MX" dirty="0"/>
          </a:p>
          <a:p>
            <a:pPr algn="ctr"/>
            <a:r>
              <a:rPr lang="es-MX" dirty="0"/>
              <a:t>Parkinson</a:t>
            </a:r>
            <a:endParaRPr lang="es-ES" dirty="0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2187282" y="1895261"/>
            <a:ext cx="1371082" cy="1260624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Hipertensión</a:t>
            </a:r>
            <a:endParaRPr lang="es-ES" dirty="0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2259290" y="4176348"/>
            <a:ext cx="1299074" cy="1295401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Epilepsia</a:t>
            </a:r>
            <a:endParaRPr lang="es-ES" dirty="0"/>
          </a:p>
        </p:txBody>
      </p:sp>
      <p:sp>
        <p:nvSpPr>
          <p:cNvPr id="41995" name="Oval 11"/>
          <p:cNvSpPr>
            <a:spLocks noChangeArrowheads="1"/>
          </p:cNvSpPr>
          <p:nvPr/>
        </p:nvSpPr>
        <p:spPr bwMode="auto">
          <a:xfrm>
            <a:off x="3260963" y="1223884"/>
            <a:ext cx="1408697" cy="1398611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sz="1700" dirty="0"/>
              <a:t>Enfermedades</a:t>
            </a:r>
          </a:p>
          <a:p>
            <a:pPr algn="ctr"/>
            <a:r>
              <a:rPr lang="es-MX" sz="1700" dirty="0"/>
              <a:t> del corazón</a:t>
            </a:r>
            <a:endParaRPr lang="es-ES" sz="1700" dirty="0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2863695" y="5178372"/>
            <a:ext cx="1334842" cy="1231149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/>
              <a:t>Obesidad</a:t>
            </a:r>
            <a:endParaRPr lang="es-ES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4638788" y="1166788"/>
            <a:ext cx="1517710" cy="142721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/>
              <a:t>Diabetes</a:t>
            </a:r>
            <a:endParaRPr lang="es-ES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5194597" y="5170177"/>
            <a:ext cx="1367830" cy="133107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Síndromes </a:t>
            </a:r>
          </a:p>
          <a:p>
            <a:pPr algn="ctr"/>
            <a:r>
              <a:rPr lang="es-MX" dirty="0"/>
              <a:t>dolorosos</a:t>
            </a:r>
            <a:endParaRPr lang="es-ES" dirty="0"/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3954948" y="5417331"/>
            <a:ext cx="1367680" cy="1269983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Apnea del </a:t>
            </a:r>
            <a:endParaRPr lang="es-MX" dirty="0" smtClean="0"/>
          </a:p>
          <a:p>
            <a:pPr algn="ctr"/>
            <a:r>
              <a:rPr lang="es-MX" dirty="0" smtClean="0"/>
              <a:t>sueño</a:t>
            </a:r>
            <a:endParaRPr lang="es-ES" dirty="0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6256462" y="4442845"/>
            <a:ext cx="1371160" cy="1351101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OTROS</a:t>
            </a:r>
            <a:endParaRPr lang="es-ES" dirty="0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6306472" y="3236090"/>
            <a:ext cx="1548309" cy="1346998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VIH</a:t>
            </a:r>
          </a:p>
          <a:p>
            <a:pPr algn="ctr"/>
            <a:r>
              <a:rPr lang="es-MX" dirty="0"/>
              <a:t>+</a:t>
            </a:r>
          </a:p>
          <a:p>
            <a:pPr algn="ctr"/>
            <a:r>
              <a:rPr lang="es-MX" dirty="0"/>
              <a:t>Hepatitis C</a:t>
            </a:r>
            <a:endParaRPr lang="es-ES" dirty="0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5878512" y="1895261"/>
            <a:ext cx="1584175" cy="140414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/>
            <a:r>
              <a:rPr lang="es-MX" dirty="0"/>
              <a:t>Accidentes</a:t>
            </a:r>
          </a:p>
          <a:p>
            <a:pPr algn="ctr"/>
            <a:r>
              <a:rPr lang="es-MX" dirty="0"/>
              <a:t>Vasculares</a:t>
            </a:r>
          </a:p>
          <a:p>
            <a:pPr algn="ctr"/>
            <a:r>
              <a:rPr lang="es-MX" dirty="0"/>
              <a:t>cerebrales</a:t>
            </a:r>
            <a:endParaRPr lang="es-ES" dirty="0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971859" y="6334780"/>
            <a:ext cx="3195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Gelenberg</a:t>
            </a: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 y </a:t>
            </a:r>
            <a:r>
              <a:rPr lang="es-MX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cols</a:t>
            </a: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(2010) </a:t>
            </a:r>
            <a:r>
              <a:rPr lang="es-MX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</a:t>
            </a: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 J </a:t>
            </a:r>
            <a:r>
              <a:rPr lang="es-MX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Psychiatry</a:t>
            </a: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167, 10: 1-116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4" t="15576" r="33333" b="7048"/>
          <a:stretch/>
        </p:blipFill>
        <p:spPr bwMode="auto">
          <a:xfrm>
            <a:off x="1979712" y="0"/>
            <a:ext cx="46118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5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364963" y="260648"/>
            <a:ext cx="8352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cap="none" spc="0" dirty="0" smtClean="0">
                <a:ln w="11430"/>
                <a:solidFill>
                  <a:schemeClr val="bg1"/>
                </a:solidFill>
              </a:rPr>
              <a:t>Diabetes y Depresión:</a:t>
            </a:r>
          </a:p>
          <a:p>
            <a:pPr algn="ctr"/>
            <a:r>
              <a:rPr lang="es-ES" sz="4400" dirty="0">
                <a:ln w="11430"/>
                <a:solidFill>
                  <a:schemeClr val="bg1"/>
                </a:solidFill>
              </a:rPr>
              <a:t>u</a:t>
            </a:r>
            <a:r>
              <a:rPr lang="es-ES" sz="4400" dirty="0" smtClean="0">
                <a:ln w="11430"/>
                <a:solidFill>
                  <a:schemeClr val="bg1"/>
                </a:solidFill>
              </a:rPr>
              <a:t>n estudio Internacional.</a:t>
            </a:r>
            <a:endParaRPr lang="es-ES" sz="4400" cap="none" spc="0" dirty="0">
              <a:ln w="11430"/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5" t="21023" r="6250" b="18371"/>
          <a:stretch/>
        </p:blipFill>
        <p:spPr bwMode="auto">
          <a:xfrm>
            <a:off x="1763688" y="1861441"/>
            <a:ext cx="2449697" cy="376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59199" r="69002" b="17695"/>
          <a:stretch/>
        </p:blipFill>
        <p:spPr bwMode="auto">
          <a:xfrm>
            <a:off x="5004048" y="3264186"/>
            <a:ext cx="2016937" cy="236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3985592"/>
            <a:ext cx="6400800" cy="1752600"/>
          </a:xfrm>
        </p:spPr>
        <p:txBody>
          <a:bodyPr/>
          <a:lstStyle/>
          <a:p>
            <a:endParaRPr lang="es-MX"/>
          </a:p>
        </p:txBody>
      </p:sp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9997" y="116632"/>
            <a:ext cx="913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PRINCIPALES ENFERMEDADES CAUSANTES DE DISCAPACIDAD EN MÉXICO</a:t>
            </a:r>
          </a:p>
          <a:p>
            <a:pPr algn="ctr"/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(análisis de 300 enfermedades en 195 países)</a:t>
            </a:r>
          </a:p>
        </p:txBody>
      </p:sp>
      <p:sp>
        <p:nvSpPr>
          <p:cNvPr id="25" name="24 Elipse"/>
          <p:cNvSpPr/>
          <p:nvPr/>
        </p:nvSpPr>
        <p:spPr>
          <a:xfrm>
            <a:off x="3127884" y="2808312"/>
            <a:ext cx="2772308" cy="2304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Elipse"/>
          <p:cNvSpPr/>
          <p:nvPr/>
        </p:nvSpPr>
        <p:spPr>
          <a:xfrm>
            <a:off x="3316905" y="2952328"/>
            <a:ext cx="2394266" cy="20162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DISCAPACIDAD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5" name="4 Flecha arriba"/>
          <p:cNvSpPr/>
          <p:nvPr/>
        </p:nvSpPr>
        <p:spPr>
          <a:xfrm>
            <a:off x="4117994" y="1944216"/>
            <a:ext cx="792088" cy="864096"/>
          </a:xfrm>
          <a:prstGeom prst="up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203848" y="1250685"/>
            <a:ext cx="2736304" cy="6480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Dolor de espalda</a:t>
            </a:r>
            <a:endParaRPr lang="es-MX" sz="2400" dirty="0"/>
          </a:p>
        </p:txBody>
      </p:sp>
      <p:sp>
        <p:nvSpPr>
          <p:cNvPr id="27" name="26 Flecha arriba"/>
          <p:cNvSpPr/>
          <p:nvPr/>
        </p:nvSpPr>
        <p:spPr>
          <a:xfrm rot="5400000">
            <a:off x="5904148" y="3453376"/>
            <a:ext cx="792088" cy="864096"/>
          </a:xfrm>
          <a:prstGeom prst="up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Rectángulo"/>
          <p:cNvSpPr/>
          <p:nvPr/>
        </p:nvSpPr>
        <p:spPr>
          <a:xfrm>
            <a:off x="6681575" y="3561388"/>
            <a:ext cx="2485753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Trastorno de los sentidos</a:t>
            </a:r>
            <a:endParaRPr lang="es-MX" sz="2400" dirty="0"/>
          </a:p>
        </p:txBody>
      </p:sp>
      <p:sp>
        <p:nvSpPr>
          <p:cNvPr id="29" name="28 Rectángulo"/>
          <p:cNvSpPr/>
          <p:nvPr/>
        </p:nvSpPr>
        <p:spPr>
          <a:xfrm>
            <a:off x="3355785" y="6054204"/>
            <a:ext cx="2485753" cy="64807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Diabetes</a:t>
            </a:r>
            <a:endParaRPr lang="es-MX" sz="2400" dirty="0"/>
          </a:p>
        </p:txBody>
      </p:sp>
      <p:sp>
        <p:nvSpPr>
          <p:cNvPr id="30" name="29 Flecha arriba"/>
          <p:cNvSpPr/>
          <p:nvPr/>
        </p:nvSpPr>
        <p:spPr>
          <a:xfrm rot="10800000">
            <a:off x="4175956" y="5139727"/>
            <a:ext cx="792088" cy="864096"/>
          </a:xfrm>
          <a:prstGeom prst="up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30 Rectángulo"/>
          <p:cNvSpPr/>
          <p:nvPr/>
        </p:nvSpPr>
        <p:spPr>
          <a:xfrm>
            <a:off x="-36512" y="3636404"/>
            <a:ext cx="2485753" cy="64807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Trastornos depresivos</a:t>
            </a:r>
            <a:endParaRPr lang="es-MX" sz="2400" dirty="0"/>
          </a:p>
        </p:txBody>
      </p:sp>
      <p:sp>
        <p:nvSpPr>
          <p:cNvPr id="32" name="31 Flecha arriba"/>
          <p:cNvSpPr/>
          <p:nvPr/>
        </p:nvSpPr>
        <p:spPr>
          <a:xfrm rot="16200000">
            <a:off x="2485245" y="3600400"/>
            <a:ext cx="792088" cy="864096"/>
          </a:xfrm>
          <a:prstGeom prst="upArrow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CuadroTexto"/>
          <p:cNvSpPr txBox="1"/>
          <p:nvPr/>
        </p:nvSpPr>
        <p:spPr>
          <a:xfrm>
            <a:off x="6359016" y="65880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err="1" smtClean="0">
                <a:solidFill>
                  <a:schemeClr val="bg1"/>
                </a:solidFill>
              </a:rPr>
              <a:t>Lancet</a:t>
            </a:r>
            <a:r>
              <a:rPr lang="es-MX" dirty="0" smtClean="0">
                <a:solidFill>
                  <a:schemeClr val="bg1"/>
                </a:solidFill>
              </a:rPr>
              <a:t> 2016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8064" y="6146720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schemeClr val="bg1"/>
                </a:solidFill>
              </a:rPr>
              <a:t>Hernández Ávila y Cols. (2013), Salud Pública </a:t>
            </a:r>
            <a:r>
              <a:rPr lang="es-MX" sz="1400" dirty="0" err="1" smtClean="0">
                <a:solidFill>
                  <a:schemeClr val="bg1"/>
                </a:solidFill>
              </a:rPr>
              <a:t>Mex</a:t>
            </a:r>
            <a:r>
              <a:rPr lang="es-MX" sz="1400" dirty="0" smtClean="0">
                <a:solidFill>
                  <a:schemeClr val="bg1"/>
                </a:solidFill>
              </a:rPr>
              <a:t>, 55 </a:t>
            </a:r>
            <a:r>
              <a:rPr lang="es-MX" sz="1400" dirty="0" err="1" smtClean="0">
                <a:solidFill>
                  <a:schemeClr val="bg1"/>
                </a:solidFill>
              </a:rPr>
              <a:t>Supl</a:t>
            </a:r>
            <a:r>
              <a:rPr lang="es-MX" sz="1400" dirty="0" smtClean="0">
                <a:solidFill>
                  <a:schemeClr val="bg1"/>
                </a:solidFill>
              </a:rPr>
              <a:t>. 2, S 129-136.</a:t>
            </a:r>
          </a:p>
          <a:p>
            <a:pPr algn="r"/>
            <a:r>
              <a:rPr lang="es-MX" sz="1400" dirty="0" smtClean="0">
                <a:solidFill>
                  <a:schemeClr val="bg1"/>
                </a:solidFill>
              </a:rPr>
              <a:t>Meza R. y Cols. (2015), </a:t>
            </a:r>
            <a:r>
              <a:rPr lang="es-MX" sz="1400" dirty="0" err="1" smtClean="0">
                <a:solidFill>
                  <a:schemeClr val="bg1"/>
                </a:solidFill>
              </a:rPr>
              <a:t>Prev</a:t>
            </a:r>
            <a:r>
              <a:rPr lang="es-MX" sz="1400" dirty="0" smtClean="0">
                <a:solidFill>
                  <a:schemeClr val="bg1"/>
                </a:solidFill>
              </a:rPr>
              <a:t>. </a:t>
            </a:r>
            <a:r>
              <a:rPr lang="es-MX" sz="1400" dirty="0" err="1" smtClean="0">
                <a:solidFill>
                  <a:schemeClr val="bg1"/>
                </a:solidFill>
              </a:rPr>
              <a:t>Med</a:t>
            </a:r>
            <a:r>
              <a:rPr lang="es-MX" sz="1400" dirty="0" smtClean="0">
                <a:solidFill>
                  <a:schemeClr val="bg1"/>
                </a:solidFill>
              </a:rPr>
              <a:t>.; 81, 445-450.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116632"/>
            <a:ext cx="849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 CONTROL DE LA DIABETES EN MÉXICO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6824" y="1988840"/>
            <a:ext cx="849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Sólo el 6% de los pacientes están bajo un tratamiento óptimo.</a:t>
            </a:r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r>
              <a:rPr lang="es-MX" sz="2400" dirty="0" smtClean="0"/>
              <a:t>De 38%-56% de pacientes, reciben un tratamiento muy pobre.</a:t>
            </a:r>
            <a:endParaRPr lang="es-MX" sz="2400" dirty="0"/>
          </a:p>
        </p:txBody>
      </p:sp>
      <p:pic>
        <p:nvPicPr>
          <p:cNvPr id="7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92" y="6187256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64138894"/>
              </p:ext>
            </p:extLst>
          </p:nvPr>
        </p:nvGraphicFramePr>
        <p:xfrm>
          <a:off x="107504" y="584775"/>
          <a:ext cx="849694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MX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24928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Argentina</a:t>
            </a:r>
            <a:endParaRPr lang="es-MX" sz="1600" dirty="0"/>
          </a:p>
        </p:txBody>
      </p:sp>
      <p:sp>
        <p:nvSpPr>
          <p:cNvPr id="4" name="AutoShape 4" descr="Resultado de imagen para bander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1080120" cy="9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79712" y="24928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Brasil</a:t>
            </a:r>
            <a:endParaRPr lang="es-MX" sz="1600" dirty="0"/>
          </a:p>
        </p:txBody>
      </p:sp>
      <p:sp>
        <p:nvSpPr>
          <p:cNvPr id="5" name="AutoShape 7" descr="Resultado de imagen para bandera aleman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109309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109366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09366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7596336" y="24928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Kenia</a:t>
            </a:r>
            <a:endParaRPr lang="es-MX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084168" y="24928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Italia</a:t>
            </a:r>
            <a:endParaRPr lang="es-MX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644008" y="24928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India</a:t>
            </a:r>
            <a:endParaRPr lang="es-MX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75856" y="24928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Alemania</a:t>
            </a:r>
            <a:endParaRPr lang="es-MX" sz="1600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/>
          <a:stretch/>
        </p:blipFill>
        <p:spPr bwMode="auto">
          <a:xfrm>
            <a:off x="1835696" y="3068960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 descr="Resultado de imagen para bandera de polonia 201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1093269" cy="930046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1080120" cy="936104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68960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395536" y="41490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México</a:t>
            </a:r>
            <a:endParaRPr lang="es-MX" sz="1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7596336" y="41490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Uganda</a:t>
            </a:r>
            <a:endParaRPr lang="es-MX" sz="16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156176" y="41490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Serbia</a:t>
            </a:r>
            <a:endParaRPr lang="es-MX" sz="16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716016" y="41490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Rusia</a:t>
            </a:r>
            <a:endParaRPr lang="es-MX" sz="16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275856" y="41490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Polonia</a:t>
            </a:r>
            <a:endParaRPr lang="es-MX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1835696" y="41490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Pakistán</a:t>
            </a:r>
            <a:endParaRPr lang="es-MX" sz="1600" dirty="0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080119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41 CuadroTexto"/>
          <p:cNvSpPr txBox="1"/>
          <p:nvPr/>
        </p:nvSpPr>
        <p:spPr>
          <a:xfrm>
            <a:off x="395536" y="580526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Ucrania</a:t>
            </a:r>
            <a:endParaRPr lang="es-MX" sz="1600" dirty="0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4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1835696" y="580526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China</a:t>
            </a:r>
            <a:endParaRPr lang="es-MX" sz="1600" dirty="0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108012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108011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4644008" y="580526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Bangladesh</a:t>
            </a:r>
            <a:endParaRPr lang="es-MX" sz="1600" dirty="0"/>
          </a:p>
        </p:txBody>
      </p:sp>
      <p:pic>
        <p:nvPicPr>
          <p:cNvPr id="45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608972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47 CuadroTexto"/>
          <p:cNvSpPr txBox="1"/>
          <p:nvPr/>
        </p:nvSpPr>
        <p:spPr>
          <a:xfrm>
            <a:off x="3275856" y="580526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Tailandia</a:t>
            </a:r>
            <a:endParaRPr lang="es-MX" sz="1600" dirty="0"/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 PARTICIPANTES</a:t>
            </a:r>
            <a:endParaRPr lang="es-MX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6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cwallart.com/images/gradient-texture-background-wallpaper-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4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94907463"/>
              </p:ext>
            </p:extLst>
          </p:nvPr>
        </p:nvGraphicFramePr>
        <p:xfrm>
          <a:off x="395536" y="764704"/>
          <a:ext cx="842493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ESCALAS APLICADAS</a:t>
            </a:r>
            <a:endParaRPr lang="es-MX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Resultado de imagen para academia nacional de medicina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" y="6165304"/>
            <a:ext cx="692695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2|6.9|2.1|1.6|3.6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2|6.9|2.1|1.6|3.6|1.3|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707</Words>
  <Application>Microsoft Office PowerPoint</Application>
  <PresentationFormat>Presentación en pantalla (4:3)</PresentationFormat>
  <Paragraphs>158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CONDICIONES MÉDICAS FRECUENTES QUE CURSAN CON DEPRESIÓN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COMORBILIDAD Y EL TRATAMIENTO DE LA DIABETES MELLITUS TIPO 2 Y DEPRESIÓN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Facultad de Medicina</dc:creator>
  <cp:lastModifiedBy>Facultad de Medicina</cp:lastModifiedBy>
  <cp:revision>12</cp:revision>
  <cp:lastPrinted>2016-10-12T18:53:20Z</cp:lastPrinted>
  <dcterms:created xsi:type="dcterms:W3CDTF">2016-10-11T22:37:08Z</dcterms:created>
  <dcterms:modified xsi:type="dcterms:W3CDTF">2016-10-12T19:55:41Z</dcterms:modified>
</cp:coreProperties>
</file>