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8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C2388-9C64-4BA8-A6A5-23FB0C14EC2B}" type="doc">
      <dgm:prSet loTypeId="urn:microsoft.com/office/officeart/2005/8/layout/vList4" loCatId="picture" qsTypeId="urn:microsoft.com/office/officeart/2005/8/quickstyle/simple1#23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B624B263-8E26-47EF-96E4-57DB729D113C}">
      <dgm:prSet phldrT="[Text]"/>
      <dgm:spPr/>
      <dgm:t>
        <a:bodyPr/>
        <a:lstStyle/>
        <a:p>
          <a:r>
            <a:rPr lang="en-US" sz="1400" dirty="0" smtClean="0"/>
            <a:t>PROTECCION</a:t>
          </a:r>
          <a:endParaRPr lang="es-MX" sz="1400" dirty="0"/>
        </a:p>
      </dgm:t>
    </dgm:pt>
    <dgm:pt modelId="{122DC83A-E0C1-4FA3-8584-F173B7C18842}" type="parTrans" cxnId="{D89FABC4-D346-4125-9C17-5832C0FF36C4}">
      <dgm:prSet/>
      <dgm:spPr/>
      <dgm:t>
        <a:bodyPr/>
        <a:lstStyle/>
        <a:p>
          <a:endParaRPr lang="es-MX"/>
        </a:p>
      </dgm:t>
    </dgm:pt>
    <dgm:pt modelId="{B780728C-FA71-4168-890B-382DD563D7F5}" type="sibTrans" cxnId="{D89FABC4-D346-4125-9C17-5832C0FF36C4}">
      <dgm:prSet/>
      <dgm:spPr/>
      <dgm:t>
        <a:bodyPr/>
        <a:lstStyle/>
        <a:p>
          <a:endParaRPr lang="es-MX"/>
        </a:p>
      </dgm:t>
    </dgm:pt>
    <dgm:pt modelId="{D4B1D043-E04E-418D-AADF-248E3AC6360C}">
      <dgm:prSet phldrT="[Text]" custT="1"/>
      <dgm:spPr/>
      <dgm:t>
        <a:bodyPr/>
        <a:lstStyle/>
        <a:p>
          <a:r>
            <a:rPr lang="en-US" sz="1600" dirty="0" err="1" smtClean="0"/>
            <a:t>Efecto</a:t>
          </a:r>
          <a:r>
            <a:rPr lang="en-US" sz="1600" dirty="0" smtClean="0"/>
            <a:t> de </a:t>
          </a:r>
          <a:r>
            <a:rPr lang="en-US" sz="1600" dirty="0" err="1" smtClean="0"/>
            <a:t>barrera</a:t>
          </a:r>
          <a:endParaRPr lang="es-MX" sz="1600" dirty="0"/>
        </a:p>
      </dgm:t>
    </dgm:pt>
    <dgm:pt modelId="{1A75080D-7890-4D23-A4E7-D892E205472C}" type="parTrans" cxnId="{4D0247E5-8987-4C88-9381-E36A8B022985}">
      <dgm:prSet/>
      <dgm:spPr/>
      <dgm:t>
        <a:bodyPr/>
        <a:lstStyle/>
        <a:p>
          <a:endParaRPr lang="es-MX"/>
        </a:p>
      </dgm:t>
    </dgm:pt>
    <dgm:pt modelId="{9ADE76AC-C5C6-421A-9832-278919CB0E73}" type="sibTrans" cxnId="{4D0247E5-8987-4C88-9381-E36A8B022985}">
      <dgm:prSet/>
      <dgm:spPr/>
      <dgm:t>
        <a:bodyPr/>
        <a:lstStyle/>
        <a:p>
          <a:endParaRPr lang="es-MX"/>
        </a:p>
      </dgm:t>
    </dgm:pt>
    <dgm:pt modelId="{A2895D18-7BB5-418A-84E8-949A99E38056}">
      <dgm:prSet phldrT="[Text]"/>
      <dgm:spPr/>
      <dgm:t>
        <a:bodyPr/>
        <a:lstStyle/>
        <a:p>
          <a:r>
            <a:rPr lang="en-US" dirty="0" smtClean="0"/>
            <a:t>TROFISMO</a:t>
          </a:r>
          <a:endParaRPr lang="es-MX" dirty="0"/>
        </a:p>
      </dgm:t>
    </dgm:pt>
    <dgm:pt modelId="{CDE05992-9618-47B9-B1C9-264ECD21B718}" type="parTrans" cxnId="{30843F8D-8417-4D29-A0EA-248B4667F280}">
      <dgm:prSet/>
      <dgm:spPr/>
      <dgm:t>
        <a:bodyPr/>
        <a:lstStyle/>
        <a:p>
          <a:endParaRPr lang="es-MX"/>
        </a:p>
      </dgm:t>
    </dgm:pt>
    <dgm:pt modelId="{AB6E1492-BFB5-4F14-AEB8-063498F1626B}" type="sibTrans" cxnId="{30843F8D-8417-4D29-A0EA-248B4667F280}">
      <dgm:prSet/>
      <dgm:spPr/>
      <dgm:t>
        <a:bodyPr/>
        <a:lstStyle/>
        <a:p>
          <a:endParaRPr lang="es-MX"/>
        </a:p>
      </dgm:t>
    </dgm:pt>
    <dgm:pt modelId="{41E97507-B7F3-428C-A060-29CA47CD9389}">
      <dgm:prSet phldrT="[Text]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Función</a:t>
          </a:r>
          <a:r>
            <a:rPr lang="en-US" dirty="0" smtClean="0"/>
            <a:t> METABOLICA</a:t>
          </a:r>
          <a:endParaRPr lang="es-MX" dirty="0"/>
        </a:p>
      </dgm:t>
    </dgm:pt>
    <dgm:pt modelId="{2499BF4B-5C59-40EE-8FB2-B10BA109B0E5}" type="parTrans" cxnId="{6A7CF718-B5EB-4C2C-85CD-D8054DCC23A3}">
      <dgm:prSet/>
      <dgm:spPr/>
      <dgm:t>
        <a:bodyPr/>
        <a:lstStyle/>
        <a:p>
          <a:endParaRPr lang="es-MX"/>
        </a:p>
      </dgm:t>
    </dgm:pt>
    <dgm:pt modelId="{61BF339B-EC24-4CB9-8875-1ECBAFBA2E43}" type="sibTrans" cxnId="{6A7CF718-B5EB-4C2C-85CD-D8054DCC23A3}">
      <dgm:prSet/>
      <dgm:spPr/>
      <dgm:t>
        <a:bodyPr/>
        <a:lstStyle/>
        <a:p>
          <a:endParaRPr lang="es-MX"/>
        </a:p>
      </dgm:t>
    </dgm:pt>
    <dgm:pt modelId="{B226895A-02F9-4578-9A7A-D68DBD6FE02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Degradación</a:t>
          </a:r>
          <a:r>
            <a:rPr lang="en-US" dirty="0" smtClean="0"/>
            <a:t> de </a:t>
          </a:r>
          <a:r>
            <a:rPr lang="en-US" dirty="0" err="1" smtClean="0"/>
            <a:t>sustratos</a:t>
          </a:r>
          <a:r>
            <a:rPr lang="en-US" dirty="0" smtClean="0"/>
            <a:t> no </a:t>
          </a:r>
          <a:r>
            <a:rPr lang="en-US" dirty="0" err="1" smtClean="0"/>
            <a:t>digeribles</a:t>
          </a:r>
          <a:r>
            <a:rPr lang="en-US" dirty="0" smtClean="0"/>
            <a:t> &gt; Fuente de </a:t>
          </a:r>
          <a:r>
            <a:rPr lang="en-US" dirty="0" err="1" smtClean="0"/>
            <a:t>energía</a:t>
          </a:r>
          <a:endParaRPr lang="es-MX" dirty="0"/>
        </a:p>
      </dgm:t>
    </dgm:pt>
    <dgm:pt modelId="{40043D7C-75BB-48F1-BCEA-F400D0F46B9D}" type="parTrans" cxnId="{E3B5FD14-EF3D-495C-84F6-4446BC2A850B}">
      <dgm:prSet/>
      <dgm:spPr/>
      <dgm:t>
        <a:bodyPr/>
        <a:lstStyle/>
        <a:p>
          <a:endParaRPr lang="es-MX"/>
        </a:p>
      </dgm:t>
    </dgm:pt>
    <dgm:pt modelId="{0A24BEC1-1A03-4F07-A3FF-58E5C5BA6F73}" type="sibTrans" cxnId="{E3B5FD14-EF3D-495C-84F6-4446BC2A850B}">
      <dgm:prSet/>
      <dgm:spPr/>
      <dgm:t>
        <a:bodyPr/>
        <a:lstStyle/>
        <a:p>
          <a:endParaRPr lang="es-MX"/>
        </a:p>
      </dgm:t>
    </dgm:pt>
    <dgm:pt modelId="{910C2EE4-A822-46AC-9755-C72940E22D03}">
      <dgm:prSet phldrT="[Text]"/>
      <dgm:spPr/>
      <dgm:t>
        <a:bodyPr/>
        <a:lstStyle/>
        <a:p>
          <a:r>
            <a:rPr lang="en-US" dirty="0" err="1" smtClean="0"/>
            <a:t>Regulación</a:t>
          </a:r>
          <a:r>
            <a:rPr lang="en-US" dirty="0" smtClean="0"/>
            <a:t> </a:t>
          </a:r>
          <a:r>
            <a:rPr lang="en-US" dirty="0" err="1" smtClean="0"/>
            <a:t>neuroendócrina</a:t>
          </a:r>
          <a:endParaRPr lang="es-MX" dirty="0"/>
        </a:p>
      </dgm:t>
    </dgm:pt>
    <dgm:pt modelId="{0CA36C68-3213-4902-AB64-7FC6F2BBE786}" type="parTrans" cxnId="{9C541795-3D75-4DFB-8C28-D890F411C159}">
      <dgm:prSet/>
      <dgm:spPr/>
      <dgm:t>
        <a:bodyPr/>
        <a:lstStyle/>
        <a:p>
          <a:endParaRPr lang="es-MX"/>
        </a:p>
      </dgm:t>
    </dgm:pt>
    <dgm:pt modelId="{656CFC55-BE2E-4DC6-9886-5BBD3F12FB5B}" type="sibTrans" cxnId="{9C541795-3D75-4DFB-8C28-D890F411C159}">
      <dgm:prSet/>
      <dgm:spPr/>
      <dgm:t>
        <a:bodyPr/>
        <a:lstStyle/>
        <a:p>
          <a:endParaRPr lang="es-MX"/>
        </a:p>
      </dgm:t>
    </dgm:pt>
    <dgm:pt modelId="{59C051BA-FB49-44B8-9D17-701AA328E7E9}">
      <dgm:prSet phldrT="[Text]"/>
      <dgm:spPr/>
      <dgm:t>
        <a:bodyPr/>
        <a:lstStyle/>
        <a:p>
          <a:r>
            <a:rPr lang="en-US" dirty="0" smtClean="0"/>
            <a:t>Homeostasis immune (</a:t>
          </a:r>
          <a:r>
            <a:rPr lang="en-US" dirty="0" err="1" smtClean="0"/>
            <a:t>tej</a:t>
          </a:r>
          <a:r>
            <a:rPr lang="en-US" dirty="0" smtClean="0"/>
            <a:t> </a:t>
          </a:r>
          <a:r>
            <a:rPr lang="en-US" dirty="0" err="1" smtClean="0"/>
            <a:t>linfoide</a:t>
          </a:r>
          <a:r>
            <a:rPr lang="en-US" dirty="0" smtClean="0"/>
            <a:t>)</a:t>
          </a:r>
          <a:endParaRPr lang="es-MX" dirty="0"/>
        </a:p>
      </dgm:t>
    </dgm:pt>
    <dgm:pt modelId="{981215F1-48A3-4C6A-8B40-27842ADB5014}" type="parTrans" cxnId="{73ECC549-18B5-4AED-9CBE-5B8AB0A81E53}">
      <dgm:prSet/>
      <dgm:spPr/>
      <dgm:t>
        <a:bodyPr/>
        <a:lstStyle/>
        <a:p>
          <a:endParaRPr lang="es-MX"/>
        </a:p>
      </dgm:t>
    </dgm:pt>
    <dgm:pt modelId="{DFB34075-9F4C-4C19-BFD2-7AC15930E3EF}" type="sibTrans" cxnId="{73ECC549-18B5-4AED-9CBE-5B8AB0A81E53}">
      <dgm:prSet/>
      <dgm:spPr/>
      <dgm:t>
        <a:bodyPr/>
        <a:lstStyle/>
        <a:p>
          <a:endParaRPr lang="es-MX"/>
        </a:p>
      </dgm:t>
    </dgm:pt>
    <dgm:pt modelId="{A68AE21E-2D2F-4FB0-ABA1-C20440AE6B84}" type="pres">
      <dgm:prSet presAssocID="{38EC2388-9C64-4BA8-A6A5-23FB0C14EC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D9F47F4-B966-44BD-94E9-E371BDB44775}" type="pres">
      <dgm:prSet presAssocID="{B624B263-8E26-47EF-96E4-57DB729D113C}" presName="comp" presStyleCnt="0"/>
      <dgm:spPr/>
    </dgm:pt>
    <dgm:pt modelId="{E4B62652-897D-447E-AB87-94134FC7DDCE}" type="pres">
      <dgm:prSet presAssocID="{B624B263-8E26-47EF-96E4-57DB729D113C}" presName="box" presStyleLbl="node1" presStyleIdx="0" presStyleCnt="3"/>
      <dgm:spPr/>
      <dgm:t>
        <a:bodyPr/>
        <a:lstStyle/>
        <a:p>
          <a:endParaRPr lang="es-MX"/>
        </a:p>
      </dgm:t>
    </dgm:pt>
    <dgm:pt modelId="{C9688AE5-E3D4-4584-AD36-F1CD6ADF400B}" type="pres">
      <dgm:prSet presAssocID="{B624B263-8E26-47EF-96E4-57DB729D113C}" presName="img" presStyleLbl="fgImgPlace1" presStyleIdx="0" presStyleCnt="3" custScaleY="513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8953D94-02AC-4F87-87D6-9E95427795D1}" type="pres">
      <dgm:prSet presAssocID="{B624B263-8E26-47EF-96E4-57DB729D113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E6C2E7-E869-46CC-BD3F-85835FB63DB6}" type="pres">
      <dgm:prSet presAssocID="{B780728C-FA71-4168-890B-382DD563D7F5}" presName="spacer" presStyleCnt="0"/>
      <dgm:spPr/>
    </dgm:pt>
    <dgm:pt modelId="{293CF468-E309-4C8E-963B-C64DA9AFED07}" type="pres">
      <dgm:prSet presAssocID="{A2895D18-7BB5-418A-84E8-949A99E38056}" presName="comp" presStyleCnt="0"/>
      <dgm:spPr/>
    </dgm:pt>
    <dgm:pt modelId="{89654B1D-B8A3-4367-8B23-ED8C98E84A3C}" type="pres">
      <dgm:prSet presAssocID="{A2895D18-7BB5-418A-84E8-949A99E38056}" presName="box" presStyleLbl="node1" presStyleIdx="1" presStyleCnt="3"/>
      <dgm:spPr/>
      <dgm:t>
        <a:bodyPr/>
        <a:lstStyle/>
        <a:p>
          <a:endParaRPr lang="es-MX"/>
        </a:p>
      </dgm:t>
    </dgm:pt>
    <dgm:pt modelId="{ECE02C43-865B-4CE2-80D5-94164BC81037}" type="pres">
      <dgm:prSet presAssocID="{A2895D18-7BB5-418A-84E8-949A99E38056}" presName="img" presStyleLbl="fgImgPlace1" presStyleIdx="1" presStyleCnt="3" custScaleY="533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F0A182B-D054-41F1-8696-9C65EB557D23}" type="pres">
      <dgm:prSet presAssocID="{A2895D18-7BB5-418A-84E8-949A99E3805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EA3CC8-9AA1-44DB-97E2-A57F5FCA5C5D}" type="pres">
      <dgm:prSet presAssocID="{AB6E1492-BFB5-4F14-AEB8-063498F1626B}" presName="spacer" presStyleCnt="0"/>
      <dgm:spPr/>
    </dgm:pt>
    <dgm:pt modelId="{5B0E8CBE-93FB-4D9A-84B0-E23CFC405365}" type="pres">
      <dgm:prSet presAssocID="{41E97507-B7F3-428C-A060-29CA47CD9389}" presName="comp" presStyleCnt="0"/>
      <dgm:spPr/>
    </dgm:pt>
    <dgm:pt modelId="{8D58B185-9367-4D0E-96ED-8FEFD96D4DA2}" type="pres">
      <dgm:prSet presAssocID="{41E97507-B7F3-428C-A060-29CA47CD9389}" presName="box" presStyleLbl="node1" presStyleIdx="2" presStyleCnt="3" custLinFactNeighborX="-5897" custLinFactNeighborY="-2477"/>
      <dgm:spPr/>
      <dgm:t>
        <a:bodyPr/>
        <a:lstStyle/>
        <a:p>
          <a:endParaRPr lang="es-MX"/>
        </a:p>
      </dgm:t>
    </dgm:pt>
    <dgm:pt modelId="{C6775DA2-E95B-42A6-9FC0-8941B900C659}" type="pres">
      <dgm:prSet presAssocID="{41E97507-B7F3-428C-A060-29CA47CD9389}" presName="img" presStyleLbl="fgImgPlace1" presStyleIdx="2" presStyleCnt="3" custScaleY="554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8CE95E6-09D9-47A6-B808-9FE968DDB5D8}" type="pres">
      <dgm:prSet presAssocID="{41E97507-B7F3-428C-A060-29CA47CD938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69F498-1253-4884-8D00-A5A3349F0EF3}" type="presOf" srcId="{B226895A-02F9-4578-9A7A-D68DBD6FE020}" destId="{48CE95E6-09D9-47A6-B808-9FE968DDB5D8}" srcOrd="1" destOrd="1" presId="urn:microsoft.com/office/officeart/2005/8/layout/vList4"/>
    <dgm:cxn modelId="{73ECC549-18B5-4AED-9CBE-5B8AB0A81E53}" srcId="{A2895D18-7BB5-418A-84E8-949A99E38056}" destId="{59C051BA-FB49-44B8-9D17-701AA328E7E9}" srcOrd="1" destOrd="0" parTransId="{981215F1-48A3-4C6A-8B40-27842ADB5014}" sibTransId="{DFB34075-9F4C-4C19-BFD2-7AC15930E3EF}"/>
    <dgm:cxn modelId="{680D5FA0-5A2F-4C9A-9A46-DF439A832E0B}" type="presOf" srcId="{41E97507-B7F3-428C-A060-29CA47CD9389}" destId="{8D58B185-9367-4D0E-96ED-8FEFD96D4DA2}" srcOrd="0" destOrd="0" presId="urn:microsoft.com/office/officeart/2005/8/layout/vList4"/>
    <dgm:cxn modelId="{9C541795-3D75-4DFB-8C28-D890F411C159}" srcId="{A2895D18-7BB5-418A-84E8-949A99E38056}" destId="{910C2EE4-A822-46AC-9755-C72940E22D03}" srcOrd="0" destOrd="0" parTransId="{0CA36C68-3213-4902-AB64-7FC6F2BBE786}" sibTransId="{656CFC55-BE2E-4DC6-9886-5BBD3F12FB5B}"/>
    <dgm:cxn modelId="{D89FABC4-D346-4125-9C17-5832C0FF36C4}" srcId="{38EC2388-9C64-4BA8-A6A5-23FB0C14EC2B}" destId="{B624B263-8E26-47EF-96E4-57DB729D113C}" srcOrd="0" destOrd="0" parTransId="{122DC83A-E0C1-4FA3-8584-F173B7C18842}" sibTransId="{B780728C-FA71-4168-890B-382DD563D7F5}"/>
    <dgm:cxn modelId="{3193F78A-3525-4971-AEE6-514971F859FF}" type="presOf" srcId="{B624B263-8E26-47EF-96E4-57DB729D113C}" destId="{18953D94-02AC-4F87-87D6-9E95427795D1}" srcOrd="1" destOrd="0" presId="urn:microsoft.com/office/officeart/2005/8/layout/vList4"/>
    <dgm:cxn modelId="{48ED7605-5B85-4E46-93E8-ECA85E7D48F7}" type="presOf" srcId="{D4B1D043-E04E-418D-AADF-248E3AC6360C}" destId="{E4B62652-897D-447E-AB87-94134FC7DDCE}" srcOrd="0" destOrd="1" presId="urn:microsoft.com/office/officeart/2005/8/layout/vList4"/>
    <dgm:cxn modelId="{E3B5FD14-EF3D-495C-84F6-4446BC2A850B}" srcId="{41E97507-B7F3-428C-A060-29CA47CD9389}" destId="{B226895A-02F9-4578-9A7A-D68DBD6FE020}" srcOrd="0" destOrd="0" parTransId="{40043D7C-75BB-48F1-BCEA-F400D0F46B9D}" sibTransId="{0A24BEC1-1A03-4F07-A3FF-58E5C5BA6F73}"/>
    <dgm:cxn modelId="{2B20BA2E-C22B-4CBE-A733-85CE0173096F}" type="presOf" srcId="{59C051BA-FB49-44B8-9D17-701AA328E7E9}" destId="{89654B1D-B8A3-4367-8B23-ED8C98E84A3C}" srcOrd="0" destOrd="2" presId="urn:microsoft.com/office/officeart/2005/8/layout/vList4"/>
    <dgm:cxn modelId="{5401636E-9CD2-446A-B8DC-321C8B83D408}" type="presOf" srcId="{B624B263-8E26-47EF-96E4-57DB729D113C}" destId="{E4B62652-897D-447E-AB87-94134FC7DDCE}" srcOrd="0" destOrd="0" presId="urn:microsoft.com/office/officeart/2005/8/layout/vList4"/>
    <dgm:cxn modelId="{A84DD640-E475-4B18-B000-5DE3D017BA57}" type="presOf" srcId="{41E97507-B7F3-428C-A060-29CA47CD9389}" destId="{48CE95E6-09D9-47A6-B808-9FE968DDB5D8}" srcOrd="1" destOrd="0" presId="urn:microsoft.com/office/officeart/2005/8/layout/vList4"/>
    <dgm:cxn modelId="{E57903D9-DD18-40AE-93DB-FF703DBB79B0}" type="presOf" srcId="{910C2EE4-A822-46AC-9755-C72940E22D03}" destId="{89654B1D-B8A3-4367-8B23-ED8C98E84A3C}" srcOrd="0" destOrd="1" presId="urn:microsoft.com/office/officeart/2005/8/layout/vList4"/>
    <dgm:cxn modelId="{BFE83C8E-F7F5-4EEB-9EAA-79B125D40327}" type="presOf" srcId="{38EC2388-9C64-4BA8-A6A5-23FB0C14EC2B}" destId="{A68AE21E-2D2F-4FB0-ABA1-C20440AE6B84}" srcOrd="0" destOrd="0" presId="urn:microsoft.com/office/officeart/2005/8/layout/vList4"/>
    <dgm:cxn modelId="{057C3597-7A32-4709-B3FB-AE25868BC3F8}" type="presOf" srcId="{59C051BA-FB49-44B8-9D17-701AA328E7E9}" destId="{5F0A182B-D054-41F1-8696-9C65EB557D23}" srcOrd="1" destOrd="2" presId="urn:microsoft.com/office/officeart/2005/8/layout/vList4"/>
    <dgm:cxn modelId="{30843F8D-8417-4D29-A0EA-248B4667F280}" srcId="{38EC2388-9C64-4BA8-A6A5-23FB0C14EC2B}" destId="{A2895D18-7BB5-418A-84E8-949A99E38056}" srcOrd="1" destOrd="0" parTransId="{CDE05992-9618-47B9-B1C9-264ECD21B718}" sibTransId="{AB6E1492-BFB5-4F14-AEB8-063498F1626B}"/>
    <dgm:cxn modelId="{417C9C71-3E9F-4272-B709-A5320DE0F3DB}" type="presOf" srcId="{A2895D18-7BB5-418A-84E8-949A99E38056}" destId="{89654B1D-B8A3-4367-8B23-ED8C98E84A3C}" srcOrd="0" destOrd="0" presId="urn:microsoft.com/office/officeart/2005/8/layout/vList4"/>
    <dgm:cxn modelId="{53847741-4B90-4B76-8887-C05DC1384F62}" type="presOf" srcId="{910C2EE4-A822-46AC-9755-C72940E22D03}" destId="{5F0A182B-D054-41F1-8696-9C65EB557D23}" srcOrd="1" destOrd="1" presId="urn:microsoft.com/office/officeart/2005/8/layout/vList4"/>
    <dgm:cxn modelId="{6A7CF718-B5EB-4C2C-85CD-D8054DCC23A3}" srcId="{38EC2388-9C64-4BA8-A6A5-23FB0C14EC2B}" destId="{41E97507-B7F3-428C-A060-29CA47CD9389}" srcOrd="2" destOrd="0" parTransId="{2499BF4B-5C59-40EE-8FB2-B10BA109B0E5}" sibTransId="{61BF339B-EC24-4CB9-8875-1ECBAFBA2E43}"/>
    <dgm:cxn modelId="{4D0247E5-8987-4C88-9381-E36A8B022985}" srcId="{B624B263-8E26-47EF-96E4-57DB729D113C}" destId="{D4B1D043-E04E-418D-AADF-248E3AC6360C}" srcOrd="0" destOrd="0" parTransId="{1A75080D-7890-4D23-A4E7-D892E205472C}" sibTransId="{9ADE76AC-C5C6-421A-9832-278919CB0E73}"/>
    <dgm:cxn modelId="{C78C8152-817C-43B9-A622-6A888D90A8B1}" type="presOf" srcId="{D4B1D043-E04E-418D-AADF-248E3AC6360C}" destId="{18953D94-02AC-4F87-87D6-9E95427795D1}" srcOrd="1" destOrd="1" presId="urn:microsoft.com/office/officeart/2005/8/layout/vList4"/>
    <dgm:cxn modelId="{4081FD71-D753-4F1C-B046-230BD0FC1A01}" type="presOf" srcId="{B226895A-02F9-4578-9A7A-D68DBD6FE020}" destId="{8D58B185-9367-4D0E-96ED-8FEFD96D4DA2}" srcOrd="0" destOrd="1" presId="urn:microsoft.com/office/officeart/2005/8/layout/vList4"/>
    <dgm:cxn modelId="{106B3F53-F6FA-4E1E-AD78-6123A64F5CB8}" type="presOf" srcId="{A2895D18-7BB5-418A-84E8-949A99E38056}" destId="{5F0A182B-D054-41F1-8696-9C65EB557D23}" srcOrd="1" destOrd="0" presId="urn:microsoft.com/office/officeart/2005/8/layout/vList4"/>
    <dgm:cxn modelId="{A305FEC4-9B27-4599-904D-9CF9C1C9C73A}" type="presParOf" srcId="{A68AE21E-2D2F-4FB0-ABA1-C20440AE6B84}" destId="{9D9F47F4-B966-44BD-94E9-E371BDB44775}" srcOrd="0" destOrd="0" presId="urn:microsoft.com/office/officeart/2005/8/layout/vList4"/>
    <dgm:cxn modelId="{C1F89729-8F75-44CD-89FB-1330A5D483F3}" type="presParOf" srcId="{9D9F47F4-B966-44BD-94E9-E371BDB44775}" destId="{E4B62652-897D-447E-AB87-94134FC7DDCE}" srcOrd="0" destOrd="0" presId="urn:microsoft.com/office/officeart/2005/8/layout/vList4"/>
    <dgm:cxn modelId="{5A527F76-2B24-4C16-B062-00E1779558CB}" type="presParOf" srcId="{9D9F47F4-B966-44BD-94E9-E371BDB44775}" destId="{C9688AE5-E3D4-4584-AD36-F1CD6ADF400B}" srcOrd="1" destOrd="0" presId="urn:microsoft.com/office/officeart/2005/8/layout/vList4"/>
    <dgm:cxn modelId="{ABA62DEA-1D40-4B4E-8F10-AA97275A74F0}" type="presParOf" srcId="{9D9F47F4-B966-44BD-94E9-E371BDB44775}" destId="{18953D94-02AC-4F87-87D6-9E95427795D1}" srcOrd="2" destOrd="0" presId="urn:microsoft.com/office/officeart/2005/8/layout/vList4"/>
    <dgm:cxn modelId="{14AB4DFF-CA10-4A20-B5C7-F22EF73EEB85}" type="presParOf" srcId="{A68AE21E-2D2F-4FB0-ABA1-C20440AE6B84}" destId="{52E6C2E7-E869-46CC-BD3F-85835FB63DB6}" srcOrd="1" destOrd="0" presId="urn:microsoft.com/office/officeart/2005/8/layout/vList4"/>
    <dgm:cxn modelId="{5D8882F1-7979-4D5B-810C-5352C714F942}" type="presParOf" srcId="{A68AE21E-2D2F-4FB0-ABA1-C20440AE6B84}" destId="{293CF468-E309-4C8E-963B-C64DA9AFED07}" srcOrd="2" destOrd="0" presId="urn:microsoft.com/office/officeart/2005/8/layout/vList4"/>
    <dgm:cxn modelId="{191DA2E0-3225-4A26-95FF-DA909F34E7CE}" type="presParOf" srcId="{293CF468-E309-4C8E-963B-C64DA9AFED07}" destId="{89654B1D-B8A3-4367-8B23-ED8C98E84A3C}" srcOrd="0" destOrd="0" presId="urn:microsoft.com/office/officeart/2005/8/layout/vList4"/>
    <dgm:cxn modelId="{50C1247A-AAD0-4C18-A5EC-4D2317E090D1}" type="presParOf" srcId="{293CF468-E309-4C8E-963B-C64DA9AFED07}" destId="{ECE02C43-865B-4CE2-80D5-94164BC81037}" srcOrd="1" destOrd="0" presId="urn:microsoft.com/office/officeart/2005/8/layout/vList4"/>
    <dgm:cxn modelId="{17FBBB3F-26D0-4595-AEC4-6DB26579A574}" type="presParOf" srcId="{293CF468-E309-4C8E-963B-C64DA9AFED07}" destId="{5F0A182B-D054-41F1-8696-9C65EB557D23}" srcOrd="2" destOrd="0" presId="urn:microsoft.com/office/officeart/2005/8/layout/vList4"/>
    <dgm:cxn modelId="{85839828-5C82-400C-B6D9-EC5D51D4B019}" type="presParOf" srcId="{A68AE21E-2D2F-4FB0-ABA1-C20440AE6B84}" destId="{2AEA3CC8-9AA1-44DB-97E2-A57F5FCA5C5D}" srcOrd="3" destOrd="0" presId="urn:microsoft.com/office/officeart/2005/8/layout/vList4"/>
    <dgm:cxn modelId="{726D51A9-F86E-48B0-8418-E7ADA88BF082}" type="presParOf" srcId="{A68AE21E-2D2F-4FB0-ABA1-C20440AE6B84}" destId="{5B0E8CBE-93FB-4D9A-84B0-E23CFC405365}" srcOrd="4" destOrd="0" presId="urn:microsoft.com/office/officeart/2005/8/layout/vList4"/>
    <dgm:cxn modelId="{89D9AB8D-2463-4BB3-90A1-7C58B2A75D2E}" type="presParOf" srcId="{5B0E8CBE-93FB-4D9A-84B0-E23CFC405365}" destId="{8D58B185-9367-4D0E-96ED-8FEFD96D4DA2}" srcOrd="0" destOrd="0" presId="urn:microsoft.com/office/officeart/2005/8/layout/vList4"/>
    <dgm:cxn modelId="{EB1B5F38-466B-4168-9F87-7A2046D9658A}" type="presParOf" srcId="{5B0E8CBE-93FB-4D9A-84B0-E23CFC405365}" destId="{C6775DA2-E95B-42A6-9FC0-8941B900C659}" srcOrd="1" destOrd="0" presId="urn:microsoft.com/office/officeart/2005/8/layout/vList4"/>
    <dgm:cxn modelId="{E4341839-A3D6-48B6-950D-ACF1AD750129}" type="presParOf" srcId="{5B0E8CBE-93FB-4D9A-84B0-E23CFC405365}" destId="{48CE95E6-09D9-47A6-B808-9FE968DDB5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55751-E4C0-43CE-834D-4F6B8B13AAD7}" type="doc">
      <dgm:prSet loTypeId="urn:microsoft.com/office/officeart/2005/8/layout/pList2#2" loCatId="list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es-MX"/>
        </a:p>
      </dgm:t>
    </dgm:pt>
    <dgm:pt modelId="{005A7235-74B3-4CD9-9EF0-3DD24A8961E4}">
      <dgm:prSet phldrT="[Texto]" custT="1"/>
      <dgm:spPr/>
      <dgm:t>
        <a:bodyPr/>
        <a:lstStyle/>
        <a:p>
          <a:r>
            <a:rPr lang="es-MX" sz="1800" b="1" dirty="0" smtClean="0"/>
            <a:t>Protección</a:t>
          </a:r>
          <a:endParaRPr lang="es-MX" sz="1800" b="1" dirty="0"/>
        </a:p>
      </dgm:t>
    </dgm:pt>
    <dgm:pt modelId="{D28C7683-C401-464F-BB94-CFEBD2C3CCAE}" type="parTrans" cxnId="{B5C29982-B9D8-42C7-B4D4-76C3A9078809}">
      <dgm:prSet/>
      <dgm:spPr/>
      <dgm:t>
        <a:bodyPr/>
        <a:lstStyle/>
        <a:p>
          <a:endParaRPr lang="es-MX"/>
        </a:p>
      </dgm:t>
    </dgm:pt>
    <dgm:pt modelId="{CFD197C6-A130-435C-B2A5-BF671183BE96}" type="sibTrans" cxnId="{B5C29982-B9D8-42C7-B4D4-76C3A9078809}">
      <dgm:prSet/>
      <dgm:spPr/>
      <dgm:t>
        <a:bodyPr/>
        <a:lstStyle/>
        <a:p>
          <a:endParaRPr lang="es-MX"/>
        </a:p>
      </dgm:t>
    </dgm:pt>
    <dgm:pt modelId="{18513963-35C8-4018-BCE8-21C8049D1DF7}">
      <dgm:prSet phldrT="[Texto]" custT="1"/>
      <dgm:spPr/>
      <dgm:t>
        <a:bodyPr/>
        <a:lstStyle/>
        <a:p>
          <a:r>
            <a:rPr lang="es-MX" sz="1800" dirty="0" smtClean="0"/>
            <a:t>Adhesión de patógenos</a:t>
          </a:r>
          <a:endParaRPr lang="es-MX" sz="1800" dirty="0"/>
        </a:p>
      </dgm:t>
    </dgm:pt>
    <dgm:pt modelId="{95DB29A7-761A-4B3B-8BB4-D4A72AEE09EA}" type="parTrans" cxnId="{E5F7E0DA-5CCB-4664-AA9E-E583B84B380A}">
      <dgm:prSet/>
      <dgm:spPr/>
      <dgm:t>
        <a:bodyPr/>
        <a:lstStyle/>
        <a:p>
          <a:endParaRPr lang="es-MX"/>
        </a:p>
      </dgm:t>
    </dgm:pt>
    <dgm:pt modelId="{F2F88199-A66C-44D5-BEC9-6A3BC9B30A9B}" type="sibTrans" cxnId="{E5F7E0DA-5CCB-4664-AA9E-E583B84B380A}">
      <dgm:prSet/>
      <dgm:spPr/>
      <dgm:t>
        <a:bodyPr/>
        <a:lstStyle/>
        <a:p>
          <a:endParaRPr lang="es-MX"/>
        </a:p>
      </dgm:t>
    </dgm:pt>
    <dgm:pt modelId="{F27C30FB-4471-4DB8-A01D-C78C2DA94A8A}">
      <dgm:prSet phldrT="[Texto]" custT="1"/>
      <dgm:spPr/>
      <dgm:t>
        <a:bodyPr/>
        <a:lstStyle/>
        <a:p>
          <a:r>
            <a:rPr lang="es-MX" sz="1800" dirty="0" smtClean="0"/>
            <a:t>Competencia de nutrimentos</a:t>
          </a:r>
          <a:endParaRPr lang="es-MX" sz="1800" dirty="0"/>
        </a:p>
      </dgm:t>
    </dgm:pt>
    <dgm:pt modelId="{E0E85168-5CCD-46AA-A11E-7ADF74C8B142}" type="parTrans" cxnId="{2C757E6C-FEC7-460F-B46D-133738F9809C}">
      <dgm:prSet/>
      <dgm:spPr/>
      <dgm:t>
        <a:bodyPr/>
        <a:lstStyle/>
        <a:p>
          <a:endParaRPr lang="es-MX"/>
        </a:p>
      </dgm:t>
    </dgm:pt>
    <dgm:pt modelId="{0616BA93-01EE-4092-8261-FC4BC419D1E0}" type="sibTrans" cxnId="{2C757E6C-FEC7-460F-B46D-133738F9809C}">
      <dgm:prSet/>
      <dgm:spPr/>
      <dgm:t>
        <a:bodyPr/>
        <a:lstStyle/>
        <a:p>
          <a:endParaRPr lang="es-MX"/>
        </a:p>
      </dgm:t>
    </dgm:pt>
    <dgm:pt modelId="{78237DEC-0D01-421F-BA54-ECAFBEAB0FB9}">
      <dgm:prSet phldrT="[Texto]" custT="1"/>
      <dgm:spPr/>
      <dgm:t>
        <a:bodyPr/>
        <a:lstStyle/>
        <a:p>
          <a:r>
            <a:rPr lang="es-MX" sz="1600" b="1" dirty="0" smtClean="0"/>
            <a:t>Estructural/Inmunológica</a:t>
          </a:r>
          <a:endParaRPr lang="es-MX" sz="1600" b="1" dirty="0"/>
        </a:p>
      </dgm:t>
    </dgm:pt>
    <dgm:pt modelId="{8657A75F-61EC-496C-B991-61D7008BAFCF}" type="parTrans" cxnId="{5E598B80-ACEF-4380-91BD-422867F31D23}">
      <dgm:prSet/>
      <dgm:spPr/>
      <dgm:t>
        <a:bodyPr/>
        <a:lstStyle/>
        <a:p>
          <a:endParaRPr lang="es-MX"/>
        </a:p>
      </dgm:t>
    </dgm:pt>
    <dgm:pt modelId="{5098F300-E696-446A-BEF9-1DB1C53FD524}" type="sibTrans" cxnId="{5E598B80-ACEF-4380-91BD-422867F31D23}">
      <dgm:prSet/>
      <dgm:spPr/>
      <dgm:t>
        <a:bodyPr/>
        <a:lstStyle/>
        <a:p>
          <a:endParaRPr lang="es-MX"/>
        </a:p>
      </dgm:t>
    </dgm:pt>
    <dgm:pt modelId="{07EE717A-C5E4-4D55-A01D-FE9B457715EE}">
      <dgm:prSet phldrT="[Texto]" custT="1"/>
      <dgm:spPr/>
      <dgm:t>
        <a:bodyPr/>
        <a:lstStyle/>
        <a:p>
          <a:r>
            <a:rPr lang="es-MX" sz="1600" dirty="0" smtClean="0"/>
            <a:t>Permeabilidad intestinal</a:t>
          </a:r>
          <a:endParaRPr lang="es-MX" sz="1600" dirty="0"/>
        </a:p>
      </dgm:t>
    </dgm:pt>
    <dgm:pt modelId="{C777FCFE-8783-4E1F-9A9E-F6C0A426C4AB}" type="parTrans" cxnId="{C3AB52BA-6AF3-41F9-96FE-CEC0AB852F01}">
      <dgm:prSet/>
      <dgm:spPr/>
      <dgm:t>
        <a:bodyPr/>
        <a:lstStyle/>
        <a:p>
          <a:endParaRPr lang="es-MX"/>
        </a:p>
      </dgm:t>
    </dgm:pt>
    <dgm:pt modelId="{FC4BF202-B327-4380-B861-7F2F41821DF5}" type="sibTrans" cxnId="{C3AB52BA-6AF3-41F9-96FE-CEC0AB852F01}">
      <dgm:prSet/>
      <dgm:spPr/>
      <dgm:t>
        <a:bodyPr/>
        <a:lstStyle/>
        <a:p>
          <a:endParaRPr lang="es-MX"/>
        </a:p>
      </dgm:t>
    </dgm:pt>
    <dgm:pt modelId="{E24CA023-AFF8-4643-9AE4-9AC82EB290A9}">
      <dgm:prSet phldrT="[Texto]" custT="1"/>
      <dgm:spPr/>
      <dgm:t>
        <a:bodyPr/>
        <a:lstStyle/>
        <a:p>
          <a:r>
            <a:rPr lang="es-MX" sz="1400" b="1" dirty="0" smtClean="0"/>
            <a:t>Metabólica</a:t>
          </a:r>
          <a:endParaRPr lang="es-MX" sz="1400" b="1" dirty="0"/>
        </a:p>
      </dgm:t>
    </dgm:pt>
    <dgm:pt modelId="{FFBC2A75-8D10-4408-87E6-634D1FC6D713}" type="parTrans" cxnId="{C5A007D4-C52C-48D7-9276-DF5A6F548A5F}">
      <dgm:prSet/>
      <dgm:spPr/>
      <dgm:t>
        <a:bodyPr/>
        <a:lstStyle/>
        <a:p>
          <a:endParaRPr lang="es-MX"/>
        </a:p>
      </dgm:t>
    </dgm:pt>
    <dgm:pt modelId="{BAD10152-0110-49D0-9273-9F73BC0E74B9}" type="sibTrans" cxnId="{C5A007D4-C52C-48D7-9276-DF5A6F548A5F}">
      <dgm:prSet/>
      <dgm:spPr/>
      <dgm:t>
        <a:bodyPr/>
        <a:lstStyle/>
        <a:p>
          <a:endParaRPr lang="es-MX"/>
        </a:p>
      </dgm:t>
    </dgm:pt>
    <dgm:pt modelId="{89372A1F-F854-469A-B5B1-431AC45457EC}">
      <dgm:prSet phldrT="[Texto]" custT="1"/>
      <dgm:spPr/>
      <dgm:t>
        <a:bodyPr/>
        <a:lstStyle/>
        <a:p>
          <a:r>
            <a:rPr lang="es-MX" sz="1400" dirty="0" smtClean="0"/>
            <a:t>Síntesis de vitaminas, </a:t>
          </a:r>
          <a:r>
            <a:rPr lang="es-MX" sz="1400" dirty="0" err="1" smtClean="0"/>
            <a:t>biotina</a:t>
          </a:r>
          <a:r>
            <a:rPr lang="es-MX" sz="1400" dirty="0" smtClean="0"/>
            <a:t> y </a:t>
          </a:r>
          <a:r>
            <a:rPr lang="es-MX" sz="1400" dirty="0" err="1" smtClean="0"/>
            <a:t>folato</a:t>
          </a:r>
          <a:endParaRPr lang="es-MX" sz="1400" dirty="0"/>
        </a:p>
      </dgm:t>
    </dgm:pt>
    <dgm:pt modelId="{E65E76E1-B8CA-4B97-BA08-F90469CC68F7}" type="parTrans" cxnId="{FCD2A964-1233-4623-954A-0B82A02E4604}">
      <dgm:prSet/>
      <dgm:spPr/>
      <dgm:t>
        <a:bodyPr/>
        <a:lstStyle/>
        <a:p>
          <a:endParaRPr lang="es-MX"/>
        </a:p>
      </dgm:t>
    </dgm:pt>
    <dgm:pt modelId="{3D222B0D-16F1-4623-8412-C30C696AB35B}" type="sibTrans" cxnId="{FCD2A964-1233-4623-954A-0B82A02E4604}">
      <dgm:prSet/>
      <dgm:spPr/>
      <dgm:t>
        <a:bodyPr/>
        <a:lstStyle/>
        <a:p>
          <a:endParaRPr lang="es-MX"/>
        </a:p>
      </dgm:t>
    </dgm:pt>
    <dgm:pt modelId="{16F95ED7-A47E-454A-8BE2-770B4C5F0A33}">
      <dgm:prSet phldrT="[Texto]" custT="1"/>
      <dgm:spPr/>
      <dgm:t>
        <a:bodyPr/>
        <a:lstStyle/>
        <a:p>
          <a:r>
            <a:rPr lang="es-MX" sz="1800" dirty="0" err="1" smtClean="0"/>
            <a:t>Bacteriocinas</a:t>
          </a:r>
          <a:endParaRPr lang="es-MX" sz="1800" dirty="0"/>
        </a:p>
      </dgm:t>
    </dgm:pt>
    <dgm:pt modelId="{6A85B77D-CC6A-438A-8749-B28D297D156C}" type="parTrans" cxnId="{8ACCCF30-D956-4359-91BD-4A7949AC1F77}">
      <dgm:prSet/>
      <dgm:spPr/>
      <dgm:t>
        <a:bodyPr/>
        <a:lstStyle/>
        <a:p>
          <a:endParaRPr lang="es-MX"/>
        </a:p>
      </dgm:t>
    </dgm:pt>
    <dgm:pt modelId="{3ED91AC5-C1AE-4B77-B324-48876B23B671}" type="sibTrans" cxnId="{8ACCCF30-D956-4359-91BD-4A7949AC1F77}">
      <dgm:prSet/>
      <dgm:spPr/>
      <dgm:t>
        <a:bodyPr/>
        <a:lstStyle/>
        <a:p>
          <a:endParaRPr lang="es-MX"/>
        </a:p>
      </dgm:t>
    </dgm:pt>
    <dgm:pt modelId="{41299FFE-625B-4E73-97A9-4ABFC8203712}">
      <dgm:prSet phldrT="[Texto]" custT="1"/>
      <dgm:spPr/>
      <dgm:t>
        <a:bodyPr/>
        <a:lstStyle/>
        <a:p>
          <a:r>
            <a:rPr lang="es-MX" sz="1800" dirty="0" smtClean="0"/>
            <a:t>Ácido láctico</a:t>
          </a:r>
          <a:endParaRPr lang="es-MX" sz="1800" dirty="0"/>
        </a:p>
      </dgm:t>
    </dgm:pt>
    <dgm:pt modelId="{920B494F-1539-4921-9B27-975A749CF546}" type="parTrans" cxnId="{120F7617-676A-4DF1-A6E0-866E59F5A8B7}">
      <dgm:prSet/>
      <dgm:spPr/>
      <dgm:t>
        <a:bodyPr/>
        <a:lstStyle/>
        <a:p>
          <a:endParaRPr lang="es-MX"/>
        </a:p>
      </dgm:t>
    </dgm:pt>
    <dgm:pt modelId="{6B3F7358-7E76-4574-AA77-4BA021FAD208}" type="sibTrans" cxnId="{120F7617-676A-4DF1-A6E0-866E59F5A8B7}">
      <dgm:prSet/>
      <dgm:spPr/>
      <dgm:t>
        <a:bodyPr/>
        <a:lstStyle/>
        <a:p>
          <a:endParaRPr lang="es-MX"/>
        </a:p>
      </dgm:t>
    </dgm:pt>
    <dgm:pt modelId="{BC37F4D8-EE8E-407C-9BC1-9A96BBCE3601}">
      <dgm:prSet phldrT="[Texto]" custT="1"/>
      <dgm:spPr/>
      <dgm:t>
        <a:bodyPr/>
        <a:lstStyle/>
        <a:p>
          <a:r>
            <a:rPr lang="es-MX" sz="1600" dirty="0" smtClean="0"/>
            <a:t>Sistema inmune</a:t>
          </a:r>
          <a:endParaRPr lang="es-MX" sz="1600" dirty="0"/>
        </a:p>
      </dgm:t>
    </dgm:pt>
    <dgm:pt modelId="{69618775-E0C2-434A-B1E3-DB9FCAA1BADC}" type="parTrans" cxnId="{84F2543B-9C52-423C-A790-BB7EB192374E}">
      <dgm:prSet/>
      <dgm:spPr/>
      <dgm:t>
        <a:bodyPr/>
        <a:lstStyle/>
        <a:p>
          <a:endParaRPr lang="es-MX"/>
        </a:p>
      </dgm:t>
    </dgm:pt>
    <dgm:pt modelId="{FDD306E0-4041-4530-A27E-F32DF3315A45}" type="sibTrans" cxnId="{84F2543B-9C52-423C-A790-BB7EB192374E}">
      <dgm:prSet/>
      <dgm:spPr/>
      <dgm:t>
        <a:bodyPr/>
        <a:lstStyle/>
        <a:p>
          <a:endParaRPr lang="es-MX"/>
        </a:p>
      </dgm:t>
    </dgm:pt>
    <dgm:pt modelId="{B5124A6E-25A1-4FC9-A3C4-0C4BCCE67898}">
      <dgm:prSet phldrT="[Texto]" custT="1"/>
      <dgm:spPr/>
      <dgm:t>
        <a:bodyPr/>
        <a:lstStyle/>
        <a:p>
          <a:r>
            <a:rPr lang="es-MX" sz="1400" dirty="0" smtClean="0"/>
            <a:t>Absorción de hierro</a:t>
          </a:r>
          <a:endParaRPr lang="es-MX" sz="1400" dirty="0"/>
        </a:p>
      </dgm:t>
    </dgm:pt>
    <dgm:pt modelId="{4F191AC2-5A82-4896-BA4E-FE597E94404C}" type="parTrans" cxnId="{CFD92D51-CD02-4458-A4F9-AEEE1ACA4E1B}">
      <dgm:prSet/>
      <dgm:spPr/>
      <dgm:t>
        <a:bodyPr/>
        <a:lstStyle/>
        <a:p>
          <a:endParaRPr lang="es-MX"/>
        </a:p>
      </dgm:t>
    </dgm:pt>
    <dgm:pt modelId="{6098E451-93BB-490C-9525-00731DDC68DF}" type="sibTrans" cxnId="{CFD92D51-CD02-4458-A4F9-AEEE1ACA4E1B}">
      <dgm:prSet/>
      <dgm:spPr/>
      <dgm:t>
        <a:bodyPr/>
        <a:lstStyle/>
        <a:p>
          <a:endParaRPr lang="es-MX"/>
        </a:p>
      </dgm:t>
    </dgm:pt>
    <dgm:pt modelId="{43FDA24E-945E-4ABD-B358-181C559D6835}">
      <dgm:prSet phldrT="[Texto]" custT="1"/>
      <dgm:spPr/>
      <dgm:t>
        <a:bodyPr/>
        <a:lstStyle/>
        <a:p>
          <a:r>
            <a:rPr lang="es-MX" sz="1400" dirty="0" smtClean="0"/>
            <a:t>Control de la proliferación y diferenciación celular</a:t>
          </a:r>
          <a:endParaRPr lang="es-MX" sz="1400" dirty="0"/>
        </a:p>
      </dgm:t>
    </dgm:pt>
    <dgm:pt modelId="{F06C3B09-9FC2-4FB3-9BD8-BEDDED328A14}" type="parTrans" cxnId="{7E3D8A74-2757-4BA5-BCF1-613CA0BC55AF}">
      <dgm:prSet/>
      <dgm:spPr/>
      <dgm:t>
        <a:bodyPr/>
        <a:lstStyle/>
        <a:p>
          <a:endParaRPr lang="es-MX"/>
        </a:p>
      </dgm:t>
    </dgm:pt>
    <dgm:pt modelId="{29B2190A-3CDA-4527-B548-501942BE961F}" type="sibTrans" cxnId="{7E3D8A74-2757-4BA5-BCF1-613CA0BC55AF}">
      <dgm:prSet/>
      <dgm:spPr/>
      <dgm:t>
        <a:bodyPr/>
        <a:lstStyle/>
        <a:p>
          <a:endParaRPr lang="es-MX"/>
        </a:p>
      </dgm:t>
    </dgm:pt>
    <dgm:pt modelId="{3293C57A-8CC9-4C16-874C-6895D4B3840D}">
      <dgm:prSet phldrT="[Texto]" custT="1"/>
      <dgm:spPr/>
      <dgm:t>
        <a:bodyPr/>
        <a:lstStyle/>
        <a:p>
          <a:r>
            <a:rPr lang="es-MX" sz="1400" dirty="0" smtClean="0"/>
            <a:t>Metabolismo de carcinógenos</a:t>
          </a:r>
          <a:endParaRPr lang="es-MX" sz="1400" dirty="0"/>
        </a:p>
      </dgm:t>
    </dgm:pt>
    <dgm:pt modelId="{0D68D374-A308-4704-849C-954D2FA2B858}" type="parTrans" cxnId="{31D390FD-7E22-406C-9114-E59AC501DEB9}">
      <dgm:prSet/>
      <dgm:spPr/>
      <dgm:t>
        <a:bodyPr/>
        <a:lstStyle/>
        <a:p>
          <a:endParaRPr lang="es-MX"/>
        </a:p>
      </dgm:t>
    </dgm:pt>
    <dgm:pt modelId="{A2C91C3E-2EEE-4F86-AF89-66062B9FB602}" type="sibTrans" cxnId="{31D390FD-7E22-406C-9114-E59AC501DEB9}">
      <dgm:prSet/>
      <dgm:spPr/>
      <dgm:t>
        <a:bodyPr/>
        <a:lstStyle/>
        <a:p>
          <a:endParaRPr lang="es-MX"/>
        </a:p>
      </dgm:t>
    </dgm:pt>
    <dgm:pt modelId="{9D7C66DB-9003-4768-83FC-61512732DD47}">
      <dgm:prSet phldrT="[Texto]" custT="1"/>
      <dgm:spPr/>
      <dgm:t>
        <a:bodyPr/>
        <a:lstStyle/>
        <a:p>
          <a:r>
            <a:rPr lang="es-MX" sz="1400" dirty="0" smtClean="0"/>
            <a:t>Fermentación de fibra</a:t>
          </a:r>
          <a:endParaRPr lang="es-MX" sz="1400" dirty="0"/>
        </a:p>
      </dgm:t>
    </dgm:pt>
    <dgm:pt modelId="{D07E1354-4A71-45E5-AA47-EBF169FFE073}" type="parTrans" cxnId="{BD2BD33E-651C-46CF-B1D8-C0CE215E840A}">
      <dgm:prSet/>
      <dgm:spPr/>
      <dgm:t>
        <a:bodyPr/>
        <a:lstStyle/>
        <a:p>
          <a:endParaRPr lang="es-MX"/>
        </a:p>
      </dgm:t>
    </dgm:pt>
    <dgm:pt modelId="{6E2B2D9C-CC42-4E53-931E-EC6EAA9A4330}" type="sibTrans" cxnId="{BD2BD33E-651C-46CF-B1D8-C0CE215E840A}">
      <dgm:prSet/>
      <dgm:spPr/>
      <dgm:t>
        <a:bodyPr/>
        <a:lstStyle/>
        <a:p>
          <a:endParaRPr lang="es-MX"/>
        </a:p>
      </dgm:t>
    </dgm:pt>
    <dgm:pt modelId="{F459683A-7126-4AF3-9D7C-3F881792FE1F}">
      <dgm:prSet phldrT="[Texto]" custT="1"/>
      <dgm:spPr/>
      <dgm:t>
        <a:bodyPr/>
        <a:lstStyle/>
        <a:p>
          <a:r>
            <a:rPr lang="es-MX" sz="1400" dirty="0" smtClean="0"/>
            <a:t>Producción de SCFA</a:t>
          </a:r>
          <a:endParaRPr lang="es-MX" sz="1400" dirty="0"/>
        </a:p>
      </dgm:t>
    </dgm:pt>
    <dgm:pt modelId="{9F755D2D-F192-4FE6-983E-315331E098D5}" type="parTrans" cxnId="{A462CF74-FD2E-420B-AE44-9FE57B3A5667}">
      <dgm:prSet/>
      <dgm:spPr/>
      <dgm:t>
        <a:bodyPr/>
        <a:lstStyle/>
        <a:p>
          <a:endParaRPr lang="es-MX"/>
        </a:p>
      </dgm:t>
    </dgm:pt>
    <dgm:pt modelId="{18B5CB99-4A89-478A-BA52-1A3C428E6E4E}" type="sibTrans" cxnId="{A462CF74-FD2E-420B-AE44-9FE57B3A5667}">
      <dgm:prSet/>
      <dgm:spPr/>
      <dgm:t>
        <a:bodyPr/>
        <a:lstStyle/>
        <a:p>
          <a:endParaRPr lang="es-MX"/>
        </a:p>
      </dgm:t>
    </dgm:pt>
    <dgm:pt modelId="{58A4B425-058A-4B20-9825-CE009C921E67}">
      <dgm:prSet phldrT="[Texto]" custT="1"/>
      <dgm:spPr/>
      <dgm:t>
        <a:bodyPr/>
        <a:lstStyle/>
        <a:p>
          <a:r>
            <a:rPr lang="es-MX" sz="1800" dirty="0" smtClean="0"/>
            <a:t>Disminución del PH</a:t>
          </a:r>
          <a:endParaRPr lang="es-MX" sz="1800" dirty="0"/>
        </a:p>
      </dgm:t>
    </dgm:pt>
    <dgm:pt modelId="{5FAE1ACA-FF34-4E3F-9A48-212D1ACB2716}" type="parTrans" cxnId="{64879213-2766-4205-921A-B660A5608E54}">
      <dgm:prSet/>
      <dgm:spPr/>
      <dgm:t>
        <a:bodyPr/>
        <a:lstStyle/>
        <a:p>
          <a:endParaRPr lang="es-MX"/>
        </a:p>
      </dgm:t>
    </dgm:pt>
    <dgm:pt modelId="{5286C324-B428-4835-9281-1348B1F1BDE6}" type="sibTrans" cxnId="{64879213-2766-4205-921A-B660A5608E54}">
      <dgm:prSet/>
      <dgm:spPr/>
      <dgm:t>
        <a:bodyPr/>
        <a:lstStyle/>
        <a:p>
          <a:endParaRPr lang="es-MX"/>
        </a:p>
      </dgm:t>
    </dgm:pt>
    <dgm:pt modelId="{D0E9E96B-CB66-4E35-AEF2-46227B27D5A1}">
      <dgm:prSet phldrT="[Texto]" custT="1"/>
      <dgm:spPr/>
      <dgm:t>
        <a:bodyPr/>
        <a:lstStyle/>
        <a:p>
          <a:r>
            <a:rPr lang="es-MX" sz="1600" dirty="0" smtClean="0"/>
            <a:t>Integridad de barrera mucosa</a:t>
          </a:r>
          <a:endParaRPr lang="es-MX" sz="1600" dirty="0"/>
        </a:p>
      </dgm:t>
    </dgm:pt>
    <dgm:pt modelId="{AECCE3D7-1DFF-43AC-9FEF-18D6ED6BE5E6}" type="parTrans" cxnId="{5FD8C3E0-DBC6-4AAD-8562-3343C3048210}">
      <dgm:prSet/>
      <dgm:spPr/>
      <dgm:t>
        <a:bodyPr/>
        <a:lstStyle/>
        <a:p>
          <a:endParaRPr lang="es-MX"/>
        </a:p>
      </dgm:t>
    </dgm:pt>
    <dgm:pt modelId="{9DAEE638-34F5-4FA8-93B0-1E66D6B2E26A}" type="sibTrans" cxnId="{5FD8C3E0-DBC6-4AAD-8562-3343C3048210}">
      <dgm:prSet/>
      <dgm:spPr/>
      <dgm:t>
        <a:bodyPr/>
        <a:lstStyle/>
        <a:p>
          <a:endParaRPr lang="es-MX"/>
        </a:p>
      </dgm:t>
    </dgm:pt>
    <dgm:pt modelId="{2039E6D6-040F-4C81-9F56-B4F7BD7AC593}">
      <dgm:prSet phldrT="[Texto]" custT="1"/>
      <dgm:spPr/>
      <dgm:t>
        <a:bodyPr/>
        <a:lstStyle/>
        <a:p>
          <a:r>
            <a:rPr lang="es-MX" sz="1600" dirty="0" err="1" smtClean="0"/>
            <a:t>IgA</a:t>
          </a:r>
          <a:endParaRPr lang="es-MX" sz="1600" dirty="0"/>
        </a:p>
      </dgm:t>
    </dgm:pt>
    <dgm:pt modelId="{0BADD293-F26E-400E-AA83-4676460FE936}" type="parTrans" cxnId="{922BCA1C-276F-40E2-A84E-124A99C5159C}">
      <dgm:prSet/>
      <dgm:spPr/>
      <dgm:t>
        <a:bodyPr/>
        <a:lstStyle/>
        <a:p>
          <a:endParaRPr lang="es-MX"/>
        </a:p>
      </dgm:t>
    </dgm:pt>
    <dgm:pt modelId="{259B3EAE-B604-45E4-B591-B778F2D480B2}" type="sibTrans" cxnId="{922BCA1C-276F-40E2-A84E-124A99C5159C}">
      <dgm:prSet/>
      <dgm:spPr/>
      <dgm:t>
        <a:bodyPr/>
        <a:lstStyle/>
        <a:p>
          <a:endParaRPr lang="es-MX"/>
        </a:p>
      </dgm:t>
    </dgm:pt>
    <dgm:pt modelId="{E3C325E9-6619-44E0-A201-371A20E5D129}">
      <dgm:prSet phldrT="[Texto]" custT="1"/>
      <dgm:spPr/>
      <dgm:t>
        <a:bodyPr/>
        <a:lstStyle/>
        <a:p>
          <a:r>
            <a:rPr lang="es-MX" sz="1600" dirty="0" smtClean="0"/>
            <a:t>IL-10</a:t>
          </a:r>
          <a:endParaRPr lang="es-MX" sz="1600" dirty="0"/>
        </a:p>
      </dgm:t>
    </dgm:pt>
    <dgm:pt modelId="{05A7E955-5106-4926-B9FD-58AA7F1584A6}" type="parTrans" cxnId="{828DD7DB-90E1-4C3D-A6ED-4C77DC2E7A09}">
      <dgm:prSet/>
      <dgm:spPr/>
      <dgm:t>
        <a:bodyPr/>
        <a:lstStyle/>
        <a:p>
          <a:endParaRPr lang="es-MX"/>
        </a:p>
      </dgm:t>
    </dgm:pt>
    <dgm:pt modelId="{69ABCDE4-1B19-4513-A42D-B5B9D4A7EDC7}" type="sibTrans" cxnId="{828DD7DB-90E1-4C3D-A6ED-4C77DC2E7A09}">
      <dgm:prSet/>
      <dgm:spPr/>
      <dgm:t>
        <a:bodyPr/>
        <a:lstStyle/>
        <a:p>
          <a:endParaRPr lang="es-MX"/>
        </a:p>
      </dgm:t>
    </dgm:pt>
    <dgm:pt modelId="{09419C05-5F4B-4F6A-8666-FA808273310A}">
      <dgm:prSet phldrT="[Texto]" custT="1"/>
      <dgm:spPr/>
      <dgm:t>
        <a:bodyPr/>
        <a:lstStyle/>
        <a:p>
          <a:r>
            <a:rPr lang="es-MX" sz="1600" dirty="0" smtClean="0"/>
            <a:t>FNT</a:t>
          </a:r>
          <a:r>
            <a:rPr lang="el-GR" sz="1600" dirty="0" smtClean="0"/>
            <a:t>α</a:t>
          </a:r>
          <a:endParaRPr lang="es-MX" sz="1600" dirty="0"/>
        </a:p>
      </dgm:t>
    </dgm:pt>
    <dgm:pt modelId="{BEB86014-9621-451A-AB19-1616D34E9B53}" type="parTrans" cxnId="{8F655256-1A8C-4923-B317-AD8E239E3BFF}">
      <dgm:prSet/>
      <dgm:spPr/>
      <dgm:t>
        <a:bodyPr/>
        <a:lstStyle/>
        <a:p>
          <a:endParaRPr lang="es-MX"/>
        </a:p>
      </dgm:t>
    </dgm:pt>
    <dgm:pt modelId="{1A03D167-365F-431D-9DF1-056779C1B1E5}" type="sibTrans" cxnId="{8F655256-1A8C-4923-B317-AD8E239E3BFF}">
      <dgm:prSet/>
      <dgm:spPr/>
      <dgm:t>
        <a:bodyPr/>
        <a:lstStyle/>
        <a:p>
          <a:endParaRPr lang="es-MX"/>
        </a:p>
      </dgm:t>
    </dgm:pt>
    <dgm:pt modelId="{31809E7D-182D-49B4-9501-8E307C225549}">
      <dgm:prSet phldrT="[Texto]" custT="1"/>
      <dgm:spPr/>
      <dgm:t>
        <a:bodyPr/>
        <a:lstStyle/>
        <a:p>
          <a:r>
            <a:rPr lang="es-MX" sz="1600" dirty="0" err="1" smtClean="0"/>
            <a:t>Traslocación</a:t>
          </a:r>
          <a:r>
            <a:rPr lang="es-MX" sz="1600" dirty="0" smtClean="0"/>
            <a:t> bacteriana</a:t>
          </a:r>
          <a:endParaRPr lang="es-MX" sz="1600" dirty="0"/>
        </a:p>
      </dgm:t>
    </dgm:pt>
    <dgm:pt modelId="{774A9746-92AD-4C9F-83DB-7CAB7C5AAC07}" type="parTrans" cxnId="{245890B1-E09A-4290-B81C-118BDABE2726}">
      <dgm:prSet/>
      <dgm:spPr/>
      <dgm:t>
        <a:bodyPr/>
        <a:lstStyle/>
        <a:p>
          <a:endParaRPr lang="es-MX"/>
        </a:p>
      </dgm:t>
    </dgm:pt>
    <dgm:pt modelId="{EF1ADD66-3989-4AC3-9B65-930F9E2EE81C}" type="sibTrans" cxnId="{245890B1-E09A-4290-B81C-118BDABE2726}">
      <dgm:prSet/>
      <dgm:spPr/>
      <dgm:t>
        <a:bodyPr/>
        <a:lstStyle/>
        <a:p>
          <a:endParaRPr lang="es-MX"/>
        </a:p>
      </dgm:t>
    </dgm:pt>
    <dgm:pt modelId="{33600D87-17DA-4D31-A38F-06D3E6481BCA}">
      <dgm:prSet phldrT="[Texto]" custT="1"/>
      <dgm:spPr/>
      <dgm:t>
        <a:bodyPr/>
        <a:lstStyle/>
        <a:p>
          <a:r>
            <a:rPr lang="es-MX" sz="1600" dirty="0" err="1" smtClean="0"/>
            <a:t>Defensinas</a:t>
          </a:r>
          <a:endParaRPr lang="es-MX" sz="1600" dirty="0"/>
        </a:p>
      </dgm:t>
    </dgm:pt>
    <dgm:pt modelId="{E96E2710-750B-48FB-AC3D-C1053A090A1C}" type="parTrans" cxnId="{B6BBF96A-6824-4727-BE4E-5D020F755C71}">
      <dgm:prSet/>
      <dgm:spPr/>
      <dgm:t>
        <a:bodyPr/>
        <a:lstStyle/>
        <a:p>
          <a:endParaRPr lang="es-MX"/>
        </a:p>
      </dgm:t>
    </dgm:pt>
    <dgm:pt modelId="{471AF97A-84AF-45B9-8338-DCF1AD6C9DCD}" type="sibTrans" cxnId="{B6BBF96A-6824-4727-BE4E-5D020F755C71}">
      <dgm:prSet/>
      <dgm:spPr/>
      <dgm:t>
        <a:bodyPr/>
        <a:lstStyle/>
        <a:p>
          <a:endParaRPr lang="es-MX"/>
        </a:p>
      </dgm:t>
    </dgm:pt>
    <dgm:pt modelId="{418816F0-AA03-446E-9AD8-ADD3CBFF9616}" type="pres">
      <dgm:prSet presAssocID="{5FE55751-E4C0-43CE-834D-4F6B8B13A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550E67-95A0-4545-B732-09F847BB3696}" type="pres">
      <dgm:prSet presAssocID="{5FE55751-E4C0-43CE-834D-4F6B8B13AAD7}" presName="bkgdShp" presStyleLbl="alignAccFollowNode1" presStyleIdx="0" presStyleCnt="1" custLinFactNeighborX="-1250"/>
      <dgm:spPr/>
      <dgm:t>
        <a:bodyPr/>
        <a:lstStyle/>
        <a:p>
          <a:endParaRPr lang="es-MX"/>
        </a:p>
      </dgm:t>
    </dgm:pt>
    <dgm:pt modelId="{10699380-B703-487A-9DC7-2E379CE6D6C3}" type="pres">
      <dgm:prSet presAssocID="{5FE55751-E4C0-43CE-834D-4F6B8B13AAD7}" presName="linComp" presStyleCnt="0"/>
      <dgm:spPr/>
      <dgm:t>
        <a:bodyPr/>
        <a:lstStyle/>
        <a:p>
          <a:endParaRPr lang="es-MX"/>
        </a:p>
      </dgm:t>
    </dgm:pt>
    <dgm:pt modelId="{8931A311-9442-4C69-9606-5CD23C93A8AD}" type="pres">
      <dgm:prSet presAssocID="{005A7235-74B3-4CD9-9EF0-3DD24A8961E4}" presName="compNode" presStyleCnt="0"/>
      <dgm:spPr/>
      <dgm:t>
        <a:bodyPr/>
        <a:lstStyle/>
        <a:p>
          <a:endParaRPr lang="es-MX"/>
        </a:p>
      </dgm:t>
    </dgm:pt>
    <dgm:pt modelId="{1DC97F58-C1E0-44D0-9755-3D2DD7A5D1EE}" type="pres">
      <dgm:prSet presAssocID="{005A7235-74B3-4CD9-9EF0-3DD24A8961E4}" presName="node" presStyleLbl="node1" presStyleIdx="0" presStyleCnt="3" custLinFactNeighborX="1426" custLinFactNeighborY="39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FD8B7F-294B-45D5-BB7E-6FCFC8520903}" type="pres">
      <dgm:prSet presAssocID="{005A7235-74B3-4CD9-9EF0-3DD24A8961E4}" presName="invisiNode" presStyleLbl="node1" presStyleIdx="0" presStyleCnt="3"/>
      <dgm:spPr/>
      <dgm:t>
        <a:bodyPr/>
        <a:lstStyle/>
        <a:p>
          <a:endParaRPr lang="es-MX"/>
        </a:p>
      </dgm:t>
    </dgm:pt>
    <dgm:pt modelId="{95288327-03AB-4008-9F3C-F6517803D848}" type="pres">
      <dgm:prSet presAssocID="{005A7235-74B3-4CD9-9EF0-3DD24A8961E4}" presName="imagNode" presStyleLbl="fgImgPlace1" presStyleIdx="0" presStyleCnt="3" custScaleY="1292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650B6BC-242D-4BD4-B916-4AA1C51C625B}" type="pres">
      <dgm:prSet presAssocID="{CFD197C6-A130-435C-B2A5-BF671183BE9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800C9F5-A144-4E4D-8061-5B63A8C93551}" type="pres">
      <dgm:prSet presAssocID="{78237DEC-0D01-421F-BA54-ECAFBEAB0FB9}" presName="compNode" presStyleCnt="0"/>
      <dgm:spPr/>
      <dgm:t>
        <a:bodyPr/>
        <a:lstStyle/>
        <a:p>
          <a:endParaRPr lang="es-MX"/>
        </a:p>
      </dgm:t>
    </dgm:pt>
    <dgm:pt modelId="{36390BF8-CEE3-41E9-8B9E-EB1F59B892C9}" type="pres">
      <dgm:prSet presAssocID="{78237DEC-0D01-421F-BA54-ECAFBEAB0FB9}" presName="node" presStyleLbl="node1" presStyleIdx="1" presStyleCnt="3" custScaleX="126936" custLinFactNeighborX="1991" custLinFactNeighborY="683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A8C185-12FC-4B1F-B730-185595B656DF}" type="pres">
      <dgm:prSet presAssocID="{78237DEC-0D01-421F-BA54-ECAFBEAB0FB9}" presName="invisiNode" presStyleLbl="node1" presStyleIdx="1" presStyleCnt="3"/>
      <dgm:spPr/>
      <dgm:t>
        <a:bodyPr/>
        <a:lstStyle/>
        <a:p>
          <a:endParaRPr lang="es-MX"/>
        </a:p>
      </dgm:t>
    </dgm:pt>
    <dgm:pt modelId="{C678480B-B8CC-499F-80B4-984E7359EB28}" type="pres">
      <dgm:prSet presAssocID="{78237DEC-0D01-421F-BA54-ECAFBEAB0FB9}" presName="imagNode" presStyleLbl="fgImgPlace1" presStyleIdx="1" presStyleCnt="3" custScaleY="1292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A62A111-6D21-4AFA-A6D8-830397F49EB1}" type="pres">
      <dgm:prSet presAssocID="{5098F300-E696-446A-BEF9-1DB1C53FD52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DDF28D4-A984-4F5C-ACA0-62ABFDD3008E}" type="pres">
      <dgm:prSet presAssocID="{E24CA023-AFF8-4643-9AE4-9AC82EB290A9}" presName="compNode" presStyleCnt="0"/>
      <dgm:spPr/>
      <dgm:t>
        <a:bodyPr/>
        <a:lstStyle/>
        <a:p>
          <a:endParaRPr lang="es-MX"/>
        </a:p>
      </dgm:t>
    </dgm:pt>
    <dgm:pt modelId="{EAD3E8B8-D63B-4146-A6E6-AC3F8ECB2761}" type="pres">
      <dgm:prSet presAssocID="{E24CA023-AFF8-4643-9AE4-9AC82EB290A9}" presName="node" presStyleLbl="node1" presStyleIdx="2" presStyleCnt="3" custLinFactNeighborX="2557" custLinFactNeighborY="9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7E506-0C09-4730-A948-11B77C45104F}" type="pres">
      <dgm:prSet presAssocID="{E24CA023-AFF8-4643-9AE4-9AC82EB290A9}" presName="invisiNode" presStyleLbl="node1" presStyleIdx="2" presStyleCnt="3"/>
      <dgm:spPr/>
      <dgm:t>
        <a:bodyPr/>
        <a:lstStyle/>
        <a:p>
          <a:endParaRPr lang="es-MX"/>
        </a:p>
      </dgm:t>
    </dgm:pt>
    <dgm:pt modelId="{8BC68F2A-9BFE-4913-AA7D-50CF4CA1C047}" type="pres">
      <dgm:prSet presAssocID="{E24CA023-AFF8-4643-9AE4-9AC82EB290A9}" presName="imagNode" presStyleLbl="fgImgPlace1" presStyleIdx="2" presStyleCnt="3" custScaleX="101180" custScaleY="1394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2905A8FC-FEB2-40FE-858D-0C4E3435442E}" type="presOf" srcId="{E3C325E9-6619-44E0-A201-371A20E5D129}" destId="{36390BF8-CEE3-41E9-8B9E-EB1F59B892C9}" srcOrd="0" destOrd="6" presId="urn:microsoft.com/office/officeart/2005/8/layout/pList2#2"/>
    <dgm:cxn modelId="{B89F8F1B-5359-46FE-9DC0-614EB5D1F80A}" type="presOf" srcId="{41299FFE-625B-4E73-97A9-4ABFC8203712}" destId="{1DC97F58-C1E0-44D0-9755-3D2DD7A5D1EE}" srcOrd="0" destOrd="5" presId="urn:microsoft.com/office/officeart/2005/8/layout/pList2#2"/>
    <dgm:cxn modelId="{EA751D1C-E7DB-415B-AA4F-C4982660957C}" type="presOf" srcId="{3293C57A-8CC9-4C16-874C-6895D4B3840D}" destId="{EAD3E8B8-D63B-4146-A6E6-AC3F8ECB2761}" srcOrd="0" destOrd="4" presId="urn:microsoft.com/office/officeart/2005/8/layout/pList2#2"/>
    <dgm:cxn modelId="{D156A10D-623C-44F6-A30D-7A633062C7EB}" type="presOf" srcId="{B5124A6E-25A1-4FC9-A3C4-0C4BCCE67898}" destId="{EAD3E8B8-D63B-4146-A6E6-AC3F8ECB2761}" srcOrd="0" destOrd="2" presId="urn:microsoft.com/office/officeart/2005/8/layout/pList2#2"/>
    <dgm:cxn modelId="{64879213-2766-4205-921A-B660A5608E54}" srcId="{005A7235-74B3-4CD9-9EF0-3DD24A8961E4}" destId="{58A4B425-058A-4B20-9825-CE009C921E67}" srcOrd="2" destOrd="0" parTransId="{5FAE1ACA-FF34-4E3F-9A48-212D1ACB2716}" sibTransId="{5286C324-B428-4835-9281-1348B1F1BDE6}"/>
    <dgm:cxn modelId="{32AF1F93-812E-4D6C-9B31-3CC24BDEF047}" type="presOf" srcId="{005A7235-74B3-4CD9-9EF0-3DD24A8961E4}" destId="{1DC97F58-C1E0-44D0-9755-3D2DD7A5D1EE}" srcOrd="0" destOrd="0" presId="urn:microsoft.com/office/officeart/2005/8/layout/pList2#2"/>
    <dgm:cxn modelId="{A462CF74-FD2E-420B-AE44-9FE57B3A5667}" srcId="{E24CA023-AFF8-4643-9AE4-9AC82EB290A9}" destId="{F459683A-7126-4AF3-9D7C-3F881792FE1F}" srcOrd="5" destOrd="0" parTransId="{9F755D2D-F192-4FE6-983E-315331E098D5}" sibTransId="{18B5CB99-4A89-478A-BA52-1A3C428E6E4E}"/>
    <dgm:cxn modelId="{120F7617-676A-4DF1-A6E0-866E59F5A8B7}" srcId="{005A7235-74B3-4CD9-9EF0-3DD24A8961E4}" destId="{41299FFE-625B-4E73-97A9-4ABFC8203712}" srcOrd="4" destOrd="0" parTransId="{920B494F-1539-4921-9B27-975A749CF546}" sibTransId="{6B3F7358-7E76-4574-AA77-4BA021FAD208}"/>
    <dgm:cxn modelId="{56592BDC-02F6-4462-89EE-0A470603A610}" type="presOf" srcId="{2039E6D6-040F-4C81-9F56-B4F7BD7AC593}" destId="{36390BF8-CEE3-41E9-8B9E-EB1F59B892C9}" srcOrd="0" destOrd="5" presId="urn:microsoft.com/office/officeart/2005/8/layout/pList2#2"/>
    <dgm:cxn modelId="{EAEA8457-4514-4C92-99DD-2E7864F1F3D3}" type="presOf" srcId="{BC37F4D8-EE8E-407C-9BC1-9A96BBCE3601}" destId="{36390BF8-CEE3-41E9-8B9E-EB1F59B892C9}" srcOrd="0" destOrd="4" presId="urn:microsoft.com/office/officeart/2005/8/layout/pList2#2"/>
    <dgm:cxn modelId="{ABEFE9A5-629D-4AC7-AED9-425D03FD1326}" type="presOf" srcId="{43FDA24E-945E-4ABD-B358-181C559D6835}" destId="{EAD3E8B8-D63B-4146-A6E6-AC3F8ECB2761}" srcOrd="0" destOrd="3" presId="urn:microsoft.com/office/officeart/2005/8/layout/pList2#2"/>
    <dgm:cxn modelId="{E5F7E0DA-5CCB-4664-AA9E-E583B84B380A}" srcId="{005A7235-74B3-4CD9-9EF0-3DD24A8961E4}" destId="{18513963-35C8-4018-BCE8-21C8049D1DF7}" srcOrd="0" destOrd="0" parTransId="{95DB29A7-761A-4B3B-8BB4-D4A72AEE09EA}" sibTransId="{F2F88199-A66C-44D5-BEC9-6A3BC9B30A9B}"/>
    <dgm:cxn modelId="{A1D9830F-08ED-427E-9B3C-C764F16CE7E7}" type="presOf" srcId="{E24CA023-AFF8-4643-9AE4-9AC82EB290A9}" destId="{EAD3E8B8-D63B-4146-A6E6-AC3F8ECB2761}" srcOrd="0" destOrd="0" presId="urn:microsoft.com/office/officeart/2005/8/layout/pList2#2"/>
    <dgm:cxn modelId="{FAD7C458-EEE9-4427-A57B-DD15B1D13756}" type="presOf" srcId="{5FE55751-E4C0-43CE-834D-4F6B8B13AAD7}" destId="{418816F0-AA03-446E-9AD8-ADD3CBFF9616}" srcOrd="0" destOrd="0" presId="urn:microsoft.com/office/officeart/2005/8/layout/pList2#2"/>
    <dgm:cxn modelId="{CF1E2643-4678-4DA8-ADD8-A3EC8487F987}" type="presOf" srcId="{07EE717A-C5E4-4D55-A01D-FE9B457715EE}" destId="{36390BF8-CEE3-41E9-8B9E-EB1F59B892C9}" srcOrd="0" destOrd="3" presId="urn:microsoft.com/office/officeart/2005/8/layout/pList2#2"/>
    <dgm:cxn modelId="{E3EDEF99-63EC-450C-BA40-5815D39A7F57}" type="presOf" srcId="{58A4B425-058A-4B20-9825-CE009C921E67}" destId="{1DC97F58-C1E0-44D0-9755-3D2DD7A5D1EE}" srcOrd="0" destOrd="3" presId="urn:microsoft.com/office/officeart/2005/8/layout/pList2#2"/>
    <dgm:cxn modelId="{8ACCCF30-D956-4359-91BD-4A7949AC1F77}" srcId="{005A7235-74B3-4CD9-9EF0-3DD24A8961E4}" destId="{16F95ED7-A47E-454A-8BE2-770B4C5F0A33}" srcOrd="3" destOrd="0" parTransId="{6A85B77D-CC6A-438A-8749-B28D297D156C}" sibTransId="{3ED91AC5-C1AE-4B77-B324-48876B23B671}"/>
    <dgm:cxn modelId="{D068F0C3-160A-4883-9E86-1D691D82CFA7}" type="presOf" srcId="{CFD197C6-A130-435C-B2A5-BF671183BE96}" destId="{C650B6BC-242D-4BD4-B916-4AA1C51C625B}" srcOrd="0" destOrd="0" presId="urn:microsoft.com/office/officeart/2005/8/layout/pList2#2"/>
    <dgm:cxn modelId="{67DC2C17-2CC8-4C0B-B770-56E4FB5C5A27}" type="presOf" srcId="{F459683A-7126-4AF3-9D7C-3F881792FE1F}" destId="{EAD3E8B8-D63B-4146-A6E6-AC3F8ECB2761}" srcOrd="0" destOrd="6" presId="urn:microsoft.com/office/officeart/2005/8/layout/pList2#2"/>
    <dgm:cxn modelId="{828DD7DB-90E1-4C3D-A6ED-4C77DC2E7A09}" srcId="{BC37F4D8-EE8E-407C-9BC1-9A96BBCE3601}" destId="{E3C325E9-6619-44E0-A201-371A20E5D129}" srcOrd="1" destOrd="0" parTransId="{05A7E955-5106-4926-B9FD-58AA7F1584A6}" sibTransId="{69ABCDE4-1B19-4513-A42D-B5B9D4A7EDC7}"/>
    <dgm:cxn modelId="{FCD2A964-1233-4623-954A-0B82A02E4604}" srcId="{E24CA023-AFF8-4643-9AE4-9AC82EB290A9}" destId="{89372A1F-F854-469A-B5B1-431AC45457EC}" srcOrd="0" destOrd="0" parTransId="{E65E76E1-B8CA-4B97-BA08-F90469CC68F7}" sibTransId="{3D222B0D-16F1-4623-8412-C30C696AB35B}"/>
    <dgm:cxn modelId="{5E598B80-ACEF-4380-91BD-422867F31D23}" srcId="{5FE55751-E4C0-43CE-834D-4F6B8B13AAD7}" destId="{78237DEC-0D01-421F-BA54-ECAFBEAB0FB9}" srcOrd="1" destOrd="0" parTransId="{8657A75F-61EC-496C-B991-61D7008BAFCF}" sibTransId="{5098F300-E696-446A-BEF9-1DB1C53FD524}"/>
    <dgm:cxn modelId="{69365310-2CAD-4CAC-A6E0-83AB614CF9BA}" type="presOf" srcId="{5098F300-E696-446A-BEF9-1DB1C53FD524}" destId="{BA62A111-6D21-4AFA-A6D8-830397F49EB1}" srcOrd="0" destOrd="0" presId="urn:microsoft.com/office/officeart/2005/8/layout/pList2#2"/>
    <dgm:cxn modelId="{B5C29982-B9D8-42C7-B4D4-76C3A9078809}" srcId="{5FE55751-E4C0-43CE-834D-4F6B8B13AAD7}" destId="{005A7235-74B3-4CD9-9EF0-3DD24A8961E4}" srcOrd="0" destOrd="0" parTransId="{D28C7683-C401-464F-BB94-CFEBD2C3CCAE}" sibTransId="{CFD197C6-A130-435C-B2A5-BF671183BE96}"/>
    <dgm:cxn modelId="{CFD92D51-CD02-4458-A4F9-AEEE1ACA4E1B}" srcId="{E24CA023-AFF8-4643-9AE4-9AC82EB290A9}" destId="{B5124A6E-25A1-4FC9-A3C4-0C4BCCE67898}" srcOrd="1" destOrd="0" parTransId="{4F191AC2-5A82-4896-BA4E-FE597E94404C}" sibTransId="{6098E451-93BB-490C-9525-00731DDC68DF}"/>
    <dgm:cxn modelId="{4C3FEA55-4606-44C5-B557-D9269BE9F717}" type="presOf" srcId="{09419C05-5F4B-4F6A-8666-FA808273310A}" destId="{36390BF8-CEE3-41E9-8B9E-EB1F59B892C9}" srcOrd="0" destOrd="7" presId="urn:microsoft.com/office/officeart/2005/8/layout/pList2#2"/>
    <dgm:cxn modelId="{B36A8404-53A0-4890-8598-D9F1823F416C}" type="presOf" srcId="{78237DEC-0D01-421F-BA54-ECAFBEAB0FB9}" destId="{36390BF8-CEE3-41E9-8B9E-EB1F59B892C9}" srcOrd="0" destOrd="0" presId="urn:microsoft.com/office/officeart/2005/8/layout/pList2#2"/>
    <dgm:cxn modelId="{2C757E6C-FEC7-460F-B46D-133738F9809C}" srcId="{005A7235-74B3-4CD9-9EF0-3DD24A8961E4}" destId="{F27C30FB-4471-4DB8-A01D-C78C2DA94A8A}" srcOrd="1" destOrd="0" parTransId="{E0E85168-5CCD-46AA-A11E-7ADF74C8B142}" sibTransId="{0616BA93-01EE-4092-8261-FC4BC419D1E0}"/>
    <dgm:cxn modelId="{31D390FD-7E22-406C-9114-E59AC501DEB9}" srcId="{E24CA023-AFF8-4643-9AE4-9AC82EB290A9}" destId="{3293C57A-8CC9-4C16-874C-6895D4B3840D}" srcOrd="3" destOrd="0" parTransId="{0D68D374-A308-4704-849C-954D2FA2B858}" sibTransId="{A2C91C3E-2EEE-4F86-AF89-66062B9FB602}"/>
    <dgm:cxn modelId="{7E3D8A74-2757-4BA5-BCF1-613CA0BC55AF}" srcId="{E24CA023-AFF8-4643-9AE4-9AC82EB290A9}" destId="{43FDA24E-945E-4ABD-B358-181C559D6835}" srcOrd="2" destOrd="0" parTransId="{F06C3B09-9FC2-4FB3-9BD8-BEDDED328A14}" sibTransId="{29B2190A-3CDA-4527-B548-501942BE961F}"/>
    <dgm:cxn modelId="{FEFD3ED5-66E1-42F9-B9F4-92A79D5CF34E}" type="presOf" srcId="{D0E9E96B-CB66-4E35-AEF2-46227B27D5A1}" destId="{36390BF8-CEE3-41E9-8B9E-EB1F59B892C9}" srcOrd="0" destOrd="1" presId="urn:microsoft.com/office/officeart/2005/8/layout/pList2#2"/>
    <dgm:cxn modelId="{C4818AB8-1EE0-47AF-A17C-A1C316CE4006}" type="presOf" srcId="{33600D87-17DA-4D31-A38F-06D3E6481BCA}" destId="{36390BF8-CEE3-41E9-8B9E-EB1F59B892C9}" srcOrd="0" destOrd="8" presId="urn:microsoft.com/office/officeart/2005/8/layout/pList2#2"/>
    <dgm:cxn modelId="{3BA12941-774C-42E0-9437-AB9030A81143}" type="presOf" srcId="{16F95ED7-A47E-454A-8BE2-770B4C5F0A33}" destId="{1DC97F58-C1E0-44D0-9755-3D2DD7A5D1EE}" srcOrd="0" destOrd="4" presId="urn:microsoft.com/office/officeart/2005/8/layout/pList2#2"/>
    <dgm:cxn modelId="{84F2543B-9C52-423C-A790-BB7EB192374E}" srcId="{78237DEC-0D01-421F-BA54-ECAFBEAB0FB9}" destId="{BC37F4D8-EE8E-407C-9BC1-9A96BBCE3601}" srcOrd="3" destOrd="0" parTransId="{69618775-E0C2-434A-B1E3-DB9FCAA1BADC}" sibTransId="{FDD306E0-4041-4530-A27E-F32DF3315A45}"/>
    <dgm:cxn modelId="{F85F9E23-3207-46A5-877F-92C06D95642D}" type="presOf" srcId="{18513963-35C8-4018-BCE8-21C8049D1DF7}" destId="{1DC97F58-C1E0-44D0-9755-3D2DD7A5D1EE}" srcOrd="0" destOrd="1" presId="urn:microsoft.com/office/officeart/2005/8/layout/pList2#2"/>
    <dgm:cxn modelId="{C3AB52BA-6AF3-41F9-96FE-CEC0AB852F01}" srcId="{78237DEC-0D01-421F-BA54-ECAFBEAB0FB9}" destId="{07EE717A-C5E4-4D55-A01D-FE9B457715EE}" srcOrd="2" destOrd="0" parTransId="{C777FCFE-8783-4E1F-9A9E-F6C0A426C4AB}" sibTransId="{FC4BF202-B327-4380-B861-7F2F41821DF5}"/>
    <dgm:cxn modelId="{922BCA1C-276F-40E2-A84E-124A99C5159C}" srcId="{BC37F4D8-EE8E-407C-9BC1-9A96BBCE3601}" destId="{2039E6D6-040F-4C81-9F56-B4F7BD7AC593}" srcOrd="0" destOrd="0" parTransId="{0BADD293-F26E-400E-AA83-4676460FE936}" sibTransId="{259B3EAE-B604-45E4-B591-B778F2D480B2}"/>
    <dgm:cxn modelId="{AAA55B3D-18EE-499A-9606-287B6F06EDB8}" type="presOf" srcId="{31809E7D-182D-49B4-9501-8E307C225549}" destId="{36390BF8-CEE3-41E9-8B9E-EB1F59B892C9}" srcOrd="0" destOrd="2" presId="urn:microsoft.com/office/officeart/2005/8/layout/pList2#2"/>
    <dgm:cxn modelId="{245890B1-E09A-4290-B81C-118BDABE2726}" srcId="{78237DEC-0D01-421F-BA54-ECAFBEAB0FB9}" destId="{31809E7D-182D-49B4-9501-8E307C225549}" srcOrd="1" destOrd="0" parTransId="{774A9746-92AD-4C9F-83DB-7CAB7C5AAC07}" sibTransId="{EF1ADD66-3989-4AC3-9B65-930F9E2EE81C}"/>
    <dgm:cxn modelId="{E688526F-4E31-4B0D-9C61-82C837D91B6D}" type="presOf" srcId="{9D7C66DB-9003-4768-83FC-61512732DD47}" destId="{EAD3E8B8-D63B-4146-A6E6-AC3F8ECB2761}" srcOrd="0" destOrd="5" presId="urn:microsoft.com/office/officeart/2005/8/layout/pList2#2"/>
    <dgm:cxn modelId="{B6BBF96A-6824-4727-BE4E-5D020F755C71}" srcId="{BC37F4D8-EE8E-407C-9BC1-9A96BBCE3601}" destId="{33600D87-17DA-4D31-A38F-06D3E6481BCA}" srcOrd="3" destOrd="0" parTransId="{E96E2710-750B-48FB-AC3D-C1053A090A1C}" sibTransId="{471AF97A-84AF-45B9-8338-DCF1AD6C9DCD}"/>
    <dgm:cxn modelId="{BD2BD33E-651C-46CF-B1D8-C0CE215E840A}" srcId="{E24CA023-AFF8-4643-9AE4-9AC82EB290A9}" destId="{9D7C66DB-9003-4768-83FC-61512732DD47}" srcOrd="4" destOrd="0" parTransId="{D07E1354-4A71-45E5-AA47-EBF169FFE073}" sibTransId="{6E2B2D9C-CC42-4E53-931E-EC6EAA9A4330}"/>
    <dgm:cxn modelId="{C5A007D4-C52C-48D7-9276-DF5A6F548A5F}" srcId="{5FE55751-E4C0-43CE-834D-4F6B8B13AAD7}" destId="{E24CA023-AFF8-4643-9AE4-9AC82EB290A9}" srcOrd="2" destOrd="0" parTransId="{FFBC2A75-8D10-4408-87E6-634D1FC6D713}" sibTransId="{BAD10152-0110-49D0-9273-9F73BC0E74B9}"/>
    <dgm:cxn modelId="{652ED332-6E29-4AF3-9302-2F56F49C85A2}" type="presOf" srcId="{F27C30FB-4471-4DB8-A01D-C78C2DA94A8A}" destId="{1DC97F58-C1E0-44D0-9755-3D2DD7A5D1EE}" srcOrd="0" destOrd="2" presId="urn:microsoft.com/office/officeart/2005/8/layout/pList2#2"/>
    <dgm:cxn modelId="{8F655256-1A8C-4923-B317-AD8E239E3BFF}" srcId="{BC37F4D8-EE8E-407C-9BC1-9A96BBCE3601}" destId="{09419C05-5F4B-4F6A-8666-FA808273310A}" srcOrd="2" destOrd="0" parTransId="{BEB86014-9621-451A-AB19-1616D34E9B53}" sibTransId="{1A03D167-365F-431D-9DF1-056779C1B1E5}"/>
    <dgm:cxn modelId="{D5BE7D9F-3A49-4713-BFF0-7B906B1D72A3}" type="presOf" srcId="{89372A1F-F854-469A-B5B1-431AC45457EC}" destId="{EAD3E8B8-D63B-4146-A6E6-AC3F8ECB2761}" srcOrd="0" destOrd="1" presId="urn:microsoft.com/office/officeart/2005/8/layout/pList2#2"/>
    <dgm:cxn modelId="{5FD8C3E0-DBC6-4AAD-8562-3343C3048210}" srcId="{78237DEC-0D01-421F-BA54-ECAFBEAB0FB9}" destId="{D0E9E96B-CB66-4E35-AEF2-46227B27D5A1}" srcOrd="0" destOrd="0" parTransId="{AECCE3D7-1DFF-43AC-9FEF-18D6ED6BE5E6}" sibTransId="{9DAEE638-34F5-4FA8-93B0-1E66D6B2E26A}"/>
    <dgm:cxn modelId="{9EA2B3CC-1BFC-45B5-B82D-0AAE18269A0A}" type="presParOf" srcId="{418816F0-AA03-446E-9AD8-ADD3CBFF9616}" destId="{16550E67-95A0-4545-B732-09F847BB3696}" srcOrd="0" destOrd="0" presId="urn:microsoft.com/office/officeart/2005/8/layout/pList2#2"/>
    <dgm:cxn modelId="{6E6DB580-8750-43A1-ABF4-55FA3D107A03}" type="presParOf" srcId="{418816F0-AA03-446E-9AD8-ADD3CBFF9616}" destId="{10699380-B703-487A-9DC7-2E379CE6D6C3}" srcOrd="1" destOrd="0" presId="urn:microsoft.com/office/officeart/2005/8/layout/pList2#2"/>
    <dgm:cxn modelId="{EBC435E8-CC5E-49ED-8D39-B8EB78BA8CFB}" type="presParOf" srcId="{10699380-B703-487A-9DC7-2E379CE6D6C3}" destId="{8931A311-9442-4C69-9606-5CD23C93A8AD}" srcOrd="0" destOrd="0" presId="urn:microsoft.com/office/officeart/2005/8/layout/pList2#2"/>
    <dgm:cxn modelId="{11C2E7D7-1284-4BB1-AED0-80DFCB6DEA2F}" type="presParOf" srcId="{8931A311-9442-4C69-9606-5CD23C93A8AD}" destId="{1DC97F58-C1E0-44D0-9755-3D2DD7A5D1EE}" srcOrd="0" destOrd="0" presId="urn:microsoft.com/office/officeart/2005/8/layout/pList2#2"/>
    <dgm:cxn modelId="{C86E1F5C-1E79-4C97-BA21-0D9B8331F025}" type="presParOf" srcId="{8931A311-9442-4C69-9606-5CD23C93A8AD}" destId="{6CFD8B7F-294B-45D5-BB7E-6FCFC8520903}" srcOrd="1" destOrd="0" presId="urn:microsoft.com/office/officeart/2005/8/layout/pList2#2"/>
    <dgm:cxn modelId="{858130D3-19E1-4E55-A817-E09C1EC03F78}" type="presParOf" srcId="{8931A311-9442-4C69-9606-5CD23C93A8AD}" destId="{95288327-03AB-4008-9F3C-F6517803D848}" srcOrd="2" destOrd="0" presId="urn:microsoft.com/office/officeart/2005/8/layout/pList2#2"/>
    <dgm:cxn modelId="{442B93F5-F2F3-431C-A944-1981491DFBF3}" type="presParOf" srcId="{10699380-B703-487A-9DC7-2E379CE6D6C3}" destId="{C650B6BC-242D-4BD4-B916-4AA1C51C625B}" srcOrd="1" destOrd="0" presId="urn:microsoft.com/office/officeart/2005/8/layout/pList2#2"/>
    <dgm:cxn modelId="{DA70ACB6-3EA9-45CB-874C-6F231AF87B8E}" type="presParOf" srcId="{10699380-B703-487A-9DC7-2E379CE6D6C3}" destId="{0800C9F5-A144-4E4D-8061-5B63A8C93551}" srcOrd="2" destOrd="0" presId="urn:microsoft.com/office/officeart/2005/8/layout/pList2#2"/>
    <dgm:cxn modelId="{43B720FF-C8BB-4F48-BCC7-2C1E6BCEC7D3}" type="presParOf" srcId="{0800C9F5-A144-4E4D-8061-5B63A8C93551}" destId="{36390BF8-CEE3-41E9-8B9E-EB1F59B892C9}" srcOrd="0" destOrd="0" presId="urn:microsoft.com/office/officeart/2005/8/layout/pList2#2"/>
    <dgm:cxn modelId="{EF92483D-A4E1-4DFB-AF21-E8E5982F4D9D}" type="presParOf" srcId="{0800C9F5-A144-4E4D-8061-5B63A8C93551}" destId="{FFA8C185-12FC-4B1F-B730-185595B656DF}" srcOrd="1" destOrd="0" presId="urn:microsoft.com/office/officeart/2005/8/layout/pList2#2"/>
    <dgm:cxn modelId="{7D14156C-1C23-4EDB-9877-1943E7137ADE}" type="presParOf" srcId="{0800C9F5-A144-4E4D-8061-5B63A8C93551}" destId="{C678480B-B8CC-499F-80B4-984E7359EB28}" srcOrd="2" destOrd="0" presId="urn:microsoft.com/office/officeart/2005/8/layout/pList2#2"/>
    <dgm:cxn modelId="{FED7E9A8-8B14-4EF0-8D76-B7C7BD4FBCE6}" type="presParOf" srcId="{10699380-B703-487A-9DC7-2E379CE6D6C3}" destId="{BA62A111-6D21-4AFA-A6D8-830397F49EB1}" srcOrd="3" destOrd="0" presId="urn:microsoft.com/office/officeart/2005/8/layout/pList2#2"/>
    <dgm:cxn modelId="{FDD85229-C083-41D1-AA89-55C2C9D7D73C}" type="presParOf" srcId="{10699380-B703-487A-9DC7-2E379CE6D6C3}" destId="{0DDF28D4-A984-4F5C-ACA0-62ABFDD3008E}" srcOrd="4" destOrd="0" presId="urn:microsoft.com/office/officeart/2005/8/layout/pList2#2"/>
    <dgm:cxn modelId="{3378679F-E223-490D-B2F3-C2324DFE51A9}" type="presParOf" srcId="{0DDF28D4-A984-4F5C-ACA0-62ABFDD3008E}" destId="{EAD3E8B8-D63B-4146-A6E6-AC3F8ECB2761}" srcOrd="0" destOrd="0" presId="urn:microsoft.com/office/officeart/2005/8/layout/pList2#2"/>
    <dgm:cxn modelId="{73698877-6C08-4472-9DC5-DCFB806D6654}" type="presParOf" srcId="{0DDF28D4-A984-4F5C-ACA0-62ABFDD3008E}" destId="{0BC7E506-0C09-4730-A948-11B77C45104F}" srcOrd="1" destOrd="0" presId="urn:microsoft.com/office/officeart/2005/8/layout/pList2#2"/>
    <dgm:cxn modelId="{0FEE7220-2142-4133-9231-15267589E2D1}" type="presParOf" srcId="{0DDF28D4-A984-4F5C-ACA0-62ABFDD3008E}" destId="{8BC68F2A-9BFE-4913-AA7D-50CF4CA1C047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1C7F1-07C7-4D2F-9818-D4EE88581255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F101D6A0-10A2-43FA-B0BA-9ED3D47082E3}">
      <dgm:prSet phldrT="[Texto]" custT="1"/>
      <dgm:spPr/>
      <dgm:t>
        <a:bodyPr/>
        <a:lstStyle/>
        <a:p>
          <a:r>
            <a:rPr lang="es-MX" sz="1600" dirty="0" smtClean="0">
              <a:latin typeface="+mj-lt"/>
            </a:rPr>
            <a:t>Edad</a:t>
          </a:r>
          <a:endParaRPr lang="es-MX" sz="1600" dirty="0">
            <a:latin typeface="+mj-lt"/>
          </a:endParaRPr>
        </a:p>
      </dgm:t>
    </dgm:pt>
    <dgm:pt modelId="{DB671245-1870-40F4-92F4-01F0A669EA18}" type="parTrans" cxnId="{E1C34338-7F0C-4612-8170-4BC9E6A47FD5}">
      <dgm:prSet/>
      <dgm:spPr/>
      <dgm:t>
        <a:bodyPr/>
        <a:lstStyle/>
        <a:p>
          <a:endParaRPr lang="es-MX"/>
        </a:p>
      </dgm:t>
    </dgm:pt>
    <dgm:pt modelId="{BFFBA480-1130-41A0-9079-EA84BC175A74}" type="sibTrans" cxnId="{E1C34338-7F0C-4612-8170-4BC9E6A47FD5}">
      <dgm:prSet/>
      <dgm:spPr/>
      <dgm:t>
        <a:bodyPr/>
        <a:lstStyle/>
        <a:p>
          <a:endParaRPr lang="es-MX"/>
        </a:p>
      </dgm:t>
    </dgm:pt>
    <dgm:pt modelId="{20226620-8BC3-4849-B553-E8A75A3F11E3}">
      <dgm:prSet phldrT="[Texto]" custT="1"/>
      <dgm:spPr/>
      <dgm:t>
        <a:bodyPr/>
        <a:lstStyle/>
        <a:p>
          <a:r>
            <a:rPr lang="es-MX" sz="1600" dirty="0" smtClean="0">
              <a:latin typeface="+mj-lt"/>
            </a:rPr>
            <a:t>Socio-económico</a:t>
          </a:r>
          <a:endParaRPr lang="es-MX" sz="1600" dirty="0">
            <a:latin typeface="+mj-lt"/>
          </a:endParaRPr>
        </a:p>
      </dgm:t>
    </dgm:pt>
    <dgm:pt modelId="{ACB723AD-A480-47B9-8AF4-E684B04FE682}" type="parTrans" cxnId="{905E8865-5A8B-4AF8-8C26-B00882F09E93}">
      <dgm:prSet/>
      <dgm:spPr/>
      <dgm:t>
        <a:bodyPr/>
        <a:lstStyle/>
        <a:p>
          <a:endParaRPr lang="es-MX"/>
        </a:p>
      </dgm:t>
    </dgm:pt>
    <dgm:pt modelId="{707CFFC6-BD0B-4A5F-A224-3955BBFC8FD6}" type="sibTrans" cxnId="{905E8865-5A8B-4AF8-8C26-B00882F09E93}">
      <dgm:prSet/>
      <dgm:spPr/>
      <dgm:t>
        <a:bodyPr/>
        <a:lstStyle/>
        <a:p>
          <a:endParaRPr lang="es-MX"/>
        </a:p>
      </dgm:t>
    </dgm:pt>
    <dgm:pt modelId="{5C0E769F-ED5F-4A92-B8A4-C7B9ACB84F36}">
      <dgm:prSet phldrT="[Texto]" custT="1"/>
      <dgm:spPr/>
      <dgm:t>
        <a:bodyPr/>
        <a:lstStyle/>
        <a:p>
          <a:r>
            <a:rPr lang="es-MX" sz="1600" dirty="0" smtClean="0">
              <a:latin typeface="+mj-lt"/>
            </a:rPr>
            <a:t>Dieta</a:t>
          </a:r>
          <a:endParaRPr lang="es-MX" sz="1600" dirty="0">
            <a:latin typeface="+mj-lt"/>
          </a:endParaRPr>
        </a:p>
      </dgm:t>
    </dgm:pt>
    <dgm:pt modelId="{0F243F26-ECDD-4011-8941-F0A55B8BBBFD}" type="parTrans" cxnId="{D305E123-9DF9-4DA8-BF77-4674670C0D7F}">
      <dgm:prSet/>
      <dgm:spPr/>
      <dgm:t>
        <a:bodyPr/>
        <a:lstStyle/>
        <a:p>
          <a:endParaRPr lang="es-MX"/>
        </a:p>
      </dgm:t>
    </dgm:pt>
    <dgm:pt modelId="{006D9D30-D07C-4C82-9E16-82B0380F5CC4}" type="sibTrans" cxnId="{D305E123-9DF9-4DA8-BF77-4674670C0D7F}">
      <dgm:prSet/>
      <dgm:spPr/>
      <dgm:t>
        <a:bodyPr/>
        <a:lstStyle/>
        <a:p>
          <a:endParaRPr lang="es-MX"/>
        </a:p>
      </dgm:t>
    </dgm:pt>
    <dgm:pt modelId="{138E946B-43A2-4C9D-9753-817E69B0627E}">
      <dgm:prSet phldrT="[Texto]" custT="1"/>
      <dgm:spPr/>
      <dgm:t>
        <a:bodyPr/>
        <a:lstStyle/>
        <a:p>
          <a:r>
            <a:rPr lang="es-MX" sz="1600" dirty="0" smtClean="0">
              <a:latin typeface="+mj-lt"/>
            </a:rPr>
            <a:t>Medicamentos</a:t>
          </a:r>
          <a:endParaRPr lang="es-MX" sz="1600" dirty="0">
            <a:latin typeface="+mj-lt"/>
          </a:endParaRPr>
        </a:p>
      </dgm:t>
    </dgm:pt>
    <dgm:pt modelId="{DE7B8975-9F97-4CBD-B130-F269AF4BFF77}" type="parTrans" cxnId="{7CE023E9-981F-4A1C-B605-8C9FDEE06972}">
      <dgm:prSet/>
      <dgm:spPr/>
      <dgm:t>
        <a:bodyPr/>
        <a:lstStyle/>
        <a:p>
          <a:endParaRPr lang="es-MX"/>
        </a:p>
      </dgm:t>
    </dgm:pt>
    <dgm:pt modelId="{CBD28A4F-104D-40AE-9206-A3EAE4D4088A}" type="sibTrans" cxnId="{7CE023E9-981F-4A1C-B605-8C9FDEE06972}">
      <dgm:prSet/>
      <dgm:spPr/>
      <dgm:t>
        <a:bodyPr/>
        <a:lstStyle/>
        <a:p>
          <a:endParaRPr lang="es-MX"/>
        </a:p>
      </dgm:t>
    </dgm:pt>
    <dgm:pt modelId="{B645CBC1-5C24-4C87-AE60-EC8CC38BACBD}">
      <dgm:prSet phldrT="[Texto]" custT="1"/>
      <dgm:spPr/>
      <dgm:t>
        <a:bodyPr/>
        <a:lstStyle/>
        <a:p>
          <a:r>
            <a:rPr lang="es-MX" sz="1600" dirty="0" smtClean="0">
              <a:latin typeface="+mj-lt"/>
            </a:rPr>
            <a:t>Radiación</a:t>
          </a:r>
          <a:endParaRPr lang="es-MX" sz="1600" dirty="0">
            <a:latin typeface="+mj-lt"/>
          </a:endParaRPr>
        </a:p>
      </dgm:t>
    </dgm:pt>
    <dgm:pt modelId="{311213B1-250B-4F42-8601-8975D77518D5}" type="parTrans" cxnId="{76CE5B72-D85B-4A4B-AF9C-192456A40BC8}">
      <dgm:prSet/>
      <dgm:spPr/>
      <dgm:t>
        <a:bodyPr/>
        <a:lstStyle/>
        <a:p>
          <a:endParaRPr lang="es-MX"/>
        </a:p>
      </dgm:t>
    </dgm:pt>
    <dgm:pt modelId="{02A04C98-6304-4B23-B54D-68A5C393AE83}" type="sibTrans" cxnId="{76CE5B72-D85B-4A4B-AF9C-192456A40BC8}">
      <dgm:prSet/>
      <dgm:spPr/>
      <dgm:t>
        <a:bodyPr/>
        <a:lstStyle/>
        <a:p>
          <a:endParaRPr lang="es-MX"/>
        </a:p>
      </dgm:t>
    </dgm:pt>
    <dgm:pt modelId="{B8298278-BF69-482A-8A3E-AF8B2AD96497}">
      <dgm:prSet phldrT="[Texto]" custT="1"/>
      <dgm:spPr/>
      <dgm:t>
        <a:bodyPr/>
        <a:lstStyle/>
        <a:p>
          <a:r>
            <a:rPr lang="es-MX" sz="1600" dirty="0" smtClean="0">
              <a:latin typeface="+mj-lt"/>
            </a:rPr>
            <a:t>Cirugía</a:t>
          </a:r>
          <a:endParaRPr lang="es-MX" sz="1600" dirty="0">
            <a:latin typeface="+mj-lt"/>
          </a:endParaRPr>
        </a:p>
      </dgm:t>
    </dgm:pt>
    <dgm:pt modelId="{0F38AF5F-E9C8-467B-BB00-194DEAD87E8D}" type="parTrans" cxnId="{63731AC1-1DCC-44C9-BCE2-3CFAF02A11A8}">
      <dgm:prSet/>
      <dgm:spPr/>
      <dgm:t>
        <a:bodyPr/>
        <a:lstStyle/>
        <a:p>
          <a:endParaRPr lang="es-MX"/>
        </a:p>
      </dgm:t>
    </dgm:pt>
    <dgm:pt modelId="{B158590D-A8CF-44EC-9D1D-3A9396944A30}" type="sibTrans" cxnId="{63731AC1-1DCC-44C9-BCE2-3CFAF02A11A8}">
      <dgm:prSet/>
      <dgm:spPr/>
      <dgm:t>
        <a:bodyPr/>
        <a:lstStyle/>
        <a:p>
          <a:endParaRPr lang="es-MX"/>
        </a:p>
      </dgm:t>
    </dgm:pt>
    <dgm:pt modelId="{42D3091B-5BB7-4D61-B88A-5CB7C839A900}">
      <dgm:prSet phldrT="[Texto]" custT="1"/>
      <dgm:spPr/>
      <dgm:t>
        <a:bodyPr/>
        <a:lstStyle/>
        <a:p>
          <a:r>
            <a:rPr lang="es-MX" sz="1600" dirty="0" smtClean="0">
              <a:latin typeface="+mj-lt"/>
            </a:rPr>
            <a:t>Estrés</a:t>
          </a:r>
          <a:endParaRPr lang="es-MX" sz="1600" dirty="0">
            <a:latin typeface="+mj-lt"/>
          </a:endParaRPr>
        </a:p>
      </dgm:t>
    </dgm:pt>
    <dgm:pt modelId="{104377B9-A924-43A5-8E14-E852012ACE7D}" type="parTrans" cxnId="{5BD3FA30-B475-49AC-9A4E-2C381F834D4B}">
      <dgm:prSet/>
      <dgm:spPr/>
      <dgm:t>
        <a:bodyPr/>
        <a:lstStyle/>
        <a:p>
          <a:endParaRPr lang="es-MX"/>
        </a:p>
      </dgm:t>
    </dgm:pt>
    <dgm:pt modelId="{B2D3C6EE-8857-4A78-ACA4-95D88DA45AE0}" type="sibTrans" cxnId="{5BD3FA30-B475-49AC-9A4E-2C381F834D4B}">
      <dgm:prSet/>
      <dgm:spPr/>
      <dgm:t>
        <a:bodyPr/>
        <a:lstStyle/>
        <a:p>
          <a:endParaRPr lang="es-MX"/>
        </a:p>
      </dgm:t>
    </dgm:pt>
    <dgm:pt modelId="{1BECF6D9-DFF4-4E43-861A-100BB4C3C425}" type="pres">
      <dgm:prSet presAssocID="{DA91C7F1-07C7-4D2F-9818-D4EE88581255}" presName="compositeShape" presStyleCnt="0">
        <dgm:presLayoutVars>
          <dgm:chMax val="7"/>
          <dgm:dir/>
          <dgm:resizeHandles val="exact"/>
        </dgm:presLayoutVars>
      </dgm:prSet>
      <dgm:spPr/>
    </dgm:pt>
    <dgm:pt modelId="{802985B0-ACE4-4847-B489-628F1613D2AD}" type="pres">
      <dgm:prSet presAssocID="{DA91C7F1-07C7-4D2F-9818-D4EE88581255}" presName="wedge1" presStyleLbl="node1" presStyleIdx="0" presStyleCnt="7"/>
      <dgm:spPr/>
      <dgm:t>
        <a:bodyPr/>
        <a:lstStyle/>
        <a:p>
          <a:endParaRPr lang="es-MX"/>
        </a:p>
      </dgm:t>
    </dgm:pt>
    <dgm:pt modelId="{FDD22B27-6690-4480-8B0A-BCEBC3132961}" type="pres">
      <dgm:prSet presAssocID="{DA91C7F1-07C7-4D2F-9818-D4EE88581255}" presName="dummy1a" presStyleCnt="0"/>
      <dgm:spPr/>
    </dgm:pt>
    <dgm:pt modelId="{EFE9170A-7EBB-4F5F-818A-3605F7C3313B}" type="pres">
      <dgm:prSet presAssocID="{DA91C7F1-07C7-4D2F-9818-D4EE88581255}" presName="dummy1b" presStyleCnt="0"/>
      <dgm:spPr/>
    </dgm:pt>
    <dgm:pt modelId="{2421A4B9-AA77-4A8C-ADCA-29B0562B8297}" type="pres">
      <dgm:prSet presAssocID="{DA91C7F1-07C7-4D2F-9818-D4EE8858125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B20EFB-2140-4288-9569-B729D55F36E7}" type="pres">
      <dgm:prSet presAssocID="{DA91C7F1-07C7-4D2F-9818-D4EE88581255}" presName="wedge2" presStyleLbl="node1" presStyleIdx="1" presStyleCnt="7"/>
      <dgm:spPr/>
      <dgm:t>
        <a:bodyPr/>
        <a:lstStyle/>
        <a:p>
          <a:endParaRPr lang="es-MX"/>
        </a:p>
      </dgm:t>
    </dgm:pt>
    <dgm:pt modelId="{D56C20C6-4275-4A96-99C8-1A973FB2AA0D}" type="pres">
      <dgm:prSet presAssocID="{DA91C7F1-07C7-4D2F-9818-D4EE88581255}" presName="dummy2a" presStyleCnt="0"/>
      <dgm:spPr/>
    </dgm:pt>
    <dgm:pt modelId="{52269414-5DDF-4C76-915B-55CB839594E5}" type="pres">
      <dgm:prSet presAssocID="{DA91C7F1-07C7-4D2F-9818-D4EE88581255}" presName="dummy2b" presStyleCnt="0"/>
      <dgm:spPr/>
    </dgm:pt>
    <dgm:pt modelId="{D1C3376A-7C19-4A7A-A88C-5EA95CFEA5DC}" type="pres">
      <dgm:prSet presAssocID="{DA91C7F1-07C7-4D2F-9818-D4EE8858125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9FAA2F-A4E2-478E-A898-DA27FD6B1219}" type="pres">
      <dgm:prSet presAssocID="{DA91C7F1-07C7-4D2F-9818-D4EE88581255}" presName="wedge3" presStyleLbl="node1" presStyleIdx="2" presStyleCnt="7"/>
      <dgm:spPr/>
      <dgm:t>
        <a:bodyPr/>
        <a:lstStyle/>
        <a:p>
          <a:endParaRPr lang="es-MX"/>
        </a:p>
      </dgm:t>
    </dgm:pt>
    <dgm:pt modelId="{EC1B9640-691F-46DA-B8EA-857B827AFF77}" type="pres">
      <dgm:prSet presAssocID="{DA91C7F1-07C7-4D2F-9818-D4EE88581255}" presName="dummy3a" presStyleCnt="0"/>
      <dgm:spPr/>
    </dgm:pt>
    <dgm:pt modelId="{57076DD3-CDEA-4266-B2A7-3CD6312BDA4E}" type="pres">
      <dgm:prSet presAssocID="{DA91C7F1-07C7-4D2F-9818-D4EE88581255}" presName="dummy3b" presStyleCnt="0"/>
      <dgm:spPr/>
    </dgm:pt>
    <dgm:pt modelId="{4EFD0AD1-749D-47F6-BB59-2D1BC6722B10}" type="pres">
      <dgm:prSet presAssocID="{DA91C7F1-07C7-4D2F-9818-D4EE8858125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F9C766-433D-4B1F-88A0-F0BC00AB01A5}" type="pres">
      <dgm:prSet presAssocID="{DA91C7F1-07C7-4D2F-9818-D4EE88581255}" presName="wedge4" presStyleLbl="node1" presStyleIdx="3" presStyleCnt="7"/>
      <dgm:spPr/>
      <dgm:t>
        <a:bodyPr/>
        <a:lstStyle/>
        <a:p>
          <a:endParaRPr lang="es-MX"/>
        </a:p>
      </dgm:t>
    </dgm:pt>
    <dgm:pt modelId="{3B32C417-05A7-41D9-A626-AD2669E22813}" type="pres">
      <dgm:prSet presAssocID="{DA91C7F1-07C7-4D2F-9818-D4EE88581255}" presName="dummy4a" presStyleCnt="0"/>
      <dgm:spPr/>
    </dgm:pt>
    <dgm:pt modelId="{8234744C-8CF4-427A-83E1-EB2C91EEDEFF}" type="pres">
      <dgm:prSet presAssocID="{DA91C7F1-07C7-4D2F-9818-D4EE88581255}" presName="dummy4b" presStyleCnt="0"/>
      <dgm:spPr/>
    </dgm:pt>
    <dgm:pt modelId="{8B225122-45C2-4E72-A05E-9CCF820A1675}" type="pres">
      <dgm:prSet presAssocID="{DA91C7F1-07C7-4D2F-9818-D4EE8858125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DF7871-62C3-45AE-BC15-14BCCABAD2F2}" type="pres">
      <dgm:prSet presAssocID="{DA91C7F1-07C7-4D2F-9818-D4EE88581255}" presName="wedge5" presStyleLbl="node1" presStyleIdx="4" presStyleCnt="7"/>
      <dgm:spPr/>
      <dgm:t>
        <a:bodyPr/>
        <a:lstStyle/>
        <a:p>
          <a:endParaRPr lang="es-MX"/>
        </a:p>
      </dgm:t>
    </dgm:pt>
    <dgm:pt modelId="{27434C4B-C3C1-4639-8D03-2F217BD15FFC}" type="pres">
      <dgm:prSet presAssocID="{DA91C7F1-07C7-4D2F-9818-D4EE88581255}" presName="dummy5a" presStyleCnt="0"/>
      <dgm:spPr/>
    </dgm:pt>
    <dgm:pt modelId="{A3425F9C-0938-4342-8DA6-05A0427EC0A7}" type="pres">
      <dgm:prSet presAssocID="{DA91C7F1-07C7-4D2F-9818-D4EE88581255}" presName="dummy5b" presStyleCnt="0"/>
      <dgm:spPr/>
    </dgm:pt>
    <dgm:pt modelId="{F0709320-5F98-4EA9-BE79-CBF6283435DB}" type="pres">
      <dgm:prSet presAssocID="{DA91C7F1-07C7-4D2F-9818-D4EE8858125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F818C7-0AA3-4F2B-9760-DD3207DABE00}" type="pres">
      <dgm:prSet presAssocID="{DA91C7F1-07C7-4D2F-9818-D4EE88581255}" presName="wedge6" presStyleLbl="node1" presStyleIdx="5" presStyleCnt="7"/>
      <dgm:spPr/>
      <dgm:t>
        <a:bodyPr/>
        <a:lstStyle/>
        <a:p>
          <a:endParaRPr lang="es-MX"/>
        </a:p>
      </dgm:t>
    </dgm:pt>
    <dgm:pt modelId="{F3F30155-4EAB-4025-AD2D-38DA43383A4B}" type="pres">
      <dgm:prSet presAssocID="{DA91C7F1-07C7-4D2F-9818-D4EE88581255}" presName="dummy6a" presStyleCnt="0"/>
      <dgm:spPr/>
    </dgm:pt>
    <dgm:pt modelId="{E87128E6-38EA-41C1-AAFF-BAF13162D49A}" type="pres">
      <dgm:prSet presAssocID="{DA91C7F1-07C7-4D2F-9818-D4EE88581255}" presName="dummy6b" presStyleCnt="0"/>
      <dgm:spPr/>
    </dgm:pt>
    <dgm:pt modelId="{B58A1381-A095-4FC8-979F-2BC1DEBEA656}" type="pres">
      <dgm:prSet presAssocID="{DA91C7F1-07C7-4D2F-9818-D4EE8858125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143FA3-ABF8-4453-9D7B-5EE40FE8F2AA}" type="pres">
      <dgm:prSet presAssocID="{DA91C7F1-07C7-4D2F-9818-D4EE88581255}" presName="wedge7" presStyleLbl="node1" presStyleIdx="6" presStyleCnt="7"/>
      <dgm:spPr/>
      <dgm:t>
        <a:bodyPr/>
        <a:lstStyle/>
        <a:p>
          <a:endParaRPr lang="es-MX"/>
        </a:p>
      </dgm:t>
    </dgm:pt>
    <dgm:pt modelId="{31BC62D8-A7BF-4A10-93A0-A03100259484}" type="pres">
      <dgm:prSet presAssocID="{DA91C7F1-07C7-4D2F-9818-D4EE88581255}" presName="dummy7a" presStyleCnt="0"/>
      <dgm:spPr/>
    </dgm:pt>
    <dgm:pt modelId="{70A6DF6A-C471-4D2C-B9E4-BDF95804A379}" type="pres">
      <dgm:prSet presAssocID="{DA91C7F1-07C7-4D2F-9818-D4EE88581255}" presName="dummy7b" presStyleCnt="0"/>
      <dgm:spPr/>
    </dgm:pt>
    <dgm:pt modelId="{9700670B-23EC-41DB-A447-2A4DD4CF5018}" type="pres">
      <dgm:prSet presAssocID="{DA91C7F1-07C7-4D2F-9818-D4EE8858125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5DF001-FDEB-48B6-B42A-C5AD8FBAEC0B}" type="pres">
      <dgm:prSet presAssocID="{BFFBA480-1130-41A0-9079-EA84BC175A74}" presName="arrowWedge1" presStyleLbl="fgSibTrans2D1" presStyleIdx="0" presStyleCnt="7"/>
      <dgm:spPr/>
    </dgm:pt>
    <dgm:pt modelId="{B6970D70-9598-49F3-995F-6DFC7B57A8E1}" type="pres">
      <dgm:prSet presAssocID="{006D9D30-D07C-4C82-9E16-82B0380F5CC4}" presName="arrowWedge2" presStyleLbl="fgSibTrans2D1" presStyleIdx="1" presStyleCnt="7"/>
      <dgm:spPr/>
    </dgm:pt>
    <dgm:pt modelId="{99D2EEE1-0313-490A-84F5-A032B854956F}" type="pres">
      <dgm:prSet presAssocID="{707CFFC6-BD0B-4A5F-A224-3955BBFC8FD6}" presName="arrowWedge3" presStyleLbl="fgSibTrans2D1" presStyleIdx="2" presStyleCnt="7"/>
      <dgm:spPr/>
    </dgm:pt>
    <dgm:pt modelId="{B006F49E-8D07-47CB-B460-8E8AC0DA0513}" type="pres">
      <dgm:prSet presAssocID="{CBD28A4F-104D-40AE-9206-A3EAE4D4088A}" presName="arrowWedge4" presStyleLbl="fgSibTrans2D1" presStyleIdx="3" presStyleCnt="7"/>
      <dgm:spPr/>
    </dgm:pt>
    <dgm:pt modelId="{8A6C31E2-497B-4CA9-90A0-5CB0A9F417FB}" type="pres">
      <dgm:prSet presAssocID="{02A04C98-6304-4B23-B54D-68A5C393AE83}" presName="arrowWedge5" presStyleLbl="fgSibTrans2D1" presStyleIdx="4" presStyleCnt="7"/>
      <dgm:spPr/>
    </dgm:pt>
    <dgm:pt modelId="{E9A37548-B5CD-49EB-98EA-1A96166F0B57}" type="pres">
      <dgm:prSet presAssocID="{B158590D-A8CF-44EC-9D1D-3A9396944A30}" presName="arrowWedge6" presStyleLbl="fgSibTrans2D1" presStyleIdx="5" presStyleCnt="7"/>
      <dgm:spPr/>
    </dgm:pt>
    <dgm:pt modelId="{38C6BB40-B762-452C-A747-AA419056EBA0}" type="pres">
      <dgm:prSet presAssocID="{B2D3C6EE-8857-4A78-ACA4-95D88DA45AE0}" presName="arrowWedge7" presStyleLbl="fgSibTrans2D1" presStyleIdx="6" presStyleCnt="7"/>
      <dgm:spPr/>
    </dgm:pt>
  </dgm:ptLst>
  <dgm:cxnLst>
    <dgm:cxn modelId="{2956E9C4-4AE7-4472-9C9D-0608A8D81124}" type="presOf" srcId="{20226620-8BC3-4849-B553-E8A75A3F11E3}" destId="{349FAA2F-A4E2-478E-A898-DA27FD6B1219}" srcOrd="0" destOrd="0" presId="urn:microsoft.com/office/officeart/2005/8/layout/cycle8"/>
    <dgm:cxn modelId="{CCCED2F7-A961-4EBB-9228-6DEB992B7DAD}" type="presOf" srcId="{B8298278-BF69-482A-8A3E-AF8B2AD96497}" destId="{B58A1381-A095-4FC8-979F-2BC1DEBEA656}" srcOrd="1" destOrd="0" presId="urn:microsoft.com/office/officeart/2005/8/layout/cycle8"/>
    <dgm:cxn modelId="{805E9C9A-33BD-4315-A856-B55080BD24EF}" type="presOf" srcId="{B645CBC1-5C24-4C87-AE60-EC8CC38BACBD}" destId="{F0709320-5F98-4EA9-BE79-CBF6283435DB}" srcOrd="1" destOrd="0" presId="urn:microsoft.com/office/officeart/2005/8/layout/cycle8"/>
    <dgm:cxn modelId="{8CCE0F03-2412-49D7-9B80-D54BA1202903}" type="presOf" srcId="{B645CBC1-5C24-4C87-AE60-EC8CC38BACBD}" destId="{31DF7871-62C3-45AE-BC15-14BCCABAD2F2}" srcOrd="0" destOrd="0" presId="urn:microsoft.com/office/officeart/2005/8/layout/cycle8"/>
    <dgm:cxn modelId="{63731AC1-1DCC-44C9-BCE2-3CFAF02A11A8}" srcId="{DA91C7F1-07C7-4D2F-9818-D4EE88581255}" destId="{B8298278-BF69-482A-8A3E-AF8B2AD96497}" srcOrd="5" destOrd="0" parTransId="{0F38AF5F-E9C8-467B-BB00-194DEAD87E8D}" sibTransId="{B158590D-A8CF-44EC-9D1D-3A9396944A30}"/>
    <dgm:cxn modelId="{7CE023E9-981F-4A1C-B605-8C9FDEE06972}" srcId="{DA91C7F1-07C7-4D2F-9818-D4EE88581255}" destId="{138E946B-43A2-4C9D-9753-817E69B0627E}" srcOrd="3" destOrd="0" parTransId="{DE7B8975-9F97-4CBD-B130-F269AF4BFF77}" sibTransId="{CBD28A4F-104D-40AE-9206-A3EAE4D4088A}"/>
    <dgm:cxn modelId="{401BA7C0-54C4-4461-9672-EF57B53AF689}" type="presOf" srcId="{B8298278-BF69-482A-8A3E-AF8B2AD96497}" destId="{5FF818C7-0AA3-4F2B-9760-DD3207DABE00}" srcOrd="0" destOrd="0" presId="urn:microsoft.com/office/officeart/2005/8/layout/cycle8"/>
    <dgm:cxn modelId="{5BD3FA30-B475-49AC-9A4E-2C381F834D4B}" srcId="{DA91C7F1-07C7-4D2F-9818-D4EE88581255}" destId="{42D3091B-5BB7-4D61-B88A-5CB7C839A900}" srcOrd="6" destOrd="0" parTransId="{104377B9-A924-43A5-8E14-E852012ACE7D}" sibTransId="{B2D3C6EE-8857-4A78-ACA4-95D88DA45AE0}"/>
    <dgm:cxn modelId="{D305E123-9DF9-4DA8-BF77-4674670C0D7F}" srcId="{DA91C7F1-07C7-4D2F-9818-D4EE88581255}" destId="{5C0E769F-ED5F-4A92-B8A4-C7B9ACB84F36}" srcOrd="1" destOrd="0" parTransId="{0F243F26-ECDD-4011-8941-F0A55B8BBBFD}" sibTransId="{006D9D30-D07C-4C82-9E16-82B0380F5CC4}"/>
    <dgm:cxn modelId="{E09AE31C-1CD5-41EC-98D7-AADD5C80B687}" type="presOf" srcId="{42D3091B-5BB7-4D61-B88A-5CB7C839A900}" destId="{1B143FA3-ABF8-4453-9D7B-5EE40FE8F2AA}" srcOrd="0" destOrd="0" presId="urn:microsoft.com/office/officeart/2005/8/layout/cycle8"/>
    <dgm:cxn modelId="{E00291B2-6D0C-430A-85FB-CAEF31C75BAF}" type="presOf" srcId="{5C0E769F-ED5F-4A92-B8A4-C7B9ACB84F36}" destId="{D1C3376A-7C19-4A7A-A88C-5EA95CFEA5DC}" srcOrd="1" destOrd="0" presId="urn:microsoft.com/office/officeart/2005/8/layout/cycle8"/>
    <dgm:cxn modelId="{905E8865-5A8B-4AF8-8C26-B00882F09E93}" srcId="{DA91C7F1-07C7-4D2F-9818-D4EE88581255}" destId="{20226620-8BC3-4849-B553-E8A75A3F11E3}" srcOrd="2" destOrd="0" parTransId="{ACB723AD-A480-47B9-8AF4-E684B04FE682}" sibTransId="{707CFFC6-BD0B-4A5F-A224-3955BBFC8FD6}"/>
    <dgm:cxn modelId="{E1C34338-7F0C-4612-8170-4BC9E6A47FD5}" srcId="{DA91C7F1-07C7-4D2F-9818-D4EE88581255}" destId="{F101D6A0-10A2-43FA-B0BA-9ED3D47082E3}" srcOrd="0" destOrd="0" parTransId="{DB671245-1870-40F4-92F4-01F0A669EA18}" sibTransId="{BFFBA480-1130-41A0-9079-EA84BC175A74}"/>
    <dgm:cxn modelId="{9FB3409D-4A34-4E8F-9C18-E52067B14287}" type="presOf" srcId="{20226620-8BC3-4849-B553-E8A75A3F11E3}" destId="{4EFD0AD1-749D-47F6-BB59-2D1BC6722B10}" srcOrd="1" destOrd="0" presId="urn:microsoft.com/office/officeart/2005/8/layout/cycle8"/>
    <dgm:cxn modelId="{505FF847-2045-4391-91AF-86A4E87D7FB1}" type="presOf" srcId="{F101D6A0-10A2-43FA-B0BA-9ED3D47082E3}" destId="{802985B0-ACE4-4847-B489-628F1613D2AD}" srcOrd="0" destOrd="0" presId="urn:microsoft.com/office/officeart/2005/8/layout/cycle8"/>
    <dgm:cxn modelId="{424CFD19-84F7-45BD-94CC-A74C17FD1FBE}" type="presOf" srcId="{F101D6A0-10A2-43FA-B0BA-9ED3D47082E3}" destId="{2421A4B9-AA77-4A8C-ADCA-29B0562B8297}" srcOrd="1" destOrd="0" presId="urn:microsoft.com/office/officeart/2005/8/layout/cycle8"/>
    <dgm:cxn modelId="{9E5B76AC-5BBB-4DB1-B6A9-8EEB575265C1}" type="presOf" srcId="{138E946B-43A2-4C9D-9753-817E69B0627E}" destId="{D9F9C766-433D-4B1F-88A0-F0BC00AB01A5}" srcOrd="0" destOrd="0" presId="urn:microsoft.com/office/officeart/2005/8/layout/cycle8"/>
    <dgm:cxn modelId="{76CE5B72-D85B-4A4B-AF9C-192456A40BC8}" srcId="{DA91C7F1-07C7-4D2F-9818-D4EE88581255}" destId="{B645CBC1-5C24-4C87-AE60-EC8CC38BACBD}" srcOrd="4" destOrd="0" parTransId="{311213B1-250B-4F42-8601-8975D77518D5}" sibTransId="{02A04C98-6304-4B23-B54D-68A5C393AE83}"/>
    <dgm:cxn modelId="{8C59458F-D43C-4472-AF02-CD8A0761DE76}" type="presOf" srcId="{5C0E769F-ED5F-4A92-B8A4-C7B9ACB84F36}" destId="{9FB20EFB-2140-4288-9569-B729D55F36E7}" srcOrd="0" destOrd="0" presId="urn:microsoft.com/office/officeart/2005/8/layout/cycle8"/>
    <dgm:cxn modelId="{1A0F245C-A079-402F-B238-E01219622D65}" type="presOf" srcId="{138E946B-43A2-4C9D-9753-817E69B0627E}" destId="{8B225122-45C2-4E72-A05E-9CCF820A1675}" srcOrd="1" destOrd="0" presId="urn:microsoft.com/office/officeart/2005/8/layout/cycle8"/>
    <dgm:cxn modelId="{A0991F90-8F53-4FCA-BCB7-1F8796E43E6D}" type="presOf" srcId="{DA91C7F1-07C7-4D2F-9818-D4EE88581255}" destId="{1BECF6D9-DFF4-4E43-861A-100BB4C3C425}" srcOrd="0" destOrd="0" presId="urn:microsoft.com/office/officeart/2005/8/layout/cycle8"/>
    <dgm:cxn modelId="{02282E80-F3E1-4C1E-B03C-DD6CCB878869}" type="presOf" srcId="{42D3091B-5BB7-4D61-B88A-5CB7C839A900}" destId="{9700670B-23EC-41DB-A447-2A4DD4CF5018}" srcOrd="1" destOrd="0" presId="urn:microsoft.com/office/officeart/2005/8/layout/cycle8"/>
    <dgm:cxn modelId="{54571BD2-9033-4A15-A1A8-A91F69A475F7}" type="presParOf" srcId="{1BECF6D9-DFF4-4E43-861A-100BB4C3C425}" destId="{802985B0-ACE4-4847-B489-628F1613D2AD}" srcOrd="0" destOrd="0" presId="urn:microsoft.com/office/officeart/2005/8/layout/cycle8"/>
    <dgm:cxn modelId="{E4D69F08-EC4B-4C16-BE05-35AAE86BEB75}" type="presParOf" srcId="{1BECF6D9-DFF4-4E43-861A-100BB4C3C425}" destId="{FDD22B27-6690-4480-8B0A-BCEBC3132961}" srcOrd="1" destOrd="0" presId="urn:microsoft.com/office/officeart/2005/8/layout/cycle8"/>
    <dgm:cxn modelId="{3CE1709F-0D39-4244-AD71-313B6FCFB51B}" type="presParOf" srcId="{1BECF6D9-DFF4-4E43-861A-100BB4C3C425}" destId="{EFE9170A-7EBB-4F5F-818A-3605F7C3313B}" srcOrd="2" destOrd="0" presId="urn:microsoft.com/office/officeart/2005/8/layout/cycle8"/>
    <dgm:cxn modelId="{1D8B3258-28F4-458C-81E5-2BEF184F61BB}" type="presParOf" srcId="{1BECF6D9-DFF4-4E43-861A-100BB4C3C425}" destId="{2421A4B9-AA77-4A8C-ADCA-29B0562B8297}" srcOrd="3" destOrd="0" presId="urn:microsoft.com/office/officeart/2005/8/layout/cycle8"/>
    <dgm:cxn modelId="{7D3D8053-4C16-4185-9425-4209F5B87708}" type="presParOf" srcId="{1BECF6D9-DFF4-4E43-861A-100BB4C3C425}" destId="{9FB20EFB-2140-4288-9569-B729D55F36E7}" srcOrd="4" destOrd="0" presId="urn:microsoft.com/office/officeart/2005/8/layout/cycle8"/>
    <dgm:cxn modelId="{9109B6D6-650A-41F7-ADA1-4AA70FF3ED2E}" type="presParOf" srcId="{1BECF6D9-DFF4-4E43-861A-100BB4C3C425}" destId="{D56C20C6-4275-4A96-99C8-1A973FB2AA0D}" srcOrd="5" destOrd="0" presId="urn:microsoft.com/office/officeart/2005/8/layout/cycle8"/>
    <dgm:cxn modelId="{D7B1787C-AF25-4BB3-BC09-36D62C6EC2A5}" type="presParOf" srcId="{1BECF6D9-DFF4-4E43-861A-100BB4C3C425}" destId="{52269414-5DDF-4C76-915B-55CB839594E5}" srcOrd="6" destOrd="0" presId="urn:microsoft.com/office/officeart/2005/8/layout/cycle8"/>
    <dgm:cxn modelId="{1EE1A9E1-6575-461F-A434-3CD7360FD10F}" type="presParOf" srcId="{1BECF6D9-DFF4-4E43-861A-100BB4C3C425}" destId="{D1C3376A-7C19-4A7A-A88C-5EA95CFEA5DC}" srcOrd="7" destOrd="0" presId="urn:microsoft.com/office/officeart/2005/8/layout/cycle8"/>
    <dgm:cxn modelId="{8D2A2067-C5B7-4019-8490-2EBCC2D3AEFB}" type="presParOf" srcId="{1BECF6D9-DFF4-4E43-861A-100BB4C3C425}" destId="{349FAA2F-A4E2-478E-A898-DA27FD6B1219}" srcOrd="8" destOrd="0" presId="urn:microsoft.com/office/officeart/2005/8/layout/cycle8"/>
    <dgm:cxn modelId="{6D11243F-8BB1-494E-8FE8-3C1F183D7FA1}" type="presParOf" srcId="{1BECF6D9-DFF4-4E43-861A-100BB4C3C425}" destId="{EC1B9640-691F-46DA-B8EA-857B827AFF77}" srcOrd="9" destOrd="0" presId="urn:microsoft.com/office/officeart/2005/8/layout/cycle8"/>
    <dgm:cxn modelId="{17061A36-E45E-4361-95B6-D3A9180DD4BC}" type="presParOf" srcId="{1BECF6D9-DFF4-4E43-861A-100BB4C3C425}" destId="{57076DD3-CDEA-4266-B2A7-3CD6312BDA4E}" srcOrd="10" destOrd="0" presId="urn:microsoft.com/office/officeart/2005/8/layout/cycle8"/>
    <dgm:cxn modelId="{B3E8172A-6E9C-42B3-9CD5-9DE138E4A226}" type="presParOf" srcId="{1BECF6D9-DFF4-4E43-861A-100BB4C3C425}" destId="{4EFD0AD1-749D-47F6-BB59-2D1BC6722B10}" srcOrd="11" destOrd="0" presId="urn:microsoft.com/office/officeart/2005/8/layout/cycle8"/>
    <dgm:cxn modelId="{65615C68-92D5-4883-9353-921946C68F0F}" type="presParOf" srcId="{1BECF6D9-DFF4-4E43-861A-100BB4C3C425}" destId="{D9F9C766-433D-4B1F-88A0-F0BC00AB01A5}" srcOrd="12" destOrd="0" presId="urn:microsoft.com/office/officeart/2005/8/layout/cycle8"/>
    <dgm:cxn modelId="{77B43690-D062-4B08-97C1-DD80FE3B3A5A}" type="presParOf" srcId="{1BECF6D9-DFF4-4E43-861A-100BB4C3C425}" destId="{3B32C417-05A7-41D9-A626-AD2669E22813}" srcOrd="13" destOrd="0" presId="urn:microsoft.com/office/officeart/2005/8/layout/cycle8"/>
    <dgm:cxn modelId="{AE451BA3-343B-4AAE-93A4-A19FCA5C13E3}" type="presParOf" srcId="{1BECF6D9-DFF4-4E43-861A-100BB4C3C425}" destId="{8234744C-8CF4-427A-83E1-EB2C91EEDEFF}" srcOrd="14" destOrd="0" presId="urn:microsoft.com/office/officeart/2005/8/layout/cycle8"/>
    <dgm:cxn modelId="{497B2244-661E-49A0-9545-E66AB56993E6}" type="presParOf" srcId="{1BECF6D9-DFF4-4E43-861A-100BB4C3C425}" destId="{8B225122-45C2-4E72-A05E-9CCF820A1675}" srcOrd="15" destOrd="0" presId="urn:microsoft.com/office/officeart/2005/8/layout/cycle8"/>
    <dgm:cxn modelId="{EFAB7532-928F-4DFD-A3DB-41765B97B550}" type="presParOf" srcId="{1BECF6D9-DFF4-4E43-861A-100BB4C3C425}" destId="{31DF7871-62C3-45AE-BC15-14BCCABAD2F2}" srcOrd="16" destOrd="0" presId="urn:microsoft.com/office/officeart/2005/8/layout/cycle8"/>
    <dgm:cxn modelId="{ED55E572-5356-4D2F-8603-18D089A71813}" type="presParOf" srcId="{1BECF6D9-DFF4-4E43-861A-100BB4C3C425}" destId="{27434C4B-C3C1-4639-8D03-2F217BD15FFC}" srcOrd="17" destOrd="0" presId="urn:microsoft.com/office/officeart/2005/8/layout/cycle8"/>
    <dgm:cxn modelId="{8DE16604-DFA4-4759-91E6-00D4EB6AC2D8}" type="presParOf" srcId="{1BECF6D9-DFF4-4E43-861A-100BB4C3C425}" destId="{A3425F9C-0938-4342-8DA6-05A0427EC0A7}" srcOrd="18" destOrd="0" presId="urn:microsoft.com/office/officeart/2005/8/layout/cycle8"/>
    <dgm:cxn modelId="{C92F9D69-FF24-4D73-BB9A-2C58A2CBCC34}" type="presParOf" srcId="{1BECF6D9-DFF4-4E43-861A-100BB4C3C425}" destId="{F0709320-5F98-4EA9-BE79-CBF6283435DB}" srcOrd="19" destOrd="0" presId="urn:microsoft.com/office/officeart/2005/8/layout/cycle8"/>
    <dgm:cxn modelId="{A4D8809F-2EDD-4324-ABD3-96C2CCD827FC}" type="presParOf" srcId="{1BECF6D9-DFF4-4E43-861A-100BB4C3C425}" destId="{5FF818C7-0AA3-4F2B-9760-DD3207DABE00}" srcOrd="20" destOrd="0" presId="urn:microsoft.com/office/officeart/2005/8/layout/cycle8"/>
    <dgm:cxn modelId="{735B3D94-1CD5-4514-9A92-D12C42F3A376}" type="presParOf" srcId="{1BECF6D9-DFF4-4E43-861A-100BB4C3C425}" destId="{F3F30155-4EAB-4025-AD2D-38DA43383A4B}" srcOrd="21" destOrd="0" presId="urn:microsoft.com/office/officeart/2005/8/layout/cycle8"/>
    <dgm:cxn modelId="{05A655C7-CA8A-43B6-92EB-F6F570807450}" type="presParOf" srcId="{1BECF6D9-DFF4-4E43-861A-100BB4C3C425}" destId="{E87128E6-38EA-41C1-AAFF-BAF13162D49A}" srcOrd="22" destOrd="0" presId="urn:microsoft.com/office/officeart/2005/8/layout/cycle8"/>
    <dgm:cxn modelId="{4BF39714-A667-4ED1-83E4-0F3F580A0B65}" type="presParOf" srcId="{1BECF6D9-DFF4-4E43-861A-100BB4C3C425}" destId="{B58A1381-A095-4FC8-979F-2BC1DEBEA656}" srcOrd="23" destOrd="0" presId="urn:microsoft.com/office/officeart/2005/8/layout/cycle8"/>
    <dgm:cxn modelId="{49B9B044-45DD-4C5D-B948-1AAAA668E0D0}" type="presParOf" srcId="{1BECF6D9-DFF4-4E43-861A-100BB4C3C425}" destId="{1B143FA3-ABF8-4453-9D7B-5EE40FE8F2AA}" srcOrd="24" destOrd="0" presId="urn:microsoft.com/office/officeart/2005/8/layout/cycle8"/>
    <dgm:cxn modelId="{35D5F415-0AA7-49F6-B9E9-D4E653DE9957}" type="presParOf" srcId="{1BECF6D9-DFF4-4E43-861A-100BB4C3C425}" destId="{31BC62D8-A7BF-4A10-93A0-A03100259484}" srcOrd="25" destOrd="0" presId="urn:microsoft.com/office/officeart/2005/8/layout/cycle8"/>
    <dgm:cxn modelId="{6A177A45-B5D2-49A5-B34A-6EAA11BD583E}" type="presParOf" srcId="{1BECF6D9-DFF4-4E43-861A-100BB4C3C425}" destId="{70A6DF6A-C471-4D2C-B9E4-BDF95804A379}" srcOrd="26" destOrd="0" presId="urn:microsoft.com/office/officeart/2005/8/layout/cycle8"/>
    <dgm:cxn modelId="{2602B0C3-FAA2-4205-BAAE-C7432B726747}" type="presParOf" srcId="{1BECF6D9-DFF4-4E43-861A-100BB4C3C425}" destId="{9700670B-23EC-41DB-A447-2A4DD4CF5018}" srcOrd="27" destOrd="0" presId="urn:microsoft.com/office/officeart/2005/8/layout/cycle8"/>
    <dgm:cxn modelId="{B28B218B-495C-48E0-A324-98FC5D49A4B8}" type="presParOf" srcId="{1BECF6D9-DFF4-4E43-861A-100BB4C3C425}" destId="{5D5DF001-FDEB-48B6-B42A-C5AD8FBAEC0B}" srcOrd="28" destOrd="0" presId="urn:microsoft.com/office/officeart/2005/8/layout/cycle8"/>
    <dgm:cxn modelId="{2AB92087-F4AA-4C0C-A967-E7A13451AEB5}" type="presParOf" srcId="{1BECF6D9-DFF4-4E43-861A-100BB4C3C425}" destId="{B6970D70-9598-49F3-995F-6DFC7B57A8E1}" srcOrd="29" destOrd="0" presId="urn:microsoft.com/office/officeart/2005/8/layout/cycle8"/>
    <dgm:cxn modelId="{9CEDC325-67C9-441E-AF2B-39F06D309570}" type="presParOf" srcId="{1BECF6D9-DFF4-4E43-861A-100BB4C3C425}" destId="{99D2EEE1-0313-490A-84F5-A032B854956F}" srcOrd="30" destOrd="0" presId="urn:microsoft.com/office/officeart/2005/8/layout/cycle8"/>
    <dgm:cxn modelId="{42F4B5D9-3FA0-4189-AC31-B669C29A3BC5}" type="presParOf" srcId="{1BECF6D9-DFF4-4E43-861A-100BB4C3C425}" destId="{B006F49E-8D07-47CB-B460-8E8AC0DA0513}" srcOrd="31" destOrd="0" presId="urn:microsoft.com/office/officeart/2005/8/layout/cycle8"/>
    <dgm:cxn modelId="{EB3581D0-CE44-4EBB-8BFD-EBF93A48417E}" type="presParOf" srcId="{1BECF6D9-DFF4-4E43-861A-100BB4C3C425}" destId="{8A6C31E2-497B-4CA9-90A0-5CB0A9F417FB}" srcOrd="32" destOrd="0" presId="urn:microsoft.com/office/officeart/2005/8/layout/cycle8"/>
    <dgm:cxn modelId="{E1C4670B-D6C5-4E7A-A3EA-16AB1DD00F02}" type="presParOf" srcId="{1BECF6D9-DFF4-4E43-861A-100BB4C3C425}" destId="{E9A37548-B5CD-49EB-98EA-1A96166F0B57}" srcOrd="33" destOrd="0" presId="urn:microsoft.com/office/officeart/2005/8/layout/cycle8"/>
    <dgm:cxn modelId="{B1C12A18-6BDA-4D9B-9D10-ECD67FAD884F}" type="presParOf" srcId="{1BECF6D9-DFF4-4E43-861A-100BB4C3C425}" destId="{38C6BB40-B762-452C-A747-AA419056EBA0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CFC662-35CC-4D7A-8B68-DFBD1FCB3F5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5102BCB9-EC79-462F-BBEF-89FA77481D56}">
      <dgm:prSet phldrT="[Texto]" custT="1"/>
      <dgm:spPr/>
      <dgm:t>
        <a:bodyPr/>
        <a:lstStyle/>
        <a:p>
          <a:r>
            <a:rPr lang="es-MX" sz="2800" dirty="0" smtClean="0">
              <a:latin typeface="Arial" pitchFamily="34" charset="0"/>
              <a:cs typeface="Arial" pitchFamily="34" charset="0"/>
            </a:rPr>
            <a:t>Género</a:t>
          </a:r>
          <a:endParaRPr lang="es-MX" sz="2800" dirty="0">
            <a:latin typeface="Arial" pitchFamily="34" charset="0"/>
            <a:cs typeface="Arial" pitchFamily="34" charset="0"/>
          </a:endParaRPr>
        </a:p>
      </dgm:t>
    </dgm:pt>
    <dgm:pt modelId="{FEFC00BC-D8BE-4713-BB76-EC93AE8CBB15}" type="parTrans" cxnId="{932B4E6D-B231-40F3-A6F0-BDFDE1347EDB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ECD3D195-0ECD-4D45-836E-DF73A0949C3B}" type="sibTrans" cxnId="{932B4E6D-B231-40F3-A6F0-BDFDE1347EDB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8FC3DB08-E2DC-4966-9430-C402B8CDB513}">
      <dgm:prSet phldrT="[Texto]" custT="1"/>
      <dgm:spPr/>
      <dgm:t>
        <a:bodyPr/>
        <a:lstStyle/>
        <a:p>
          <a:r>
            <a:rPr lang="es-MX" sz="2800" dirty="0">
              <a:latin typeface="Arial" pitchFamily="34" charset="0"/>
              <a:cs typeface="Arial" pitchFamily="34" charset="0"/>
            </a:rPr>
            <a:t>Especie</a:t>
          </a:r>
        </a:p>
      </dgm:t>
    </dgm:pt>
    <dgm:pt modelId="{7CEB4A7D-8C81-40EB-9216-F8641ABEBB7C}" type="parTrans" cxnId="{1FE6B2DC-C92A-4C0A-8A13-CE2E507AAAE0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EDFCE216-3A96-4D5A-AFF3-262A36E59C0E}" type="sibTrans" cxnId="{1FE6B2DC-C92A-4C0A-8A13-CE2E507AAAE0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389EDF65-5740-4F1F-8906-0642E5A1CD3E}">
      <dgm:prSet phldrT="[Texto]" custT="1"/>
      <dgm:spPr/>
      <dgm:t>
        <a:bodyPr/>
        <a:lstStyle/>
        <a:p>
          <a:r>
            <a:rPr lang="es-MX" sz="2800" dirty="0">
              <a:latin typeface="Arial" pitchFamily="34" charset="0"/>
              <a:cs typeface="Arial" pitchFamily="34" charset="0"/>
            </a:rPr>
            <a:t>Cepa</a:t>
          </a:r>
        </a:p>
      </dgm:t>
    </dgm:pt>
    <dgm:pt modelId="{A47B5787-D976-40D6-8CFD-613C4B81B976}" type="parTrans" cxnId="{425D157C-D3CB-4F01-9385-690020767177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AE506EF9-163F-405C-8471-280718127D6C}" type="sibTrans" cxnId="{425D157C-D3CB-4F01-9385-690020767177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9992D2BD-A88C-4C85-819A-72D969D21C42}">
      <dgm:prSet phldrT="[Texto]" custT="1"/>
      <dgm:spPr/>
      <dgm:t>
        <a:bodyPr/>
        <a:lstStyle/>
        <a:p>
          <a:r>
            <a:rPr lang="es-MX" sz="2800" dirty="0" err="1" smtClean="0">
              <a:latin typeface="Arial" pitchFamily="34" charset="0"/>
              <a:cs typeface="Arial" pitchFamily="34" charset="0"/>
            </a:rPr>
            <a:t>Lactobacillus</a:t>
          </a:r>
          <a:endParaRPr lang="es-MX" sz="2800" dirty="0">
            <a:latin typeface="Arial" pitchFamily="34" charset="0"/>
            <a:cs typeface="Arial" pitchFamily="34" charset="0"/>
          </a:endParaRPr>
        </a:p>
      </dgm:t>
    </dgm:pt>
    <dgm:pt modelId="{4F1C296D-1A95-4744-9593-0A070B5721BA}" type="parTrans" cxnId="{38941E6C-73BA-43C1-AC33-9E8160BC6362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3D0FCE15-8B71-4E3A-B731-CA82611067A7}" type="sibTrans" cxnId="{38941E6C-73BA-43C1-AC33-9E8160BC6362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CA797EBD-4D73-4267-87E2-8379C8A442D9}">
      <dgm:prSet phldrT="[Texto]" custT="1"/>
      <dgm:spPr/>
      <dgm:t>
        <a:bodyPr/>
        <a:lstStyle/>
        <a:p>
          <a:r>
            <a:rPr lang="es-MX" sz="2800" dirty="0" err="1" smtClean="0">
              <a:latin typeface="Arial" pitchFamily="34" charset="0"/>
              <a:cs typeface="Arial" pitchFamily="34" charset="0"/>
            </a:rPr>
            <a:t>acidophilus</a:t>
          </a:r>
          <a:endParaRPr lang="es-MX" sz="2800" dirty="0">
            <a:latin typeface="Arial" pitchFamily="34" charset="0"/>
            <a:cs typeface="Arial" pitchFamily="34" charset="0"/>
          </a:endParaRPr>
        </a:p>
      </dgm:t>
    </dgm:pt>
    <dgm:pt modelId="{8EA4C3E8-D154-45CF-86B2-8A68623766AA}" type="parTrans" cxnId="{83BFB8F3-014E-4C80-9B22-28AF2014D5F4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D5506146-96B6-449D-917E-4A5066D5CFDB}" type="sibTrans" cxnId="{83BFB8F3-014E-4C80-9B22-28AF2014D5F4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1AC8C724-A3A4-4BE0-AC52-2211E55F4CE9}">
      <dgm:prSet phldrT="[Texto]" custT="1"/>
      <dgm:spPr/>
      <dgm:t>
        <a:bodyPr/>
        <a:lstStyle/>
        <a:p>
          <a:r>
            <a:rPr lang="es-MX" sz="2800" dirty="0" smtClean="0">
              <a:latin typeface="Arial" pitchFamily="34" charset="0"/>
              <a:cs typeface="Arial" pitchFamily="34" charset="0"/>
            </a:rPr>
            <a:t>La5</a:t>
          </a:r>
          <a:endParaRPr lang="es-MX" sz="2800" dirty="0">
            <a:latin typeface="Arial" pitchFamily="34" charset="0"/>
            <a:cs typeface="Arial" pitchFamily="34" charset="0"/>
          </a:endParaRPr>
        </a:p>
      </dgm:t>
    </dgm:pt>
    <dgm:pt modelId="{D58ECE4A-424E-427F-8C08-D04647EFBFAA}" type="parTrans" cxnId="{083D15F9-48B0-45E0-AF56-D287CABBCBED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57304348-277C-4FC0-B6BA-58861E1039AA}" type="sibTrans" cxnId="{083D15F9-48B0-45E0-AF56-D287CABBCBED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AC4582BB-49EC-4AB3-9D30-54CC2A2439BA}">
      <dgm:prSet phldrT="[Texto]" custT="1"/>
      <dgm:spPr/>
      <dgm:t>
        <a:bodyPr/>
        <a:lstStyle/>
        <a:p>
          <a:r>
            <a:rPr lang="es-MX" sz="2400" dirty="0" err="1" smtClean="0">
              <a:latin typeface="Arial" pitchFamily="34" charset="0"/>
              <a:cs typeface="Arial" pitchFamily="34" charset="0"/>
            </a:rPr>
            <a:t>Bifidobacterium</a:t>
          </a:r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7EC4B023-54A6-4479-95A3-DD4140617794}" type="parTrans" cxnId="{0B9082FA-F7C1-48CA-9222-FFB7798643AA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A240EF9C-B23D-4BC1-8FEF-E088BBB6C426}" type="sibTrans" cxnId="{0B9082FA-F7C1-48CA-9222-FFB7798643AA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6CE7D32D-DCE6-4443-9129-090FB4325AFF}">
      <dgm:prSet phldrT="[Texto]" custT="1"/>
      <dgm:spPr/>
      <dgm:t>
        <a:bodyPr/>
        <a:lstStyle/>
        <a:p>
          <a:r>
            <a:rPr lang="es-MX" sz="2800" dirty="0" err="1" smtClean="0">
              <a:latin typeface="Arial" pitchFamily="34" charset="0"/>
              <a:cs typeface="Arial" pitchFamily="34" charset="0"/>
            </a:rPr>
            <a:t>Lactis</a:t>
          </a:r>
          <a:endParaRPr lang="es-MX" sz="2800" dirty="0">
            <a:latin typeface="Arial" pitchFamily="34" charset="0"/>
            <a:cs typeface="Arial" pitchFamily="34" charset="0"/>
          </a:endParaRPr>
        </a:p>
      </dgm:t>
    </dgm:pt>
    <dgm:pt modelId="{81F2A082-4A8D-4B00-A079-D01BE2BE5965}" type="parTrans" cxnId="{75BF97EE-F7E6-4428-A949-5008713A9A81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6054D365-A3F3-4A8C-9E44-44FA21C59914}" type="sibTrans" cxnId="{75BF97EE-F7E6-4428-A949-5008713A9A81}">
      <dgm:prSet/>
      <dgm:spPr/>
      <dgm:t>
        <a:bodyPr/>
        <a:lstStyle/>
        <a:p>
          <a:endParaRPr lang="es-MX" sz="2800">
            <a:latin typeface="Arial" pitchFamily="34" charset="0"/>
            <a:cs typeface="Arial" pitchFamily="34" charset="0"/>
          </a:endParaRPr>
        </a:p>
      </dgm:t>
    </dgm:pt>
    <dgm:pt modelId="{05870280-6825-4BC1-BC39-C0ADF19DF10B}">
      <dgm:prSet phldrT="[Texto]" custT="1"/>
      <dgm:spPr/>
      <dgm:t>
        <a:bodyPr/>
        <a:lstStyle/>
        <a:p>
          <a:r>
            <a:rPr lang="es-MX" sz="2800" dirty="0" smtClean="0">
              <a:latin typeface="Arial" pitchFamily="34" charset="0"/>
              <a:cs typeface="Arial" pitchFamily="34" charset="0"/>
            </a:rPr>
            <a:t>Bb12</a:t>
          </a:r>
          <a:endParaRPr lang="es-MX" sz="2800" dirty="0">
            <a:latin typeface="Arial" pitchFamily="34" charset="0"/>
            <a:cs typeface="Arial" pitchFamily="34" charset="0"/>
          </a:endParaRPr>
        </a:p>
      </dgm:t>
    </dgm:pt>
    <dgm:pt modelId="{BD6C98DC-A43C-4C0D-A1E1-813C820253A5}" type="parTrans" cxnId="{05DE9D64-FBD9-43DF-AA5B-CAE7764FE8B5}">
      <dgm:prSet/>
      <dgm:spPr/>
      <dgm:t>
        <a:bodyPr/>
        <a:lstStyle/>
        <a:p>
          <a:endParaRPr lang="es-ES"/>
        </a:p>
      </dgm:t>
    </dgm:pt>
    <dgm:pt modelId="{8C90AEE1-BD76-4135-B6EF-ED081A8D5631}" type="sibTrans" cxnId="{05DE9D64-FBD9-43DF-AA5B-CAE7764FE8B5}">
      <dgm:prSet/>
      <dgm:spPr/>
      <dgm:t>
        <a:bodyPr/>
        <a:lstStyle/>
        <a:p>
          <a:endParaRPr lang="es-ES"/>
        </a:p>
      </dgm:t>
    </dgm:pt>
    <dgm:pt modelId="{25D5064E-C176-4280-9616-53930047C40B}" type="pres">
      <dgm:prSet presAssocID="{E7CFC662-35CC-4D7A-8B68-DFBD1FCB3F54}" presName="Name0" presStyleCnt="0">
        <dgm:presLayoutVars>
          <dgm:dir/>
          <dgm:animLvl val="lvl"/>
          <dgm:resizeHandles val="exact"/>
        </dgm:presLayoutVars>
      </dgm:prSet>
      <dgm:spPr/>
    </dgm:pt>
    <dgm:pt modelId="{5269E4E5-EE9C-4528-92D9-8334DA38B0C9}" type="pres">
      <dgm:prSet presAssocID="{5102BCB9-EC79-462F-BBEF-89FA77481D56}" presName="composite" presStyleCnt="0"/>
      <dgm:spPr/>
    </dgm:pt>
    <dgm:pt modelId="{B9255F47-6985-4EBE-B0D7-37C0D5135ACD}" type="pres">
      <dgm:prSet presAssocID="{5102BCB9-EC79-462F-BBEF-89FA77481D56}" presName="parTx" presStyleLbl="node1" presStyleIdx="0" presStyleCnt="3" custLinFactY="-4282" custLinFactNeighborX="829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7ADC63-B622-4BEE-81FA-7B59F09F8640}" type="pres">
      <dgm:prSet presAssocID="{5102BCB9-EC79-462F-BBEF-89FA77481D56}" presName="desTx" presStyleLbl="revTx" presStyleIdx="0" presStyleCnt="3" custScaleX="1138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AC29DD-AFE9-48C9-8842-3259558300BC}" type="pres">
      <dgm:prSet presAssocID="{ECD3D195-0ECD-4D45-836E-DF73A0949C3B}" presName="space" presStyleCnt="0"/>
      <dgm:spPr/>
    </dgm:pt>
    <dgm:pt modelId="{3C1FFFF3-D59E-49BC-9309-194DF8E4AD1E}" type="pres">
      <dgm:prSet presAssocID="{8FC3DB08-E2DC-4966-9430-C402B8CDB513}" presName="composite" presStyleCnt="0"/>
      <dgm:spPr/>
    </dgm:pt>
    <dgm:pt modelId="{365A2B97-F7B6-4467-A6FC-51481CD9C978}" type="pres">
      <dgm:prSet presAssocID="{8FC3DB08-E2DC-4966-9430-C402B8CDB51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AFBECA-EA52-4CE0-8097-5AAAAEB249BA}" type="pres">
      <dgm:prSet presAssocID="{8FC3DB08-E2DC-4966-9430-C402B8CDB513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D681B8-956C-4440-9C67-7DBBEBB14D4B}" type="pres">
      <dgm:prSet presAssocID="{EDFCE216-3A96-4D5A-AFF3-262A36E59C0E}" presName="space" presStyleCnt="0"/>
      <dgm:spPr/>
    </dgm:pt>
    <dgm:pt modelId="{E52C6745-5A21-4DF8-BDB1-7AE2DE40827F}" type="pres">
      <dgm:prSet presAssocID="{389EDF65-5740-4F1F-8906-0642E5A1CD3E}" presName="composite" presStyleCnt="0"/>
      <dgm:spPr/>
    </dgm:pt>
    <dgm:pt modelId="{FCA3AF98-E7B1-4208-BAF2-E96F816399EF}" type="pres">
      <dgm:prSet presAssocID="{389EDF65-5740-4F1F-8906-0642E5A1CD3E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4C68E5-1880-47BD-9C63-7D046272E351}" type="pres">
      <dgm:prSet presAssocID="{389EDF65-5740-4F1F-8906-0642E5A1CD3E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83D15F9-48B0-45E0-AF56-D287CABBCBED}" srcId="{389EDF65-5740-4F1F-8906-0642E5A1CD3E}" destId="{1AC8C724-A3A4-4BE0-AC52-2211E55F4CE9}" srcOrd="0" destOrd="0" parTransId="{D58ECE4A-424E-427F-8C08-D04647EFBFAA}" sibTransId="{57304348-277C-4FC0-B6BA-58861E1039AA}"/>
    <dgm:cxn modelId="{0B9082FA-F7C1-48CA-9222-FFB7798643AA}" srcId="{5102BCB9-EC79-462F-BBEF-89FA77481D56}" destId="{AC4582BB-49EC-4AB3-9D30-54CC2A2439BA}" srcOrd="1" destOrd="0" parTransId="{7EC4B023-54A6-4479-95A3-DD4140617794}" sibTransId="{A240EF9C-B23D-4BC1-8FEF-E088BBB6C426}"/>
    <dgm:cxn modelId="{AEDFC905-0114-4600-AC2D-06AF3785057E}" type="presOf" srcId="{6CE7D32D-DCE6-4443-9129-090FB4325AFF}" destId="{F2AFBECA-EA52-4CE0-8097-5AAAAEB249BA}" srcOrd="0" destOrd="1" presId="urn:microsoft.com/office/officeart/2005/8/layout/chevron1"/>
    <dgm:cxn modelId="{AF39A686-2AFE-4363-9ADB-3EB7EE4ADCF3}" type="presOf" srcId="{389EDF65-5740-4F1F-8906-0642E5A1CD3E}" destId="{FCA3AF98-E7B1-4208-BAF2-E96F816399EF}" srcOrd="0" destOrd="0" presId="urn:microsoft.com/office/officeart/2005/8/layout/chevron1"/>
    <dgm:cxn modelId="{803B0752-3278-454D-A943-3620F34584F5}" type="presOf" srcId="{AC4582BB-49EC-4AB3-9D30-54CC2A2439BA}" destId="{9D7ADC63-B622-4BEE-81FA-7B59F09F8640}" srcOrd="0" destOrd="1" presId="urn:microsoft.com/office/officeart/2005/8/layout/chevron1"/>
    <dgm:cxn modelId="{425D157C-D3CB-4F01-9385-690020767177}" srcId="{E7CFC662-35CC-4D7A-8B68-DFBD1FCB3F54}" destId="{389EDF65-5740-4F1F-8906-0642E5A1CD3E}" srcOrd="2" destOrd="0" parTransId="{A47B5787-D976-40D6-8CFD-613C4B81B976}" sibTransId="{AE506EF9-163F-405C-8471-280718127D6C}"/>
    <dgm:cxn modelId="{150A1DCA-AD66-43AF-8ED5-F2EF0E15A95D}" type="presOf" srcId="{9992D2BD-A88C-4C85-819A-72D969D21C42}" destId="{9D7ADC63-B622-4BEE-81FA-7B59F09F8640}" srcOrd="0" destOrd="0" presId="urn:microsoft.com/office/officeart/2005/8/layout/chevron1"/>
    <dgm:cxn modelId="{4CF73327-1FAD-4705-AF40-28A873F57327}" type="presOf" srcId="{CA797EBD-4D73-4267-87E2-8379C8A442D9}" destId="{F2AFBECA-EA52-4CE0-8097-5AAAAEB249BA}" srcOrd="0" destOrd="0" presId="urn:microsoft.com/office/officeart/2005/8/layout/chevron1"/>
    <dgm:cxn modelId="{53C34D37-2D90-4637-A473-44910CAFAEE7}" type="presOf" srcId="{5102BCB9-EC79-462F-BBEF-89FA77481D56}" destId="{B9255F47-6985-4EBE-B0D7-37C0D5135ACD}" srcOrd="0" destOrd="0" presId="urn:microsoft.com/office/officeart/2005/8/layout/chevron1"/>
    <dgm:cxn modelId="{1FE6B2DC-C92A-4C0A-8A13-CE2E507AAAE0}" srcId="{E7CFC662-35CC-4D7A-8B68-DFBD1FCB3F54}" destId="{8FC3DB08-E2DC-4966-9430-C402B8CDB513}" srcOrd="1" destOrd="0" parTransId="{7CEB4A7D-8C81-40EB-9216-F8641ABEBB7C}" sibTransId="{EDFCE216-3A96-4D5A-AFF3-262A36E59C0E}"/>
    <dgm:cxn modelId="{38EC9D0A-78F8-4F71-B72A-798568ED4BED}" type="presOf" srcId="{1AC8C724-A3A4-4BE0-AC52-2211E55F4CE9}" destId="{3E4C68E5-1880-47BD-9C63-7D046272E351}" srcOrd="0" destOrd="0" presId="urn:microsoft.com/office/officeart/2005/8/layout/chevron1"/>
    <dgm:cxn modelId="{38941E6C-73BA-43C1-AC33-9E8160BC6362}" srcId="{5102BCB9-EC79-462F-BBEF-89FA77481D56}" destId="{9992D2BD-A88C-4C85-819A-72D969D21C42}" srcOrd="0" destOrd="0" parTransId="{4F1C296D-1A95-4744-9593-0A070B5721BA}" sibTransId="{3D0FCE15-8B71-4E3A-B731-CA82611067A7}"/>
    <dgm:cxn modelId="{83BFB8F3-014E-4C80-9B22-28AF2014D5F4}" srcId="{8FC3DB08-E2DC-4966-9430-C402B8CDB513}" destId="{CA797EBD-4D73-4267-87E2-8379C8A442D9}" srcOrd="0" destOrd="0" parTransId="{8EA4C3E8-D154-45CF-86B2-8A68623766AA}" sibTransId="{D5506146-96B6-449D-917E-4A5066D5CFDB}"/>
    <dgm:cxn modelId="{75BF97EE-F7E6-4428-A949-5008713A9A81}" srcId="{8FC3DB08-E2DC-4966-9430-C402B8CDB513}" destId="{6CE7D32D-DCE6-4443-9129-090FB4325AFF}" srcOrd="1" destOrd="0" parTransId="{81F2A082-4A8D-4B00-A079-D01BE2BE5965}" sibTransId="{6054D365-A3F3-4A8C-9E44-44FA21C59914}"/>
    <dgm:cxn modelId="{932B4E6D-B231-40F3-A6F0-BDFDE1347EDB}" srcId="{E7CFC662-35CC-4D7A-8B68-DFBD1FCB3F54}" destId="{5102BCB9-EC79-462F-BBEF-89FA77481D56}" srcOrd="0" destOrd="0" parTransId="{FEFC00BC-D8BE-4713-BB76-EC93AE8CBB15}" sibTransId="{ECD3D195-0ECD-4D45-836E-DF73A0949C3B}"/>
    <dgm:cxn modelId="{05DE9D64-FBD9-43DF-AA5B-CAE7764FE8B5}" srcId="{389EDF65-5740-4F1F-8906-0642E5A1CD3E}" destId="{05870280-6825-4BC1-BC39-C0ADF19DF10B}" srcOrd="1" destOrd="0" parTransId="{BD6C98DC-A43C-4C0D-A1E1-813C820253A5}" sibTransId="{8C90AEE1-BD76-4135-B6EF-ED081A8D5631}"/>
    <dgm:cxn modelId="{A27DBF5D-FEF0-43DE-B5EC-24F7613137A9}" type="presOf" srcId="{05870280-6825-4BC1-BC39-C0ADF19DF10B}" destId="{3E4C68E5-1880-47BD-9C63-7D046272E351}" srcOrd="0" destOrd="1" presId="urn:microsoft.com/office/officeart/2005/8/layout/chevron1"/>
    <dgm:cxn modelId="{9AD460E0-0C8C-47A0-BACB-A58537F88C84}" type="presOf" srcId="{E7CFC662-35CC-4D7A-8B68-DFBD1FCB3F54}" destId="{25D5064E-C176-4280-9616-53930047C40B}" srcOrd="0" destOrd="0" presId="urn:microsoft.com/office/officeart/2005/8/layout/chevron1"/>
    <dgm:cxn modelId="{30354D14-C418-4EBE-982A-C51450DC848B}" type="presOf" srcId="{8FC3DB08-E2DC-4966-9430-C402B8CDB513}" destId="{365A2B97-F7B6-4467-A6FC-51481CD9C978}" srcOrd="0" destOrd="0" presId="urn:microsoft.com/office/officeart/2005/8/layout/chevron1"/>
    <dgm:cxn modelId="{C40768E8-87BA-4C1B-B14D-0CA25D80411D}" type="presParOf" srcId="{25D5064E-C176-4280-9616-53930047C40B}" destId="{5269E4E5-EE9C-4528-92D9-8334DA38B0C9}" srcOrd="0" destOrd="0" presId="urn:microsoft.com/office/officeart/2005/8/layout/chevron1"/>
    <dgm:cxn modelId="{80ABE426-2D6F-485B-A57F-001873F90593}" type="presParOf" srcId="{5269E4E5-EE9C-4528-92D9-8334DA38B0C9}" destId="{B9255F47-6985-4EBE-B0D7-37C0D5135ACD}" srcOrd="0" destOrd="0" presId="urn:microsoft.com/office/officeart/2005/8/layout/chevron1"/>
    <dgm:cxn modelId="{82476744-812E-4A5E-99EE-43E31C4B535C}" type="presParOf" srcId="{5269E4E5-EE9C-4528-92D9-8334DA38B0C9}" destId="{9D7ADC63-B622-4BEE-81FA-7B59F09F8640}" srcOrd="1" destOrd="0" presId="urn:microsoft.com/office/officeart/2005/8/layout/chevron1"/>
    <dgm:cxn modelId="{B67A9842-FA8B-438B-84A7-4523D925BFA7}" type="presParOf" srcId="{25D5064E-C176-4280-9616-53930047C40B}" destId="{50AC29DD-AFE9-48C9-8842-3259558300BC}" srcOrd="1" destOrd="0" presId="urn:microsoft.com/office/officeart/2005/8/layout/chevron1"/>
    <dgm:cxn modelId="{AD495E1F-B7AE-4CBF-8E95-DDF86B1C8386}" type="presParOf" srcId="{25D5064E-C176-4280-9616-53930047C40B}" destId="{3C1FFFF3-D59E-49BC-9309-194DF8E4AD1E}" srcOrd="2" destOrd="0" presId="urn:microsoft.com/office/officeart/2005/8/layout/chevron1"/>
    <dgm:cxn modelId="{98F8EDE0-D19C-4823-AF9B-BBE47FD1B374}" type="presParOf" srcId="{3C1FFFF3-D59E-49BC-9309-194DF8E4AD1E}" destId="{365A2B97-F7B6-4467-A6FC-51481CD9C978}" srcOrd="0" destOrd="0" presId="urn:microsoft.com/office/officeart/2005/8/layout/chevron1"/>
    <dgm:cxn modelId="{065FA2C7-3AE7-47C1-A9C0-944D837C6DE2}" type="presParOf" srcId="{3C1FFFF3-D59E-49BC-9309-194DF8E4AD1E}" destId="{F2AFBECA-EA52-4CE0-8097-5AAAAEB249BA}" srcOrd="1" destOrd="0" presId="urn:microsoft.com/office/officeart/2005/8/layout/chevron1"/>
    <dgm:cxn modelId="{9002E49A-4E48-42DE-9408-39BAA9DCE5DD}" type="presParOf" srcId="{25D5064E-C176-4280-9616-53930047C40B}" destId="{29D681B8-956C-4440-9C67-7DBBEBB14D4B}" srcOrd="3" destOrd="0" presId="urn:microsoft.com/office/officeart/2005/8/layout/chevron1"/>
    <dgm:cxn modelId="{7F065755-48AF-4158-8C40-F197DE2A1DB0}" type="presParOf" srcId="{25D5064E-C176-4280-9616-53930047C40B}" destId="{E52C6745-5A21-4DF8-BDB1-7AE2DE40827F}" srcOrd="4" destOrd="0" presId="urn:microsoft.com/office/officeart/2005/8/layout/chevron1"/>
    <dgm:cxn modelId="{50B91425-ACE0-44CA-9D8D-7F72BD8BE3BD}" type="presParOf" srcId="{E52C6745-5A21-4DF8-BDB1-7AE2DE40827F}" destId="{FCA3AF98-E7B1-4208-BAF2-E96F816399EF}" srcOrd="0" destOrd="0" presId="urn:microsoft.com/office/officeart/2005/8/layout/chevron1"/>
    <dgm:cxn modelId="{507655C4-3D26-42FF-8E8A-3C60D2AE0558}" type="presParOf" srcId="{E52C6745-5A21-4DF8-BDB1-7AE2DE40827F}" destId="{3E4C68E5-1880-47BD-9C63-7D046272E351}" srcOrd="1" destOrd="0" presId="urn:microsoft.com/office/officeart/2005/8/layout/chevron1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EB0A3-20EE-4ED1-AF2B-94573BCC0A4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A746985-3359-40BD-A1AA-AF8C7AA0A7A2}">
      <dgm:prSet phldrT="[Texto]"/>
      <dgm:spPr/>
      <dgm:t>
        <a:bodyPr/>
        <a:lstStyle/>
        <a:p>
          <a:r>
            <a:rPr lang="es-MX" dirty="0" smtClean="0"/>
            <a:t>Inmune</a:t>
          </a:r>
          <a:endParaRPr lang="es-MX" dirty="0"/>
        </a:p>
      </dgm:t>
    </dgm:pt>
    <dgm:pt modelId="{88858AB4-2A0F-47A4-B411-17A2E00FE26A}" type="parTrans" cxnId="{37CD3C2C-D872-45C6-B69A-6823E6CE311C}">
      <dgm:prSet/>
      <dgm:spPr/>
      <dgm:t>
        <a:bodyPr/>
        <a:lstStyle/>
        <a:p>
          <a:endParaRPr lang="es-MX"/>
        </a:p>
      </dgm:t>
    </dgm:pt>
    <dgm:pt modelId="{E36790CC-2386-4541-AC65-CC479E898FD4}" type="sibTrans" cxnId="{37CD3C2C-D872-45C6-B69A-6823E6CE311C}">
      <dgm:prSet/>
      <dgm:spPr/>
      <dgm:t>
        <a:bodyPr/>
        <a:lstStyle/>
        <a:p>
          <a:endParaRPr lang="es-MX"/>
        </a:p>
      </dgm:t>
    </dgm:pt>
    <dgm:pt modelId="{BB6EA349-0A6F-443D-92AC-A5BAFE791FE3}">
      <dgm:prSet phldrT="[Texto]"/>
      <dgm:spPr/>
      <dgm:t>
        <a:bodyPr/>
        <a:lstStyle/>
        <a:p>
          <a:endParaRPr lang="es-MX" dirty="0"/>
        </a:p>
      </dgm:t>
    </dgm:pt>
    <dgm:pt modelId="{C1987D54-D1AB-4FF2-9BE5-17354E35F0FB}" type="parTrans" cxnId="{34CDFE85-6F07-42F2-A2AB-61096E5CAA05}">
      <dgm:prSet/>
      <dgm:spPr/>
      <dgm:t>
        <a:bodyPr/>
        <a:lstStyle/>
        <a:p>
          <a:endParaRPr lang="es-MX"/>
        </a:p>
      </dgm:t>
    </dgm:pt>
    <dgm:pt modelId="{47014360-8B2E-40FB-858F-74144CA0FDBF}" type="sibTrans" cxnId="{34CDFE85-6F07-42F2-A2AB-61096E5CAA05}">
      <dgm:prSet/>
      <dgm:spPr/>
      <dgm:t>
        <a:bodyPr/>
        <a:lstStyle/>
        <a:p>
          <a:endParaRPr lang="es-MX"/>
        </a:p>
      </dgm:t>
    </dgm:pt>
    <dgm:pt modelId="{AFC00926-6BE1-4287-95AD-ECE1BC40CEA2}" type="pres">
      <dgm:prSet presAssocID="{991EB0A3-20EE-4ED1-AF2B-94573BCC0A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24ECDB-1495-4AD5-93BF-816754406AC7}" type="pres">
      <dgm:prSet presAssocID="{991EB0A3-20EE-4ED1-AF2B-94573BCC0A48}" presName="ribbon" presStyleLbl="node1" presStyleIdx="0" presStyleCnt="1"/>
      <dgm:spPr/>
    </dgm:pt>
    <dgm:pt modelId="{49B1B625-21D4-4624-B223-98A0B113054F}" type="pres">
      <dgm:prSet presAssocID="{991EB0A3-20EE-4ED1-AF2B-94573BCC0A4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8440AF-65B7-469E-AEB0-94C259AF2663}" type="pres">
      <dgm:prSet presAssocID="{991EB0A3-20EE-4ED1-AF2B-94573BCC0A4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CD3C2C-D872-45C6-B69A-6823E6CE311C}" srcId="{991EB0A3-20EE-4ED1-AF2B-94573BCC0A48}" destId="{AA746985-3359-40BD-A1AA-AF8C7AA0A7A2}" srcOrd="0" destOrd="0" parTransId="{88858AB4-2A0F-47A4-B411-17A2E00FE26A}" sibTransId="{E36790CC-2386-4541-AC65-CC479E898FD4}"/>
    <dgm:cxn modelId="{8352AD5B-3D31-4734-907A-9154E3ABBA98}" type="presOf" srcId="{991EB0A3-20EE-4ED1-AF2B-94573BCC0A48}" destId="{AFC00926-6BE1-4287-95AD-ECE1BC40CEA2}" srcOrd="0" destOrd="0" presId="urn:microsoft.com/office/officeart/2005/8/layout/arrow6"/>
    <dgm:cxn modelId="{7558CC3C-5A6D-4648-81BF-657E71EAC50F}" type="presOf" srcId="{AA746985-3359-40BD-A1AA-AF8C7AA0A7A2}" destId="{49B1B625-21D4-4624-B223-98A0B113054F}" srcOrd="0" destOrd="0" presId="urn:microsoft.com/office/officeart/2005/8/layout/arrow6"/>
    <dgm:cxn modelId="{34CDFE85-6F07-42F2-A2AB-61096E5CAA05}" srcId="{991EB0A3-20EE-4ED1-AF2B-94573BCC0A48}" destId="{BB6EA349-0A6F-443D-92AC-A5BAFE791FE3}" srcOrd="1" destOrd="0" parTransId="{C1987D54-D1AB-4FF2-9BE5-17354E35F0FB}" sibTransId="{47014360-8B2E-40FB-858F-74144CA0FDBF}"/>
    <dgm:cxn modelId="{27B412ED-65DE-4592-B6B3-A5066CE3E306}" type="presOf" srcId="{BB6EA349-0A6F-443D-92AC-A5BAFE791FE3}" destId="{D58440AF-65B7-469E-AEB0-94C259AF2663}" srcOrd="0" destOrd="0" presId="urn:microsoft.com/office/officeart/2005/8/layout/arrow6"/>
    <dgm:cxn modelId="{195D2429-224E-4BEF-9A7E-A90B5FDB9EAB}" type="presParOf" srcId="{AFC00926-6BE1-4287-95AD-ECE1BC40CEA2}" destId="{A124ECDB-1495-4AD5-93BF-816754406AC7}" srcOrd="0" destOrd="0" presId="urn:microsoft.com/office/officeart/2005/8/layout/arrow6"/>
    <dgm:cxn modelId="{655551E3-8569-4E13-9639-997D8148C9DF}" type="presParOf" srcId="{AFC00926-6BE1-4287-95AD-ECE1BC40CEA2}" destId="{49B1B625-21D4-4624-B223-98A0B113054F}" srcOrd="1" destOrd="0" presId="urn:microsoft.com/office/officeart/2005/8/layout/arrow6"/>
    <dgm:cxn modelId="{9627E554-CA4D-4FFF-8349-A8B75D5E6B94}" type="presParOf" srcId="{AFC00926-6BE1-4287-95AD-ECE1BC40CEA2}" destId="{D58440AF-65B7-469E-AEB0-94C259AF266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55751-E4C0-43CE-834D-4F6B8B13AAD7}" type="doc">
      <dgm:prSet loTypeId="urn:microsoft.com/office/officeart/2005/8/layout/pList2#2" loCatId="list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es-MX"/>
        </a:p>
      </dgm:t>
    </dgm:pt>
    <dgm:pt modelId="{005A7235-74B3-4CD9-9EF0-3DD24A8961E4}">
      <dgm:prSet phldrT="[Texto]" custT="1"/>
      <dgm:spPr/>
      <dgm:t>
        <a:bodyPr/>
        <a:lstStyle/>
        <a:p>
          <a:r>
            <a:rPr lang="es-MX" sz="1800" b="1" dirty="0" smtClean="0"/>
            <a:t>Protección</a:t>
          </a:r>
          <a:endParaRPr lang="es-MX" sz="1800" b="1" dirty="0"/>
        </a:p>
      </dgm:t>
    </dgm:pt>
    <dgm:pt modelId="{D28C7683-C401-464F-BB94-CFEBD2C3CCAE}" type="parTrans" cxnId="{B5C29982-B9D8-42C7-B4D4-76C3A9078809}">
      <dgm:prSet/>
      <dgm:spPr/>
      <dgm:t>
        <a:bodyPr/>
        <a:lstStyle/>
        <a:p>
          <a:endParaRPr lang="es-MX"/>
        </a:p>
      </dgm:t>
    </dgm:pt>
    <dgm:pt modelId="{CFD197C6-A130-435C-B2A5-BF671183BE96}" type="sibTrans" cxnId="{B5C29982-B9D8-42C7-B4D4-76C3A9078809}">
      <dgm:prSet/>
      <dgm:spPr/>
      <dgm:t>
        <a:bodyPr/>
        <a:lstStyle/>
        <a:p>
          <a:endParaRPr lang="es-MX"/>
        </a:p>
      </dgm:t>
    </dgm:pt>
    <dgm:pt modelId="{18513963-35C8-4018-BCE8-21C8049D1DF7}">
      <dgm:prSet phldrT="[Texto]" custT="1"/>
      <dgm:spPr/>
      <dgm:t>
        <a:bodyPr/>
        <a:lstStyle/>
        <a:p>
          <a:r>
            <a:rPr lang="es-MX" sz="1800" dirty="0" smtClean="0"/>
            <a:t>Adhesión de patógenos</a:t>
          </a:r>
          <a:endParaRPr lang="es-MX" sz="1800" dirty="0"/>
        </a:p>
      </dgm:t>
    </dgm:pt>
    <dgm:pt modelId="{95DB29A7-761A-4B3B-8BB4-D4A72AEE09EA}" type="parTrans" cxnId="{E5F7E0DA-5CCB-4664-AA9E-E583B84B380A}">
      <dgm:prSet/>
      <dgm:spPr/>
      <dgm:t>
        <a:bodyPr/>
        <a:lstStyle/>
        <a:p>
          <a:endParaRPr lang="es-MX"/>
        </a:p>
      </dgm:t>
    </dgm:pt>
    <dgm:pt modelId="{F2F88199-A66C-44D5-BEC9-6A3BC9B30A9B}" type="sibTrans" cxnId="{E5F7E0DA-5CCB-4664-AA9E-E583B84B380A}">
      <dgm:prSet/>
      <dgm:spPr/>
      <dgm:t>
        <a:bodyPr/>
        <a:lstStyle/>
        <a:p>
          <a:endParaRPr lang="es-MX"/>
        </a:p>
      </dgm:t>
    </dgm:pt>
    <dgm:pt modelId="{F27C30FB-4471-4DB8-A01D-C78C2DA94A8A}">
      <dgm:prSet phldrT="[Texto]" custT="1"/>
      <dgm:spPr/>
      <dgm:t>
        <a:bodyPr/>
        <a:lstStyle/>
        <a:p>
          <a:r>
            <a:rPr lang="es-MX" sz="1800" dirty="0" smtClean="0"/>
            <a:t>Competencia de nutrimentos</a:t>
          </a:r>
          <a:endParaRPr lang="es-MX" sz="1800" dirty="0"/>
        </a:p>
      </dgm:t>
    </dgm:pt>
    <dgm:pt modelId="{E0E85168-5CCD-46AA-A11E-7ADF74C8B142}" type="parTrans" cxnId="{2C757E6C-FEC7-460F-B46D-133738F9809C}">
      <dgm:prSet/>
      <dgm:spPr/>
      <dgm:t>
        <a:bodyPr/>
        <a:lstStyle/>
        <a:p>
          <a:endParaRPr lang="es-MX"/>
        </a:p>
      </dgm:t>
    </dgm:pt>
    <dgm:pt modelId="{0616BA93-01EE-4092-8261-FC4BC419D1E0}" type="sibTrans" cxnId="{2C757E6C-FEC7-460F-B46D-133738F9809C}">
      <dgm:prSet/>
      <dgm:spPr/>
      <dgm:t>
        <a:bodyPr/>
        <a:lstStyle/>
        <a:p>
          <a:endParaRPr lang="es-MX"/>
        </a:p>
      </dgm:t>
    </dgm:pt>
    <dgm:pt modelId="{78237DEC-0D01-421F-BA54-ECAFBEAB0FB9}">
      <dgm:prSet phldrT="[Texto]" custT="1"/>
      <dgm:spPr/>
      <dgm:t>
        <a:bodyPr/>
        <a:lstStyle/>
        <a:p>
          <a:r>
            <a:rPr lang="es-MX" sz="1600" b="1" dirty="0" smtClean="0"/>
            <a:t>Estructural/Inmunológica</a:t>
          </a:r>
          <a:endParaRPr lang="es-MX" sz="1600" b="1" dirty="0"/>
        </a:p>
      </dgm:t>
    </dgm:pt>
    <dgm:pt modelId="{8657A75F-61EC-496C-B991-61D7008BAFCF}" type="parTrans" cxnId="{5E598B80-ACEF-4380-91BD-422867F31D23}">
      <dgm:prSet/>
      <dgm:spPr/>
      <dgm:t>
        <a:bodyPr/>
        <a:lstStyle/>
        <a:p>
          <a:endParaRPr lang="es-MX"/>
        </a:p>
      </dgm:t>
    </dgm:pt>
    <dgm:pt modelId="{5098F300-E696-446A-BEF9-1DB1C53FD524}" type="sibTrans" cxnId="{5E598B80-ACEF-4380-91BD-422867F31D23}">
      <dgm:prSet/>
      <dgm:spPr/>
      <dgm:t>
        <a:bodyPr/>
        <a:lstStyle/>
        <a:p>
          <a:endParaRPr lang="es-MX"/>
        </a:p>
      </dgm:t>
    </dgm:pt>
    <dgm:pt modelId="{07EE717A-C5E4-4D55-A01D-FE9B457715EE}">
      <dgm:prSet phldrT="[Texto]" custT="1"/>
      <dgm:spPr/>
      <dgm:t>
        <a:bodyPr/>
        <a:lstStyle/>
        <a:p>
          <a:r>
            <a:rPr lang="es-MX" sz="1600" dirty="0" smtClean="0"/>
            <a:t>Permeabilidad intestinal</a:t>
          </a:r>
          <a:endParaRPr lang="es-MX" sz="1600" dirty="0"/>
        </a:p>
      </dgm:t>
    </dgm:pt>
    <dgm:pt modelId="{C777FCFE-8783-4E1F-9A9E-F6C0A426C4AB}" type="parTrans" cxnId="{C3AB52BA-6AF3-41F9-96FE-CEC0AB852F01}">
      <dgm:prSet/>
      <dgm:spPr/>
      <dgm:t>
        <a:bodyPr/>
        <a:lstStyle/>
        <a:p>
          <a:endParaRPr lang="es-MX"/>
        </a:p>
      </dgm:t>
    </dgm:pt>
    <dgm:pt modelId="{FC4BF202-B327-4380-B861-7F2F41821DF5}" type="sibTrans" cxnId="{C3AB52BA-6AF3-41F9-96FE-CEC0AB852F01}">
      <dgm:prSet/>
      <dgm:spPr/>
      <dgm:t>
        <a:bodyPr/>
        <a:lstStyle/>
        <a:p>
          <a:endParaRPr lang="es-MX"/>
        </a:p>
      </dgm:t>
    </dgm:pt>
    <dgm:pt modelId="{E24CA023-AFF8-4643-9AE4-9AC82EB290A9}">
      <dgm:prSet phldrT="[Texto]" custT="1"/>
      <dgm:spPr/>
      <dgm:t>
        <a:bodyPr/>
        <a:lstStyle/>
        <a:p>
          <a:r>
            <a:rPr lang="es-MX" sz="1400" b="1" dirty="0" smtClean="0"/>
            <a:t>Metabólica</a:t>
          </a:r>
          <a:endParaRPr lang="es-MX" sz="1400" b="1" dirty="0"/>
        </a:p>
      </dgm:t>
    </dgm:pt>
    <dgm:pt modelId="{FFBC2A75-8D10-4408-87E6-634D1FC6D713}" type="parTrans" cxnId="{C5A007D4-C52C-48D7-9276-DF5A6F548A5F}">
      <dgm:prSet/>
      <dgm:spPr/>
      <dgm:t>
        <a:bodyPr/>
        <a:lstStyle/>
        <a:p>
          <a:endParaRPr lang="es-MX"/>
        </a:p>
      </dgm:t>
    </dgm:pt>
    <dgm:pt modelId="{BAD10152-0110-49D0-9273-9F73BC0E74B9}" type="sibTrans" cxnId="{C5A007D4-C52C-48D7-9276-DF5A6F548A5F}">
      <dgm:prSet/>
      <dgm:spPr/>
      <dgm:t>
        <a:bodyPr/>
        <a:lstStyle/>
        <a:p>
          <a:endParaRPr lang="es-MX"/>
        </a:p>
      </dgm:t>
    </dgm:pt>
    <dgm:pt modelId="{89372A1F-F854-469A-B5B1-431AC45457EC}">
      <dgm:prSet phldrT="[Texto]" custT="1"/>
      <dgm:spPr/>
      <dgm:t>
        <a:bodyPr/>
        <a:lstStyle/>
        <a:p>
          <a:r>
            <a:rPr lang="es-MX" sz="1400" dirty="0" smtClean="0"/>
            <a:t>Síntesis de vitaminas, </a:t>
          </a:r>
          <a:r>
            <a:rPr lang="es-MX" sz="1400" dirty="0" err="1" smtClean="0"/>
            <a:t>biotina</a:t>
          </a:r>
          <a:r>
            <a:rPr lang="es-MX" sz="1400" dirty="0" smtClean="0"/>
            <a:t> y </a:t>
          </a:r>
          <a:r>
            <a:rPr lang="es-MX" sz="1400" dirty="0" err="1" smtClean="0"/>
            <a:t>folato</a:t>
          </a:r>
          <a:endParaRPr lang="es-MX" sz="1400" dirty="0"/>
        </a:p>
      </dgm:t>
    </dgm:pt>
    <dgm:pt modelId="{E65E76E1-B8CA-4B97-BA08-F90469CC68F7}" type="parTrans" cxnId="{FCD2A964-1233-4623-954A-0B82A02E4604}">
      <dgm:prSet/>
      <dgm:spPr/>
      <dgm:t>
        <a:bodyPr/>
        <a:lstStyle/>
        <a:p>
          <a:endParaRPr lang="es-MX"/>
        </a:p>
      </dgm:t>
    </dgm:pt>
    <dgm:pt modelId="{3D222B0D-16F1-4623-8412-C30C696AB35B}" type="sibTrans" cxnId="{FCD2A964-1233-4623-954A-0B82A02E4604}">
      <dgm:prSet/>
      <dgm:spPr/>
      <dgm:t>
        <a:bodyPr/>
        <a:lstStyle/>
        <a:p>
          <a:endParaRPr lang="es-MX"/>
        </a:p>
      </dgm:t>
    </dgm:pt>
    <dgm:pt modelId="{16F95ED7-A47E-454A-8BE2-770B4C5F0A33}">
      <dgm:prSet phldrT="[Texto]" custT="1"/>
      <dgm:spPr/>
      <dgm:t>
        <a:bodyPr/>
        <a:lstStyle/>
        <a:p>
          <a:r>
            <a:rPr lang="es-MX" sz="1800" dirty="0" err="1" smtClean="0"/>
            <a:t>Bacteriocinas</a:t>
          </a:r>
          <a:endParaRPr lang="es-MX" sz="1800" dirty="0"/>
        </a:p>
      </dgm:t>
    </dgm:pt>
    <dgm:pt modelId="{6A85B77D-CC6A-438A-8749-B28D297D156C}" type="parTrans" cxnId="{8ACCCF30-D956-4359-91BD-4A7949AC1F77}">
      <dgm:prSet/>
      <dgm:spPr/>
      <dgm:t>
        <a:bodyPr/>
        <a:lstStyle/>
        <a:p>
          <a:endParaRPr lang="es-MX"/>
        </a:p>
      </dgm:t>
    </dgm:pt>
    <dgm:pt modelId="{3ED91AC5-C1AE-4B77-B324-48876B23B671}" type="sibTrans" cxnId="{8ACCCF30-D956-4359-91BD-4A7949AC1F77}">
      <dgm:prSet/>
      <dgm:spPr/>
      <dgm:t>
        <a:bodyPr/>
        <a:lstStyle/>
        <a:p>
          <a:endParaRPr lang="es-MX"/>
        </a:p>
      </dgm:t>
    </dgm:pt>
    <dgm:pt modelId="{41299FFE-625B-4E73-97A9-4ABFC8203712}">
      <dgm:prSet phldrT="[Texto]" custT="1"/>
      <dgm:spPr/>
      <dgm:t>
        <a:bodyPr/>
        <a:lstStyle/>
        <a:p>
          <a:r>
            <a:rPr lang="es-MX" sz="1800" dirty="0" smtClean="0"/>
            <a:t>Ácido láctico</a:t>
          </a:r>
          <a:endParaRPr lang="es-MX" sz="1800" dirty="0"/>
        </a:p>
      </dgm:t>
    </dgm:pt>
    <dgm:pt modelId="{920B494F-1539-4921-9B27-975A749CF546}" type="parTrans" cxnId="{120F7617-676A-4DF1-A6E0-866E59F5A8B7}">
      <dgm:prSet/>
      <dgm:spPr/>
      <dgm:t>
        <a:bodyPr/>
        <a:lstStyle/>
        <a:p>
          <a:endParaRPr lang="es-MX"/>
        </a:p>
      </dgm:t>
    </dgm:pt>
    <dgm:pt modelId="{6B3F7358-7E76-4574-AA77-4BA021FAD208}" type="sibTrans" cxnId="{120F7617-676A-4DF1-A6E0-866E59F5A8B7}">
      <dgm:prSet/>
      <dgm:spPr/>
      <dgm:t>
        <a:bodyPr/>
        <a:lstStyle/>
        <a:p>
          <a:endParaRPr lang="es-MX"/>
        </a:p>
      </dgm:t>
    </dgm:pt>
    <dgm:pt modelId="{BC37F4D8-EE8E-407C-9BC1-9A96BBCE3601}">
      <dgm:prSet phldrT="[Texto]" custT="1"/>
      <dgm:spPr/>
      <dgm:t>
        <a:bodyPr/>
        <a:lstStyle/>
        <a:p>
          <a:r>
            <a:rPr lang="es-MX" sz="1600" dirty="0" smtClean="0"/>
            <a:t>Sistema inmune</a:t>
          </a:r>
          <a:endParaRPr lang="es-MX" sz="1600" dirty="0"/>
        </a:p>
      </dgm:t>
    </dgm:pt>
    <dgm:pt modelId="{69618775-E0C2-434A-B1E3-DB9FCAA1BADC}" type="parTrans" cxnId="{84F2543B-9C52-423C-A790-BB7EB192374E}">
      <dgm:prSet/>
      <dgm:spPr/>
      <dgm:t>
        <a:bodyPr/>
        <a:lstStyle/>
        <a:p>
          <a:endParaRPr lang="es-MX"/>
        </a:p>
      </dgm:t>
    </dgm:pt>
    <dgm:pt modelId="{FDD306E0-4041-4530-A27E-F32DF3315A45}" type="sibTrans" cxnId="{84F2543B-9C52-423C-A790-BB7EB192374E}">
      <dgm:prSet/>
      <dgm:spPr/>
      <dgm:t>
        <a:bodyPr/>
        <a:lstStyle/>
        <a:p>
          <a:endParaRPr lang="es-MX"/>
        </a:p>
      </dgm:t>
    </dgm:pt>
    <dgm:pt modelId="{B5124A6E-25A1-4FC9-A3C4-0C4BCCE67898}">
      <dgm:prSet phldrT="[Texto]" custT="1"/>
      <dgm:spPr/>
      <dgm:t>
        <a:bodyPr/>
        <a:lstStyle/>
        <a:p>
          <a:r>
            <a:rPr lang="es-MX" sz="1400" dirty="0" smtClean="0"/>
            <a:t>Absorción de hierro</a:t>
          </a:r>
          <a:endParaRPr lang="es-MX" sz="1400" dirty="0"/>
        </a:p>
      </dgm:t>
    </dgm:pt>
    <dgm:pt modelId="{4F191AC2-5A82-4896-BA4E-FE597E94404C}" type="parTrans" cxnId="{CFD92D51-CD02-4458-A4F9-AEEE1ACA4E1B}">
      <dgm:prSet/>
      <dgm:spPr/>
      <dgm:t>
        <a:bodyPr/>
        <a:lstStyle/>
        <a:p>
          <a:endParaRPr lang="es-MX"/>
        </a:p>
      </dgm:t>
    </dgm:pt>
    <dgm:pt modelId="{6098E451-93BB-490C-9525-00731DDC68DF}" type="sibTrans" cxnId="{CFD92D51-CD02-4458-A4F9-AEEE1ACA4E1B}">
      <dgm:prSet/>
      <dgm:spPr/>
      <dgm:t>
        <a:bodyPr/>
        <a:lstStyle/>
        <a:p>
          <a:endParaRPr lang="es-MX"/>
        </a:p>
      </dgm:t>
    </dgm:pt>
    <dgm:pt modelId="{43FDA24E-945E-4ABD-B358-181C559D6835}">
      <dgm:prSet phldrT="[Texto]" custT="1"/>
      <dgm:spPr/>
      <dgm:t>
        <a:bodyPr/>
        <a:lstStyle/>
        <a:p>
          <a:r>
            <a:rPr lang="es-MX" sz="1400" dirty="0" smtClean="0"/>
            <a:t>Control de la proliferación y diferenciación celular</a:t>
          </a:r>
          <a:endParaRPr lang="es-MX" sz="1400" dirty="0"/>
        </a:p>
      </dgm:t>
    </dgm:pt>
    <dgm:pt modelId="{F06C3B09-9FC2-4FB3-9BD8-BEDDED328A14}" type="parTrans" cxnId="{7E3D8A74-2757-4BA5-BCF1-613CA0BC55AF}">
      <dgm:prSet/>
      <dgm:spPr/>
      <dgm:t>
        <a:bodyPr/>
        <a:lstStyle/>
        <a:p>
          <a:endParaRPr lang="es-MX"/>
        </a:p>
      </dgm:t>
    </dgm:pt>
    <dgm:pt modelId="{29B2190A-3CDA-4527-B548-501942BE961F}" type="sibTrans" cxnId="{7E3D8A74-2757-4BA5-BCF1-613CA0BC55AF}">
      <dgm:prSet/>
      <dgm:spPr/>
      <dgm:t>
        <a:bodyPr/>
        <a:lstStyle/>
        <a:p>
          <a:endParaRPr lang="es-MX"/>
        </a:p>
      </dgm:t>
    </dgm:pt>
    <dgm:pt modelId="{3293C57A-8CC9-4C16-874C-6895D4B3840D}">
      <dgm:prSet phldrT="[Texto]" custT="1"/>
      <dgm:spPr/>
      <dgm:t>
        <a:bodyPr/>
        <a:lstStyle/>
        <a:p>
          <a:r>
            <a:rPr lang="es-MX" sz="1400" dirty="0" smtClean="0"/>
            <a:t>Metabolismo de carcinógenos</a:t>
          </a:r>
          <a:endParaRPr lang="es-MX" sz="1400" dirty="0"/>
        </a:p>
      </dgm:t>
    </dgm:pt>
    <dgm:pt modelId="{0D68D374-A308-4704-849C-954D2FA2B858}" type="parTrans" cxnId="{31D390FD-7E22-406C-9114-E59AC501DEB9}">
      <dgm:prSet/>
      <dgm:spPr/>
      <dgm:t>
        <a:bodyPr/>
        <a:lstStyle/>
        <a:p>
          <a:endParaRPr lang="es-MX"/>
        </a:p>
      </dgm:t>
    </dgm:pt>
    <dgm:pt modelId="{A2C91C3E-2EEE-4F86-AF89-66062B9FB602}" type="sibTrans" cxnId="{31D390FD-7E22-406C-9114-E59AC501DEB9}">
      <dgm:prSet/>
      <dgm:spPr/>
      <dgm:t>
        <a:bodyPr/>
        <a:lstStyle/>
        <a:p>
          <a:endParaRPr lang="es-MX"/>
        </a:p>
      </dgm:t>
    </dgm:pt>
    <dgm:pt modelId="{9D7C66DB-9003-4768-83FC-61512732DD47}">
      <dgm:prSet phldrT="[Texto]" custT="1"/>
      <dgm:spPr/>
      <dgm:t>
        <a:bodyPr/>
        <a:lstStyle/>
        <a:p>
          <a:r>
            <a:rPr lang="es-MX" sz="1400" dirty="0" smtClean="0"/>
            <a:t>Fermentación de fibra</a:t>
          </a:r>
          <a:endParaRPr lang="es-MX" sz="1400" dirty="0"/>
        </a:p>
      </dgm:t>
    </dgm:pt>
    <dgm:pt modelId="{D07E1354-4A71-45E5-AA47-EBF169FFE073}" type="parTrans" cxnId="{BD2BD33E-651C-46CF-B1D8-C0CE215E840A}">
      <dgm:prSet/>
      <dgm:spPr/>
      <dgm:t>
        <a:bodyPr/>
        <a:lstStyle/>
        <a:p>
          <a:endParaRPr lang="es-MX"/>
        </a:p>
      </dgm:t>
    </dgm:pt>
    <dgm:pt modelId="{6E2B2D9C-CC42-4E53-931E-EC6EAA9A4330}" type="sibTrans" cxnId="{BD2BD33E-651C-46CF-B1D8-C0CE215E840A}">
      <dgm:prSet/>
      <dgm:spPr/>
      <dgm:t>
        <a:bodyPr/>
        <a:lstStyle/>
        <a:p>
          <a:endParaRPr lang="es-MX"/>
        </a:p>
      </dgm:t>
    </dgm:pt>
    <dgm:pt modelId="{F459683A-7126-4AF3-9D7C-3F881792FE1F}">
      <dgm:prSet phldrT="[Texto]" custT="1"/>
      <dgm:spPr/>
      <dgm:t>
        <a:bodyPr/>
        <a:lstStyle/>
        <a:p>
          <a:r>
            <a:rPr lang="es-MX" sz="1400" dirty="0" smtClean="0"/>
            <a:t>Producción de SCFA</a:t>
          </a:r>
          <a:endParaRPr lang="es-MX" sz="1400" dirty="0"/>
        </a:p>
      </dgm:t>
    </dgm:pt>
    <dgm:pt modelId="{9F755D2D-F192-4FE6-983E-315331E098D5}" type="parTrans" cxnId="{A462CF74-FD2E-420B-AE44-9FE57B3A5667}">
      <dgm:prSet/>
      <dgm:spPr/>
      <dgm:t>
        <a:bodyPr/>
        <a:lstStyle/>
        <a:p>
          <a:endParaRPr lang="es-MX"/>
        </a:p>
      </dgm:t>
    </dgm:pt>
    <dgm:pt modelId="{18B5CB99-4A89-478A-BA52-1A3C428E6E4E}" type="sibTrans" cxnId="{A462CF74-FD2E-420B-AE44-9FE57B3A5667}">
      <dgm:prSet/>
      <dgm:spPr/>
      <dgm:t>
        <a:bodyPr/>
        <a:lstStyle/>
        <a:p>
          <a:endParaRPr lang="es-MX"/>
        </a:p>
      </dgm:t>
    </dgm:pt>
    <dgm:pt modelId="{58A4B425-058A-4B20-9825-CE009C921E67}">
      <dgm:prSet phldrT="[Texto]" custT="1"/>
      <dgm:spPr/>
      <dgm:t>
        <a:bodyPr/>
        <a:lstStyle/>
        <a:p>
          <a:r>
            <a:rPr lang="es-MX" sz="1800" dirty="0" smtClean="0"/>
            <a:t>Disminución del PH</a:t>
          </a:r>
          <a:endParaRPr lang="es-MX" sz="1800" dirty="0"/>
        </a:p>
      </dgm:t>
    </dgm:pt>
    <dgm:pt modelId="{5FAE1ACA-FF34-4E3F-9A48-212D1ACB2716}" type="parTrans" cxnId="{64879213-2766-4205-921A-B660A5608E54}">
      <dgm:prSet/>
      <dgm:spPr/>
      <dgm:t>
        <a:bodyPr/>
        <a:lstStyle/>
        <a:p>
          <a:endParaRPr lang="es-MX"/>
        </a:p>
      </dgm:t>
    </dgm:pt>
    <dgm:pt modelId="{5286C324-B428-4835-9281-1348B1F1BDE6}" type="sibTrans" cxnId="{64879213-2766-4205-921A-B660A5608E54}">
      <dgm:prSet/>
      <dgm:spPr/>
      <dgm:t>
        <a:bodyPr/>
        <a:lstStyle/>
        <a:p>
          <a:endParaRPr lang="es-MX"/>
        </a:p>
      </dgm:t>
    </dgm:pt>
    <dgm:pt modelId="{D0E9E96B-CB66-4E35-AEF2-46227B27D5A1}">
      <dgm:prSet phldrT="[Texto]" custT="1"/>
      <dgm:spPr/>
      <dgm:t>
        <a:bodyPr/>
        <a:lstStyle/>
        <a:p>
          <a:r>
            <a:rPr lang="es-MX" sz="1600" dirty="0" smtClean="0"/>
            <a:t>Integridad de barrera mucosa</a:t>
          </a:r>
          <a:endParaRPr lang="es-MX" sz="1600" dirty="0"/>
        </a:p>
      </dgm:t>
    </dgm:pt>
    <dgm:pt modelId="{AECCE3D7-1DFF-43AC-9FEF-18D6ED6BE5E6}" type="parTrans" cxnId="{5FD8C3E0-DBC6-4AAD-8562-3343C3048210}">
      <dgm:prSet/>
      <dgm:spPr/>
      <dgm:t>
        <a:bodyPr/>
        <a:lstStyle/>
        <a:p>
          <a:endParaRPr lang="es-MX"/>
        </a:p>
      </dgm:t>
    </dgm:pt>
    <dgm:pt modelId="{9DAEE638-34F5-4FA8-93B0-1E66D6B2E26A}" type="sibTrans" cxnId="{5FD8C3E0-DBC6-4AAD-8562-3343C3048210}">
      <dgm:prSet/>
      <dgm:spPr/>
      <dgm:t>
        <a:bodyPr/>
        <a:lstStyle/>
        <a:p>
          <a:endParaRPr lang="es-MX"/>
        </a:p>
      </dgm:t>
    </dgm:pt>
    <dgm:pt modelId="{2039E6D6-040F-4C81-9F56-B4F7BD7AC593}">
      <dgm:prSet phldrT="[Texto]" custT="1"/>
      <dgm:spPr/>
      <dgm:t>
        <a:bodyPr/>
        <a:lstStyle/>
        <a:p>
          <a:r>
            <a:rPr lang="es-MX" sz="1600" dirty="0" err="1" smtClean="0"/>
            <a:t>IgA</a:t>
          </a:r>
          <a:endParaRPr lang="es-MX" sz="1600" dirty="0"/>
        </a:p>
      </dgm:t>
    </dgm:pt>
    <dgm:pt modelId="{0BADD293-F26E-400E-AA83-4676460FE936}" type="parTrans" cxnId="{922BCA1C-276F-40E2-A84E-124A99C5159C}">
      <dgm:prSet/>
      <dgm:spPr/>
      <dgm:t>
        <a:bodyPr/>
        <a:lstStyle/>
        <a:p>
          <a:endParaRPr lang="es-MX"/>
        </a:p>
      </dgm:t>
    </dgm:pt>
    <dgm:pt modelId="{259B3EAE-B604-45E4-B591-B778F2D480B2}" type="sibTrans" cxnId="{922BCA1C-276F-40E2-A84E-124A99C5159C}">
      <dgm:prSet/>
      <dgm:spPr/>
      <dgm:t>
        <a:bodyPr/>
        <a:lstStyle/>
        <a:p>
          <a:endParaRPr lang="es-MX"/>
        </a:p>
      </dgm:t>
    </dgm:pt>
    <dgm:pt modelId="{E3C325E9-6619-44E0-A201-371A20E5D129}">
      <dgm:prSet phldrT="[Texto]" custT="1"/>
      <dgm:spPr/>
      <dgm:t>
        <a:bodyPr/>
        <a:lstStyle/>
        <a:p>
          <a:r>
            <a:rPr lang="es-MX" sz="1600" dirty="0" smtClean="0"/>
            <a:t>IL-10</a:t>
          </a:r>
          <a:endParaRPr lang="es-MX" sz="1600" dirty="0"/>
        </a:p>
      </dgm:t>
    </dgm:pt>
    <dgm:pt modelId="{05A7E955-5106-4926-B9FD-58AA7F1584A6}" type="parTrans" cxnId="{828DD7DB-90E1-4C3D-A6ED-4C77DC2E7A09}">
      <dgm:prSet/>
      <dgm:spPr/>
      <dgm:t>
        <a:bodyPr/>
        <a:lstStyle/>
        <a:p>
          <a:endParaRPr lang="es-MX"/>
        </a:p>
      </dgm:t>
    </dgm:pt>
    <dgm:pt modelId="{69ABCDE4-1B19-4513-A42D-B5B9D4A7EDC7}" type="sibTrans" cxnId="{828DD7DB-90E1-4C3D-A6ED-4C77DC2E7A09}">
      <dgm:prSet/>
      <dgm:spPr/>
      <dgm:t>
        <a:bodyPr/>
        <a:lstStyle/>
        <a:p>
          <a:endParaRPr lang="es-MX"/>
        </a:p>
      </dgm:t>
    </dgm:pt>
    <dgm:pt modelId="{09419C05-5F4B-4F6A-8666-FA808273310A}">
      <dgm:prSet phldrT="[Texto]" custT="1"/>
      <dgm:spPr/>
      <dgm:t>
        <a:bodyPr/>
        <a:lstStyle/>
        <a:p>
          <a:r>
            <a:rPr lang="es-MX" sz="1600" dirty="0" smtClean="0"/>
            <a:t>FNT</a:t>
          </a:r>
          <a:r>
            <a:rPr lang="el-GR" sz="1600" dirty="0" smtClean="0"/>
            <a:t>α</a:t>
          </a:r>
          <a:endParaRPr lang="es-MX" sz="1600" dirty="0"/>
        </a:p>
      </dgm:t>
    </dgm:pt>
    <dgm:pt modelId="{BEB86014-9621-451A-AB19-1616D34E9B53}" type="parTrans" cxnId="{8F655256-1A8C-4923-B317-AD8E239E3BFF}">
      <dgm:prSet/>
      <dgm:spPr/>
      <dgm:t>
        <a:bodyPr/>
        <a:lstStyle/>
        <a:p>
          <a:endParaRPr lang="es-MX"/>
        </a:p>
      </dgm:t>
    </dgm:pt>
    <dgm:pt modelId="{1A03D167-365F-431D-9DF1-056779C1B1E5}" type="sibTrans" cxnId="{8F655256-1A8C-4923-B317-AD8E239E3BFF}">
      <dgm:prSet/>
      <dgm:spPr/>
      <dgm:t>
        <a:bodyPr/>
        <a:lstStyle/>
        <a:p>
          <a:endParaRPr lang="es-MX"/>
        </a:p>
      </dgm:t>
    </dgm:pt>
    <dgm:pt modelId="{31809E7D-182D-49B4-9501-8E307C225549}">
      <dgm:prSet phldrT="[Texto]" custT="1"/>
      <dgm:spPr/>
      <dgm:t>
        <a:bodyPr/>
        <a:lstStyle/>
        <a:p>
          <a:r>
            <a:rPr lang="es-MX" sz="1600" dirty="0" err="1" smtClean="0"/>
            <a:t>Traslocación</a:t>
          </a:r>
          <a:r>
            <a:rPr lang="es-MX" sz="1600" dirty="0" smtClean="0"/>
            <a:t> bacteriana</a:t>
          </a:r>
          <a:endParaRPr lang="es-MX" sz="1600" dirty="0"/>
        </a:p>
      </dgm:t>
    </dgm:pt>
    <dgm:pt modelId="{774A9746-92AD-4C9F-83DB-7CAB7C5AAC07}" type="parTrans" cxnId="{245890B1-E09A-4290-B81C-118BDABE2726}">
      <dgm:prSet/>
      <dgm:spPr/>
      <dgm:t>
        <a:bodyPr/>
        <a:lstStyle/>
        <a:p>
          <a:endParaRPr lang="es-MX"/>
        </a:p>
      </dgm:t>
    </dgm:pt>
    <dgm:pt modelId="{EF1ADD66-3989-4AC3-9B65-930F9E2EE81C}" type="sibTrans" cxnId="{245890B1-E09A-4290-B81C-118BDABE2726}">
      <dgm:prSet/>
      <dgm:spPr/>
      <dgm:t>
        <a:bodyPr/>
        <a:lstStyle/>
        <a:p>
          <a:endParaRPr lang="es-MX"/>
        </a:p>
      </dgm:t>
    </dgm:pt>
    <dgm:pt modelId="{33600D87-17DA-4D31-A38F-06D3E6481BCA}">
      <dgm:prSet phldrT="[Texto]" custT="1"/>
      <dgm:spPr/>
      <dgm:t>
        <a:bodyPr/>
        <a:lstStyle/>
        <a:p>
          <a:r>
            <a:rPr lang="es-MX" sz="1600" dirty="0" err="1" smtClean="0"/>
            <a:t>Defensinas</a:t>
          </a:r>
          <a:endParaRPr lang="es-MX" sz="1600" dirty="0"/>
        </a:p>
      </dgm:t>
    </dgm:pt>
    <dgm:pt modelId="{E96E2710-750B-48FB-AC3D-C1053A090A1C}" type="parTrans" cxnId="{B6BBF96A-6824-4727-BE4E-5D020F755C71}">
      <dgm:prSet/>
      <dgm:spPr/>
      <dgm:t>
        <a:bodyPr/>
        <a:lstStyle/>
        <a:p>
          <a:endParaRPr lang="es-MX"/>
        </a:p>
      </dgm:t>
    </dgm:pt>
    <dgm:pt modelId="{471AF97A-84AF-45B9-8338-DCF1AD6C9DCD}" type="sibTrans" cxnId="{B6BBF96A-6824-4727-BE4E-5D020F755C71}">
      <dgm:prSet/>
      <dgm:spPr/>
      <dgm:t>
        <a:bodyPr/>
        <a:lstStyle/>
        <a:p>
          <a:endParaRPr lang="es-MX"/>
        </a:p>
      </dgm:t>
    </dgm:pt>
    <dgm:pt modelId="{418816F0-AA03-446E-9AD8-ADD3CBFF9616}" type="pres">
      <dgm:prSet presAssocID="{5FE55751-E4C0-43CE-834D-4F6B8B13A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550E67-95A0-4545-B732-09F847BB3696}" type="pres">
      <dgm:prSet presAssocID="{5FE55751-E4C0-43CE-834D-4F6B8B13AAD7}" presName="bkgdShp" presStyleLbl="alignAccFollowNode1" presStyleIdx="0" presStyleCnt="1" custLinFactNeighborX="-1250"/>
      <dgm:spPr/>
      <dgm:t>
        <a:bodyPr/>
        <a:lstStyle/>
        <a:p>
          <a:endParaRPr lang="es-MX"/>
        </a:p>
      </dgm:t>
    </dgm:pt>
    <dgm:pt modelId="{10699380-B703-487A-9DC7-2E379CE6D6C3}" type="pres">
      <dgm:prSet presAssocID="{5FE55751-E4C0-43CE-834D-4F6B8B13AAD7}" presName="linComp" presStyleCnt="0"/>
      <dgm:spPr/>
      <dgm:t>
        <a:bodyPr/>
        <a:lstStyle/>
        <a:p>
          <a:endParaRPr lang="es-MX"/>
        </a:p>
      </dgm:t>
    </dgm:pt>
    <dgm:pt modelId="{8931A311-9442-4C69-9606-5CD23C93A8AD}" type="pres">
      <dgm:prSet presAssocID="{005A7235-74B3-4CD9-9EF0-3DD24A8961E4}" presName="compNode" presStyleCnt="0"/>
      <dgm:spPr/>
      <dgm:t>
        <a:bodyPr/>
        <a:lstStyle/>
        <a:p>
          <a:endParaRPr lang="es-MX"/>
        </a:p>
      </dgm:t>
    </dgm:pt>
    <dgm:pt modelId="{1DC97F58-C1E0-44D0-9755-3D2DD7A5D1EE}" type="pres">
      <dgm:prSet presAssocID="{005A7235-74B3-4CD9-9EF0-3DD24A8961E4}" presName="node" presStyleLbl="node1" presStyleIdx="0" presStyleCnt="3" custLinFactNeighborX="1426" custLinFactNeighborY="39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FD8B7F-294B-45D5-BB7E-6FCFC8520903}" type="pres">
      <dgm:prSet presAssocID="{005A7235-74B3-4CD9-9EF0-3DD24A8961E4}" presName="invisiNode" presStyleLbl="node1" presStyleIdx="0" presStyleCnt="3"/>
      <dgm:spPr/>
      <dgm:t>
        <a:bodyPr/>
        <a:lstStyle/>
        <a:p>
          <a:endParaRPr lang="es-MX"/>
        </a:p>
      </dgm:t>
    </dgm:pt>
    <dgm:pt modelId="{95288327-03AB-4008-9F3C-F6517803D848}" type="pres">
      <dgm:prSet presAssocID="{005A7235-74B3-4CD9-9EF0-3DD24A8961E4}" presName="imagNode" presStyleLbl="fgImgPlace1" presStyleIdx="0" presStyleCnt="3" custScaleY="1292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650B6BC-242D-4BD4-B916-4AA1C51C625B}" type="pres">
      <dgm:prSet presAssocID="{CFD197C6-A130-435C-B2A5-BF671183BE9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800C9F5-A144-4E4D-8061-5B63A8C93551}" type="pres">
      <dgm:prSet presAssocID="{78237DEC-0D01-421F-BA54-ECAFBEAB0FB9}" presName="compNode" presStyleCnt="0"/>
      <dgm:spPr/>
      <dgm:t>
        <a:bodyPr/>
        <a:lstStyle/>
        <a:p>
          <a:endParaRPr lang="es-MX"/>
        </a:p>
      </dgm:t>
    </dgm:pt>
    <dgm:pt modelId="{36390BF8-CEE3-41E9-8B9E-EB1F59B892C9}" type="pres">
      <dgm:prSet presAssocID="{78237DEC-0D01-421F-BA54-ECAFBEAB0FB9}" presName="node" presStyleLbl="node1" presStyleIdx="1" presStyleCnt="3" custScaleX="126936" custLinFactNeighborX="1991" custLinFactNeighborY="683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A8C185-12FC-4B1F-B730-185595B656DF}" type="pres">
      <dgm:prSet presAssocID="{78237DEC-0D01-421F-BA54-ECAFBEAB0FB9}" presName="invisiNode" presStyleLbl="node1" presStyleIdx="1" presStyleCnt="3"/>
      <dgm:spPr/>
      <dgm:t>
        <a:bodyPr/>
        <a:lstStyle/>
        <a:p>
          <a:endParaRPr lang="es-MX"/>
        </a:p>
      </dgm:t>
    </dgm:pt>
    <dgm:pt modelId="{C678480B-B8CC-499F-80B4-984E7359EB28}" type="pres">
      <dgm:prSet presAssocID="{78237DEC-0D01-421F-BA54-ECAFBEAB0FB9}" presName="imagNode" presStyleLbl="fgImgPlace1" presStyleIdx="1" presStyleCnt="3" custScaleY="1292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A62A111-6D21-4AFA-A6D8-830397F49EB1}" type="pres">
      <dgm:prSet presAssocID="{5098F300-E696-446A-BEF9-1DB1C53FD52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DDF28D4-A984-4F5C-ACA0-62ABFDD3008E}" type="pres">
      <dgm:prSet presAssocID="{E24CA023-AFF8-4643-9AE4-9AC82EB290A9}" presName="compNode" presStyleCnt="0"/>
      <dgm:spPr/>
      <dgm:t>
        <a:bodyPr/>
        <a:lstStyle/>
        <a:p>
          <a:endParaRPr lang="es-MX"/>
        </a:p>
      </dgm:t>
    </dgm:pt>
    <dgm:pt modelId="{EAD3E8B8-D63B-4146-A6E6-AC3F8ECB2761}" type="pres">
      <dgm:prSet presAssocID="{E24CA023-AFF8-4643-9AE4-9AC82EB290A9}" presName="node" presStyleLbl="node1" presStyleIdx="2" presStyleCnt="3" custLinFactNeighborX="2557" custLinFactNeighborY="9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C7E506-0C09-4730-A948-11B77C45104F}" type="pres">
      <dgm:prSet presAssocID="{E24CA023-AFF8-4643-9AE4-9AC82EB290A9}" presName="invisiNode" presStyleLbl="node1" presStyleIdx="2" presStyleCnt="3"/>
      <dgm:spPr/>
      <dgm:t>
        <a:bodyPr/>
        <a:lstStyle/>
        <a:p>
          <a:endParaRPr lang="es-MX"/>
        </a:p>
      </dgm:t>
    </dgm:pt>
    <dgm:pt modelId="{8BC68F2A-9BFE-4913-AA7D-50CF4CA1C047}" type="pres">
      <dgm:prSet presAssocID="{E24CA023-AFF8-4643-9AE4-9AC82EB290A9}" presName="imagNode" presStyleLbl="fgImgPlace1" presStyleIdx="2" presStyleCnt="3" custScaleX="101180" custScaleY="1394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CFD92D51-CD02-4458-A4F9-AEEE1ACA4E1B}" srcId="{E24CA023-AFF8-4643-9AE4-9AC82EB290A9}" destId="{B5124A6E-25A1-4FC9-A3C4-0C4BCCE67898}" srcOrd="1" destOrd="0" parTransId="{4F191AC2-5A82-4896-BA4E-FE597E94404C}" sibTransId="{6098E451-93BB-490C-9525-00731DDC68DF}"/>
    <dgm:cxn modelId="{04FA3286-E9B1-4D0A-81F2-6E106420F9BA}" type="presOf" srcId="{BC37F4D8-EE8E-407C-9BC1-9A96BBCE3601}" destId="{36390BF8-CEE3-41E9-8B9E-EB1F59B892C9}" srcOrd="0" destOrd="4" presId="urn:microsoft.com/office/officeart/2005/8/layout/pList2#2"/>
    <dgm:cxn modelId="{BD2BD33E-651C-46CF-B1D8-C0CE215E840A}" srcId="{E24CA023-AFF8-4643-9AE4-9AC82EB290A9}" destId="{9D7C66DB-9003-4768-83FC-61512732DD47}" srcOrd="4" destOrd="0" parTransId="{D07E1354-4A71-45E5-AA47-EBF169FFE073}" sibTransId="{6E2B2D9C-CC42-4E53-931E-EC6EAA9A4330}"/>
    <dgm:cxn modelId="{829E0423-89B6-42D2-AE61-0736AFB31DD6}" type="presOf" srcId="{07EE717A-C5E4-4D55-A01D-FE9B457715EE}" destId="{36390BF8-CEE3-41E9-8B9E-EB1F59B892C9}" srcOrd="0" destOrd="3" presId="urn:microsoft.com/office/officeart/2005/8/layout/pList2#2"/>
    <dgm:cxn modelId="{E5F7E0DA-5CCB-4664-AA9E-E583B84B380A}" srcId="{005A7235-74B3-4CD9-9EF0-3DD24A8961E4}" destId="{18513963-35C8-4018-BCE8-21C8049D1DF7}" srcOrd="0" destOrd="0" parTransId="{95DB29A7-761A-4B3B-8BB4-D4A72AEE09EA}" sibTransId="{F2F88199-A66C-44D5-BEC9-6A3BC9B30A9B}"/>
    <dgm:cxn modelId="{A807A639-8984-4D17-80E1-43AC610C9EF0}" type="presOf" srcId="{3293C57A-8CC9-4C16-874C-6895D4B3840D}" destId="{EAD3E8B8-D63B-4146-A6E6-AC3F8ECB2761}" srcOrd="0" destOrd="4" presId="urn:microsoft.com/office/officeart/2005/8/layout/pList2#2"/>
    <dgm:cxn modelId="{64879213-2766-4205-921A-B660A5608E54}" srcId="{005A7235-74B3-4CD9-9EF0-3DD24A8961E4}" destId="{58A4B425-058A-4B20-9825-CE009C921E67}" srcOrd="2" destOrd="0" parTransId="{5FAE1ACA-FF34-4E3F-9A48-212D1ACB2716}" sibTransId="{5286C324-B428-4835-9281-1348B1F1BDE6}"/>
    <dgm:cxn modelId="{C3AB52BA-6AF3-41F9-96FE-CEC0AB852F01}" srcId="{78237DEC-0D01-421F-BA54-ECAFBEAB0FB9}" destId="{07EE717A-C5E4-4D55-A01D-FE9B457715EE}" srcOrd="2" destOrd="0" parTransId="{C777FCFE-8783-4E1F-9A9E-F6C0A426C4AB}" sibTransId="{FC4BF202-B327-4380-B861-7F2F41821DF5}"/>
    <dgm:cxn modelId="{120F7617-676A-4DF1-A6E0-866E59F5A8B7}" srcId="{005A7235-74B3-4CD9-9EF0-3DD24A8961E4}" destId="{41299FFE-625B-4E73-97A9-4ABFC8203712}" srcOrd="4" destOrd="0" parTransId="{920B494F-1539-4921-9B27-975A749CF546}" sibTransId="{6B3F7358-7E76-4574-AA77-4BA021FAD208}"/>
    <dgm:cxn modelId="{F3707062-D15D-43C2-BCD0-71CBD8C89D15}" type="presOf" srcId="{2039E6D6-040F-4C81-9F56-B4F7BD7AC593}" destId="{36390BF8-CEE3-41E9-8B9E-EB1F59B892C9}" srcOrd="0" destOrd="5" presId="urn:microsoft.com/office/officeart/2005/8/layout/pList2#2"/>
    <dgm:cxn modelId="{795A04EB-9AA1-4C43-9003-A566270F8ADB}" type="presOf" srcId="{5098F300-E696-446A-BEF9-1DB1C53FD524}" destId="{BA62A111-6D21-4AFA-A6D8-830397F49EB1}" srcOrd="0" destOrd="0" presId="urn:microsoft.com/office/officeart/2005/8/layout/pList2#2"/>
    <dgm:cxn modelId="{DA2E32B4-1F97-4D6C-B7C7-AE05CBDFBE6D}" type="presOf" srcId="{78237DEC-0D01-421F-BA54-ECAFBEAB0FB9}" destId="{36390BF8-CEE3-41E9-8B9E-EB1F59B892C9}" srcOrd="0" destOrd="0" presId="urn:microsoft.com/office/officeart/2005/8/layout/pList2#2"/>
    <dgm:cxn modelId="{268A27FA-9120-40ED-BB04-A106C3799ABC}" type="presOf" srcId="{41299FFE-625B-4E73-97A9-4ABFC8203712}" destId="{1DC97F58-C1E0-44D0-9755-3D2DD7A5D1EE}" srcOrd="0" destOrd="5" presId="urn:microsoft.com/office/officeart/2005/8/layout/pList2#2"/>
    <dgm:cxn modelId="{5CC4A247-12A8-4322-A7DA-F3701035D41C}" type="presOf" srcId="{005A7235-74B3-4CD9-9EF0-3DD24A8961E4}" destId="{1DC97F58-C1E0-44D0-9755-3D2DD7A5D1EE}" srcOrd="0" destOrd="0" presId="urn:microsoft.com/office/officeart/2005/8/layout/pList2#2"/>
    <dgm:cxn modelId="{0445C2DC-E122-4D4A-A3C8-5961FEE2ECBF}" type="presOf" srcId="{16F95ED7-A47E-454A-8BE2-770B4C5F0A33}" destId="{1DC97F58-C1E0-44D0-9755-3D2DD7A5D1EE}" srcOrd="0" destOrd="4" presId="urn:microsoft.com/office/officeart/2005/8/layout/pList2#2"/>
    <dgm:cxn modelId="{A462CF74-FD2E-420B-AE44-9FE57B3A5667}" srcId="{E24CA023-AFF8-4643-9AE4-9AC82EB290A9}" destId="{F459683A-7126-4AF3-9D7C-3F881792FE1F}" srcOrd="5" destOrd="0" parTransId="{9F755D2D-F192-4FE6-983E-315331E098D5}" sibTransId="{18B5CB99-4A89-478A-BA52-1A3C428E6E4E}"/>
    <dgm:cxn modelId="{84F2543B-9C52-423C-A790-BB7EB192374E}" srcId="{78237DEC-0D01-421F-BA54-ECAFBEAB0FB9}" destId="{BC37F4D8-EE8E-407C-9BC1-9A96BBCE3601}" srcOrd="3" destOrd="0" parTransId="{69618775-E0C2-434A-B1E3-DB9FCAA1BADC}" sibTransId="{FDD306E0-4041-4530-A27E-F32DF3315A45}"/>
    <dgm:cxn modelId="{AB5F86FA-C292-43CC-B1D9-47C9580A044D}" type="presOf" srcId="{F27C30FB-4471-4DB8-A01D-C78C2DA94A8A}" destId="{1DC97F58-C1E0-44D0-9755-3D2DD7A5D1EE}" srcOrd="0" destOrd="2" presId="urn:microsoft.com/office/officeart/2005/8/layout/pList2#2"/>
    <dgm:cxn modelId="{2C757E6C-FEC7-460F-B46D-133738F9809C}" srcId="{005A7235-74B3-4CD9-9EF0-3DD24A8961E4}" destId="{F27C30FB-4471-4DB8-A01D-C78C2DA94A8A}" srcOrd="1" destOrd="0" parTransId="{E0E85168-5CCD-46AA-A11E-7ADF74C8B142}" sibTransId="{0616BA93-01EE-4092-8261-FC4BC419D1E0}"/>
    <dgm:cxn modelId="{828DD7DB-90E1-4C3D-A6ED-4C77DC2E7A09}" srcId="{BC37F4D8-EE8E-407C-9BC1-9A96BBCE3601}" destId="{E3C325E9-6619-44E0-A201-371A20E5D129}" srcOrd="1" destOrd="0" parTransId="{05A7E955-5106-4926-B9FD-58AA7F1584A6}" sibTransId="{69ABCDE4-1B19-4513-A42D-B5B9D4A7EDC7}"/>
    <dgm:cxn modelId="{6AB829F9-4D4A-4A07-9224-725DE0245A28}" type="presOf" srcId="{B5124A6E-25A1-4FC9-A3C4-0C4BCCE67898}" destId="{EAD3E8B8-D63B-4146-A6E6-AC3F8ECB2761}" srcOrd="0" destOrd="2" presId="urn:microsoft.com/office/officeart/2005/8/layout/pList2#2"/>
    <dgm:cxn modelId="{EC123848-7540-4A92-A2C1-BBC9164CCCD2}" type="presOf" srcId="{09419C05-5F4B-4F6A-8666-FA808273310A}" destId="{36390BF8-CEE3-41E9-8B9E-EB1F59B892C9}" srcOrd="0" destOrd="7" presId="urn:microsoft.com/office/officeart/2005/8/layout/pList2#2"/>
    <dgm:cxn modelId="{B6BBF96A-6824-4727-BE4E-5D020F755C71}" srcId="{BC37F4D8-EE8E-407C-9BC1-9A96BBCE3601}" destId="{33600D87-17DA-4D31-A38F-06D3E6481BCA}" srcOrd="3" destOrd="0" parTransId="{E96E2710-750B-48FB-AC3D-C1053A090A1C}" sibTransId="{471AF97A-84AF-45B9-8338-DCF1AD6C9DCD}"/>
    <dgm:cxn modelId="{922BCA1C-276F-40E2-A84E-124A99C5159C}" srcId="{BC37F4D8-EE8E-407C-9BC1-9A96BBCE3601}" destId="{2039E6D6-040F-4C81-9F56-B4F7BD7AC593}" srcOrd="0" destOrd="0" parTransId="{0BADD293-F26E-400E-AA83-4676460FE936}" sibTransId="{259B3EAE-B604-45E4-B591-B778F2D480B2}"/>
    <dgm:cxn modelId="{C5A007D4-C52C-48D7-9276-DF5A6F548A5F}" srcId="{5FE55751-E4C0-43CE-834D-4F6B8B13AAD7}" destId="{E24CA023-AFF8-4643-9AE4-9AC82EB290A9}" srcOrd="2" destOrd="0" parTransId="{FFBC2A75-8D10-4408-87E6-634D1FC6D713}" sibTransId="{BAD10152-0110-49D0-9273-9F73BC0E74B9}"/>
    <dgm:cxn modelId="{31D390FD-7E22-406C-9114-E59AC501DEB9}" srcId="{E24CA023-AFF8-4643-9AE4-9AC82EB290A9}" destId="{3293C57A-8CC9-4C16-874C-6895D4B3840D}" srcOrd="3" destOrd="0" parTransId="{0D68D374-A308-4704-849C-954D2FA2B858}" sibTransId="{A2C91C3E-2EEE-4F86-AF89-66062B9FB602}"/>
    <dgm:cxn modelId="{8ACCCF30-D956-4359-91BD-4A7949AC1F77}" srcId="{005A7235-74B3-4CD9-9EF0-3DD24A8961E4}" destId="{16F95ED7-A47E-454A-8BE2-770B4C5F0A33}" srcOrd="3" destOrd="0" parTransId="{6A85B77D-CC6A-438A-8749-B28D297D156C}" sibTransId="{3ED91AC5-C1AE-4B77-B324-48876B23B671}"/>
    <dgm:cxn modelId="{B9DD26EB-FDF9-433B-8833-05B4A964D7A3}" type="presOf" srcId="{31809E7D-182D-49B4-9501-8E307C225549}" destId="{36390BF8-CEE3-41E9-8B9E-EB1F59B892C9}" srcOrd="0" destOrd="2" presId="urn:microsoft.com/office/officeart/2005/8/layout/pList2#2"/>
    <dgm:cxn modelId="{9588C5D2-3A32-4851-9DB7-D277F22BF413}" type="presOf" srcId="{89372A1F-F854-469A-B5B1-431AC45457EC}" destId="{EAD3E8B8-D63B-4146-A6E6-AC3F8ECB2761}" srcOrd="0" destOrd="1" presId="urn:microsoft.com/office/officeart/2005/8/layout/pList2#2"/>
    <dgm:cxn modelId="{59D32C86-F1E2-4918-96F1-24336BA0C755}" type="presOf" srcId="{F459683A-7126-4AF3-9D7C-3F881792FE1F}" destId="{EAD3E8B8-D63B-4146-A6E6-AC3F8ECB2761}" srcOrd="0" destOrd="6" presId="urn:microsoft.com/office/officeart/2005/8/layout/pList2#2"/>
    <dgm:cxn modelId="{5E598B80-ACEF-4380-91BD-422867F31D23}" srcId="{5FE55751-E4C0-43CE-834D-4F6B8B13AAD7}" destId="{78237DEC-0D01-421F-BA54-ECAFBEAB0FB9}" srcOrd="1" destOrd="0" parTransId="{8657A75F-61EC-496C-B991-61D7008BAFCF}" sibTransId="{5098F300-E696-446A-BEF9-1DB1C53FD524}"/>
    <dgm:cxn modelId="{5FD8C3E0-DBC6-4AAD-8562-3343C3048210}" srcId="{78237DEC-0D01-421F-BA54-ECAFBEAB0FB9}" destId="{D0E9E96B-CB66-4E35-AEF2-46227B27D5A1}" srcOrd="0" destOrd="0" parTransId="{AECCE3D7-1DFF-43AC-9FEF-18D6ED6BE5E6}" sibTransId="{9DAEE638-34F5-4FA8-93B0-1E66D6B2E26A}"/>
    <dgm:cxn modelId="{7E3D8A74-2757-4BA5-BCF1-613CA0BC55AF}" srcId="{E24CA023-AFF8-4643-9AE4-9AC82EB290A9}" destId="{43FDA24E-945E-4ABD-B358-181C559D6835}" srcOrd="2" destOrd="0" parTransId="{F06C3B09-9FC2-4FB3-9BD8-BEDDED328A14}" sibTransId="{29B2190A-3CDA-4527-B548-501942BE961F}"/>
    <dgm:cxn modelId="{245890B1-E09A-4290-B81C-118BDABE2726}" srcId="{78237DEC-0D01-421F-BA54-ECAFBEAB0FB9}" destId="{31809E7D-182D-49B4-9501-8E307C225549}" srcOrd="1" destOrd="0" parTransId="{774A9746-92AD-4C9F-83DB-7CAB7C5AAC07}" sibTransId="{EF1ADD66-3989-4AC3-9B65-930F9E2EE81C}"/>
    <dgm:cxn modelId="{390CEAB0-7778-4813-92DE-5A4DDBE432EF}" type="presOf" srcId="{5FE55751-E4C0-43CE-834D-4F6B8B13AAD7}" destId="{418816F0-AA03-446E-9AD8-ADD3CBFF9616}" srcOrd="0" destOrd="0" presId="urn:microsoft.com/office/officeart/2005/8/layout/pList2#2"/>
    <dgm:cxn modelId="{48083533-9C8B-4DA6-8FB5-EBE60CF3D182}" type="presOf" srcId="{E3C325E9-6619-44E0-A201-371A20E5D129}" destId="{36390BF8-CEE3-41E9-8B9E-EB1F59B892C9}" srcOrd="0" destOrd="6" presId="urn:microsoft.com/office/officeart/2005/8/layout/pList2#2"/>
    <dgm:cxn modelId="{72C2467C-4C28-4109-AAC0-853C4570ABEA}" type="presOf" srcId="{33600D87-17DA-4D31-A38F-06D3E6481BCA}" destId="{36390BF8-CEE3-41E9-8B9E-EB1F59B892C9}" srcOrd="0" destOrd="8" presId="urn:microsoft.com/office/officeart/2005/8/layout/pList2#2"/>
    <dgm:cxn modelId="{95455685-C1DE-49F3-A2DB-40D58BD88BEA}" type="presOf" srcId="{CFD197C6-A130-435C-B2A5-BF671183BE96}" destId="{C650B6BC-242D-4BD4-B916-4AA1C51C625B}" srcOrd="0" destOrd="0" presId="urn:microsoft.com/office/officeart/2005/8/layout/pList2#2"/>
    <dgm:cxn modelId="{C0B809CD-B726-4BC3-ACDC-18FE91F4FA5A}" type="presOf" srcId="{18513963-35C8-4018-BCE8-21C8049D1DF7}" destId="{1DC97F58-C1E0-44D0-9755-3D2DD7A5D1EE}" srcOrd="0" destOrd="1" presId="urn:microsoft.com/office/officeart/2005/8/layout/pList2#2"/>
    <dgm:cxn modelId="{B68A8EEE-BE28-49A7-BFE5-4A61D6B0F85C}" type="presOf" srcId="{E24CA023-AFF8-4643-9AE4-9AC82EB290A9}" destId="{EAD3E8B8-D63B-4146-A6E6-AC3F8ECB2761}" srcOrd="0" destOrd="0" presId="urn:microsoft.com/office/officeart/2005/8/layout/pList2#2"/>
    <dgm:cxn modelId="{C763FAC0-E7C8-4CE7-9493-C7150C4A7849}" type="presOf" srcId="{9D7C66DB-9003-4768-83FC-61512732DD47}" destId="{EAD3E8B8-D63B-4146-A6E6-AC3F8ECB2761}" srcOrd="0" destOrd="5" presId="urn:microsoft.com/office/officeart/2005/8/layout/pList2#2"/>
    <dgm:cxn modelId="{8F655256-1A8C-4923-B317-AD8E239E3BFF}" srcId="{BC37F4D8-EE8E-407C-9BC1-9A96BBCE3601}" destId="{09419C05-5F4B-4F6A-8666-FA808273310A}" srcOrd="2" destOrd="0" parTransId="{BEB86014-9621-451A-AB19-1616D34E9B53}" sibTransId="{1A03D167-365F-431D-9DF1-056779C1B1E5}"/>
    <dgm:cxn modelId="{070BF034-C4AF-4C63-B329-DE1BCF335A3E}" type="presOf" srcId="{43FDA24E-945E-4ABD-B358-181C559D6835}" destId="{EAD3E8B8-D63B-4146-A6E6-AC3F8ECB2761}" srcOrd="0" destOrd="3" presId="urn:microsoft.com/office/officeart/2005/8/layout/pList2#2"/>
    <dgm:cxn modelId="{94E39808-FBD8-4A58-AA6F-6C8CF564587E}" type="presOf" srcId="{D0E9E96B-CB66-4E35-AEF2-46227B27D5A1}" destId="{36390BF8-CEE3-41E9-8B9E-EB1F59B892C9}" srcOrd="0" destOrd="1" presId="urn:microsoft.com/office/officeart/2005/8/layout/pList2#2"/>
    <dgm:cxn modelId="{FCD2A964-1233-4623-954A-0B82A02E4604}" srcId="{E24CA023-AFF8-4643-9AE4-9AC82EB290A9}" destId="{89372A1F-F854-469A-B5B1-431AC45457EC}" srcOrd="0" destOrd="0" parTransId="{E65E76E1-B8CA-4B97-BA08-F90469CC68F7}" sibTransId="{3D222B0D-16F1-4623-8412-C30C696AB35B}"/>
    <dgm:cxn modelId="{A26E9B06-CAF8-411D-B00F-89552772D2EF}" type="presOf" srcId="{58A4B425-058A-4B20-9825-CE009C921E67}" destId="{1DC97F58-C1E0-44D0-9755-3D2DD7A5D1EE}" srcOrd="0" destOrd="3" presId="urn:microsoft.com/office/officeart/2005/8/layout/pList2#2"/>
    <dgm:cxn modelId="{B5C29982-B9D8-42C7-B4D4-76C3A9078809}" srcId="{5FE55751-E4C0-43CE-834D-4F6B8B13AAD7}" destId="{005A7235-74B3-4CD9-9EF0-3DD24A8961E4}" srcOrd="0" destOrd="0" parTransId="{D28C7683-C401-464F-BB94-CFEBD2C3CCAE}" sibTransId="{CFD197C6-A130-435C-B2A5-BF671183BE96}"/>
    <dgm:cxn modelId="{CB79BF88-BEA9-4B73-85ED-4CE06BF98A0E}" type="presParOf" srcId="{418816F0-AA03-446E-9AD8-ADD3CBFF9616}" destId="{16550E67-95A0-4545-B732-09F847BB3696}" srcOrd="0" destOrd="0" presId="urn:microsoft.com/office/officeart/2005/8/layout/pList2#2"/>
    <dgm:cxn modelId="{B3C2515F-BA59-4292-B2C5-50290E4F278B}" type="presParOf" srcId="{418816F0-AA03-446E-9AD8-ADD3CBFF9616}" destId="{10699380-B703-487A-9DC7-2E379CE6D6C3}" srcOrd="1" destOrd="0" presId="urn:microsoft.com/office/officeart/2005/8/layout/pList2#2"/>
    <dgm:cxn modelId="{9B478BF2-1795-41D7-A4B7-0CDD5A7D5E6B}" type="presParOf" srcId="{10699380-B703-487A-9DC7-2E379CE6D6C3}" destId="{8931A311-9442-4C69-9606-5CD23C93A8AD}" srcOrd="0" destOrd="0" presId="urn:microsoft.com/office/officeart/2005/8/layout/pList2#2"/>
    <dgm:cxn modelId="{25C23B4C-6277-4D7D-AB27-D69EA6201805}" type="presParOf" srcId="{8931A311-9442-4C69-9606-5CD23C93A8AD}" destId="{1DC97F58-C1E0-44D0-9755-3D2DD7A5D1EE}" srcOrd="0" destOrd="0" presId="urn:microsoft.com/office/officeart/2005/8/layout/pList2#2"/>
    <dgm:cxn modelId="{B97AB17D-2C67-4B58-917C-E048E0262765}" type="presParOf" srcId="{8931A311-9442-4C69-9606-5CD23C93A8AD}" destId="{6CFD8B7F-294B-45D5-BB7E-6FCFC8520903}" srcOrd="1" destOrd="0" presId="urn:microsoft.com/office/officeart/2005/8/layout/pList2#2"/>
    <dgm:cxn modelId="{C29137CC-2214-4A19-82ED-31E241F378C8}" type="presParOf" srcId="{8931A311-9442-4C69-9606-5CD23C93A8AD}" destId="{95288327-03AB-4008-9F3C-F6517803D848}" srcOrd="2" destOrd="0" presId="urn:microsoft.com/office/officeart/2005/8/layout/pList2#2"/>
    <dgm:cxn modelId="{C28963A0-8D00-4806-88A1-AF0CBBBE1BBF}" type="presParOf" srcId="{10699380-B703-487A-9DC7-2E379CE6D6C3}" destId="{C650B6BC-242D-4BD4-B916-4AA1C51C625B}" srcOrd="1" destOrd="0" presId="urn:microsoft.com/office/officeart/2005/8/layout/pList2#2"/>
    <dgm:cxn modelId="{02254C6E-12E4-42B4-B948-950ED6A9AC17}" type="presParOf" srcId="{10699380-B703-487A-9DC7-2E379CE6D6C3}" destId="{0800C9F5-A144-4E4D-8061-5B63A8C93551}" srcOrd="2" destOrd="0" presId="urn:microsoft.com/office/officeart/2005/8/layout/pList2#2"/>
    <dgm:cxn modelId="{CD70E142-72D6-4E4F-B44E-AF674B649FAF}" type="presParOf" srcId="{0800C9F5-A144-4E4D-8061-5B63A8C93551}" destId="{36390BF8-CEE3-41E9-8B9E-EB1F59B892C9}" srcOrd="0" destOrd="0" presId="urn:microsoft.com/office/officeart/2005/8/layout/pList2#2"/>
    <dgm:cxn modelId="{B95D0CF7-86B1-4BDE-985F-9FE90D867560}" type="presParOf" srcId="{0800C9F5-A144-4E4D-8061-5B63A8C93551}" destId="{FFA8C185-12FC-4B1F-B730-185595B656DF}" srcOrd="1" destOrd="0" presId="urn:microsoft.com/office/officeart/2005/8/layout/pList2#2"/>
    <dgm:cxn modelId="{ED112C43-BAEA-4798-B864-EF99922F3130}" type="presParOf" srcId="{0800C9F5-A144-4E4D-8061-5B63A8C93551}" destId="{C678480B-B8CC-499F-80B4-984E7359EB28}" srcOrd="2" destOrd="0" presId="urn:microsoft.com/office/officeart/2005/8/layout/pList2#2"/>
    <dgm:cxn modelId="{B495A875-F5A9-4FC0-A246-DEAC48620E68}" type="presParOf" srcId="{10699380-B703-487A-9DC7-2E379CE6D6C3}" destId="{BA62A111-6D21-4AFA-A6D8-830397F49EB1}" srcOrd="3" destOrd="0" presId="urn:microsoft.com/office/officeart/2005/8/layout/pList2#2"/>
    <dgm:cxn modelId="{07FDFDF6-E5DE-4F5B-903D-9D0F7BE1E84A}" type="presParOf" srcId="{10699380-B703-487A-9DC7-2E379CE6D6C3}" destId="{0DDF28D4-A984-4F5C-ACA0-62ABFDD3008E}" srcOrd="4" destOrd="0" presId="urn:microsoft.com/office/officeart/2005/8/layout/pList2#2"/>
    <dgm:cxn modelId="{4E41EB59-8783-4290-900E-CCD69B89CC3B}" type="presParOf" srcId="{0DDF28D4-A984-4F5C-ACA0-62ABFDD3008E}" destId="{EAD3E8B8-D63B-4146-A6E6-AC3F8ECB2761}" srcOrd="0" destOrd="0" presId="urn:microsoft.com/office/officeart/2005/8/layout/pList2#2"/>
    <dgm:cxn modelId="{67D6D328-4AFB-47F6-9649-8E9745F9DE07}" type="presParOf" srcId="{0DDF28D4-A984-4F5C-ACA0-62ABFDD3008E}" destId="{0BC7E506-0C09-4730-A948-11B77C45104F}" srcOrd="1" destOrd="0" presId="urn:microsoft.com/office/officeart/2005/8/layout/pList2#2"/>
    <dgm:cxn modelId="{702CA657-2506-4E5A-9719-E2C901E8F838}" type="presParOf" srcId="{0DDF28D4-A984-4F5C-ACA0-62ABFDD3008E}" destId="{8BC68F2A-9BFE-4913-AA7D-50CF4CA1C047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2652-897D-447E-AB87-94134FC7DDCE}">
      <dsp:nvSpPr>
        <dsp:cNvPr id="0" name=""/>
        <dsp:cNvSpPr/>
      </dsp:nvSpPr>
      <dsp:spPr>
        <a:xfrm>
          <a:off x="0" y="0"/>
          <a:ext cx="1882840" cy="137499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PROTECCION</a:t>
          </a:r>
          <a:endParaRPr lang="es-MX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Efecto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barrera</a:t>
          </a:r>
          <a:endParaRPr lang="es-MX" sz="1600" kern="1200" dirty="0"/>
        </a:p>
      </dsp:txBody>
      <dsp:txXfrm>
        <a:off x="514067" y="0"/>
        <a:ext cx="1368772" cy="1374998"/>
      </dsp:txXfrm>
    </dsp:sp>
    <dsp:sp modelId="{C9688AE5-E3D4-4584-AD36-F1CD6ADF400B}">
      <dsp:nvSpPr>
        <dsp:cNvPr id="0" name=""/>
        <dsp:cNvSpPr/>
      </dsp:nvSpPr>
      <dsp:spPr>
        <a:xfrm>
          <a:off x="137499" y="405349"/>
          <a:ext cx="376568" cy="564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54B1D-B8A3-4367-8B23-ED8C98E84A3C}">
      <dsp:nvSpPr>
        <dsp:cNvPr id="0" name=""/>
        <dsp:cNvSpPr/>
      </dsp:nvSpPr>
      <dsp:spPr>
        <a:xfrm>
          <a:off x="0" y="1512498"/>
          <a:ext cx="1882840" cy="137499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TROFISMO</a:t>
          </a:r>
          <a:endParaRPr lang="es-MX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Regulación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neuroendócrina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Homeostasis immune (</a:t>
          </a:r>
          <a:r>
            <a:rPr lang="en-US" sz="1000" kern="1200" dirty="0" err="1" smtClean="0"/>
            <a:t>tej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linfoide</a:t>
          </a:r>
          <a:r>
            <a:rPr lang="en-US" sz="1000" kern="1200" dirty="0" smtClean="0"/>
            <a:t>)</a:t>
          </a:r>
          <a:endParaRPr lang="es-MX" sz="1000" kern="1200" dirty="0"/>
        </a:p>
      </dsp:txBody>
      <dsp:txXfrm>
        <a:off x="514067" y="1512498"/>
        <a:ext cx="1368772" cy="1374998"/>
      </dsp:txXfrm>
    </dsp:sp>
    <dsp:sp modelId="{ECE02C43-865B-4CE2-80D5-94164BC81037}">
      <dsp:nvSpPr>
        <dsp:cNvPr id="0" name=""/>
        <dsp:cNvSpPr/>
      </dsp:nvSpPr>
      <dsp:spPr>
        <a:xfrm>
          <a:off x="137499" y="1906347"/>
          <a:ext cx="376568" cy="587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8B185-9367-4D0E-96ED-8FEFD96D4DA2}">
      <dsp:nvSpPr>
        <dsp:cNvPr id="0" name=""/>
        <dsp:cNvSpPr/>
      </dsp:nvSpPr>
      <dsp:spPr>
        <a:xfrm>
          <a:off x="0" y="2990937"/>
          <a:ext cx="1882840" cy="137499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Función</a:t>
          </a:r>
          <a:r>
            <a:rPr lang="en-US" sz="1300" kern="1200" dirty="0" smtClean="0"/>
            <a:t> METABOLICA</a:t>
          </a:r>
          <a:endParaRPr lang="es-MX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000" kern="1200" dirty="0" err="1" smtClean="0"/>
            <a:t>Degradación</a:t>
          </a:r>
          <a:r>
            <a:rPr lang="en-US" sz="1000" kern="1200" dirty="0" smtClean="0"/>
            <a:t> de </a:t>
          </a:r>
          <a:r>
            <a:rPr lang="en-US" sz="1000" kern="1200" dirty="0" err="1" smtClean="0"/>
            <a:t>sustratos</a:t>
          </a:r>
          <a:r>
            <a:rPr lang="en-US" sz="1000" kern="1200" dirty="0" smtClean="0"/>
            <a:t> no </a:t>
          </a:r>
          <a:r>
            <a:rPr lang="en-US" sz="1000" kern="1200" dirty="0" err="1" smtClean="0"/>
            <a:t>digeribles</a:t>
          </a:r>
          <a:r>
            <a:rPr lang="en-US" sz="1000" kern="1200" dirty="0" smtClean="0"/>
            <a:t> &gt; Fuente de </a:t>
          </a:r>
          <a:r>
            <a:rPr lang="en-US" sz="1000" kern="1200" dirty="0" err="1" smtClean="0"/>
            <a:t>energía</a:t>
          </a:r>
          <a:endParaRPr lang="es-MX" sz="1000" kern="1200" dirty="0"/>
        </a:p>
      </dsp:txBody>
      <dsp:txXfrm>
        <a:off x="514067" y="2990937"/>
        <a:ext cx="1368772" cy="1374998"/>
      </dsp:txXfrm>
    </dsp:sp>
    <dsp:sp modelId="{C6775DA2-E95B-42A6-9FC0-8941B900C659}">
      <dsp:nvSpPr>
        <dsp:cNvPr id="0" name=""/>
        <dsp:cNvSpPr/>
      </dsp:nvSpPr>
      <dsp:spPr>
        <a:xfrm>
          <a:off x="137499" y="3407339"/>
          <a:ext cx="376568" cy="610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50E67-95A0-4545-B732-09F847BB3696}">
      <dsp:nvSpPr>
        <dsp:cNvPr id="0" name=""/>
        <dsp:cNvSpPr/>
      </dsp:nvSpPr>
      <dsp:spPr>
        <a:xfrm>
          <a:off x="0" y="0"/>
          <a:ext cx="8763000" cy="23317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88327-03AB-4008-9F3C-F6517803D848}">
      <dsp:nvSpPr>
        <dsp:cNvPr id="0" name=""/>
        <dsp:cNvSpPr/>
      </dsp:nvSpPr>
      <dsp:spPr>
        <a:xfrm>
          <a:off x="269077" y="61135"/>
          <a:ext cx="2362673" cy="22094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97F58-C1E0-44D0-9755-3D2DD7A5D1EE}">
      <dsp:nvSpPr>
        <dsp:cNvPr id="0" name=""/>
        <dsp:cNvSpPr/>
      </dsp:nvSpPr>
      <dsp:spPr>
        <a:xfrm rot="10800000">
          <a:off x="302769" y="2331720"/>
          <a:ext cx="2362673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Protección</a:t>
          </a:r>
          <a:endParaRPr lang="es-MX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Adhesión de patógenos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Competencia de nutrimentos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Disminución del PH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err="1" smtClean="0"/>
            <a:t>Bacteriocinas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Ácido láctico</a:t>
          </a:r>
          <a:endParaRPr lang="es-MX" sz="1800" kern="1200" dirty="0"/>
        </a:p>
      </dsp:txBody>
      <dsp:txXfrm rot="10800000">
        <a:off x="375429" y="2331720"/>
        <a:ext cx="2217353" cy="2777220"/>
      </dsp:txXfrm>
    </dsp:sp>
    <dsp:sp modelId="{C678480B-B8CC-499F-80B4-984E7359EB28}">
      <dsp:nvSpPr>
        <dsp:cNvPr id="0" name=""/>
        <dsp:cNvSpPr/>
      </dsp:nvSpPr>
      <dsp:spPr>
        <a:xfrm>
          <a:off x="3186223" y="61126"/>
          <a:ext cx="2362673" cy="2209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90BF8-CEE3-41E9-8B9E-EB1F59B892C9}">
      <dsp:nvSpPr>
        <dsp:cNvPr id="0" name=""/>
        <dsp:cNvSpPr/>
      </dsp:nvSpPr>
      <dsp:spPr>
        <a:xfrm rot="10800000">
          <a:off x="2915059" y="2331720"/>
          <a:ext cx="2999083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Estructural/Inmunológica</a:t>
          </a:r>
          <a:endParaRPr lang="es-MX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Integridad de barrera mucosa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err="1" smtClean="0"/>
            <a:t>Traslocación</a:t>
          </a:r>
          <a:r>
            <a:rPr lang="es-MX" sz="1600" kern="1200" dirty="0" smtClean="0"/>
            <a:t> bacteriana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Permeabilidad intestinal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Sistema inmune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err="1" smtClean="0"/>
            <a:t>IgA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IL-10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FNT</a:t>
          </a:r>
          <a:r>
            <a:rPr lang="el-GR" sz="1600" kern="1200" dirty="0" smtClean="0"/>
            <a:t>α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err="1" smtClean="0"/>
            <a:t>Defensinas</a:t>
          </a:r>
          <a:endParaRPr lang="es-MX" sz="1600" kern="1200" dirty="0"/>
        </a:p>
      </dsp:txBody>
      <dsp:txXfrm rot="10800000">
        <a:off x="3002703" y="2331720"/>
        <a:ext cx="2823795" cy="2762236"/>
      </dsp:txXfrm>
    </dsp:sp>
    <dsp:sp modelId="{8BC68F2A-9BFE-4913-AA7D-50CF4CA1C047}">
      <dsp:nvSpPr>
        <dsp:cNvPr id="0" name=""/>
        <dsp:cNvSpPr/>
      </dsp:nvSpPr>
      <dsp:spPr>
        <a:xfrm>
          <a:off x="6103369" y="-13099"/>
          <a:ext cx="2390553" cy="2384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3E8B8-D63B-4146-A6E6-AC3F8ECB2761}">
      <dsp:nvSpPr>
        <dsp:cNvPr id="0" name=""/>
        <dsp:cNvSpPr/>
      </dsp:nvSpPr>
      <dsp:spPr>
        <a:xfrm rot="10800000">
          <a:off x="6177722" y="2344819"/>
          <a:ext cx="2362673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Metabólica</a:t>
          </a:r>
          <a:endParaRPr lang="es-MX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Síntesis de vitaminas, </a:t>
          </a:r>
          <a:r>
            <a:rPr lang="es-MX" sz="1400" kern="1200" dirty="0" err="1" smtClean="0"/>
            <a:t>biotina</a:t>
          </a:r>
          <a:r>
            <a:rPr lang="es-MX" sz="1400" kern="1200" dirty="0" smtClean="0"/>
            <a:t> y </a:t>
          </a:r>
          <a:r>
            <a:rPr lang="es-MX" sz="1400" kern="1200" dirty="0" err="1" smtClean="0"/>
            <a:t>folato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Absorción de hierro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Control de la proliferación y diferenciación celular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Metabolismo de carcinógenos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Fermentación de fibra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Producción de SCFA</a:t>
          </a:r>
          <a:endParaRPr lang="es-MX" sz="1400" kern="1200" dirty="0"/>
        </a:p>
      </dsp:txBody>
      <dsp:txXfrm rot="10800000">
        <a:off x="6250382" y="2344819"/>
        <a:ext cx="2217353" cy="2777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985B0-ACE4-4847-B489-628F1613D2AD}">
      <dsp:nvSpPr>
        <dsp:cNvPr id="0" name=""/>
        <dsp:cNvSpPr/>
      </dsp:nvSpPr>
      <dsp:spPr>
        <a:xfrm>
          <a:off x="2342185" y="314760"/>
          <a:ext cx="4334404" cy="4334404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</a:rPr>
            <a:t>Edad</a:t>
          </a:r>
          <a:endParaRPr lang="es-MX" sz="1600" kern="1200" dirty="0">
            <a:latin typeface="+mj-lt"/>
          </a:endParaRPr>
        </a:p>
      </dsp:txBody>
      <dsp:txXfrm>
        <a:off x="4619296" y="717240"/>
        <a:ext cx="1032001" cy="825600"/>
      </dsp:txXfrm>
    </dsp:sp>
    <dsp:sp modelId="{9FB20EFB-2140-4288-9569-B729D55F36E7}">
      <dsp:nvSpPr>
        <dsp:cNvPr id="0" name=""/>
        <dsp:cNvSpPr/>
      </dsp:nvSpPr>
      <dsp:spPr>
        <a:xfrm>
          <a:off x="2397913" y="384420"/>
          <a:ext cx="4334404" cy="4334404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</a:rPr>
            <a:t>Dieta</a:t>
          </a:r>
          <a:endParaRPr lang="es-MX" sz="1600" kern="1200" dirty="0">
            <a:latin typeface="+mj-lt"/>
          </a:endParaRPr>
        </a:p>
      </dsp:txBody>
      <dsp:txXfrm>
        <a:off x="5341696" y="1955641"/>
        <a:ext cx="1186801" cy="722400"/>
      </dsp:txXfrm>
    </dsp:sp>
    <dsp:sp modelId="{349FAA2F-A4E2-478E-A898-DA27FD6B1219}">
      <dsp:nvSpPr>
        <dsp:cNvPr id="0" name=""/>
        <dsp:cNvSpPr/>
      </dsp:nvSpPr>
      <dsp:spPr>
        <a:xfrm>
          <a:off x="2377789" y="472140"/>
          <a:ext cx="4334404" cy="4334404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</a:rPr>
            <a:t>Socio-económico</a:t>
          </a:r>
          <a:endParaRPr lang="es-MX" sz="1600" kern="1200" dirty="0">
            <a:latin typeface="+mj-lt"/>
          </a:endParaRPr>
        </a:p>
      </dsp:txBody>
      <dsp:txXfrm>
        <a:off x="5161096" y="3039242"/>
        <a:ext cx="1032001" cy="799800"/>
      </dsp:txXfrm>
    </dsp:sp>
    <dsp:sp modelId="{D9F9C766-433D-4B1F-88A0-F0BC00AB01A5}">
      <dsp:nvSpPr>
        <dsp:cNvPr id="0" name=""/>
        <dsp:cNvSpPr/>
      </dsp:nvSpPr>
      <dsp:spPr>
        <a:xfrm>
          <a:off x="2297293" y="510840"/>
          <a:ext cx="4334404" cy="4334404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</a:rPr>
            <a:t>Medicamentos</a:t>
          </a:r>
          <a:endParaRPr lang="es-MX" sz="1600" kern="1200" dirty="0">
            <a:latin typeface="+mj-lt"/>
          </a:endParaRPr>
        </a:p>
      </dsp:txBody>
      <dsp:txXfrm>
        <a:off x="3961395" y="3916443"/>
        <a:ext cx="1006200" cy="722400"/>
      </dsp:txXfrm>
    </dsp:sp>
    <dsp:sp modelId="{31DF7871-62C3-45AE-BC15-14BCCABAD2F2}">
      <dsp:nvSpPr>
        <dsp:cNvPr id="0" name=""/>
        <dsp:cNvSpPr/>
      </dsp:nvSpPr>
      <dsp:spPr>
        <a:xfrm>
          <a:off x="2216797" y="472140"/>
          <a:ext cx="4334404" cy="4334404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</a:rPr>
            <a:t>Radiación</a:t>
          </a:r>
          <a:endParaRPr lang="es-MX" sz="1600" kern="1200" dirty="0">
            <a:latin typeface="+mj-lt"/>
          </a:endParaRPr>
        </a:p>
      </dsp:txBody>
      <dsp:txXfrm>
        <a:off x="2735894" y="3039242"/>
        <a:ext cx="1032001" cy="799800"/>
      </dsp:txXfrm>
    </dsp:sp>
    <dsp:sp modelId="{5FF818C7-0AA3-4F2B-9760-DD3207DABE00}">
      <dsp:nvSpPr>
        <dsp:cNvPr id="0" name=""/>
        <dsp:cNvSpPr/>
      </dsp:nvSpPr>
      <dsp:spPr>
        <a:xfrm>
          <a:off x="2196673" y="384420"/>
          <a:ext cx="4334404" cy="4334404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</a:rPr>
            <a:t>Cirugía</a:t>
          </a:r>
          <a:endParaRPr lang="es-MX" sz="1600" kern="1200" dirty="0">
            <a:latin typeface="+mj-lt"/>
          </a:endParaRPr>
        </a:p>
      </dsp:txBody>
      <dsp:txXfrm>
        <a:off x="2400494" y="1955641"/>
        <a:ext cx="1186801" cy="722400"/>
      </dsp:txXfrm>
    </dsp:sp>
    <dsp:sp modelId="{1B143FA3-ABF8-4453-9D7B-5EE40FE8F2AA}">
      <dsp:nvSpPr>
        <dsp:cNvPr id="0" name=""/>
        <dsp:cNvSpPr/>
      </dsp:nvSpPr>
      <dsp:spPr>
        <a:xfrm>
          <a:off x="2252401" y="314760"/>
          <a:ext cx="4334404" cy="4334404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+mj-lt"/>
            </a:rPr>
            <a:t>Estrés</a:t>
          </a:r>
          <a:endParaRPr lang="es-MX" sz="1600" kern="1200" dirty="0">
            <a:latin typeface="+mj-lt"/>
          </a:endParaRPr>
        </a:p>
      </dsp:txBody>
      <dsp:txXfrm>
        <a:off x="3277694" y="717240"/>
        <a:ext cx="1032001" cy="825600"/>
      </dsp:txXfrm>
    </dsp:sp>
    <dsp:sp modelId="{5D5DF001-FDEB-48B6-B42A-C5AD8FBAEC0B}">
      <dsp:nvSpPr>
        <dsp:cNvPr id="0" name=""/>
        <dsp:cNvSpPr/>
      </dsp:nvSpPr>
      <dsp:spPr>
        <a:xfrm>
          <a:off x="2073649" y="46440"/>
          <a:ext cx="4871044" cy="487104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970D70-9598-49F3-995F-6DFC7B57A8E1}">
      <dsp:nvSpPr>
        <dsp:cNvPr id="0" name=""/>
        <dsp:cNvSpPr/>
      </dsp:nvSpPr>
      <dsp:spPr>
        <a:xfrm>
          <a:off x="2129728" y="116408"/>
          <a:ext cx="4871044" cy="487104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D2EEE1-0313-490A-84F5-A032B854956F}">
      <dsp:nvSpPr>
        <dsp:cNvPr id="0" name=""/>
        <dsp:cNvSpPr/>
      </dsp:nvSpPr>
      <dsp:spPr>
        <a:xfrm>
          <a:off x="2109532" y="203925"/>
          <a:ext cx="4871044" cy="487104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6F49E-8D07-47CB-B460-8E8AC0DA0513}">
      <dsp:nvSpPr>
        <dsp:cNvPr id="0" name=""/>
        <dsp:cNvSpPr/>
      </dsp:nvSpPr>
      <dsp:spPr>
        <a:xfrm>
          <a:off x="2028973" y="242407"/>
          <a:ext cx="4871044" cy="487104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6C31E2-497B-4CA9-90A0-5CB0A9F417FB}">
      <dsp:nvSpPr>
        <dsp:cNvPr id="0" name=""/>
        <dsp:cNvSpPr/>
      </dsp:nvSpPr>
      <dsp:spPr>
        <a:xfrm>
          <a:off x="1948414" y="203925"/>
          <a:ext cx="4871044" cy="487104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A37548-B5CD-49EB-98EA-1A96166F0B57}">
      <dsp:nvSpPr>
        <dsp:cNvPr id="0" name=""/>
        <dsp:cNvSpPr/>
      </dsp:nvSpPr>
      <dsp:spPr>
        <a:xfrm>
          <a:off x="1928219" y="116408"/>
          <a:ext cx="4871044" cy="487104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C6BB40-B762-452C-A747-AA419056EBA0}">
      <dsp:nvSpPr>
        <dsp:cNvPr id="0" name=""/>
        <dsp:cNvSpPr/>
      </dsp:nvSpPr>
      <dsp:spPr>
        <a:xfrm>
          <a:off x="1984297" y="46440"/>
          <a:ext cx="4871044" cy="487104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55F47-6985-4EBE-B0D7-37C0D5135ACD}">
      <dsp:nvSpPr>
        <dsp:cNvPr id="0" name=""/>
        <dsp:cNvSpPr/>
      </dsp:nvSpPr>
      <dsp:spPr>
        <a:xfrm>
          <a:off x="415591" y="0"/>
          <a:ext cx="2965762" cy="11863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rial" pitchFamily="34" charset="0"/>
              <a:cs typeface="Arial" pitchFamily="34" charset="0"/>
            </a:rPr>
            <a:t>Género</a:t>
          </a:r>
          <a:endParaRPr lang="es-MX" sz="2800" kern="1200" dirty="0">
            <a:latin typeface="Arial" pitchFamily="34" charset="0"/>
            <a:cs typeface="Arial" pitchFamily="34" charset="0"/>
          </a:endParaRPr>
        </a:p>
      </dsp:txBody>
      <dsp:txXfrm>
        <a:off x="1008743" y="0"/>
        <a:ext cx="1779458" cy="1186304"/>
      </dsp:txXfrm>
    </dsp:sp>
    <dsp:sp modelId="{9D7ADC63-B622-4BEE-81FA-7B59F09F8640}">
      <dsp:nvSpPr>
        <dsp:cNvPr id="0" name=""/>
        <dsp:cNvSpPr/>
      </dsp:nvSpPr>
      <dsp:spPr>
        <a:xfrm>
          <a:off x="5165" y="1339092"/>
          <a:ext cx="2701263" cy="91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err="1" smtClean="0">
              <a:latin typeface="Arial" pitchFamily="34" charset="0"/>
              <a:cs typeface="Arial" pitchFamily="34" charset="0"/>
            </a:rPr>
            <a:t>Lactobacillus</a:t>
          </a:r>
          <a:endParaRPr lang="es-MX" sz="28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err="1" smtClean="0">
              <a:latin typeface="Arial" pitchFamily="34" charset="0"/>
              <a:cs typeface="Arial" pitchFamily="34" charset="0"/>
            </a:rPr>
            <a:t>Bifidobacterium</a:t>
          </a: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>
        <a:off x="5165" y="1339092"/>
        <a:ext cx="2701263" cy="918000"/>
      </dsp:txXfrm>
    </dsp:sp>
    <dsp:sp modelId="{365A2B97-F7B6-4467-A6FC-51481CD9C978}">
      <dsp:nvSpPr>
        <dsp:cNvPr id="0" name=""/>
        <dsp:cNvSpPr/>
      </dsp:nvSpPr>
      <dsp:spPr>
        <a:xfrm>
          <a:off x="2919254" y="4499"/>
          <a:ext cx="2965762" cy="118630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>
              <a:latin typeface="Arial" pitchFamily="34" charset="0"/>
              <a:cs typeface="Arial" pitchFamily="34" charset="0"/>
            </a:rPr>
            <a:t>Especie</a:t>
          </a:r>
        </a:p>
      </dsp:txBody>
      <dsp:txXfrm>
        <a:off x="3512406" y="4499"/>
        <a:ext cx="1779458" cy="1186304"/>
      </dsp:txXfrm>
    </dsp:sp>
    <dsp:sp modelId="{F2AFBECA-EA52-4CE0-8097-5AAAAEB249BA}">
      <dsp:nvSpPr>
        <dsp:cNvPr id="0" name=""/>
        <dsp:cNvSpPr/>
      </dsp:nvSpPr>
      <dsp:spPr>
        <a:xfrm>
          <a:off x="2919254" y="1339092"/>
          <a:ext cx="2372609" cy="91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err="1" smtClean="0">
              <a:latin typeface="Arial" pitchFamily="34" charset="0"/>
              <a:cs typeface="Arial" pitchFamily="34" charset="0"/>
            </a:rPr>
            <a:t>acidophilus</a:t>
          </a:r>
          <a:endParaRPr lang="es-MX" sz="2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err="1" smtClean="0">
              <a:latin typeface="Arial" pitchFamily="34" charset="0"/>
              <a:cs typeface="Arial" pitchFamily="34" charset="0"/>
            </a:rPr>
            <a:t>Lactis</a:t>
          </a:r>
          <a:endParaRPr lang="es-MX" sz="2800" kern="1200" dirty="0">
            <a:latin typeface="Arial" pitchFamily="34" charset="0"/>
            <a:cs typeface="Arial" pitchFamily="34" charset="0"/>
          </a:endParaRPr>
        </a:p>
      </dsp:txBody>
      <dsp:txXfrm>
        <a:off x="2919254" y="1339092"/>
        <a:ext cx="2372609" cy="918000"/>
      </dsp:txXfrm>
    </dsp:sp>
    <dsp:sp modelId="{FCA3AF98-E7B1-4208-BAF2-E96F816399EF}">
      <dsp:nvSpPr>
        <dsp:cNvPr id="0" name=""/>
        <dsp:cNvSpPr/>
      </dsp:nvSpPr>
      <dsp:spPr>
        <a:xfrm>
          <a:off x="5669016" y="4499"/>
          <a:ext cx="2965762" cy="11863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>
              <a:latin typeface="Arial" pitchFamily="34" charset="0"/>
              <a:cs typeface="Arial" pitchFamily="34" charset="0"/>
            </a:rPr>
            <a:t>Cepa</a:t>
          </a:r>
        </a:p>
      </dsp:txBody>
      <dsp:txXfrm>
        <a:off x="6262168" y="4499"/>
        <a:ext cx="1779458" cy="1186304"/>
      </dsp:txXfrm>
    </dsp:sp>
    <dsp:sp modelId="{3E4C68E5-1880-47BD-9C63-7D046272E351}">
      <dsp:nvSpPr>
        <dsp:cNvPr id="0" name=""/>
        <dsp:cNvSpPr/>
      </dsp:nvSpPr>
      <dsp:spPr>
        <a:xfrm>
          <a:off x="5669016" y="1339092"/>
          <a:ext cx="2372609" cy="91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>
              <a:latin typeface="Arial" pitchFamily="34" charset="0"/>
              <a:cs typeface="Arial" pitchFamily="34" charset="0"/>
            </a:rPr>
            <a:t>La5</a:t>
          </a:r>
          <a:endParaRPr lang="es-MX" sz="28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>
              <a:latin typeface="Arial" pitchFamily="34" charset="0"/>
              <a:cs typeface="Arial" pitchFamily="34" charset="0"/>
            </a:rPr>
            <a:t>Bb12</a:t>
          </a:r>
          <a:endParaRPr lang="es-MX" sz="2800" kern="1200" dirty="0">
            <a:latin typeface="Arial" pitchFamily="34" charset="0"/>
            <a:cs typeface="Arial" pitchFamily="34" charset="0"/>
          </a:endParaRPr>
        </a:p>
      </dsp:txBody>
      <dsp:txXfrm>
        <a:off x="5669016" y="1339092"/>
        <a:ext cx="2372609" cy="91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4ECDB-1495-4AD5-93BF-816754406AC7}">
      <dsp:nvSpPr>
        <dsp:cNvPr id="0" name=""/>
        <dsp:cNvSpPr/>
      </dsp:nvSpPr>
      <dsp:spPr>
        <a:xfrm>
          <a:off x="857250" y="0"/>
          <a:ext cx="4381500" cy="17526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1B625-21D4-4624-B223-98A0B113054F}">
      <dsp:nvSpPr>
        <dsp:cNvPr id="0" name=""/>
        <dsp:cNvSpPr/>
      </dsp:nvSpPr>
      <dsp:spPr>
        <a:xfrm>
          <a:off x="1383030" y="306704"/>
          <a:ext cx="1445894" cy="8587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Inmune</a:t>
          </a:r>
          <a:endParaRPr lang="es-MX" sz="3600" kern="1200" dirty="0"/>
        </a:p>
      </dsp:txBody>
      <dsp:txXfrm>
        <a:off x="1383030" y="306704"/>
        <a:ext cx="1445894" cy="858774"/>
      </dsp:txXfrm>
    </dsp:sp>
    <dsp:sp modelId="{D58440AF-65B7-469E-AEB0-94C259AF2663}">
      <dsp:nvSpPr>
        <dsp:cNvPr id="0" name=""/>
        <dsp:cNvSpPr/>
      </dsp:nvSpPr>
      <dsp:spPr>
        <a:xfrm>
          <a:off x="3048000" y="587120"/>
          <a:ext cx="1708785" cy="8587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>
        <a:off x="3048000" y="587120"/>
        <a:ext cx="1708785" cy="858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50E67-95A0-4545-B732-09F847BB3696}">
      <dsp:nvSpPr>
        <dsp:cNvPr id="0" name=""/>
        <dsp:cNvSpPr/>
      </dsp:nvSpPr>
      <dsp:spPr>
        <a:xfrm>
          <a:off x="0" y="0"/>
          <a:ext cx="8763000" cy="23317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88327-03AB-4008-9F3C-F6517803D848}">
      <dsp:nvSpPr>
        <dsp:cNvPr id="0" name=""/>
        <dsp:cNvSpPr/>
      </dsp:nvSpPr>
      <dsp:spPr>
        <a:xfrm>
          <a:off x="269077" y="61135"/>
          <a:ext cx="2362673" cy="22094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97F58-C1E0-44D0-9755-3D2DD7A5D1EE}">
      <dsp:nvSpPr>
        <dsp:cNvPr id="0" name=""/>
        <dsp:cNvSpPr/>
      </dsp:nvSpPr>
      <dsp:spPr>
        <a:xfrm rot="10800000">
          <a:off x="302769" y="2331720"/>
          <a:ext cx="2362673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Protección</a:t>
          </a:r>
          <a:endParaRPr lang="es-MX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Adhesión de patógenos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Competencia de nutrimentos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Disminución del PH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err="1" smtClean="0"/>
            <a:t>Bacteriocinas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Ácido láctico</a:t>
          </a:r>
          <a:endParaRPr lang="es-MX" sz="1800" kern="1200" dirty="0"/>
        </a:p>
      </dsp:txBody>
      <dsp:txXfrm rot="10800000">
        <a:off x="375429" y="2331720"/>
        <a:ext cx="2217353" cy="2777220"/>
      </dsp:txXfrm>
    </dsp:sp>
    <dsp:sp modelId="{C678480B-B8CC-499F-80B4-984E7359EB28}">
      <dsp:nvSpPr>
        <dsp:cNvPr id="0" name=""/>
        <dsp:cNvSpPr/>
      </dsp:nvSpPr>
      <dsp:spPr>
        <a:xfrm>
          <a:off x="3186223" y="61126"/>
          <a:ext cx="2362673" cy="2209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90BF8-CEE3-41E9-8B9E-EB1F59B892C9}">
      <dsp:nvSpPr>
        <dsp:cNvPr id="0" name=""/>
        <dsp:cNvSpPr/>
      </dsp:nvSpPr>
      <dsp:spPr>
        <a:xfrm rot="10800000">
          <a:off x="2915059" y="2331720"/>
          <a:ext cx="2999083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Estructural/Inmunológica</a:t>
          </a:r>
          <a:endParaRPr lang="es-MX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Integridad de barrera mucosa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err="1" smtClean="0"/>
            <a:t>Traslocación</a:t>
          </a:r>
          <a:r>
            <a:rPr lang="es-MX" sz="1600" kern="1200" dirty="0" smtClean="0"/>
            <a:t> bacteriana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Permeabilidad intestinal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Sistema inmune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err="1" smtClean="0"/>
            <a:t>IgA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IL-10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FNT</a:t>
          </a:r>
          <a:r>
            <a:rPr lang="el-GR" sz="1600" kern="1200" dirty="0" smtClean="0"/>
            <a:t>α</a:t>
          </a:r>
          <a:endParaRPr lang="es-MX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err="1" smtClean="0"/>
            <a:t>Defensinas</a:t>
          </a:r>
          <a:endParaRPr lang="es-MX" sz="1600" kern="1200" dirty="0"/>
        </a:p>
      </dsp:txBody>
      <dsp:txXfrm rot="10800000">
        <a:off x="3002703" y="2331720"/>
        <a:ext cx="2823795" cy="2762236"/>
      </dsp:txXfrm>
    </dsp:sp>
    <dsp:sp modelId="{8BC68F2A-9BFE-4913-AA7D-50CF4CA1C047}">
      <dsp:nvSpPr>
        <dsp:cNvPr id="0" name=""/>
        <dsp:cNvSpPr/>
      </dsp:nvSpPr>
      <dsp:spPr>
        <a:xfrm>
          <a:off x="6103369" y="-13099"/>
          <a:ext cx="2390553" cy="2384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3E8B8-D63B-4146-A6E6-AC3F8ECB2761}">
      <dsp:nvSpPr>
        <dsp:cNvPr id="0" name=""/>
        <dsp:cNvSpPr/>
      </dsp:nvSpPr>
      <dsp:spPr>
        <a:xfrm rot="10800000">
          <a:off x="6177722" y="2344819"/>
          <a:ext cx="2362673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Metabólica</a:t>
          </a:r>
          <a:endParaRPr lang="es-MX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Síntesis de vitaminas, </a:t>
          </a:r>
          <a:r>
            <a:rPr lang="es-MX" sz="1400" kern="1200" dirty="0" err="1" smtClean="0"/>
            <a:t>biotina</a:t>
          </a:r>
          <a:r>
            <a:rPr lang="es-MX" sz="1400" kern="1200" dirty="0" smtClean="0"/>
            <a:t> y </a:t>
          </a:r>
          <a:r>
            <a:rPr lang="es-MX" sz="1400" kern="1200" dirty="0" err="1" smtClean="0"/>
            <a:t>folato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Absorción de hierro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Control de la proliferación y diferenciación celular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Metabolismo de carcinógenos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Fermentación de fibra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Producción de SCFA</a:t>
          </a:r>
          <a:endParaRPr lang="es-MX" sz="1400" kern="1200" dirty="0"/>
        </a:p>
      </dsp:txBody>
      <dsp:txXfrm rot="10800000">
        <a:off x="6250382" y="2344819"/>
        <a:ext cx="2217353" cy="277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02813-F890-47AC-B340-4D26E212E239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91D6B-C041-4352-AC84-356881D415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81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D268-788F-442D-A963-66C975E2BAC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65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Por</a:t>
            </a:r>
            <a:r>
              <a:rPr lang="es-MX" baseline="0" dirty="0" smtClean="0"/>
              <a:t> otra parte, se ha propuesto que el tipo de </a:t>
            </a:r>
            <a:r>
              <a:rPr lang="es-MX" baseline="0" dirty="0" err="1" smtClean="0"/>
              <a:t>microbiota</a:t>
            </a:r>
            <a:r>
              <a:rPr lang="es-MX" baseline="0" dirty="0" smtClean="0"/>
              <a:t> puede influir en la manera en la cual utilizamos la energía de los alimentos, la manera en la que se fermentan… y de cierta manera asociarse al desarrollo de sobrepeso y obesidad… .. Pero que es la </a:t>
            </a:r>
            <a:r>
              <a:rPr lang="es-MX" baseline="0" dirty="0" err="1" smtClean="0"/>
              <a:t>microbiota</a:t>
            </a:r>
            <a:r>
              <a:rPr lang="es-MX" baseline="0" dirty="0" smtClean="0"/>
              <a:t> y como es que se puede relacionar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3321-1970-42E0-9D53-4A4F674CCA99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13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869DE-C00D-41DA-8060-1F04322CC71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0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56E9-4743-4663-BE66-E16E4EC46C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2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Este </a:t>
            </a:r>
            <a:r>
              <a:rPr lang="es-MX" dirty="0" err="1" smtClean="0"/>
              <a:t>lipopolisacáridos</a:t>
            </a:r>
            <a:r>
              <a:rPr lang="es-MX" dirty="0" smtClean="0"/>
              <a:t> (LPS) puede pasar al torrente sanguíneo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atravpes</a:t>
            </a:r>
            <a:r>
              <a:rPr lang="es-MX" baseline="0" dirty="0" smtClean="0"/>
              <a:t> de las uniones de membrana o de manera </a:t>
            </a:r>
            <a:r>
              <a:rPr lang="es-MX" baseline="0" dirty="0" err="1" smtClean="0"/>
              <a:t>transcelular</a:t>
            </a:r>
            <a:r>
              <a:rPr lang="es-MX" baseline="0" dirty="0" smtClean="0"/>
              <a:t> unido a </a:t>
            </a:r>
            <a:r>
              <a:rPr lang="es-MX" baseline="0" dirty="0" err="1" smtClean="0"/>
              <a:t>ligandos</a:t>
            </a:r>
            <a:r>
              <a:rPr lang="es-MX" baseline="0" dirty="0" smtClean="0"/>
              <a:t> asociados a quilomicrones que luego elevan LDL y bajan HDL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3321-1970-42E0-9D53-4A4F674CCA99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21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99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1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45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CuadroTexto"/>
          <p:cNvSpPr txBox="1"/>
          <p:nvPr userDrawn="1"/>
        </p:nvSpPr>
        <p:spPr>
          <a:xfrm>
            <a:off x="1600200" y="304800"/>
            <a:ext cx="7543800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dirty="0">
              <a:cs typeface="+mn-cs"/>
            </a:endParaRPr>
          </a:p>
          <a:p>
            <a:pPr>
              <a:defRPr/>
            </a:pPr>
            <a:endParaRPr lang="es-MX" dirty="0">
              <a:cs typeface="+mn-cs"/>
            </a:endParaRPr>
          </a:p>
          <a:p>
            <a:pPr>
              <a:defRPr/>
            </a:pPr>
            <a:endParaRPr lang="es-MX" dirty="0">
              <a:cs typeface="+mn-cs"/>
            </a:endParaRPr>
          </a:p>
          <a:p>
            <a:pPr>
              <a:defRPr/>
            </a:pPr>
            <a:endParaRPr lang="es-MX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3"/>
          </p:nvPr>
        </p:nvSpPr>
        <p:spPr>
          <a:xfrm>
            <a:off x="838200" y="3276600"/>
            <a:ext cx="914400" cy="9144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1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2 CuadroTexto"/>
          <p:cNvSpPr txBox="1"/>
          <p:nvPr userDrawn="1"/>
        </p:nvSpPr>
        <p:spPr>
          <a:xfrm>
            <a:off x="1600200" y="304800"/>
            <a:ext cx="7543800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776864" cy="42484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Age and aging 2009; 38: 594-599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2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2 CuadroTexto"/>
          <p:cNvSpPr txBox="1"/>
          <p:nvPr userDrawn="1"/>
        </p:nvSpPr>
        <p:spPr>
          <a:xfrm>
            <a:off x="1600200" y="304800"/>
            <a:ext cx="7543800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848872" cy="41764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5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651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26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4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4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69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46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24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80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F1D4-02AD-4A51-AFF5-D425C689D0DC}" type="datetimeFigureOut">
              <a:rPr lang="es-MX" smtClean="0"/>
              <a:t>08/06/2016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1321-D079-43B2-B17A-984C5C7B2F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3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plus@yahoo.com.m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isa.gomezreyes@abbott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2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992888" cy="1296144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tx1"/>
                </a:solidFill>
              </a:rPr>
              <a:t>Conceptos de aplicación clínica de la </a:t>
            </a:r>
            <a:r>
              <a:rPr lang="es-ES" sz="3600" dirty="0" err="1" smtClean="0">
                <a:solidFill>
                  <a:schemeClr val="tx1"/>
                </a:solidFill>
              </a:rPr>
              <a:t>microbiota</a:t>
            </a:r>
            <a:r>
              <a:rPr lang="es-ES" sz="3600" dirty="0" smtClean="0">
                <a:solidFill>
                  <a:schemeClr val="tx1"/>
                </a:solidFill>
              </a:rPr>
              <a:t>: aplicaciones clínicas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Elisa Gómez Reyes</a:t>
            </a:r>
          </a:p>
          <a:p>
            <a:r>
              <a:rPr lang="es-ES" dirty="0" smtClean="0">
                <a:hlinkClick r:id="rId3"/>
              </a:rPr>
              <a:t>elisaplus@yahoo.com.mx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elisa.gomezreyes@abbott.com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38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PRO/PRE/SIMBIÓTICOS/POSBIÓTICOS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30258445"/>
              </p:ext>
            </p:extLst>
          </p:nvPr>
        </p:nvGraphicFramePr>
        <p:xfrm>
          <a:off x="107504" y="1772816"/>
          <a:ext cx="8639944" cy="2261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4293096"/>
            <a:ext cx="8136904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Huella Digital</a:t>
            </a:r>
          </a:p>
          <a:p>
            <a:pPr algn="ctr"/>
            <a:r>
              <a:rPr lang="es-ES" sz="2400" dirty="0" smtClean="0"/>
              <a:t>3 Millones de genes </a:t>
            </a:r>
          </a:p>
          <a:p>
            <a:pPr algn="ctr"/>
            <a:r>
              <a:rPr lang="es-ES" sz="2400" dirty="0" smtClean="0"/>
              <a:t>1% herencia, 99% medio ambiente inmediato</a:t>
            </a:r>
          </a:p>
          <a:p>
            <a:pPr algn="ctr"/>
            <a:r>
              <a:rPr lang="es-ES_tradnl" sz="2400" dirty="0" smtClean="0"/>
              <a:t>10</a:t>
            </a:r>
            <a:r>
              <a:rPr lang="es-ES_tradnl" sz="2400" dirty="0"/>
              <a:t>% de variabilidad </a:t>
            </a:r>
            <a:r>
              <a:rPr lang="es-ES_tradnl" sz="2400" dirty="0" err="1"/>
              <a:t>Intersujeto</a:t>
            </a:r>
            <a:r>
              <a:rPr lang="es-ES_tradnl" sz="2400" dirty="0"/>
              <a:t> </a:t>
            </a:r>
            <a:endParaRPr lang="es-ES" sz="2400" dirty="0"/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60% puede ser regulado por la dieta</a:t>
            </a:r>
          </a:p>
        </p:txBody>
      </p:sp>
    </p:spTree>
    <p:extLst>
      <p:ext uri="{BB962C8B-B14F-4D97-AF65-F5344CB8AC3E}">
        <p14:creationId xmlns:p14="http://schemas.microsoft.com/office/powerpoint/2010/main" val="2865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785"/>
            <a:ext cx="6818208" cy="561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3813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Nature</a:t>
            </a:r>
            <a:r>
              <a:rPr lang="en-US" dirty="0"/>
              <a:t>. </a:t>
            </a:r>
            <a:r>
              <a:rPr lang="en-US" dirty="0" smtClean="0"/>
              <a:t>Lawrence D.  </a:t>
            </a:r>
            <a:r>
              <a:rPr lang="en-US" dirty="0"/>
              <a:t>available in PMC 2014 July 23. Author Manuscript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418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Cómo funcionan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8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4356100" y="1773238"/>
            <a:ext cx="3887788" cy="1368425"/>
          </a:xfrm>
          <a:prstGeom prst="left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/>
              <a:t>Función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68070" y="332656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/>
              <a:t>     Enfermedades Gastrointestinales</a:t>
            </a:r>
            <a:endParaRPr lang="es-MX" dirty="0"/>
          </a:p>
        </p:txBody>
      </p:sp>
      <p:sp>
        <p:nvSpPr>
          <p:cNvPr id="5" name="4 Llamada de flecha a la derecha"/>
          <p:cNvSpPr/>
          <p:nvPr/>
        </p:nvSpPr>
        <p:spPr>
          <a:xfrm>
            <a:off x="457200" y="1828800"/>
            <a:ext cx="3914775" cy="1295400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7109" name="5 CuadroTexto"/>
          <p:cNvSpPr txBox="1">
            <a:spLocks noChangeArrowheads="1"/>
          </p:cNvSpPr>
          <p:nvPr/>
        </p:nvSpPr>
        <p:spPr bwMode="auto">
          <a:xfrm>
            <a:off x="609600" y="2060575"/>
            <a:ext cx="223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2400" b="1">
                <a:solidFill>
                  <a:schemeClr val="bg1"/>
                </a:solidFill>
              </a:rPr>
              <a:t>Estructura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35108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3124200" y="3810000"/>
            <a:ext cx="9921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6600" b="1"/>
              <a:t>+</a:t>
            </a:r>
          </a:p>
        </p:txBody>
      </p:sp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b="21265"/>
          <a:stretch>
            <a:fillRect/>
          </a:stretch>
        </p:blipFill>
        <p:spPr bwMode="auto">
          <a:xfrm>
            <a:off x="4338638" y="3505200"/>
            <a:ext cx="1546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5943600" y="3886200"/>
            <a:ext cx="9921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6600" b="1"/>
              <a:t>=</a:t>
            </a:r>
          </a:p>
        </p:txBody>
      </p:sp>
      <p:pic>
        <p:nvPicPr>
          <p:cNvPr id="47114" name="Picture 6" descr="intestin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1875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659160499"/>
              </p:ext>
            </p:extLst>
          </p:nvPr>
        </p:nvGraphicFramePr>
        <p:xfrm>
          <a:off x="990600" y="5105400"/>
          <a:ext cx="6096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95936" y="5805264"/>
            <a:ext cx="19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Hormonal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439694" y="5545138"/>
            <a:ext cx="2308770" cy="1124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439694" y="5922582"/>
            <a:ext cx="245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Enzimático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91680" y="304800"/>
            <a:ext cx="64617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Microbiota</a:t>
            </a:r>
            <a:r>
              <a:rPr lang="es-ES" dirty="0" smtClean="0"/>
              <a:t> intestinal: 2 ecosistemas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543800" cy="49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Título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49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Fisiología </a:t>
            </a:r>
            <a:br>
              <a:rPr lang="es-MX" dirty="0" smtClean="0"/>
            </a:br>
            <a:endParaRPr lang="es-MX" sz="3600" dirty="0" smtClean="0"/>
          </a:p>
        </p:txBody>
      </p:sp>
      <p:pic>
        <p:nvPicPr>
          <p:cNvPr id="44035" name="Picture 3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7 CuadroTexto"/>
          <p:cNvSpPr txBox="1">
            <a:spLocks noChangeArrowheads="1"/>
          </p:cNvSpPr>
          <p:nvPr/>
        </p:nvSpPr>
        <p:spPr bwMode="auto">
          <a:xfrm>
            <a:off x="4953000" y="6611779"/>
            <a:ext cx="419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000" dirty="0">
                <a:latin typeface="Arial" pitchFamily="34" charset="0"/>
              </a:rPr>
              <a:t>EMBO </a:t>
            </a:r>
            <a:r>
              <a:rPr lang="es-MX" sz="1000" dirty="0" err="1">
                <a:latin typeface="Arial" pitchFamily="34" charset="0"/>
              </a:rPr>
              <a:t>reports</a:t>
            </a:r>
            <a:r>
              <a:rPr lang="es-MX" sz="1000" dirty="0">
                <a:latin typeface="Arial" pitchFamily="34" charset="0"/>
              </a:rPr>
              <a:t> 2006; 7: 688-693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0" y="14478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27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65" y="269622"/>
            <a:ext cx="8964488" cy="9991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Mecanismo 1. Capacidad de extraer energía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8" y="1268760"/>
            <a:ext cx="760901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69827"/>
            <a:ext cx="2743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1043608" y="2507688"/>
            <a:ext cx="136815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195736" y="1772816"/>
            <a:ext cx="2736304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100- 200 </a:t>
            </a:r>
            <a:r>
              <a:rPr lang="es-ES" dirty="0" err="1" smtClean="0"/>
              <a:t>mM</a:t>
            </a:r>
            <a:r>
              <a:rPr lang="es-ES" dirty="0" smtClean="0"/>
              <a:t> se  producen y 95% se absorbe en colon</a:t>
            </a:r>
          </a:p>
          <a:p>
            <a:endParaRPr lang="es-ES" dirty="0"/>
          </a:p>
          <a:p>
            <a:r>
              <a:rPr lang="es-ES" dirty="0" smtClean="0"/>
              <a:t>40:40:20</a:t>
            </a:r>
          </a:p>
          <a:p>
            <a:r>
              <a:rPr lang="es-ES" dirty="0" smtClean="0"/>
              <a:t>75:15:10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5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Mecanismo 2. Regulación de saciedad y metabolismo intermediario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0634"/>
            <a:ext cx="3993863" cy="396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2987824" y="1844824"/>
            <a:ext cx="1584176" cy="23207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33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/>
          </a:bodyPr>
          <a:lstStyle/>
          <a:p>
            <a:r>
              <a:rPr lang="es-MX" dirty="0" smtClean="0"/>
              <a:t>Punto 3. Microbiota e Inflamación</a:t>
            </a:r>
            <a:endParaRPr lang="es-MX" dirty="0"/>
          </a:p>
        </p:txBody>
      </p:sp>
      <p:pic>
        <p:nvPicPr>
          <p:cNvPr id="7" name="6 Imagen" descr="IMG_0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7"/>
            <a:ext cx="8136904" cy="51025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788024" y="65253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Nutr</a:t>
            </a:r>
            <a:r>
              <a:rPr lang="es-MX" dirty="0" smtClean="0"/>
              <a:t> </a:t>
            </a:r>
            <a:r>
              <a:rPr lang="es-MX" dirty="0" err="1" smtClean="0"/>
              <a:t>Clin</a:t>
            </a:r>
            <a:r>
              <a:rPr lang="es-MX" dirty="0" smtClean="0"/>
              <a:t> </a:t>
            </a:r>
            <a:r>
              <a:rPr lang="es-MX" dirty="0" err="1" smtClean="0"/>
              <a:t>Pract</a:t>
            </a:r>
            <a:r>
              <a:rPr lang="es-MX" dirty="0" smtClean="0"/>
              <a:t> 2012; 27:215-225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79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36912"/>
            <a:ext cx="8229600" cy="4876800"/>
          </a:xfrm>
        </p:spPr>
        <p:txBody>
          <a:bodyPr/>
          <a:lstStyle/>
          <a:p>
            <a:r>
              <a:rPr lang="fr-FR" dirty="0"/>
              <a:t>Nature Volume: 489, Pages:231–241 Date </a:t>
            </a:r>
            <a:r>
              <a:rPr lang="fr-FR" dirty="0" err="1"/>
              <a:t>published</a:t>
            </a:r>
            <a:r>
              <a:rPr lang="fr-FR" dirty="0"/>
              <a:t>:(13 </a:t>
            </a:r>
            <a:r>
              <a:rPr lang="fr-FR" dirty="0" err="1"/>
              <a:t>September</a:t>
            </a:r>
            <a:r>
              <a:rPr lang="fr-FR" dirty="0"/>
              <a:t> 2012) DOI:doi:10.1038/nature11551 </a:t>
            </a:r>
          </a:p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5463480" cy="329184"/>
          </a:xfrm>
        </p:spPr>
        <p:txBody>
          <a:bodyPr/>
          <a:lstStyle/>
          <a:p>
            <a:r>
              <a:rPr lang="es-ES" dirty="0" err="1" smtClean="0"/>
              <a:t>Nature</a:t>
            </a:r>
            <a:r>
              <a:rPr lang="es-ES" dirty="0" smtClean="0"/>
              <a:t>  489, 231–241 (13 </a:t>
            </a:r>
            <a:r>
              <a:rPr lang="es-ES" dirty="0" err="1" smtClean="0"/>
              <a:t>September</a:t>
            </a:r>
            <a:r>
              <a:rPr lang="es-ES" dirty="0" smtClean="0"/>
              <a:t> 2012) doi:10.1038/nature11551</a:t>
            </a:r>
            <a:endParaRPr lang="es-ES" dirty="0"/>
          </a:p>
        </p:txBody>
      </p:sp>
      <p:pic>
        <p:nvPicPr>
          <p:cNvPr id="8196" name="Picture 4" descr="The gut-associated lymphoid tissue establishes perinatal host-microbiota mutualism in the intest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6" y="548680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504" y="5380672"/>
            <a:ext cx="8430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TEJIDO LINFOIDE ASOCIADO A MUCOSA SE ESTABLECE DESDE EL NACIMIENTO Y TIENE COMUNICACIÓN BIDIRECCIONAL CON LA MICROBIOTA.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MAPs</a:t>
            </a:r>
            <a:r>
              <a:rPr lang="es-ES" dirty="0" smtClean="0"/>
              <a:t>= patrones moleculares asociados a la microbiota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Al final en rojo= péptidos antimicrobianos</a:t>
            </a:r>
            <a:endParaRPr lang="es-ES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PUNTO 4. SISTEMA INMUNE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LA SOPA AMARILLA para TRANSFAUNACIÓN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Gastrointest Endosc 2013; 78: 240-249</a:t>
            </a:r>
            <a:endParaRPr lang="es-ES"/>
          </a:p>
        </p:txBody>
      </p:sp>
      <p:pic>
        <p:nvPicPr>
          <p:cNvPr id="2050" name="Picture 2" descr="medicina_tradi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28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48691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Ge Hong, Siglo IV</a:t>
            </a:r>
          </a:p>
          <a:p>
            <a:pPr algn="ctr"/>
            <a:r>
              <a:rPr lang="es-ES" b="1" dirty="0" smtClean="0"/>
              <a:t>Manual de Medicina de Urgencias China (</a:t>
            </a:r>
            <a:r>
              <a:rPr lang="de-DE" b="1" i="1" dirty="0"/>
              <a:t>Zhou Hou Bei Ji </a:t>
            </a:r>
            <a:r>
              <a:rPr lang="de-DE" b="1" i="1" dirty="0" smtClean="0"/>
              <a:t>Fang)</a:t>
            </a:r>
          </a:p>
          <a:p>
            <a:pPr algn="ctr"/>
            <a:endParaRPr lang="de-DE" b="1" i="1" dirty="0"/>
          </a:p>
          <a:p>
            <a:pPr marL="285750" indent="-285750">
              <a:buFontTx/>
              <a:buChar char="-"/>
            </a:pPr>
            <a:r>
              <a:rPr lang="de-DE" i="1" dirty="0" smtClean="0"/>
              <a:t>LA SOPA AMARILLA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6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 	Punto 5. Microbiota y motilidad</a:t>
            </a:r>
            <a:br>
              <a:rPr lang="es-ES" dirty="0" smtClean="0"/>
            </a:br>
            <a:r>
              <a:rPr lang="es-ES" dirty="0" smtClean="0"/>
              <a:t>y el comportamiento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97499"/>
            <a:ext cx="5395642" cy="3815166"/>
          </a:xfrm>
          <a:prstGeom prst="rect">
            <a:avLst/>
          </a:prstGeom>
        </p:spPr>
      </p:pic>
      <p:sp>
        <p:nvSpPr>
          <p:cNvPr id="5" name="5 Marcador de texto"/>
          <p:cNvSpPr txBox="1">
            <a:spLocks/>
          </p:cNvSpPr>
          <p:nvPr/>
        </p:nvSpPr>
        <p:spPr>
          <a:xfrm>
            <a:off x="202272" y="2828837"/>
            <a:ext cx="3001576" cy="3552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+mj-lt"/>
              </a:rPr>
              <a:t>El 95% de la producción </a:t>
            </a:r>
          </a:p>
          <a:p>
            <a:r>
              <a:rPr lang="es-MX" dirty="0" smtClean="0">
                <a:latin typeface="+mj-lt"/>
              </a:rPr>
              <a:t>de </a:t>
            </a:r>
            <a:r>
              <a:rPr lang="es-MX" b="1" u="sng" dirty="0" smtClean="0">
                <a:latin typeface="+mj-lt"/>
              </a:rPr>
              <a:t>Serotonina</a:t>
            </a:r>
            <a:r>
              <a:rPr lang="es-MX" dirty="0" smtClean="0">
                <a:latin typeface="+mj-lt"/>
              </a:rPr>
              <a:t> es regulada por la microbiota</a:t>
            </a:r>
          </a:p>
          <a:p>
            <a:pPr algn="ctr"/>
            <a:endParaRPr lang="en-US" dirty="0" smtClean="0">
              <a:latin typeface="+mj-lt"/>
            </a:endParaRPr>
          </a:p>
          <a:p>
            <a:endParaRPr lang="es-MX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s-MX" dirty="0" smtClean="0">
                <a:latin typeface="+mj-lt"/>
              </a:rPr>
              <a:t>Aprendizaje</a:t>
            </a:r>
          </a:p>
          <a:p>
            <a:pPr>
              <a:buFontTx/>
              <a:buChar char="-"/>
            </a:pPr>
            <a:r>
              <a:rPr lang="es-MX" dirty="0" smtClean="0">
                <a:latin typeface="+mj-lt"/>
              </a:rPr>
              <a:t>Memoria</a:t>
            </a:r>
          </a:p>
          <a:p>
            <a:pPr>
              <a:buFontTx/>
              <a:buChar char="-"/>
            </a:pPr>
            <a:r>
              <a:rPr lang="es-MX" dirty="0" smtClean="0">
                <a:latin typeface="+mj-lt"/>
              </a:rPr>
              <a:t>Estado de Ánimo</a:t>
            </a:r>
          </a:p>
          <a:p>
            <a:pPr>
              <a:buFontTx/>
              <a:buChar char="-"/>
            </a:pP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GABA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+mj-lt"/>
              </a:rPr>
              <a:t>Norepinefrina</a:t>
            </a: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+mj-lt"/>
              </a:rPr>
              <a:t>Melatonina</a:t>
            </a: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+mj-lt"/>
              </a:rPr>
              <a:t>Acetilcolina</a:t>
            </a: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+mj-lt"/>
              </a:rPr>
              <a:t>Dopamina</a:t>
            </a:r>
            <a:endParaRPr lang="es-MX" dirty="0" smtClean="0">
              <a:latin typeface="+mj-lt"/>
            </a:endParaRPr>
          </a:p>
          <a:p>
            <a:pPr>
              <a:buFontTx/>
              <a:buChar char="-"/>
            </a:pP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endParaRPr lang="es-MX" dirty="0" smtClean="0">
              <a:latin typeface="+mj-lt"/>
            </a:endParaRPr>
          </a:p>
          <a:p>
            <a:pPr>
              <a:buFontTx/>
              <a:buChar char="-"/>
            </a:pPr>
            <a:endParaRPr lang="es-MX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2272" y="1700808"/>
            <a:ext cx="8941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rgbClr val="FFC000"/>
                </a:solidFill>
              </a:rPr>
              <a:t>Segundo Cerebro</a:t>
            </a:r>
          </a:p>
          <a:p>
            <a:r>
              <a:rPr lang="es-MX" dirty="0">
                <a:solidFill>
                  <a:srgbClr val="FFC000"/>
                </a:solidFill>
              </a:rPr>
              <a:t>Único órgano que presenta un sistema nervioso independiente (</a:t>
            </a:r>
            <a:r>
              <a:rPr lang="en-US" dirty="0">
                <a:solidFill>
                  <a:srgbClr val="FFC000"/>
                </a:solidFill>
              </a:rPr>
              <a:t>100 </a:t>
            </a:r>
            <a:r>
              <a:rPr lang="en-US" dirty="0" err="1">
                <a:solidFill>
                  <a:srgbClr val="FFC000"/>
                </a:solidFill>
              </a:rPr>
              <a:t>millones</a:t>
            </a:r>
            <a:r>
              <a:rPr lang="en-US" dirty="0">
                <a:solidFill>
                  <a:srgbClr val="FFC000"/>
                </a:solidFill>
              </a:rPr>
              <a:t> de </a:t>
            </a:r>
            <a:r>
              <a:rPr lang="en-US" dirty="0" err="1">
                <a:solidFill>
                  <a:srgbClr val="FFC000"/>
                </a:solidFill>
              </a:rPr>
              <a:t>neuronas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es-MX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784976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FFC000"/>
                </a:solidFill>
              </a:rPr>
              <a:t>Punto 6. Intolerancias y alergias alimentarias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1828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s-ES" smtClean="0"/>
              <a:t>Falta de enzimas</a:t>
            </a:r>
          </a:p>
          <a:p>
            <a:pPr lvl="1">
              <a:lnSpc>
                <a:spcPct val="90000"/>
              </a:lnSpc>
            </a:pPr>
            <a:r>
              <a:rPr lang="es-ES" smtClean="0"/>
              <a:t>Respuesta inmune – células T reguladoras</a:t>
            </a:r>
          </a:p>
          <a:p>
            <a:pPr lvl="2">
              <a:lnSpc>
                <a:spcPct val="90000"/>
              </a:lnSpc>
            </a:pPr>
            <a:r>
              <a:rPr lang="es-ES" sz="2800" smtClean="0"/>
              <a:t>Timo y en el tracto Gastrointestinal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76800" y="6096000"/>
            <a:ext cx="3962400" cy="3810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Lathrop</a:t>
            </a:r>
            <a:r>
              <a:rPr lang="fr-FR" dirty="0" smtClean="0"/>
              <a:t> SK, et al. Nature 2011; </a:t>
            </a:r>
            <a:r>
              <a:rPr lang="fr-FR" dirty="0" err="1" smtClean="0"/>
              <a:t>Septiembre</a:t>
            </a:r>
            <a:endParaRPr lang="en-US" dirty="0"/>
          </a:p>
        </p:txBody>
      </p:sp>
      <p:pic>
        <p:nvPicPr>
          <p:cNvPr id="75780" name="Picture 5" descr="istockphoto_3941293-food-allergy-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328" b="48346"/>
          <a:stretch>
            <a:fillRect/>
          </a:stretch>
        </p:blipFill>
        <p:spPr bwMode="auto">
          <a:xfrm>
            <a:off x="5029200" y="4191000"/>
            <a:ext cx="32766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4" descr="gut 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4267200" y="45720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84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Punto </a:t>
            </a:r>
            <a:r>
              <a:rPr lang="es-ES" dirty="0" smtClean="0"/>
              <a:t>7. </a:t>
            </a:r>
            <a:r>
              <a:rPr lang="es-ES" dirty="0" err="1" smtClean="0"/>
              <a:t>Microbiota</a:t>
            </a:r>
            <a:r>
              <a:rPr lang="es-ES" dirty="0" smtClean="0"/>
              <a:t> </a:t>
            </a:r>
            <a:r>
              <a:rPr lang="es-ES" dirty="0" smtClean="0"/>
              <a:t>y enfermedades autoinmunes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3" y="1600200"/>
            <a:ext cx="7164894" cy="4525963"/>
          </a:xfrm>
        </p:spPr>
      </p:pic>
    </p:spTree>
    <p:extLst>
      <p:ext uri="{BB962C8B-B14F-4D97-AF65-F5344CB8AC3E}">
        <p14:creationId xmlns:p14="http://schemas.microsoft.com/office/powerpoint/2010/main" val="19507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Agrupar 6"/>
          <p:cNvGrpSpPr>
            <a:grpSpLocks/>
          </p:cNvGrpSpPr>
          <p:nvPr/>
        </p:nvGrpSpPr>
        <p:grpSpPr bwMode="auto">
          <a:xfrm>
            <a:off x="611188" y="434382"/>
            <a:ext cx="7921625" cy="6423618"/>
            <a:chOff x="611560" y="-287337"/>
            <a:chExt cx="7920880" cy="7145337"/>
          </a:xfrm>
        </p:grpSpPr>
        <p:pic>
          <p:nvPicPr>
            <p:cNvPr id="26627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33" y="-287337"/>
              <a:ext cx="7553902" cy="6858000"/>
            </a:xfrm>
            <a:prstGeom prst="rect">
              <a:avLst/>
            </a:prstGeom>
            <a:noFill/>
            <a:ln w="9525">
              <a:solidFill>
                <a:srgbClr val="F0A78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8" name="CuadroTexto 16"/>
            <p:cNvSpPr txBox="1">
              <a:spLocks noChangeArrowheads="1"/>
            </p:cNvSpPr>
            <p:nvPr/>
          </p:nvSpPr>
          <p:spPr bwMode="auto">
            <a:xfrm>
              <a:off x="4716016" y="3717032"/>
              <a:ext cx="1294307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MX" sz="900" b="1"/>
                <a:t>Infección recurrente</a:t>
              </a:r>
            </a:p>
          </p:txBody>
        </p:sp>
        <p:sp>
          <p:nvSpPr>
            <p:cNvPr id="26639" name="CuadroTexto 17"/>
            <p:cNvSpPr txBox="1">
              <a:spLocks noChangeArrowheads="1"/>
            </p:cNvSpPr>
            <p:nvPr/>
          </p:nvSpPr>
          <p:spPr bwMode="auto">
            <a:xfrm>
              <a:off x="6372201" y="3489491"/>
              <a:ext cx="100811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MX" sz="800" dirty="0"/>
                <a:t>Ingestión de esporas de</a:t>
              </a:r>
            </a:p>
            <a:p>
              <a:pPr eaLnBrk="1" hangingPunct="1"/>
              <a:r>
                <a:rPr lang="es-ES" altLang="es-MX" sz="800" i="1" dirty="0"/>
                <a:t>C. </a:t>
              </a:r>
              <a:r>
                <a:rPr lang="es-ES" altLang="es-MX" sz="800" i="1" dirty="0" err="1"/>
                <a:t>difficile</a:t>
              </a:r>
              <a:r>
                <a:rPr lang="es-ES" altLang="es-MX" sz="800" i="1" dirty="0"/>
                <a:t> </a:t>
              </a:r>
              <a:r>
                <a:rPr lang="es-ES" altLang="es-MX" sz="800" dirty="0"/>
                <a:t>del medio ambiente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11560" y="0"/>
              <a:ext cx="360328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8172111" y="-107950"/>
              <a:ext cx="360329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91369" y="0"/>
            <a:ext cx="7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PUNTO 10. TRASPLANTE DE HECES FECALES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MX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Bancos</a:t>
            </a:r>
            <a:r>
              <a:rPr lang="en-US" altLang="es-MX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 </a:t>
            </a:r>
            <a:r>
              <a:rPr lang="en-US" altLang="es-MX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Heces</a:t>
            </a:r>
            <a:r>
              <a:rPr lang="en-US" altLang="es-MX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altLang="es-MX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OpenBiome</a:t>
            </a:r>
            <a:endParaRPr lang="en-US" altLang="es-MX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8313" y="836613"/>
            <a:ext cx="8229600" cy="76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s-MX" sz="2200">
              <a:cs typeface="Arial" pitchFamily="34" charset="0"/>
            </a:endParaRPr>
          </a:p>
        </p:txBody>
      </p:sp>
      <p:pic>
        <p:nvPicPr>
          <p:cNvPr id="665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529013"/>
            <a:ext cx="4914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29013"/>
            <a:ext cx="4876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95513" y="5229225"/>
            <a:ext cx="1223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6443663" y="5229225"/>
            <a:ext cx="1223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654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1256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Los </a:t>
            </a:r>
            <a:r>
              <a:rPr lang="es-ES" dirty="0" err="1" smtClean="0"/>
              <a:t>probióticos</a:t>
            </a:r>
            <a:r>
              <a:rPr lang="es-ES" dirty="0" smtClean="0"/>
              <a:t> modifican la salud enfermedades gastrointestinales, metabólicas, inmunológicas e incluso del comportamiento, ya que: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Modifica el medio ambiente intestinal</a:t>
            </a:r>
          </a:p>
          <a:p>
            <a:pPr lvl="1"/>
            <a:r>
              <a:rPr lang="es-ES" dirty="0" smtClean="0"/>
              <a:t>Influye en la estructura epitelial </a:t>
            </a:r>
          </a:p>
          <a:p>
            <a:pPr lvl="1"/>
            <a:r>
              <a:rPr lang="es-ES" dirty="0" smtClean="0"/>
              <a:t>Influye en la motilidad</a:t>
            </a:r>
          </a:p>
          <a:p>
            <a:pPr lvl="1"/>
            <a:r>
              <a:rPr lang="es-ES" dirty="0" smtClean="0"/>
              <a:t>Regula el sistema inmunológico</a:t>
            </a:r>
          </a:p>
          <a:p>
            <a:pPr lvl="1"/>
            <a:r>
              <a:rPr lang="es-ES" dirty="0" smtClean="0"/>
              <a:t>Regula mecanismos de inflamación</a:t>
            </a:r>
          </a:p>
          <a:p>
            <a:pPr lvl="1"/>
            <a:r>
              <a:rPr lang="es-ES" dirty="0" smtClean="0"/>
              <a:t>Influye en mecanismos hormonales </a:t>
            </a:r>
          </a:p>
          <a:p>
            <a:pPr lvl="1"/>
            <a:r>
              <a:rPr lang="es-ES" dirty="0" smtClean="0"/>
              <a:t>Modifica el uso de sustratos energéticos</a:t>
            </a:r>
          </a:p>
          <a:p>
            <a:pPr lvl="1"/>
            <a:endParaRPr lang="es-ES" dirty="0"/>
          </a:p>
          <a:p>
            <a:pPr lvl="1"/>
            <a:r>
              <a:rPr lang="es-ES" dirty="0" smtClean="0"/>
              <a:t>NOS QUEDA POR SABER: QUÉ TANTO INFLUYE, CÓMO INFLUYE, CUÁLES SON LOS MECANISMOS, SON REPRODUCIBLES</a:t>
            </a:r>
          </a:p>
        </p:txBody>
      </p:sp>
    </p:spTree>
    <p:extLst>
      <p:ext uri="{BB962C8B-B14F-4D97-AF65-F5344CB8AC3E}">
        <p14:creationId xmlns:p14="http://schemas.microsoft.com/office/powerpoint/2010/main" val="11487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1547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45F854-5065-4113-B9B7-712288847CF2}" type="slidenum">
              <a:rPr lang="fr-FR" altLang="en-US" smtClean="0">
                <a:latin typeface="Arial" charset="0"/>
                <a:cs typeface="Arial" charset="0"/>
              </a:rPr>
              <a:pPr/>
              <a:t>4</a:t>
            </a:fld>
            <a:endParaRPr lang="fr-FR" altLang="en-US" smtClean="0">
              <a:latin typeface="Arial" charset="0"/>
              <a:cs typeface="Arial" charset="0"/>
            </a:endParaRP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1" y="762000"/>
            <a:ext cx="754856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1" y="1495425"/>
            <a:ext cx="75366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2043114"/>
            <a:ext cx="885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2963863"/>
            <a:ext cx="93225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3871913"/>
            <a:ext cx="10906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689476"/>
            <a:ext cx="77866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Bracket 12"/>
          <p:cNvSpPr/>
          <p:nvPr/>
        </p:nvSpPr>
        <p:spPr>
          <a:xfrm>
            <a:off x="1608535" y="762000"/>
            <a:ext cx="171450" cy="502285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103051943"/>
              </p:ext>
            </p:extLst>
          </p:nvPr>
        </p:nvGraphicFramePr>
        <p:xfrm>
          <a:off x="7261161" y="1163951"/>
          <a:ext cx="1882840" cy="439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60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12241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¡Usted y sus 100 trillones de Amigos!</a:t>
            </a:r>
            <a:br>
              <a:rPr lang="es-ES" dirty="0" smtClean="0"/>
            </a:br>
            <a:r>
              <a:rPr lang="es-ES" dirty="0" smtClean="0"/>
              <a:t>Órgano multicelular regulador metabólico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19672" y="8430"/>
            <a:ext cx="7211144" cy="252218"/>
          </a:xfrm>
        </p:spPr>
        <p:txBody>
          <a:bodyPr/>
          <a:lstStyle/>
          <a:p>
            <a:pPr algn="r">
              <a:defRPr/>
            </a:pPr>
            <a:r>
              <a:rPr lang="en-US" dirty="0" err="1" smtClean="0"/>
              <a:t>Vipperla</a:t>
            </a:r>
            <a:r>
              <a:rPr lang="en-US" dirty="0" smtClean="0"/>
              <a:t> K, The Microbiota and Its metabolites in colonic mucosal </a:t>
            </a:r>
            <a:r>
              <a:rPr lang="en-US" dirty="0" err="1" smtClean="0"/>
              <a:t>healt</a:t>
            </a:r>
            <a:r>
              <a:rPr lang="en-US" dirty="0" smtClean="0"/>
              <a:t>; NCP Oct 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616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half" idx="4294967295"/>
          </p:nvPr>
        </p:nvSpPr>
        <p:spPr>
          <a:xfrm>
            <a:off x="66804" y="5588234"/>
            <a:ext cx="8722359" cy="7870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800" dirty="0" err="1"/>
              <a:t>Firmicutes</a:t>
            </a:r>
            <a:r>
              <a:rPr lang="es-ES_tradnl" sz="1800" dirty="0"/>
              <a:t> 64</a:t>
            </a:r>
            <a:r>
              <a:rPr lang="es-ES_tradnl" sz="1800" dirty="0" smtClean="0"/>
              <a:t>%, </a:t>
            </a:r>
            <a:r>
              <a:rPr lang="es-ES_tradnl" sz="1800" dirty="0" err="1" smtClean="0"/>
              <a:t>Bacteroidetes</a:t>
            </a:r>
            <a:r>
              <a:rPr lang="es-ES_tradnl" sz="1800" dirty="0" smtClean="0"/>
              <a:t> </a:t>
            </a:r>
            <a:r>
              <a:rPr lang="es-ES_tradnl" sz="1800" dirty="0"/>
              <a:t>23</a:t>
            </a:r>
            <a:r>
              <a:rPr lang="es-ES_tradnl" sz="1800" dirty="0" smtClean="0"/>
              <a:t>%, </a:t>
            </a:r>
          </a:p>
          <a:p>
            <a:pPr marL="285750" indent="-285750">
              <a:buFont typeface="Arial"/>
              <a:buChar char="•"/>
            </a:pPr>
            <a:r>
              <a:rPr lang="es-ES_tradnl" sz="1800" dirty="0" err="1" smtClean="0"/>
              <a:t>Proteobacteria</a:t>
            </a:r>
            <a:r>
              <a:rPr lang="es-ES_tradnl" sz="1800" dirty="0" smtClean="0"/>
              <a:t> </a:t>
            </a:r>
            <a:r>
              <a:rPr lang="es-ES_tradnl" sz="1800" dirty="0"/>
              <a:t>8</a:t>
            </a:r>
            <a:r>
              <a:rPr lang="es-ES_tradnl" sz="1800" dirty="0" smtClean="0"/>
              <a:t>%, </a:t>
            </a:r>
            <a:r>
              <a:rPr lang="es-ES_tradnl" sz="1800" dirty="0" err="1" smtClean="0"/>
              <a:t>Actinobacteria</a:t>
            </a:r>
            <a:r>
              <a:rPr lang="es-ES_tradnl" sz="1800" dirty="0" smtClean="0"/>
              <a:t> </a:t>
            </a:r>
            <a:r>
              <a:rPr lang="es-ES_tradnl" sz="1800" dirty="0"/>
              <a:t>3</a:t>
            </a:r>
            <a:r>
              <a:rPr lang="es-ES_tradnl" sz="1800" dirty="0" smtClean="0"/>
              <a:t>%, </a:t>
            </a:r>
            <a:r>
              <a:rPr lang="es-ES_tradnl" sz="1800" dirty="0" err="1" smtClean="0"/>
              <a:t>Fusobacteria</a:t>
            </a:r>
            <a:r>
              <a:rPr lang="es-ES_tradnl" sz="1800" dirty="0" smtClean="0"/>
              <a:t>, </a:t>
            </a:r>
            <a:r>
              <a:rPr lang="es-ES_tradnl" sz="1800" dirty="0" err="1"/>
              <a:t>Verrucomicrobia</a:t>
            </a:r>
            <a:r>
              <a:rPr lang="es-ES_tradnl" sz="1800" dirty="0"/>
              <a:t> </a:t>
            </a:r>
            <a:r>
              <a:rPr lang="es-ES_tradnl" sz="1800" dirty="0" smtClean="0"/>
              <a:t>2%</a:t>
            </a:r>
          </a:p>
          <a:p>
            <a:pPr marL="285750" indent="-285750">
              <a:buFont typeface="Arial"/>
              <a:buChar char="•"/>
            </a:pPr>
            <a:r>
              <a:rPr lang="es-ES_tradnl" sz="1800" dirty="0" smtClean="0"/>
              <a:t>Hongos 1%</a:t>
            </a:r>
          </a:p>
        </p:txBody>
      </p:sp>
      <p:sp>
        <p:nvSpPr>
          <p:cNvPr id="6" name="5 Elipse"/>
          <p:cNvSpPr/>
          <p:nvPr/>
        </p:nvSpPr>
        <p:spPr>
          <a:xfrm>
            <a:off x="-75519" y="116632"/>
            <a:ext cx="9219519" cy="5473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4" name="Picture 6" descr="Resultado de imagen para eating hab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50" y="1465391"/>
            <a:ext cx="978808" cy="12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31" y="3656657"/>
            <a:ext cx="1833571" cy="11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81" y="3630743"/>
            <a:ext cx="1369136" cy="91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s://encrypted-tbn1.gstatic.com/images?q=tbn:ANd9GcRp0GCxT6YMP-ERj_dHZJ0w06vq__GlcTUs9ir52CFuIJp4HRM5x3nVDLd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0521"/>
            <a:ext cx="1993994" cy="111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encrypted-tbn0.gstatic.com/images?q=tbn:ANd9GcRQjlmArvzlu1qEJX1Gy9BkMi3qAft9T4aSX1Xs_sNukE4nnut5vYg-o2K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66" y="363074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317" y="2600908"/>
            <a:ext cx="7778427" cy="1080120"/>
          </a:xfrm>
        </p:spPr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Coabundancia</a:t>
            </a:r>
            <a:r>
              <a:rPr lang="es-ES" dirty="0" smtClean="0">
                <a:solidFill>
                  <a:schemeClr val="bg1"/>
                </a:solidFill>
              </a:rPr>
              <a:t>, Riqueza y Diversidad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5" name="Picture 14" descr="Microbi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02" y="660682"/>
            <a:ext cx="2016224" cy="13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36" y="6515314"/>
            <a:ext cx="442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Composición  de la microbiota</a:t>
            </a:r>
            <a:br>
              <a:rPr lang="es-MX" dirty="0" smtClean="0"/>
            </a:br>
            <a:r>
              <a:rPr lang="es-MX" dirty="0" smtClean="0"/>
              <a:t>Temporal y espacial (Primeros 4 años)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7777"/>
            <a:ext cx="9144000" cy="4786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24412" y="6602413"/>
            <a:ext cx="4319588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Sekirov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I et al. </a:t>
            </a: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Physiol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Rev 2010;90:859-904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44672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76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Título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49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Fisiología </a:t>
            </a:r>
            <a:br>
              <a:rPr lang="es-MX" dirty="0" smtClean="0"/>
            </a:br>
            <a:endParaRPr lang="es-MX" sz="3600" dirty="0" smtClean="0"/>
          </a:p>
        </p:txBody>
      </p:sp>
      <p:pic>
        <p:nvPicPr>
          <p:cNvPr id="44035" name="Picture 3" descr="http://www.nature.com/embor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7 CuadroTexto"/>
          <p:cNvSpPr txBox="1">
            <a:spLocks noChangeArrowheads="1"/>
          </p:cNvSpPr>
          <p:nvPr/>
        </p:nvSpPr>
        <p:spPr bwMode="auto">
          <a:xfrm>
            <a:off x="4953000" y="6611779"/>
            <a:ext cx="419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000" dirty="0">
                <a:latin typeface="Arial" pitchFamily="34" charset="0"/>
              </a:rPr>
              <a:t>EMBO </a:t>
            </a:r>
            <a:r>
              <a:rPr lang="es-MX" sz="1000" dirty="0" err="1">
                <a:latin typeface="Arial" pitchFamily="34" charset="0"/>
              </a:rPr>
              <a:t>reports</a:t>
            </a:r>
            <a:r>
              <a:rPr lang="es-MX" sz="1000" dirty="0">
                <a:latin typeface="Arial" pitchFamily="34" charset="0"/>
              </a:rPr>
              <a:t> 2006; 7: 688-693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0" y="14478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0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Ecosistema dinámico con capacidad de regulación</a:t>
            </a:r>
            <a:endParaRPr lang="es-MX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58313602"/>
              </p:ext>
            </p:extLst>
          </p:nvPr>
        </p:nvGraphicFramePr>
        <p:xfrm>
          <a:off x="-108520" y="1470399"/>
          <a:ext cx="8928992" cy="5160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3048000" y="6400800"/>
            <a:ext cx="60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100" dirty="0" smtClean="0"/>
              <a:t>Nutrition in Clinical Practice 2012; 27(2): 195-200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8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731</Words>
  <Application>Microsoft Office PowerPoint</Application>
  <PresentationFormat>Presentación en pantalla (4:3)</PresentationFormat>
  <Paragraphs>170</Paragraphs>
  <Slides>25</Slides>
  <Notes>5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msgothic</vt:lpstr>
      <vt:lpstr>Verdana</vt:lpstr>
      <vt:lpstr>Wingdings 2</vt:lpstr>
      <vt:lpstr>Office Theme</vt:lpstr>
      <vt:lpstr>Conceptos de aplicación clínica de la microbiota: aplicaciones clínicas</vt:lpstr>
      <vt:lpstr>LA SOPA AMARILLA para TRANSFAUNACIÓN</vt:lpstr>
      <vt:lpstr>Presentación de PowerPoint</vt:lpstr>
      <vt:lpstr>Presentación de PowerPoint</vt:lpstr>
      <vt:lpstr>¡Usted y sus 100 trillones de Amigos! Órgano multicelular regulador metabólico</vt:lpstr>
      <vt:lpstr>Coabundancia, Riqueza y Diversidad </vt:lpstr>
      <vt:lpstr>Composición  de la microbiota Temporal y espacial (Primeros 4 años)</vt:lpstr>
      <vt:lpstr>Fisiología  </vt:lpstr>
      <vt:lpstr>Ecosistema dinámico con capacidad de regulación</vt:lpstr>
      <vt:lpstr>PRO/PRE/SIMBIÓTICOS/POSBIÓTICOS</vt:lpstr>
      <vt:lpstr>Presentación de PowerPoint</vt:lpstr>
      <vt:lpstr>Cómo funcionan</vt:lpstr>
      <vt:lpstr>     Enfermedades Gastrointestinales</vt:lpstr>
      <vt:lpstr>Microbiota intestinal: 2 ecosistemas</vt:lpstr>
      <vt:lpstr>Fisiología  </vt:lpstr>
      <vt:lpstr>Mecanismo 1. Capacidad de extraer energía</vt:lpstr>
      <vt:lpstr>Mecanismo 2. Regulación de saciedad y metabolismo intermediario</vt:lpstr>
      <vt:lpstr>Punto 3. Microbiota e Inflamación</vt:lpstr>
      <vt:lpstr>Presentación de PowerPoint</vt:lpstr>
      <vt:lpstr>  Punto 5. Microbiota y motilidad y el comportamiento</vt:lpstr>
      <vt:lpstr>Punto 6. Intolerancias y alergias alimentarias</vt:lpstr>
      <vt:lpstr>Punto 7. Microbiota y enfermedades autoinmunes</vt:lpstr>
      <vt:lpstr>Presentación de PowerPoint</vt:lpstr>
      <vt:lpstr>Bancos de Heces: OpenBiome</vt:lpstr>
      <vt:lpstr>CONCLUSIÓN</vt:lpstr>
    </vt:vector>
  </TitlesOfParts>
  <Company>Abbott Laboratories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de aplicación clínica de la microbiota: aplicaciones clínicas</dc:title>
  <dc:creator>Gomez Reyes, Elisa</dc:creator>
  <cp:lastModifiedBy>Gerardo Sandoval Lopez</cp:lastModifiedBy>
  <cp:revision>3</cp:revision>
  <dcterms:created xsi:type="dcterms:W3CDTF">2016-06-08T21:52:39Z</dcterms:created>
  <dcterms:modified xsi:type="dcterms:W3CDTF">2016-06-08T23:43:45Z</dcterms:modified>
</cp:coreProperties>
</file>