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Lst>
  <p:notesMasterIdLst>
    <p:notesMasterId r:id="rId57"/>
  </p:notesMasterIdLst>
  <p:sldIdLst>
    <p:sldId id="315" r:id="rId5"/>
    <p:sldId id="366" r:id="rId6"/>
    <p:sldId id="358" r:id="rId7"/>
    <p:sldId id="361" r:id="rId8"/>
    <p:sldId id="368" r:id="rId9"/>
    <p:sldId id="369" r:id="rId10"/>
    <p:sldId id="304" r:id="rId11"/>
    <p:sldId id="327" r:id="rId12"/>
    <p:sldId id="333" r:id="rId13"/>
    <p:sldId id="329" r:id="rId14"/>
    <p:sldId id="275" r:id="rId15"/>
    <p:sldId id="270" r:id="rId16"/>
    <p:sldId id="279" r:id="rId17"/>
    <p:sldId id="272" r:id="rId18"/>
    <p:sldId id="271" r:id="rId19"/>
    <p:sldId id="278" r:id="rId20"/>
    <p:sldId id="257" r:id="rId21"/>
    <p:sldId id="258" r:id="rId22"/>
    <p:sldId id="259" r:id="rId23"/>
    <p:sldId id="264" r:id="rId24"/>
    <p:sldId id="282" r:id="rId25"/>
    <p:sldId id="260" r:id="rId26"/>
    <p:sldId id="300" r:id="rId27"/>
    <p:sldId id="301" r:id="rId28"/>
    <p:sldId id="357" r:id="rId29"/>
    <p:sldId id="355" r:id="rId30"/>
    <p:sldId id="299" r:id="rId31"/>
    <p:sldId id="295" r:id="rId32"/>
    <p:sldId id="283" r:id="rId33"/>
    <p:sldId id="285" r:id="rId34"/>
    <p:sldId id="340" r:id="rId35"/>
    <p:sldId id="281" r:id="rId36"/>
    <p:sldId id="284" r:id="rId37"/>
    <p:sldId id="291" r:id="rId38"/>
    <p:sldId id="287" r:id="rId39"/>
    <p:sldId id="289" r:id="rId40"/>
    <p:sldId id="288" r:id="rId41"/>
    <p:sldId id="294" r:id="rId42"/>
    <p:sldId id="296" r:id="rId43"/>
    <p:sldId id="297" r:id="rId44"/>
    <p:sldId id="298" r:id="rId45"/>
    <p:sldId id="317" r:id="rId46"/>
    <p:sldId id="356" r:id="rId47"/>
    <p:sldId id="363" r:id="rId48"/>
    <p:sldId id="364" r:id="rId49"/>
    <p:sldId id="362" r:id="rId50"/>
    <p:sldId id="359" r:id="rId51"/>
    <p:sldId id="339" r:id="rId52"/>
    <p:sldId id="360" r:id="rId53"/>
    <p:sldId id="316" r:id="rId54"/>
    <p:sldId id="367" r:id="rId55"/>
    <p:sldId id="365" r:id="rId56"/>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3399"/>
    <a:srgbClr val="0066CC"/>
    <a:srgbClr val="FFFF00"/>
    <a:srgbClr val="FF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59" autoAdjust="0"/>
    <p:restoredTop sz="95833" autoAdjust="0"/>
  </p:normalViewPr>
  <p:slideViewPr>
    <p:cSldViewPr>
      <p:cViewPr>
        <p:scale>
          <a:sx n="165" d="100"/>
          <a:sy n="165" d="100"/>
        </p:scale>
        <p:origin x="2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
      <c:hPercent val="50"/>
      <c:rotY val="10"/>
      <c:depthPercent val="200"/>
      <c:rAngAx val="1"/>
    </c:view3D>
    <c:floor>
      <c:thickness val="0"/>
      <c:spPr>
        <a:no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3894634992659802E-2"/>
          <c:y val="1.9960685252097099E-2"/>
          <c:w val="0.893407847324169"/>
          <c:h val="0.89586646994066199"/>
        </c:manualLayout>
      </c:layout>
      <c:bar3DChart>
        <c:barDir val="col"/>
        <c:grouping val="clustered"/>
        <c:varyColors val="0"/>
        <c:ser>
          <c:idx val="0"/>
          <c:order val="0"/>
          <c:tx>
            <c:strRef>
              <c:f>Sheet1!$B$1</c:f>
              <c:strCache>
                <c:ptCount val="1"/>
                <c:pt idx="0">
                  <c:v>Total</c:v>
                </c:pt>
              </c:strCache>
            </c:strRef>
          </c:tx>
          <c:spPr>
            <a:solidFill>
              <a:srgbClr val="A0C8B6"/>
            </a:solidFill>
            <a:ln w="28412">
              <a:noFill/>
            </a:ln>
          </c:spPr>
          <c:invertIfNegative val="0"/>
          <c:dLbls>
            <c:dLbl>
              <c:idx val="0"/>
              <c:layout>
                <c:manualLayout>
                  <c:x val="1.4352729213933E-2"/>
                  <c:y val="-1.51486636487801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3612927621335E-2"/>
                  <c:y val="-4.1033816469255502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9777347746786E-2"/>
                  <c:y val="-9.6586072956112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lang="es-MX" sz="1600">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Secundaria</c:v>
                </c:pt>
                <c:pt idx="1">
                  <c:v>Bachillerato</c:v>
                </c:pt>
                <c:pt idx="2">
                  <c:v>Total</c:v>
                </c:pt>
                <c:pt idx="3">
                  <c:v>Secundaria</c:v>
                </c:pt>
                <c:pt idx="4">
                  <c:v>Bachillerato</c:v>
                </c:pt>
                <c:pt idx="5">
                  <c:v>Total</c:v>
                </c:pt>
                <c:pt idx="6">
                  <c:v>Población Total</c:v>
                </c:pt>
              </c:strCache>
            </c:strRef>
          </c:cat>
          <c:val>
            <c:numRef>
              <c:f>Sheet1!$B$2:$B$8</c:f>
              <c:numCache>
                <c:formatCode>General</c:formatCode>
                <c:ptCount val="7"/>
                <c:pt idx="0">
                  <c:v>12.8</c:v>
                </c:pt>
                <c:pt idx="1">
                  <c:v>28.4</c:v>
                </c:pt>
                <c:pt idx="2" formatCode="0.0">
                  <c:v>18.600000000000001</c:v>
                </c:pt>
                <c:pt idx="3">
                  <c:v>12.1</c:v>
                </c:pt>
                <c:pt idx="4">
                  <c:v>21.9</c:v>
                </c:pt>
                <c:pt idx="5" formatCode="0.0">
                  <c:v>15.9</c:v>
                </c:pt>
                <c:pt idx="6">
                  <c:v>17.2</c:v>
                </c:pt>
              </c:numCache>
            </c:numRef>
          </c:val>
        </c:ser>
        <c:ser>
          <c:idx val="1"/>
          <c:order val="1"/>
          <c:tx>
            <c:strRef>
              <c:f>Sheet1!$C$1</c:f>
              <c:strCache>
                <c:ptCount val="1"/>
                <c:pt idx="0">
                  <c:v>Último Año</c:v>
                </c:pt>
              </c:strCache>
            </c:strRef>
          </c:tx>
          <c:spPr>
            <a:solidFill>
              <a:srgbClr val="FFB469"/>
            </a:solidFill>
            <a:ln w="28412">
              <a:noFill/>
            </a:ln>
          </c:spPr>
          <c:invertIfNegative val="0"/>
          <c:dLbls>
            <c:dLbl>
              <c:idx val="0"/>
              <c:layout>
                <c:manualLayout>
                  <c:x val="1.7961430668624101E-2"/>
                  <c:y val="-7.6663758410721898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2363428088438098E-2"/>
                  <c:y val="-6.7509604096529698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3752279905689701E-2"/>
                  <c:y val="-9.3522507007983199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2500000000000001E-2"/>
                  <c:y val="-2.2503358670579502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0833333333333402E-2"/>
                  <c:y val="-7.38422933501434E-3"/>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6666666666666601E-2"/>
                  <c:y val="0"/>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9774011299435099E-2"/>
                  <c:y val="5.7162841632372704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es-MX" sz="1600" b="1" i="0" u="none" strike="noStrike" kern="1200" baseline="0">
                    <a:solidFill>
                      <a:schemeClr val="bg1"/>
                    </a:solidFill>
                    <a:latin typeface="Times New Roman"/>
                    <a:ea typeface="Times New Roman"/>
                    <a:cs typeface="Times New Roman"/>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Secundaria</c:v>
                </c:pt>
                <c:pt idx="1">
                  <c:v>Bachillerato</c:v>
                </c:pt>
                <c:pt idx="2">
                  <c:v>Total</c:v>
                </c:pt>
                <c:pt idx="3">
                  <c:v>Secundaria</c:v>
                </c:pt>
                <c:pt idx="4">
                  <c:v>Bachillerato</c:v>
                </c:pt>
                <c:pt idx="5">
                  <c:v>Total</c:v>
                </c:pt>
                <c:pt idx="6">
                  <c:v>Población Total</c:v>
                </c:pt>
              </c:strCache>
            </c:strRef>
          </c:cat>
          <c:val>
            <c:numRef>
              <c:f>Sheet1!$C$2:$C$8</c:f>
              <c:numCache>
                <c:formatCode>General</c:formatCode>
                <c:ptCount val="7"/>
                <c:pt idx="0" formatCode="0.0">
                  <c:v>9</c:v>
                </c:pt>
                <c:pt idx="1">
                  <c:v>20.2</c:v>
                </c:pt>
                <c:pt idx="2">
                  <c:v>13.2</c:v>
                </c:pt>
                <c:pt idx="3">
                  <c:v>8.7000000000000011</c:v>
                </c:pt>
                <c:pt idx="4">
                  <c:v>15.2</c:v>
                </c:pt>
                <c:pt idx="5">
                  <c:v>11.2</c:v>
                </c:pt>
                <c:pt idx="6">
                  <c:v>12.2</c:v>
                </c:pt>
              </c:numCache>
            </c:numRef>
          </c:val>
        </c:ser>
        <c:ser>
          <c:idx val="2"/>
          <c:order val="2"/>
          <c:tx>
            <c:strRef>
              <c:f>Sheet1!$D$1</c:f>
              <c:strCache>
                <c:ptCount val="1"/>
                <c:pt idx="0">
                  <c:v>Último Mes</c:v>
                </c:pt>
              </c:strCache>
            </c:strRef>
          </c:tx>
          <c:spPr>
            <a:solidFill>
              <a:srgbClr val="A7926F"/>
            </a:solidFill>
          </c:spPr>
          <c:invertIfNegative val="0"/>
          <c:dLbls>
            <c:dLbl>
              <c:idx val="0"/>
              <c:layout>
                <c:manualLayout>
                  <c:x val="1.27118644067797E-2"/>
                  <c:y val="-5.8012854186746598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186440677966101E-2"/>
                  <c:y val="-2.60129029114535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1186440677966E-2"/>
                  <c:y val="-7.7350472248995401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8.3803772409804696E-3"/>
                  <c:y val="4.8171986034280896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38888888888889E-2"/>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27118644067797E-2"/>
                  <c:y val="-1.93376180622496E-3"/>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12994350282486E-2"/>
                  <c:y val="-1.90542805441235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Secundaria</c:v>
                </c:pt>
                <c:pt idx="1">
                  <c:v>Bachillerato</c:v>
                </c:pt>
                <c:pt idx="2">
                  <c:v>Total</c:v>
                </c:pt>
                <c:pt idx="3">
                  <c:v>Secundaria</c:v>
                </c:pt>
                <c:pt idx="4">
                  <c:v>Bachillerato</c:v>
                </c:pt>
                <c:pt idx="5">
                  <c:v>Total</c:v>
                </c:pt>
                <c:pt idx="6">
                  <c:v>Población Total</c:v>
                </c:pt>
              </c:strCache>
            </c:strRef>
          </c:cat>
          <c:val>
            <c:numRef>
              <c:f>Sheet1!$D$2:$D$8</c:f>
              <c:numCache>
                <c:formatCode>General</c:formatCode>
                <c:ptCount val="7"/>
                <c:pt idx="0">
                  <c:v>5.7</c:v>
                </c:pt>
                <c:pt idx="1">
                  <c:v>10.9</c:v>
                </c:pt>
                <c:pt idx="2">
                  <c:v>7.6</c:v>
                </c:pt>
                <c:pt idx="3" formatCode="0.0">
                  <c:v>5</c:v>
                </c:pt>
                <c:pt idx="4">
                  <c:v>7.1</c:v>
                </c:pt>
                <c:pt idx="5">
                  <c:v>5.8</c:v>
                </c:pt>
                <c:pt idx="6">
                  <c:v>6.7</c:v>
                </c:pt>
              </c:numCache>
            </c:numRef>
          </c:val>
        </c:ser>
        <c:dLbls>
          <c:showLegendKey val="0"/>
          <c:showVal val="1"/>
          <c:showCatName val="0"/>
          <c:showSerName val="0"/>
          <c:showPercent val="0"/>
          <c:showBubbleSize val="0"/>
        </c:dLbls>
        <c:gapWidth val="60"/>
        <c:shape val="box"/>
        <c:axId val="34194176"/>
        <c:axId val="34195712"/>
        <c:axId val="0"/>
      </c:bar3DChart>
      <c:catAx>
        <c:axId val="34194176"/>
        <c:scaling>
          <c:orientation val="minMax"/>
        </c:scaling>
        <c:delete val="0"/>
        <c:axPos val="b"/>
        <c:numFmt formatCode="General" sourceLinked="1"/>
        <c:majorTickMark val="out"/>
        <c:minorTickMark val="none"/>
        <c:tickLblPos val="low"/>
        <c:spPr>
          <a:ln w="3551">
            <a:solidFill>
              <a:schemeClr val="tx1"/>
            </a:solidFill>
            <a:prstDash val="solid"/>
          </a:ln>
        </c:spPr>
        <c:txPr>
          <a:bodyPr rot="0" vert="horz"/>
          <a:lstStyle/>
          <a:p>
            <a:pPr>
              <a:defRPr lang="es-MX" sz="1400" b="1" i="0" u="none" strike="noStrike" baseline="0">
                <a:solidFill>
                  <a:schemeClr val="bg1"/>
                </a:solidFill>
                <a:latin typeface="Times New Roman"/>
                <a:ea typeface="Times New Roman"/>
                <a:cs typeface="Times New Roman"/>
              </a:defRPr>
            </a:pPr>
            <a:endParaRPr lang="es-MX"/>
          </a:p>
        </c:txPr>
        <c:crossAx val="34195712"/>
        <c:crosses val="autoZero"/>
        <c:auto val="1"/>
        <c:lblAlgn val="ctr"/>
        <c:lblOffset val="100"/>
        <c:tickLblSkip val="1"/>
        <c:tickMarkSkip val="1"/>
        <c:noMultiLvlLbl val="0"/>
      </c:catAx>
      <c:valAx>
        <c:axId val="34195712"/>
        <c:scaling>
          <c:orientation val="minMax"/>
          <c:max val="30"/>
          <c:min val="0"/>
        </c:scaling>
        <c:delete val="0"/>
        <c:axPos val="l"/>
        <c:title>
          <c:tx>
            <c:rich>
              <a:bodyPr rot="0" vert="horz"/>
              <a:lstStyle/>
              <a:p>
                <a:pPr algn="ctr">
                  <a:defRPr lang="es-MX" sz="2000" b="1" i="0" u="none" strike="noStrike" baseline="0">
                    <a:solidFill>
                      <a:schemeClr val="bg1"/>
                    </a:solidFill>
                    <a:latin typeface="Times New Roman"/>
                    <a:ea typeface="Times New Roman"/>
                    <a:cs typeface="Times New Roman"/>
                  </a:defRPr>
                </a:pPr>
                <a:r>
                  <a:rPr lang="es-MX" sz="2000" dirty="0">
                    <a:solidFill>
                      <a:schemeClr val="bg1"/>
                    </a:solidFill>
                  </a:rPr>
                  <a:t>%</a:t>
                </a:r>
              </a:p>
            </c:rich>
          </c:tx>
          <c:layout>
            <c:manualLayout>
              <c:xMode val="edge"/>
              <c:yMode val="edge"/>
              <c:x val="5.2404466390853696E-4"/>
              <c:y val="0.40051404565809601"/>
            </c:manualLayout>
          </c:layout>
          <c:overlay val="0"/>
          <c:spPr>
            <a:noFill/>
            <a:ln w="28412">
              <a:noFill/>
            </a:ln>
          </c:spPr>
        </c:title>
        <c:numFmt formatCode="0" sourceLinked="0"/>
        <c:majorTickMark val="out"/>
        <c:minorTickMark val="none"/>
        <c:tickLblPos val="nextTo"/>
        <c:spPr>
          <a:ln w="3551">
            <a:solidFill>
              <a:schemeClr val="tx1"/>
            </a:solidFill>
            <a:prstDash val="solid"/>
          </a:ln>
        </c:spPr>
        <c:txPr>
          <a:bodyPr rot="0" vert="horz"/>
          <a:lstStyle/>
          <a:p>
            <a:pPr>
              <a:defRPr lang="es-MX" sz="1800" b="1" i="0" u="none" strike="noStrike" baseline="0">
                <a:solidFill>
                  <a:schemeClr val="bg1"/>
                </a:solidFill>
                <a:latin typeface="Times New Roman"/>
                <a:ea typeface="Times New Roman"/>
                <a:cs typeface="Times New Roman"/>
              </a:defRPr>
            </a:pPr>
            <a:endParaRPr lang="es-MX"/>
          </a:p>
        </c:txPr>
        <c:crossAx val="34194176"/>
        <c:crosses val="autoZero"/>
        <c:crossBetween val="between"/>
        <c:majorUnit val="5"/>
        <c:minorUnit val="5"/>
      </c:valAx>
      <c:spPr>
        <a:noFill/>
        <a:ln w="28412">
          <a:noFill/>
        </a:ln>
      </c:spPr>
    </c:plotArea>
    <c:legend>
      <c:legendPos val="b"/>
      <c:layout>
        <c:manualLayout>
          <c:xMode val="edge"/>
          <c:yMode val="edge"/>
          <c:x val="1.2146892655367199E-2"/>
          <c:y val="0.90513802034560997"/>
          <c:w val="0.97231638418079103"/>
          <c:h val="4.97665020685161E-2"/>
        </c:manualLayout>
      </c:layout>
      <c:overlay val="0"/>
      <c:spPr>
        <a:noFill/>
        <a:ln w="28412">
          <a:noFill/>
        </a:ln>
      </c:spPr>
      <c:txPr>
        <a:bodyPr/>
        <a:lstStyle/>
        <a:p>
          <a:pPr>
            <a:defRPr lang="es-MX" sz="1800" b="1" i="0" u="none" strike="noStrike" baseline="0">
              <a:solidFill>
                <a:schemeClr val="bg1"/>
              </a:solidFill>
              <a:latin typeface="Times New Roman"/>
              <a:ea typeface="Times New Roman"/>
              <a:cs typeface="Times New Roman"/>
            </a:defRPr>
          </a:pPr>
          <a:endParaRPr lang="es-MX"/>
        </a:p>
      </c:txPr>
    </c:legend>
    <c:plotVisOnly val="1"/>
    <c:dispBlanksAs val="gap"/>
    <c:showDLblsOverMax val="0"/>
  </c:chart>
  <c:spPr>
    <a:noFill/>
    <a:ln>
      <a:noFill/>
    </a:ln>
  </c:spPr>
  <c:txPr>
    <a:bodyPr/>
    <a:lstStyle/>
    <a:p>
      <a:pPr>
        <a:defRPr sz="1818" b="1" i="0" u="none" strike="noStrike" baseline="0">
          <a:solidFill>
            <a:schemeClr val="tx1"/>
          </a:solidFill>
          <a:latin typeface="Times New Roman"/>
          <a:ea typeface="Times New Roman"/>
          <a:cs typeface="Times New Roman"/>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50"/>
      <c:rAngAx val="1"/>
    </c:view3D>
    <c:floor>
      <c:thickness val="0"/>
      <c:spPr>
        <a:solidFill>
          <a:srgbClr val="EEECE1">
            <a:lumMod val="50000"/>
            <a:alpha val="50000"/>
          </a:srgbClr>
        </a:solidFill>
        <a:ln w="12700">
          <a:solidFill>
            <a:schemeClr val="bg2">
              <a:lumMod val="10000"/>
            </a:schemeClr>
          </a:solidFill>
        </a:ln>
      </c:spPr>
    </c:floor>
    <c:sideWall>
      <c:thickness val="0"/>
      <c:spPr>
        <a:solidFill>
          <a:schemeClr val="bg2">
            <a:lumMod val="50000"/>
            <a:alpha val="50000"/>
          </a:schemeClr>
        </a:solidFill>
        <a:ln w="12700">
          <a:solidFill>
            <a:schemeClr val="bg2">
              <a:lumMod val="10000"/>
            </a:schemeClr>
          </a:solidFill>
        </a:ln>
      </c:spPr>
    </c:sideWall>
    <c:backWall>
      <c:thickness val="0"/>
      <c:spPr>
        <a:noFill/>
        <a:ln w="25400">
          <a:noFill/>
        </a:ln>
      </c:spPr>
    </c:backWall>
    <c:plotArea>
      <c:layout>
        <c:manualLayout>
          <c:layoutTarget val="inner"/>
          <c:xMode val="edge"/>
          <c:yMode val="edge"/>
          <c:x val="0.124871835465011"/>
          <c:y val="0.14888710392167101"/>
          <c:w val="0.87465122415254204"/>
          <c:h val="0.68482667980134204"/>
        </c:manualLayout>
      </c:layout>
      <c:bar3DChart>
        <c:barDir val="col"/>
        <c:grouping val="clustered"/>
        <c:varyColors val="0"/>
        <c:ser>
          <c:idx val="0"/>
          <c:order val="0"/>
          <c:tx>
            <c:strRef>
              <c:f>Hoja1!$B$1</c:f>
              <c:strCache>
                <c:ptCount val="1"/>
                <c:pt idx="0">
                  <c:v>TOTAL</c:v>
                </c:pt>
              </c:strCache>
            </c:strRef>
          </c:tx>
          <c:spPr>
            <a:solidFill>
              <a:schemeClr val="accent3">
                <a:lumMod val="60000"/>
                <a:lumOff val="40000"/>
              </a:schemeClr>
            </a:solidFill>
          </c:spPr>
          <c:invertIfNegative val="0"/>
          <c:dLbls>
            <c:dLbl>
              <c:idx val="0"/>
              <c:layout>
                <c:manualLayout>
                  <c:x val="7.3413167104112199E-3"/>
                  <c:y val="-2.0943032361475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6640419947507097E-3"/>
                  <c:y val="-1.713508563944899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207239720035E-2"/>
                  <c:y val="-2.284693076585889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4531933508312497E-3"/>
                  <c:y val="-1.1423390426299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97529753225292E-2"/>
                  <c:y val="-1.523133714832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2574955908289101E-2"/>
                  <c:y val="-1.1423390426299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1287477954144601E-2"/>
                  <c:y val="-1.1423390426299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CUALQUIER DROGA</c:v>
                </c:pt>
                <c:pt idx="1">
                  <c:v>MARIHUANA</c:v>
                </c:pt>
                <c:pt idx="2">
                  <c:v>INHALABLES</c:v>
                </c:pt>
                <c:pt idx="3">
                  <c:v>OTRAS DROGAS</c:v>
                </c:pt>
              </c:strCache>
            </c:strRef>
          </c:cat>
          <c:val>
            <c:numRef>
              <c:f>Hoja1!$B$2:$B$5</c:f>
              <c:numCache>
                <c:formatCode>General</c:formatCode>
                <c:ptCount val="4"/>
                <c:pt idx="0">
                  <c:v>3.3</c:v>
                </c:pt>
                <c:pt idx="1">
                  <c:v>2.2999999999999998</c:v>
                </c:pt>
                <c:pt idx="2">
                  <c:v>1.8</c:v>
                </c:pt>
                <c:pt idx="3">
                  <c:v>1.6</c:v>
                </c:pt>
              </c:numCache>
            </c:numRef>
          </c:val>
        </c:ser>
        <c:ser>
          <c:idx val="1"/>
          <c:order val="1"/>
          <c:tx>
            <c:strRef>
              <c:f>Hoja1!$C$1</c:f>
              <c:strCache>
                <c:ptCount val="1"/>
                <c:pt idx="0">
                  <c:v>HOMBRES</c:v>
                </c:pt>
              </c:strCache>
            </c:strRef>
          </c:tx>
          <c:spPr>
            <a:solidFill>
              <a:schemeClr val="accent5">
                <a:lumMod val="60000"/>
                <a:lumOff val="40000"/>
              </a:schemeClr>
            </a:solidFill>
          </c:spPr>
          <c:invertIfNegative val="0"/>
          <c:dLbls>
            <c:dLbl>
              <c:idx val="0"/>
              <c:layout>
                <c:manualLayout>
                  <c:x val="2.0833333333333301E-2"/>
                  <c:y val="-2.284678085259870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833333333333402E-2"/>
                  <c:y val="-2.094288244821549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833333333333301E-2"/>
                  <c:y val="-2.094288244821549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833333333333301E-2"/>
                  <c:y val="-1.71350856394489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b="0">
                    <a:solidFill>
                      <a:schemeClr val="bg1"/>
                    </a:solidFill>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CUALQUIER DROGA</c:v>
                </c:pt>
                <c:pt idx="1">
                  <c:v>MARIHUANA</c:v>
                </c:pt>
                <c:pt idx="2">
                  <c:v>INHALABLES</c:v>
                </c:pt>
                <c:pt idx="3">
                  <c:v>OTRAS DROGAS</c:v>
                </c:pt>
              </c:strCache>
            </c:strRef>
          </c:cat>
          <c:val>
            <c:numRef>
              <c:f>Hoja1!$C$2:$C$5</c:f>
              <c:numCache>
                <c:formatCode>0.0</c:formatCode>
                <c:ptCount val="4"/>
                <c:pt idx="0">
                  <c:v>4.7</c:v>
                </c:pt>
                <c:pt idx="1">
                  <c:v>3.4</c:v>
                </c:pt>
                <c:pt idx="2">
                  <c:v>2.7</c:v>
                </c:pt>
                <c:pt idx="3">
                  <c:v>2.4</c:v>
                </c:pt>
              </c:numCache>
            </c:numRef>
          </c:val>
        </c:ser>
        <c:ser>
          <c:idx val="2"/>
          <c:order val="2"/>
          <c:tx>
            <c:strRef>
              <c:f>Hoja1!$D$1</c:f>
              <c:strCache>
                <c:ptCount val="1"/>
                <c:pt idx="0">
                  <c:v>MUJERES</c:v>
                </c:pt>
              </c:strCache>
            </c:strRef>
          </c:tx>
          <c:spPr>
            <a:solidFill>
              <a:srgbClr val="D669D0"/>
            </a:solidFill>
          </c:spPr>
          <c:invertIfNegative val="0"/>
          <c:dLbls>
            <c:dLbl>
              <c:idx val="0"/>
              <c:layout>
                <c:manualLayout>
                  <c:x val="2.2222222222222199E-2"/>
                  <c:y val="-2.47506792569818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36111111111111E-2"/>
                  <c:y val="-2.47508291702421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36111111111111E-2"/>
                  <c:y val="-2.6654577661365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2222222222222199E-2"/>
                  <c:y val="-1.90389840438322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lgn="ctr">
                  <a:defRPr lang="es-ES" sz="1600" b="1"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CUALQUIER DROGA</c:v>
                </c:pt>
                <c:pt idx="1">
                  <c:v>MARIHUANA</c:v>
                </c:pt>
                <c:pt idx="2">
                  <c:v>INHALABLES</c:v>
                </c:pt>
                <c:pt idx="3">
                  <c:v>OTRAS DROGAS</c:v>
                </c:pt>
              </c:strCache>
            </c:strRef>
          </c:cat>
          <c:val>
            <c:numRef>
              <c:f>Hoja1!$D$2:$D$5</c:f>
              <c:numCache>
                <c:formatCode>General</c:formatCode>
                <c:ptCount val="4"/>
                <c:pt idx="0">
                  <c:v>1.7</c:v>
                </c:pt>
                <c:pt idx="1">
                  <c:v>1.1000000000000001</c:v>
                </c:pt>
                <c:pt idx="2">
                  <c:v>0.9</c:v>
                </c:pt>
                <c:pt idx="3">
                  <c:v>0.8</c:v>
                </c:pt>
              </c:numCache>
            </c:numRef>
          </c:val>
        </c:ser>
        <c:dLbls>
          <c:showLegendKey val="0"/>
          <c:showVal val="0"/>
          <c:showCatName val="0"/>
          <c:showSerName val="0"/>
          <c:showPercent val="0"/>
          <c:showBubbleSize val="0"/>
        </c:dLbls>
        <c:gapWidth val="150"/>
        <c:shape val="box"/>
        <c:axId val="32122368"/>
        <c:axId val="32123904"/>
        <c:axId val="0"/>
      </c:bar3DChart>
      <c:catAx>
        <c:axId val="32122368"/>
        <c:scaling>
          <c:orientation val="minMax"/>
        </c:scaling>
        <c:delete val="0"/>
        <c:axPos val="b"/>
        <c:numFmt formatCode="General" sourceLinked="1"/>
        <c:majorTickMark val="none"/>
        <c:minorTickMark val="none"/>
        <c:tickLblPos val="nextTo"/>
        <c:spPr>
          <a:ln>
            <a:solidFill>
              <a:schemeClr val="accent2">
                <a:lumMod val="50000"/>
              </a:schemeClr>
            </a:solidFill>
          </a:ln>
        </c:spPr>
        <c:txPr>
          <a:bodyPr rot="0"/>
          <a:lstStyle/>
          <a:p>
            <a:pPr>
              <a:defRPr lang="es-MX" sz="1200" b="1" i="0" baseline="0">
                <a:ln>
                  <a:noFill/>
                </a:ln>
                <a:solidFill>
                  <a:schemeClr val="bg1"/>
                </a:solidFill>
                <a:latin typeface="Calibri" pitchFamily="34" charset="0"/>
                <a:cs typeface="Times New Roman" pitchFamily="18" charset="0"/>
              </a:defRPr>
            </a:pPr>
            <a:endParaRPr lang="es-MX"/>
          </a:p>
        </c:txPr>
        <c:crossAx val="32123904"/>
        <c:crosses val="autoZero"/>
        <c:auto val="1"/>
        <c:lblAlgn val="ctr"/>
        <c:lblOffset val="100"/>
        <c:noMultiLvlLbl val="0"/>
      </c:catAx>
      <c:valAx>
        <c:axId val="32123904"/>
        <c:scaling>
          <c:orientation val="minMax"/>
          <c:max val="5"/>
          <c:min val="0"/>
        </c:scaling>
        <c:delete val="0"/>
        <c:axPos val="l"/>
        <c:title>
          <c:tx>
            <c:rich>
              <a:bodyPr rot="0" vert="wordArtVert"/>
              <a:lstStyle/>
              <a:p>
                <a:pPr algn="ctr">
                  <a:defRPr lang="es-MX" sz="1794" b="1" i="0" u="none" strike="noStrike" baseline="0">
                    <a:solidFill>
                      <a:schemeClr val="bg1"/>
                    </a:solidFill>
                    <a:latin typeface="Calibri"/>
                    <a:ea typeface="Calibri"/>
                    <a:cs typeface="Calibri"/>
                  </a:defRPr>
                </a:pPr>
                <a:r>
                  <a:rPr lang="es-MX" dirty="0">
                    <a:solidFill>
                      <a:schemeClr val="bg1"/>
                    </a:solidFill>
                  </a:rPr>
                  <a:t>%</a:t>
                </a:r>
              </a:p>
            </c:rich>
          </c:tx>
          <c:layout>
            <c:manualLayout>
              <c:xMode val="edge"/>
              <c:yMode val="edge"/>
              <c:x val="4.17611548556431E-2"/>
              <c:y val="0.50462647312265096"/>
            </c:manualLayout>
          </c:layout>
          <c:overlay val="0"/>
        </c:title>
        <c:numFmt formatCode="0" sourceLinked="0"/>
        <c:majorTickMark val="none"/>
        <c:minorTickMark val="none"/>
        <c:tickLblPos val="nextTo"/>
        <c:txPr>
          <a:bodyPr/>
          <a:lstStyle/>
          <a:p>
            <a:pPr>
              <a:defRPr lang="es-MX" b="1" cap="none" spc="0">
                <a:ln w="10541" cmpd="sng">
                  <a:noFill/>
                  <a:prstDash val="solid"/>
                </a:ln>
                <a:solidFill>
                  <a:schemeClr val="bg1"/>
                </a:solidFill>
                <a:effectLst/>
              </a:defRPr>
            </a:pPr>
            <a:endParaRPr lang="es-MX"/>
          </a:p>
        </c:txPr>
        <c:crossAx val="32122368"/>
        <c:crosses val="autoZero"/>
        <c:crossBetween val="between"/>
        <c:majorUnit val="1"/>
      </c:valAx>
      <c:spPr>
        <a:noFill/>
        <a:ln w="25390">
          <a:noFill/>
        </a:ln>
      </c:spPr>
    </c:plotArea>
    <c:legend>
      <c:legendPos val="b"/>
      <c:layout/>
      <c:overlay val="0"/>
      <c:txPr>
        <a:bodyPr/>
        <a:lstStyle/>
        <a:p>
          <a:pPr>
            <a:defRPr b="1">
              <a:solidFill>
                <a:schemeClr val="bg1"/>
              </a:solidFill>
            </a:defRPr>
          </a:pPr>
          <a:endParaRPr lang="es-MX"/>
        </a:p>
      </c:txPr>
    </c:legend>
    <c:plotVisOnly val="1"/>
    <c:dispBlanksAs val="gap"/>
    <c:showDLblsOverMax val="0"/>
  </c:chart>
  <c:txPr>
    <a:bodyPr/>
    <a:lstStyle/>
    <a:p>
      <a:pPr>
        <a:defRPr sz="1798"/>
      </a:pPr>
      <a:endParaRPr lang="es-MX"/>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739494386741202E-2"/>
          <c:y val="4.9960875984252001E-2"/>
          <c:w val="0.83189947193065505"/>
          <c:h val="0.72613041338582895"/>
        </c:manualLayout>
      </c:layout>
      <c:lineChart>
        <c:grouping val="standard"/>
        <c:varyColors val="0"/>
        <c:ser>
          <c:idx val="0"/>
          <c:order val="0"/>
          <c:tx>
            <c:strRef>
              <c:f>Hoja1!$B$1</c:f>
              <c:strCache>
                <c:ptCount val="1"/>
                <c:pt idx="0">
                  <c:v>Mariguana con riesgo de dependencia</c:v>
                </c:pt>
              </c:strCache>
            </c:strRef>
          </c:tx>
          <c:cat>
            <c:strRef>
              <c:f>Hoja1!$A$2:$A$36</c:f>
              <c:strCach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strCache>
            </c:strRef>
          </c:cat>
          <c:val>
            <c:numRef>
              <c:f>Hoja1!$B$2:$B$36</c:f>
              <c:numCache>
                <c:formatCode>0.0</c:formatCode>
                <c:ptCount val="35"/>
                <c:pt idx="0">
                  <c:v>0</c:v>
                </c:pt>
                <c:pt idx="1">
                  <c:v>0</c:v>
                </c:pt>
                <c:pt idx="2">
                  <c:v>0</c:v>
                </c:pt>
                <c:pt idx="3">
                  <c:v>0</c:v>
                </c:pt>
                <c:pt idx="4">
                  <c:v>0</c:v>
                </c:pt>
                <c:pt idx="5">
                  <c:v>0</c:v>
                </c:pt>
                <c:pt idx="6">
                  <c:v>0</c:v>
                </c:pt>
                <c:pt idx="7">
                  <c:v>3.27493216922888</c:v>
                </c:pt>
                <c:pt idx="8">
                  <c:v>16.591125713439869</c:v>
                </c:pt>
                <c:pt idx="9">
                  <c:v>32.584913570680243</c:v>
                </c:pt>
                <c:pt idx="10">
                  <c:v>53.003336721256403</c:v>
                </c:pt>
                <c:pt idx="11">
                  <c:v>88.624440925215865</c:v>
                </c:pt>
                <c:pt idx="12">
                  <c:v>92.977874804473387</c:v>
                </c:pt>
                <c:pt idx="13">
                  <c:v>97.485945825147454</c:v>
                </c:pt>
                <c:pt idx="14">
                  <c:v>97.485945825147454</c:v>
                </c:pt>
                <c:pt idx="15">
                  <c:v>97.485945825147454</c:v>
                </c:pt>
                <c:pt idx="16">
                  <c:v>97.485945825147454</c:v>
                </c:pt>
                <c:pt idx="17">
                  <c:v>97.485945825147454</c:v>
                </c:pt>
                <c:pt idx="18">
                  <c:v>97.485945825147454</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numCache>
            </c:numRef>
          </c:val>
          <c:smooth val="0"/>
        </c:ser>
        <c:ser>
          <c:idx val="1"/>
          <c:order val="1"/>
          <c:tx>
            <c:strRef>
              <c:f>Hoja1!$C$1</c:f>
              <c:strCache>
                <c:ptCount val="1"/>
                <c:pt idx="0">
                  <c:v>Mariguana sin risgo de dependencia</c:v>
                </c:pt>
              </c:strCache>
            </c:strRef>
          </c:tx>
          <c:cat>
            <c:strRef>
              <c:f>Hoja1!$A$2:$A$36</c:f>
              <c:strCach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strCache>
            </c:strRef>
          </c:cat>
          <c:val>
            <c:numRef>
              <c:f>Hoja1!$C$2:$C$36</c:f>
              <c:numCache>
                <c:formatCode>0.0</c:formatCode>
                <c:ptCount val="35"/>
                <c:pt idx="0">
                  <c:v>0</c:v>
                </c:pt>
                <c:pt idx="1">
                  <c:v>0</c:v>
                </c:pt>
                <c:pt idx="2">
                  <c:v>0</c:v>
                </c:pt>
                <c:pt idx="3">
                  <c:v>0</c:v>
                </c:pt>
                <c:pt idx="4">
                  <c:v>0.32651466108726801</c:v>
                </c:pt>
                <c:pt idx="5">
                  <c:v>0.77002265199152398</c:v>
                </c:pt>
                <c:pt idx="6">
                  <c:v>1.6767210807866071</c:v>
                </c:pt>
                <c:pt idx="7">
                  <c:v>4.4154526733133297</c:v>
                </c:pt>
                <c:pt idx="8">
                  <c:v>9.8338182859526118</c:v>
                </c:pt>
                <c:pt idx="9">
                  <c:v>19.999223465894168</c:v>
                </c:pt>
                <c:pt idx="10">
                  <c:v>26.922044348521769</c:v>
                </c:pt>
                <c:pt idx="11">
                  <c:v>50.317681497342917</c:v>
                </c:pt>
                <c:pt idx="12">
                  <c:v>62.088317873984778</c:v>
                </c:pt>
                <c:pt idx="13">
                  <c:v>67.757570178819975</c:v>
                </c:pt>
                <c:pt idx="14">
                  <c:v>76.11312902355148</c:v>
                </c:pt>
                <c:pt idx="15">
                  <c:v>82.012390640023938</c:v>
                </c:pt>
                <c:pt idx="16">
                  <c:v>85.872150867589411</c:v>
                </c:pt>
                <c:pt idx="17">
                  <c:v>88.106163360316799</c:v>
                </c:pt>
                <c:pt idx="18">
                  <c:v>89.384890103395179</c:v>
                </c:pt>
                <c:pt idx="19">
                  <c:v>91.63009286713293</c:v>
                </c:pt>
                <c:pt idx="20">
                  <c:v>92.032621386853876</c:v>
                </c:pt>
                <c:pt idx="21">
                  <c:v>93.634470843461031</c:v>
                </c:pt>
                <c:pt idx="22">
                  <c:v>96.35596801067787</c:v>
                </c:pt>
                <c:pt idx="23">
                  <c:v>96.35596801067787</c:v>
                </c:pt>
                <c:pt idx="24">
                  <c:v>96.991266765609197</c:v>
                </c:pt>
                <c:pt idx="25">
                  <c:v>96.991266765609197</c:v>
                </c:pt>
                <c:pt idx="26">
                  <c:v>97.238144074650577</c:v>
                </c:pt>
                <c:pt idx="27">
                  <c:v>97.238144074650577</c:v>
                </c:pt>
                <c:pt idx="28">
                  <c:v>97.474875468670632</c:v>
                </c:pt>
                <c:pt idx="29">
                  <c:v>97.745388115598033</c:v>
                </c:pt>
                <c:pt idx="30">
                  <c:v>97.745388115598033</c:v>
                </c:pt>
                <c:pt idx="31">
                  <c:v>97.764112272961611</c:v>
                </c:pt>
                <c:pt idx="32">
                  <c:v>98.580022517299426</c:v>
                </c:pt>
                <c:pt idx="33">
                  <c:v>98.580022517299426</c:v>
                </c:pt>
                <c:pt idx="34">
                  <c:v>99.729862064650746</c:v>
                </c:pt>
              </c:numCache>
            </c:numRef>
          </c:val>
          <c:smooth val="0"/>
        </c:ser>
        <c:ser>
          <c:idx val="2"/>
          <c:order val="2"/>
          <c:tx>
            <c:strRef>
              <c:f>Hoja1!$D$1</c:f>
              <c:strCache>
                <c:ptCount val="1"/>
                <c:pt idx="0">
                  <c:v>Otras Drogas con riesgo de dependencia</c:v>
                </c:pt>
              </c:strCache>
            </c:strRef>
          </c:tx>
          <c:cat>
            <c:strRef>
              <c:f>Hoja1!$A$2:$A$36</c:f>
              <c:strCach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strCache>
            </c:strRef>
          </c:cat>
          <c:val>
            <c:numRef>
              <c:f>Hoja1!$D$2:$D$36</c:f>
              <c:numCache>
                <c:formatCode>0.0</c:formatCode>
                <c:ptCount val="35"/>
                <c:pt idx="0">
                  <c:v>0</c:v>
                </c:pt>
                <c:pt idx="1">
                  <c:v>0</c:v>
                </c:pt>
                <c:pt idx="2">
                  <c:v>0</c:v>
                </c:pt>
                <c:pt idx="3">
                  <c:v>0</c:v>
                </c:pt>
                <c:pt idx="4">
                  <c:v>0</c:v>
                </c:pt>
                <c:pt idx="5">
                  <c:v>0</c:v>
                </c:pt>
                <c:pt idx="6">
                  <c:v>7.3746084300661714</c:v>
                </c:pt>
                <c:pt idx="7">
                  <c:v>10.560946561929279</c:v>
                </c:pt>
                <c:pt idx="8">
                  <c:v>13.18315183908261</c:v>
                </c:pt>
                <c:pt idx="9">
                  <c:v>19.856095260759101</c:v>
                </c:pt>
                <c:pt idx="10">
                  <c:v>30.84489897185091</c:v>
                </c:pt>
                <c:pt idx="11">
                  <c:v>36.6507321102983</c:v>
                </c:pt>
                <c:pt idx="12">
                  <c:v>71.775394723960744</c:v>
                </c:pt>
                <c:pt idx="13">
                  <c:v>84.582707872315865</c:v>
                </c:pt>
                <c:pt idx="14">
                  <c:v>86.850312891620163</c:v>
                </c:pt>
                <c:pt idx="15">
                  <c:v>97.160529927037715</c:v>
                </c:pt>
                <c:pt idx="16">
                  <c:v>98.561029656539603</c:v>
                </c:pt>
                <c:pt idx="17">
                  <c:v>98.561029656539603</c:v>
                </c:pt>
                <c:pt idx="18">
                  <c:v>98.561029656539603</c:v>
                </c:pt>
                <c:pt idx="19">
                  <c:v>99.719402433598759</c:v>
                </c:pt>
                <c:pt idx="20">
                  <c:v>99.719402433598759</c:v>
                </c:pt>
                <c:pt idx="21">
                  <c:v>99.719402433598759</c:v>
                </c:pt>
                <c:pt idx="22">
                  <c:v>99.719402433598759</c:v>
                </c:pt>
                <c:pt idx="23">
                  <c:v>99.719402433598759</c:v>
                </c:pt>
                <c:pt idx="24">
                  <c:v>99.719402433598759</c:v>
                </c:pt>
                <c:pt idx="25">
                  <c:v>99.719402433598759</c:v>
                </c:pt>
                <c:pt idx="26">
                  <c:v>100</c:v>
                </c:pt>
                <c:pt idx="27">
                  <c:v>100</c:v>
                </c:pt>
                <c:pt idx="28">
                  <c:v>100</c:v>
                </c:pt>
                <c:pt idx="29">
                  <c:v>100</c:v>
                </c:pt>
                <c:pt idx="30">
                  <c:v>100</c:v>
                </c:pt>
                <c:pt idx="31">
                  <c:v>100</c:v>
                </c:pt>
                <c:pt idx="32">
                  <c:v>100</c:v>
                </c:pt>
                <c:pt idx="33">
                  <c:v>100</c:v>
                </c:pt>
                <c:pt idx="34">
                  <c:v>100</c:v>
                </c:pt>
              </c:numCache>
            </c:numRef>
          </c:val>
          <c:smooth val="0"/>
        </c:ser>
        <c:ser>
          <c:idx val="3"/>
          <c:order val="3"/>
          <c:tx>
            <c:strRef>
              <c:f>Hoja1!$E$1</c:f>
              <c:strCache>
                <c:ptCount val="1"/>
                <c:pt idx="0">
                  <c:v>Otras srogas sin riesgo de Dependencia</c:v>
                </c:pt>
              </c:strCache>
            </c:strRef>
          </c:tx>
          <c:cat>
            <c:strRef>
              <c:f>Hoja1!$A$2:$A$36</c:f>
              <c:strCache>
                <c:ptCount val="35"/>
                <c:pt idx="0">
                  <c:v>6</c:v>
                </c:pt>
                <c:pt idx="1">
                  <c:v>7</c:v>
                </c:pt>
                <c:pt idx="2">
                  <c:v>8</c:v>
                </c:pt>
                <c:pt idx="3">
                  <c:v>9</c:v>
                </c:pt>
                <c:pt idx="4">
                  <c:v>10</c:v>
                </c:pt>
                <c:pt idx="5">
                  <c:v>11</c:v>
                </c:pt>
                <c:pt idx="6">
                  <c:v>12</c:v>
                </c:pt>
                <c:pt idx="7">
                  <c:v>13</c:v>
                </c:pt>
                <c:pt idx="8">
                  <c:v>14</c:v>
                </c:pt>
                <c:pt idx="9">
                  <c:v>15</c:v>
                </c:pt>
                <c:pt idx="10">
                  <c:v>16</c:v>
                </c:pt>
                <c:pt idx="11">
                  <c:v>17</c:v>
                </c:pt>
                <c:pt idx="12">
                  <c:v>18</c:v>
                </c:pt>
                <c:pt idx="13">
                  <c:v>19</c:v>
                </c:pt>
                <c:pt idx="14">
                  <c:v>20</c:v>
                </c:pt>
                <c:pt idx="15">
                  <c:v>21</c:v>
                </c:pt>
                <c:pt idx="16">
                  <c:v>22</c:v>
                </c:pt>
                <c:pt idx="17">
                  <c:v>23</c:v>
                </c:pt>
                <c:pt idx="18">
                  <c:v>24</c:v>
                </c:pt>
                <c:pt idx="19">
                  <c:v>25</c:v>
                </c:pt>
                <c:pt idx="20">
                  <c:v>26</c:v>
                </c:pt>
                <c:pt idx="21">
                  <c:v>27</c:v>
                </c:pt>
                <c:pt idx="22">
                  <c:v>28</c:v>
                </c:pt>
                <c:pt idx="23">
                  <c:v>29</c:v>
                </c:pt>
                <c:pt idx="24">
                  <c:v>30</c:v>
                </c:pt>
                <c:pt idx="25">
                  <c:v>31</c:v>
                </c:pt>
                <c:pt idx="26">
                  <c:v>32</c:v>
                </c:pt>
                <c:pt idx="27">
                  <c:v>33</c:v>
                </c:pt>
                <c:pt idx="28">
                  <c:v>34</c:v>
                </c:pt>
                <c:pt idx="29">
                  <c:v>35</c:v>
                </c:pt>
                <c:pt idx="30">
                  <c:v>36</c:v>
                </c:pt>
                <c:pt idx="31">
                  <c:v>37</c:v>
                </c:pt>
                <c:pt idx="32">
                  <c:v>38</c:v>
                </c:pt>
                <c:pt idx="33">
                  <c:v>39</c:v>
                </c:pt>
                <c:pt idx="34">
                  <c:v>40</c:v>
                </c:pt>
              </c:strCache>
            </c:strRef>
          </c:cat>
          <c:val>
            <c:numRef>
              <c:f>Hoja1!$E$2:$E$36</c:f>
              <c:numCache>
                <c:formatCode>0.0</c:formatCode>
                <c:ptCount val="35"/>
                <c:pt idx="0">
                  <c:v>7.9406430977237097E-2</c:v>
                </c:pt>
                <c:pt idx="1">
                  <c:v>7.9406430977237097E-2</c:v>
                </c:pt>
                <c:pt idx="2">
                  <c:v>0.15799732593905799</c:v>
                </c:pt>
                <c:pt idx="3">
                  <c:v>0.33644603705968501</c:v>
                </c:pt>
                <c:pt idx="4">
                  <c:v>0.33644603705968501</c:v>
                </c:pt>
                <c:pt idx="5">
                  <c:v>3.9192649007125051</c:v>
                </c:pt>
                <c:pt idx="6">
                  <c:v>4.0675582392099434</c:v>
                </c:pt>
                <c:pt idx="7">
                  <c:v>6.4790450086294129</c:v>
                </c:pt>
                <c:pt idx="8">
                  <c:v>11.05057104696998</c:v>
                </c:pt>
                <c:pt idx="9">
                  <c:v>17.598037314167119</c:v>
                </c:pt>
                <c:pt idx="10">
                  <c:v>21.689043360832152</c:v>
                </c:pt>
                <c:pt idx="11">
                  <c:v>27.92347874772058</c:v>
                </c:pt>
                <c:pt idx="12">
                  <c:v>38.144663842515222</c:v>
                </c:pt>
                <c:pt idx="13">
                  <c:v>45.728888341144227</c:v>
                </c:pt>
                <c:pt idx="14">
                  <c:v>59.344282368388903</c:v>
                </c:pt>
                <c:pt idx="15">
                  <c:v>61.945564814288197</c:v>
                </c:pt>
                <c:pt idx="16">
                  <c:v>68.263670554486097</c:v>
                </c:pt>
                <c:pt idx="17">
                  <c:v>71.010297736719778</c:v>
                </c:pt>
                <c:pt idx="18">
                  <c:v>72.616760108057008</c:v>
                </c:pt>
                <c:pt idx="19">
                  <c:v>75.318990875099487</c:v>
                </c:pt>
                <c:pt idx="20">
                  <c:v>77.655213238147624</c:v>
                </c:pt>
                <c:pt idx="21">
                  <c:v>79.386444732322246</c:v>
                </c:pt>
                <c:pt idx="22">
                  <c:v>82.537173687092107</c:v>
                </c:pt>
                <c:pt idx="23">
                  <c:v>83.834855566917426</c:v>
                </c:pt>
                <c:pt idx="24">
                  <c:v>87.051259604667493</c:v>
                </c:pt>
                <c:pt idx="25">
                  <c:v>88.569560043869373</c:v>
                </c:pt>
                <c:pt idx="26">
                  <c:v>89.201156871193106</c:v>
                </c:pt>
                <c:pt idx="27">
                  <c:v>90.887476049150877</c:v>
                </c:pt>
                <c:pt idx="28">
                  <c:v>91.46178849297398</c:v>
                </c:pt>
                <c:pt idx="29">
                  <c:v>91.856664502387673</c:v>
                </c:pt>
                <c:pt idx="30">
                  <c:v>92.288373788051075</c:v>
                </c:pt>
                <c:pt idx="31">
                  <c:v>92.42014658455588</c:v>
                </c:pt>
                <c:pt idx="32">
                  <c:v>93.638724878864224</c:v>
                </c:pt>
                <c:pt idx="33">
                  <c:v>94.619396045943034</c:v>
                </c:pt>
                <c:pt idx="34">
                  <c:v>95.813138572414999</c:v>
                </c:pt>
              </c:numCache>
            </c:numRef>
          </c:val>
          <c:smooth val="0"/>
        </c:ser>
        <c:dLbls>
          <c:showLegendKey val="0"/>
          <c:showVal val="0"/>
          <c:showCatName val="0"/>
          <c:showSerName val="0"/>
          <c:showPercent val="0"/>
          <c:showBubbleSize val="0"/>
        </c:dLbls>
        <c:marker val="1"/>
        <c:smooth val="0"/>
        <c:axId val="120161408"/>
        <c:axId val="120163328"/>
      </c:lineChart>
      <c:catAx>
        <c:axId val="120161408"/>
        <c:scaling>
          <c:orientation val="minMax"/>
        </c:scaling>
        <c:delete val="0"/>
        <c:axPos val="b"/>
        <c:numFmt formatCode="General" sourceLinked="1"/>
        <c:majorTickMark val="out"/>
        <c:minorTickMark val="none"/>
        <c:tickLblPos val="nextTo"/>
        <c:crossAx val="120163328"/>
        <c:crosses val="autoZero"/>
        <c:auto val="1"/>
        <c:lblAlgn val="ctr"/>
        <c:lblOffset val="100"/>
        <c:noMultiLvlLbl val="0"/>
      </c:catAx>
      <c:valAx>
        <c:axId val="120163328"/>
        <c:scaling>
          <c:orientation val="minMax"/>
          <c:max val="100"/>
        </c:scaling>
        <c:delete val="0"/>
        <c:axPos val="l"/>
        <c:numFmt formatCode="0" sourceLinked="0"/>
        <c:majorTickMark val="out"/>
        <c:minorTickMark val="none"/>
        <c:tickLblPos val="nextTo"/>
        <c:crossAx val="120161408"/>
        <c:crosses val="autoZero"/>
        <c:crossBetween val="between"/>
        <c:majorUnit val="25"/>
      </c:valAx>
      <c:spPr>
        <a:solidFill>
          <a:schemeClr val="bg1"/>
        </a:solidFill>
      </c:spPr>
    </c:plotArea>
    <c:legend>
      <c:legendPos val="r"/>
      <c:layout>
        <c:manualLayout>
          <c:xMode val="edge"/>
          <c:yMode val="edge"/>
          <c:x val="0.253520471618355"/>
          <c:y val="0.85117289045144995"/>
          <c:w val="0.51530944894928998"/>
          <c:h val="0.141901020552851"/>
        </c:manualLayout>
      </c:layout>
      <c:overlay val="0"/>
    </c:legend>
    <c:plotVisOnly val="1"/>
    <c:dispBlanksAs val="gap"/>
    <c:showDLblsOverMax val="0"/>
  </c:chart>
  <c:spPr>
    <a:solidFill>
      <a:schemeClr val="bg1"/>
    </a:solidFill>
  </c:spPr>
  <c:txPr>
    <a:bodyPr/>
    <a:lstStyle/>
    <a:p>
      <a:pPr>
        <a:defRPr sz="1400"/>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Hoja1!$B$1</c:f>
              <c:strCache>
                <c:ptCount val="1"/>
                <c:pt idx="0">
                  <c:v>2008</c:v>
                </c:pt>
              </c:strCache>
            </c:strRef>
          </c:tx>
          <c:cat>
            <c:strRef>
              <c:f>Hoja1!$A$2:$A$5</c:f>
              <c:strCache>
                <c:ptCount val="4"/>
                <c:pt idx="0">
                  <c:v>&lt;17</c:v>
                </c:pt>
                <c:pt idx="1">
                  <c:v>18-25</c:v>
                </c:pt>
                <c:pt idx="2">
                  <c:v>26-34</c:v>
                </c:pt>
                <c:pt idx="3">
                  <c:v>&gt;34</c:v>
                </c:pt>
              </c:strCache>
            </c:strRef>
          </c:cat>
          <c:val>
            <c:numRef>
              <c:f>Hoja1!$B$2:$B$5</c:f>
              <c:numCache>
                <c:formatCode>General</c:formatCode>
                <c:ptCount val="4"/>
                <c:pt idx="0">
                  <c:v>55.7</c:v>
                </c:pt>
                <c:pt idx="1">
                  <c:v>38.5</c:v>
                </c:pt>
                <c:pt idx="2">
                  <c:v>4.4000000000000004</c:v>
                </c:pt>
                <c:pt idx="3">
                  <c:v>1.3</c:v>
                </c:pt>
              </c:numCache>
            </c:numRef>
          </c:val>
          <c:smooth val="0"/>
        </c:ser>
        <c:ser>
          <c:idx val="1"/>
          <c:order val="1"/>
          <c:tx>
            <c:strRef>
              <c:f>Hoja1!$C$1</c:f>
              <c:strCache>
                <c:ptCount val="1"/>
                <c:pt idx="0">
                  <c:v>2011</c:v>
                </c:pt>
              </c:strCache>
            </c:strRef>
          </c:tx>
          <c:cat>
            <c:strRef>
              <c:f>Hoja1!$A$2:$A$5</c:f>
              <c:strCache>
                <c:ptCount val="4"/>
                <c:pt idx="0">
                  <c:v>&lt;17</c:v>
                </c:pt>
                <c:pt idx="1">
                  <c:v>18-25</c:v>
                </c:pt>
                <c:pt idx="2">
                  <c:v>26-34</c:v>
                </c:pt>
                <c:pt idx="3">
                  <c:v>&gt;34</c:v>
                </c:pt>
              </c:strCache>
            </c:strRef>
          </c:cat>
          <c:val>
            <c:numRef>
              <c:f>Hoja1!$C$2:$C$5</c:f>
              <c:numCache>
                <c:formatCode>General</c:formatCode>
                <c:ptCount val="4"/>
                <c:pt idx="0">
                  <c:v>57.6</c:v>
                </c:pt>
                <c:pt idx="1">
                  <c:v>36.1</c:v>
                </c:pt>
                <c:pt idx="2">
                  <c:v>4.0999999999999996</c:v>
                </c:pt>
                <c:pt idx="3">
                  <c:v>2.1</c:v>
                </c:pt>
              </c:numCache>
            </c:numRef>
          </c:val>
          <c:smooth val="0"/>
        </c:ser>
        <c:dLbls>
          <c:showLegendKey val="0"/>
          <c:showVal val="0"/>
          <c:showCatName val="0"/>
          <c:showSerName val="0"/>
          <c:showPercent val="0"/>
          <c:showBubbleSize val="0"/>
        </c:dLbls>
        <c:marker val="1"/>
        <c:smooth val="0"/>
        <c:axId val="132992384"/>
        <c:axId val="132994176"/>
      </c:lineChart>
      <c:catAx>
        <c:axId val="132992384"/>
        <c:scaling>
          <c:orientation val="minMax"/>
        </c:scaling>
        <c:delete val="0"/>
        <c:axPos val="b"/>
        <c:numFmt formatCode="General" sourceLinked="0"/>
        <c:majorTickMark val="out"/>
        <c:minorTickMark val="none"/>
        <c:tickLblPos val="nextTo"/>
        <c:txPr>
          <a:bodyPr/>
          <a:lstStyle/>
          <a:p>
            <a:pPr>
              <a:defRPr>
                <a:solidFill>
                  <a:schemeClr val="bg1"/>
                </a:solidFill>
              </a:defRPr>
            </a:pPr>
            <a:endParaRPr lang="es-MX"/>
          </a:p>
        </c:txPr>
        <c:crossAx val="132994176"/>
        <c:crosses val="autoZero"/>
        <c:auto val="1"/>
        <c:lblAlgn val="ctr"/>
        <c:lblOffset val="100"/>
        <c:noMultiLvlLbl val="0"/>
      </c:catAx>
      <c:valAx>
        <c:axId val="132994176"/>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es-MX"/>
          </a:p>
        </c:txPr>
        <c:crossAx val="132992384"/>
        <c:crosses val="autoZero"/>
        <c:crossBetween val="between"/>
      </c:valAx>
      <c:spPr>
        <a:solidFill>
          <a:schemeClr val="bg1"/>
        </a:solidFill>
      </c:spPr>
    </c:plotArea>
    <c:legend>
      <c:legendPos val="r"/>
      <c:layout>
        <c:manualLayout>
          <c:xMode val="edge"/>
          <c:yMode val="edge"/>
          <c:x val="0.87732696607368499"/>
          <c:y val="0.41933948642531998"/>
          <c:w val="0.105697725284339"/>
          <c:h val="0.16693287152369601"/>
        </c:manualLayout>
      </c:layout>
      <c:overlay val="0"/>
      <c:spPr>
        <a:solidFill>
          <a:schemeClr val="bg1"/>
        </a:solidFill>
      </c:spPr>
    </c:legend>
    <c:plotVisOnly val="1"/>
    <c:dispBlanksAs val="gap"/>
    <c:showDLblsOverMax val="0"/>
  </c:chart>
  <c:txPr>
    <a:bodyPr/>
    <a:lstStyle/>
    <a:p>
      <a:pPr>
        <a:defRPr sz="1800"/>
      </a:pPr>
      <a:endParaRPr lang="es-MX"/>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png"/></Relationships>
</file>

<file path=ppt/drawings/drawing1.xml><?xml version="1.0" encoding="utf-8"?>
<c:userShapes xmlns:c="http://schemas.openxmlformats.org/drawingml/2006/chart">
  <cdr:relSizeAnchor xmlns:cdr="http://schemas.openxmlformats.org/drawingml/2006/chartDrawing">
    <cdr:from>
      <cdr:x>0.13267</cdr:x>
      <cdr:y>0.84268</cdr:y>
    </cdr:from>
    <cdr:to>
      <cdr:x>0.37292</cdr:x>
      <cdr:y>0.8975</cdr:y>
    </cdr:to>
    <cdr:sp macro="" textlink="">
      <cdr:nvSpPr>
        <cdr:cNvPr id="2" name="1 CuadroTexto"/>
        <cdr:cNvSpPr txBox="1"/>
      </cdr:nvSpPr>
      <cdr:spPr>
        <a:xfrm xmlns:a="http://schemas.openxmlformats.org/drawingml/2006/main">
          <a:off x="1192957" y="5616624"/>
          <a:ext cx="2160232" cy="3653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800" b="1" dirty="0" smtClean="0">
              <a:solidFill>
                <a:schemeClr val="bg1"/>
              </a:solidFill>
            </a:rPr>
            <a:t>Hombres</a:t>
          </a:r>
          <a:endParaRPr lang="es-ES" sz="1800" b="1" dirty="0">
            <a:solidFill>
              <a:schemeClr val="bg1"/>
            </a:solidFill>
          </a:endParaRPr>
        </a:p>
      </cdr:txBody>
    </cdr:sp>
  </cdr:relSizeAnchor>
  <cdr:relSizeAnchor xmlns:cdr="http://schemas.openxmlformats.org/drawingml/2006/chartDrawing">
    <cdr:from>
      <cdr:x>0.50907</cdr:x>
      <cdr:y>0.83188</cdr:y>
    </cdr:from>
    <cdr:to>
      <cdr:x>0.74932</cdr:x>
      <cdr:y>0.8867</cdr:y>
    </cdr:to>
    <cdr:sp macro="" textlink="">
      <cdr:nvSpPr>
        <cdr:cNvPr id="3" name="1 CuadroTexto"/>
        <cdr:cNvSpPr txBox="1"/>
      </cdr:nvSpPr>
      <cdr:spPr>
        <a:xfrm xmlns:a="http://schemas.openxmlformats.org/drawingml/2006/main">
          <a:off x="4577333" y="5544616"/>
          <a:ext cx="2160232" cy="3653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MX" sz="1800" b="1" dirty="0" smtClean="0">
              <a:solidFill>
                <a:schemeClr val="bg1"/>
              </a:solidFill>
            </a:rPr>
            <a:t>Mujeres</a:t>
          </a:r>
          <a:endParaRPr lang="es-ES" sz="18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0.0005</cdr:x>
      <cdr:y>0</cdr:y>
    </cdr:from>
    <cdr:to>
      <cdr:x>0.0015</cdr:x>
      <cdr:y>0</cdr:y>
    </cdr:to>
    <cdr:sp macro="" textlink="">
      <cdr:nvSpPr>
        <cdr:cNvPr id="4" name="3 CuadroTexto"/>
        <cdr:cNvSpPr txBox="1"/>
      </cdr:nvSpPr>
      <cdr:spPr>
        <a:xfrm xmlns:a="http://schemas.openxmlformats.org/drawingml/2006/main">
          <a:off x="8568" y="0"/>
          <a:ext cx="8703432" cy="85726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rtl="0"/>
          <a:endParaRPr lang="es-MX" sz="2400" b="1" dirty="0">
            <a:latin typeface="+mj-lt"/>
          </a:endParaRPr>
        </a:p>
      </cdr:txBody>
    </cdr:sp>
  </cdr:relSizeAnchor>
  <cdr:relSizeAnchor xmlns:cdr="http://schemas.openxmlformats.org/drawingml/2006/chartDrawing">
    <cdr:from>
      <cdr:x>0</cdr:x>
      <cdr:y>0</cdr:y>
    </cdr:from>
    <cdr:to>
      <cdr:x>1</cdr:x>
      <cdr:y>0.11136</cdr:y>
    </cdr:to>
    <cdr:sp macro="" textlink="">
      <cdr:nvSpPr>
        <cdr:cNvPr id="6" name="1 CuadroTexto"/>
        <cdr:cNvSpPr txBox="1"/>
      </cdr:nvSpPr>
      <cdr:spPr>
        <a:xfrm xmlns:a="http://schemas.openxmlformats.org/drawingml/2006/main">
          <a:off x="-1" y="0"/>
          <a:ext cx="9143999" cy="7428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lnSpc>
              <a:spcPct val="80000"/>
            </a:lnSpc>
          </a:pPr>
          <a:r>
            <a:rPr lang="es-MX" sz="2400" b="1" dirty="0" smtClean="0">
              <a:solidFill>
                <a:schemeClr val="bg1"/>
              </a:solidFill>
              <a:latin typeface="Calibri"/>
              <a:cs typeface="Arial" pitchFamily="34" charset="0"/>
            </a:rPr>
            <a:t> Consumo</a:t>
          </a:r>
          <a:r>
            <a:rPr lang="es-MX" sz="2400" b="1" baseline="0" dirty="0" smtClean="0">
              <a:solidFill>
                <a:schemeClr val="bg1"/>
              </a:solidFill>
              <a:latin typeface="Calibri"/>
              <a:cs typeface="Arial" pitchFamily="34" charset="0"/>
            </a:rPr>
            <a:t> de Marihuana, Inhalables y Otras Drogas</a:t>
          </a:r>
        </a:p>
        <a:p xmlns:a="http://schemas.openxmlformats.org/drawingml/2006/main">
          <a:pPr algn="ctr" rtl="0">
            <a:lnSpc>
              <a:spcPct val="80000"/>
            </a:lnSpc>
          </a:pPr>
          <a:r>
            <a:rPr lang="es-MX" sz="2400" b="1" dirty="0" smtClean="0">
              <a:solidFill>
                <a:schemeClr val="bg1"/>
              </a:solidFill>
              <a:cs typeface="Arial" pitchFamily="34" charset="0"/>
            </a:rPr>
            <a:t>en Estudiantes de Primaria a Nivel Nacional</a:t>
          </a:r>
          <a:endParaRPr lang="es-MX" sz="2400" b="1" dirty="0">
            <a:solidFill>
              <a:schemeClr val="bg1"/>
            </a:solidFill>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DC7AB9-BB8A-452D-ADC3-25ED6F91E2BA}" type="datetimeFigureOut">
              <a:rPr lang="es-MX" smtClean="0"/>
              <a:pPr/>
              <a:t>17/08/2016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FB3A3C-63E2-43EB-9568-11905DB7BF61}" type="slidenum">
              <a:rPr lang="es-MX" smtClean="0"/>
              <a:pPr/>
              <a:t>‹Nº›</a:t>
            </a:fld>
            <a:endParaRPr lang="es-MX"/>
          </a:p>
        </p:txBody>
      </p:sp>
    </p:spTree>
    <p:extLst>
      <p:ext uri="{BB962C8B-B14F-4D97-AF65-F5344CB8AC3E}">
        <p14:creationId xmlns:p14="http://schemas.microsoft.com/office/powerpoint/2010/main" val="399275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279F47F1-C403-B844-8B8C-EF62033845B9}" type="slidenum">
              <a:rPr lang="es-ES_tradnl" smtClean="0"/>
              <a:t>2</a:t>
            </a:fld>
            <a:endParaRPr lang="es-ES_tradnl"/>
          </a:p>
        </p:txBody>
      </p:sp>
    </p:spTree>
    <p:extLst>
      <p:ext uri="{BB962C8B-B14F-4D97-AF65-F5344CB8AC3E}">
        <p14:creationId xmlns:p14="http://schemas.microsoft.com/office/powerpoint/2010/main" val="107673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6408" y="8688990"/>
            <a:ext cx="2971593" cy="455010"/>
          </a:xfrm>
          <a:prstGeom prst="rect">
            <a:avLst/>
          </a:prstGeom>
          <a:noFill/>
          <a:ln w="9525">
            <a:noFill/>
            <a:miter lim="800000"/>
            <a:headEnd/>
            <a:tailEnd/>
          </a:ln>
        </p:spPr>
        <p:txBody>
          <a:bodyPr lIns="92135" tIns="46068" rIns="92135" bIns="46068" anchor="b"/>
          <a:lstStyle/>
          <a:p>
            <a:pPr algn="r" defTabSz="920515" eaLnBrk="0" hangingPunct="0"/>
            <a:fld id="{C8716311-291F-45B6-86F4-95C81944B612}" type="slidenum">
              <a:rPr lang="es-ES_tradnl" sz="1200">
                <a:latin typeface="Calibri" pitchFamily="34" charset="0"/>
              </a:rPr>
              <a:pPr algn="r" defTabSz="920515" eaLnBrk="0" hangingPunct="0"/>
              <a:t>7</a:t>
            </a:fld>
            <a:endParaRPr lang="es-ES_tradnl" sz="1200" dirty="0">
              <a:latin typeface="Calibri" pitchFamily="34" charset="0"/>
            </a:endParaRPr>
          </a:p>
        </p:txBody>
      </p:sp>
      <p:sp>
        <p:nvSpPr>
          <p:cNvPr id="6451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lIns="91431" tIns="45716" rIns="91431" bIns="45716" numCol="1" anchor="t" anchorCtr="0" compatLnSpc="1">
            <a:prstTxWarp prst="textNoShape">
              <a:avLst/>
            </a:prstTxWarp>
          </a:bodyPr>
          <a:lstStyle/>
          <a:p>
            <a:pPr defTabSz="914274">
              <a:spcBef>
                <a:spcPct val="0"/>
              </a:spcBef>
            </a:pPr>
            <a:r>
              <a:rPr lang="es-ES" dirty="0" smtClean="0"/>
              <a:t>Las</a:t>
            </a:r>
            <a:r>
              <a:rPr lang="es-ES" baseline="0" dirty="0" smtClean="0"/>
              <a:t> estadísticas provienen de las Encuestas Nacionales de Adicciones</a:t>
            </a:r>
          </a:p>
          <a:p>
            <a:pPr defTabSz="914274">
              <a:spcBef>
                <a:spcPct val="0"/>
              </a:spcBef>
            </a:pPr>
            <a:r>
              <a:rPr lang="es-ES" baseline="0" dirty="0" smtClean="0"/>
              <a:t>Se limitan  a población urbana que es lo que permite la comparación con las primeras encuestas que solo abarcaron a población urbana.</a:t>
            </a:r>
          </a:p>
          <a:p>
            <a:pPr defTabSz="914274">
              <a:spcBef>
                <a:spcPct val="0"/>
              </a:spcBef>
            </a:pPr>
            <a:r>
              <a:rPr lang="es-ES" baseline="0" dirty="0" smtClean="0"/>
              <a:t>Reportan la incidencia acumulada también conocida como consumo alguna vez. </a:t>
            </a:r>
          </a:p>
          <a:p>
            <a:pPr defTabSz="914274">
              <a:spcBef>
                <a:spcPct val="0"/>
              </a:spcBef>
            </a:pPr>
            <a:r>
              <a:rPr lang="es-ES" baseline="0" dirty="0" smtClean="0"/>
              <a:t>Se trata de un indicador acumulativo en el que la cifra de la siguiente encuesta incluye a las personas que reportaron uso en la encuesta anterior, que siguen vivos, y habitan en las zonas urbanas del país. </a:t>
            </a:r>
            <a:endParaRPr lang="es-ES" dirty="0" smtClean="0"/>
          </a:p>
        </p:txBody>
      </p:sp>
    </p:spTree>
    <p:extLst>
      <p:ext uri="{BB962C8B-B14F-4D97-AF65-F5344CB8AC3E}">
        <p14:creationId xmlns:p14="http://schemas.microsoft.com/office/powerpoint/2010/main" val="45732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5DA3C-6F13-4818-B5B0-DE499F139EFC}" type="slidenum">
              <a:rPr lang="es-ES_tradnl"/>
              <a:pPr/>
              <a:t>8</a:t>
            </a:fld>
            <a:endParaRPr lang="es-ES_tradnl"/>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s-ES" dirty="0"/>
          </a:p>
        </p:txBody>
      </p:sp>
    </p:spTree>
    <p:extLst>
      <p:ext uri="{BB962C8B-B14F-4D97-AF65-F5344CB8AC3E}">
        <p14:creationId xmlns:p14="http://schemas.microsoft.com/office/powerpoint/2010/main" val="189667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pPr>
              <a:defRPr/>
            </a:pPr>
            <a:fld id="{62EDEE24-02A6-46CB-BA34-D983DAA1809A}" type="slidenum">
              <a:rPr lang="es-MX" smtClean="0"/>
              <a:pPr>
                <a:defRPr/>
              </a:pPr>
              <a:t>9</a:t>
            </a:fld>
            <a:endParaRPr lang="es-MX"/>
          </a:p>
        </p:txBody>
      </p:sp>
    </p:spTree>
    <p:extLst>
      <p:ext uri="{BB962C8B-B14F-4D97-AF65-F5344CB8AC3E}">
        <p14:creationId xmlns:p14="http://schemas.microsoft.com/office/powerpoint/2010/main" val="197764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21AE599-2460-401E-A614-FA70F957AF67}" type="slidenum">
              <a:rPr lang="es-ES_tradnl"/>
              <a:pPr/>
              <a:t>11</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s-ES" smtClean="0"/>
          </a:p>
        </p:txBody>
      </p:sp>
    </p:spTree>
    <p:extLst>
      <p:ext uri="{BB962C8B-B14F-4D97-AF65-F5344CB8AC3E}">
        <p14:creationId xmlns:p14="http://schemas.microsoft.com/office/powerpoint/2010/main" val="610455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Los</a:t>
            </a:r>
            <a:r>
              <a:rPr lang="en-US" baseline="0" dirty="0" smtClean="0"/>
              <a:t> </a:t>
            </a:r>
            <a:r>
              <a:rPr lang="en-US" baseline="0" dirty="0" err="1" smtClean="0"/>
              <a:t>datos</a:t>
            </a:r>
            <a:r>
              <a:rPr lang="en-US" baseline="0" dirty="0" smtClean="0"/>
              <a:t> </a:t>
            </a:r>
            <a:r>
              <a:rPr lang="en-US" baseline="0" dirty="0" err="1" smtClean="0"/>
              <a:t>muestran</a:t>
            </a:r>
            <a:r>
              <a:rPr lang="en-US" baseline="0" dirty="0" smtClean="0"/>
              <a:t> </a:t>
            </a:r>
            <a:r>
              <a:rPr lang="en-US" baseline="0" dirty="0" err="1" smtClean="0"/>
              <a:t>riesgo</a:t>
            </a:r>
            <a:r>
              <a:rPr lang="en-US" baseline="0" dirty="0" smtClean="0"/>
              <a:t> de </a:t>
            </a:r>
            <a:r>
              <a:rPr lang="en-US" baseline="0" dirty="0" err="1" smtClean="0"/>
              <a:t>dependencia</a:t>
            </a:r>
            <a:r>
              <a:rPr lang="en-US" baseline="0" dirty="0" smtClean="0"/>
              <a:t>, </a:t>
            </a:r>
            <a:r>
              <a:rPr lang="en-US" baseline="0" dirty="0" err="1" smtClean="0"/>
              <a:t>definido</a:t>
            </a:r>
            <a:r>
              <a:rPr lang="en-US" baseline="0" dirty="0" smtClean="0"/>
              <a:t> </a:t>
            </a:r>
            <a:r>
              <a:rPr lang="en-US" baseline="0" dirty="0" err="1" smtClean="0"/>
              <a:t>como</a:t>
            </a:r>
            <a:r>
              <a:rPr lang="en-US" baseline="0" dirty="0" smtClean="0"/>
              <a:t> </a:t>
            </a:r>
            <a:r>
              <a:rPr lang="en-US" baseline="0" dirty="0" err="1" smtClean="0"/>
              <a:t>tener</a:t>
            </a:r>
            <a:r>
              <a:rPr lang="en-US" baseline="0" dirty="0" smtClean="0"/>
              <a:t> 3 o </a:t>
            </a:r>
            <a:r>
              <a:rPr lang="en-US" baseline="0" dirty="0" err="1" smtClean="0"/>
              <a:t>más</a:t>
            </a:r>
            <a:r>
              <a:rPr lang="en-US" baseline="0" dirty="0" smtClean="0"/>
              <a:t> </a:t>
            </a:r>
            <a:r>
              <a:rPr lang="en-US" baseline="0" dirty="0" err="1" smtClean="0"/>
              <a:t>síntomas</a:t>
            </a:r>
            <a:r>
              <a:rPr lang="en-US" baseline="0" dirty="0" smtClean="0"/>
              <a:t> de </a:t>
            </a:r>
            <a:r>
              <a:rPr lang="en-US" baseline="0" dirty="0" err="1" smtClean="0"/>
              <a:t>dependencia</a:t>
            </a:r>
            <a:r>
              <a:rPr lang="en-US" baseline="0" dirty="0" smtClean="0"/>
              <a:t>, no </a:t>
            </a:r>
            <a:r>
              <a:rPr lang="en-US" baseline="0" dirty="0" err="1" smtClean="0"/>
              <a:t>muestran</a:t>
            </a:r>
            <a:r>
              <a:rPr lang="en-US" baseline="0" dirty="0" smtClean="0"/>
              <a:t> la </a:t>
            </a:r>
            <a:r>
              <a:rPr lang="en-US" baseline="0" dirty="0" err="1" smtClean="0"/>
              <a:t>presencia</a:t>
            </a:r>
            <a:r>
              <a:rPr lang="en-US" baseline="0" dirty="0" smtClean="0"/>
              <a:t> del </a:t>
            </a:r>
            <a:r>
              <a:rPr lang="en-US" baseline="0" dirty="0" err="1" smtClean="0"/>
              <a:t>síndrome</a:t>
            </a:r>
            <a:r>
              <a:rPr lang="en-US" baseline="0" dirty="0" smtClean="0"/>
              <a:t> </a:t>
            </a:r>
            <a:r>
              <a:rPr lang="en-US" baseline="0" dirty="0" err="1" smtClean="0"/>
              <a:t>completo</a:t>
            </a:r>
            <a:r>
              <a:rPr lang="en-US" baseline="0" dirty="0" smtClean="0"/>
              <a:t>.</a:t>
            </a:r>
            <a:endParaRPr lang="en-US" dirty="0"/>
          </a:p>
        </p:txBody>
      </p:sp>
      <p:sp>
        <p:nvSpPr>
          <p:cNvPr id="4" name="3 Marcador de número de diapositiva"/>
          <p:cNvSpPr>
            <a:spLocks noGrp="1"/>
          </p:cNvSpPr>
          <p:nvPr>
            <p:ph type="sldNum" sz="quarter" idx="10"/>
          </p:nvPr>
        </p:nvSpPr>
        <p:spPr/>
        <p:txBody>
          <a:bodyPr/>
          <a:lstStyle/>
          <a:p>
            <a:fld id="{B76B16A3-DA25-4336-9D6A-BEBDCB7BCF3B}" type="slidenum">
              <a:rPr lang="en-US" smtClean="0"/>
              <a:t>31</a:t>
            </a:fld>
            <a:endParaRPr lang="en-US"/>
          </a:p>
        </p:txBody>
      </p:sp>
    </p:spTree>
    <p:extLst>
      <p:ext uri="{BB962C8B-B14F-4D97-AF65-F5344CB8AC3E}">
        <p14:creationId xmlns:p14="http://schemas.microsoft.com/office/powerpoint/2010/main" val="3501936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kern="1200" dirty="0" smtClean="0">
                <a:solidFill>
                  <a:schemeClr val="tx1"/>
                </a:solidFill>
                <a:effectLst/>
                <a:latin typeface="+mn-lt"/>
                <a:ea typeface="+mn-ea"/>
                <a:cs typeface="+mn-cs"/>
              </a:rPr>
              <a:t>La edad de inicio en el consumo de la mariguana es temprana y ésta tendencia no se ha modificado. Las encuestas muestran que el inicio típicamente ocurre antes de los 17 años y es poco frecuente después de los</a:t>
            </a:r>
            <a:endParaRPr lang="en-US" dirty="0"/>
          </a:p>
        </p:txBody>
      </p:sp>
      <p:sp>
        <p:nvSpPr>
          <p:cNvPr id="4" name="3 Marcador de número de diapositiva"/>
          <p:cNvSpPr>
            <a:spLocks noGrp="1"/>
          </p:cNvSpPr>
          <p:nvPr>
            <p:ph type="sldNum" sz="quarter" idx="10"/>
          </p:nvPr>
        </p:nvSpPr>
        <p:spPr/>
        <p:txBody>
          <a:bodyPr/>
          <a:lstStyle/>
          <a:p>
            <a:fld id="{B76B16A3-DA25-4336-9D6A-BEBDCB7BCF3B}" type="slidenum">
              <a:rPr lang="en-US" smtClean="0"/>
              <a:t>48</a:t>
            </a:fld>
            <a:endParaRPr lang="en-US"/>
          </a:p>
        </p:txBody>
      </p:sp>
    </p:spTree>
    <p:extLst>
      <p:ext uri="{BB962C8B-B14F-4D97-AF65-F5344CB8AC3E}">
        <p14:creationId xmlns:p14="http://schemas.microsoft.com/office/powerpoint/2010/main" val="3311974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279F47F1-C403-B844-8B8C-EF62033845B9}" type="slidenum">
              <a:rPr lang="es-ES_tradnl" smtClean="0"/>
              <a:t>51</a:t>
            </a:fld>
            <a:endParaRPr lang="es-ES_tradnl"/>
          </a:p>
        </p:txBody>
      </p:sp>
    </p:spTree>
    <p:extLst>
      <p:ext uri="{BB962C8B-B14F-4D97-AF65-F5344CB8AC3E}">
        <p14:creationId xmlns:p14="http://schemas.microsoft.com/office/powerpoint/2010/main" val="7419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06658CA-D05C-4768-B448-135332D4D9FA}" type="datetimeFigureOut">
              <a:rPr lang="es-MX" smtClean="0"/>
              <a:pPr/>
              <a:t>17/08/2016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8DA8DD-1012-47FF-B543-55024ABC94CD}"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6658CA-D05C-4768-B448-135332D4D9FA}" type="datetimeFigureOut">
              <a:rPr lang="es-MX" smtClean="0"/>
              <a:pPr/>
              <a:t>17/08/2016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8DA8DD-1012-47FF-B543-55024ABC94CD}"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6658CA-D05C-4768-B448-135332D4D9FA}" type="datetimeFigureOut">
              <a:rPr lang="es-MX" smtClean="0"/>
              <a:pPr/>
              <a:t>17/08/2016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8DA8DD-1012-47FF-B543-55024ABC94CD}"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gráfico"/>
          <p:cNvSpPr>
            <a:spLocks noGrp="1"/>
          </p:cNvSpPr>
          <p:nvPr>
            <p:ph type="chart" idx="1"/>
          </p:nvPr>
        </p:nvSpPr>
        <p:spPr>
          <a:xfrm>
            <a:off x="457200" y="1600200"/>
            <a:ext cx="8229600" cy="4525963"/>
          </a:xfrm>
        </p:spPr>
        <p:txBody>
          <a:bodyPr/>
          <a:lstStyle/>
          <a:p>
            <a:pPr lvl="0"/>
            <a:endParaRPr lang="es-MX" noProof="0" smtClean="0"/>
          </a:p>
        </p:txBody>
      </p:sp>
    </p:spTree>
    <p:extLst>
      <p:ext uri="{BB962C8B-B14F-4D97-AF65-F5344CB8AC3E}">
        <p14:creationId xmlns:p14="http://schemas.microsoft.com/office/powerpoint/2010/main" val="341730866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000"/>
            </a:lvl1pPr>
          </a:lstStyle>
          <a:p>
            <a:r>
              <a:rPr lang="en-GB"/>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100"/>
            </a:lvl1pPr>
          </a:lstStyle>
          <a:p>
            <a:r>
              <a:rPr lang="en-GB"/>
              <a:t>Click to edit Master subtitle style</a:t>
            </a: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6658CA-D05C-4768-B448-135332D4D9FA}" type="datetimeFigureOut">
              <a:rPr lang="es-MX" smtClean="0"/>
              <a:pPr/>
              <a:t>17/08/2016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8DA8DD-1012-47FF-B543-55024ABC94CD}" type="slidenum">
              <a:rPr lang="es-MX" smtClean="0"/>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600200"/>
            <a:ext cx="8229600" cy="4525963"/>
          </a:xfrm>
        </p:spPr>
        <p:txBody>
          <a:bodyPr/>
          <a:lstStyle/>
          <a:p>
            <a:pPr lvl="0"/>
            <a:endParaRPr lang="es-ES" noProof="0" smtClean="0"/>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endParaRPr lang="es-ES" noProof="0" smtClean="0"/>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sz="4000"/>
            </a:lvl1pPr>
          </a:lstStyle>
          <a:p>
            <a:r>
              <a:rPr lang="en-GB"/>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100"/>
            </a:lvl1pPr>
          </a:lstStyle>
          <a:p>
            <a:r>
              <a:rPr lang="en-GB"/>
              <a:t>Click to edit Master subtitle style</a:t>
            </a:r>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6658CA-D05C-4768-B448-135332D4D9FA}" type="datetimeFigureOut">
              <a:rPr lang="es-MX" smtClean="0"/>
              <a:pPr/>
              <a:t>17/08/2016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8DA8DD-1012-47FF-B543-55024ABC94CD}" type="slidenum">
              <a:rPr lang="es-MX" smtClean="0"/>
              <a:pPr/>
              <a:t>‹Nº›</a:t>
            </a:fld>
            <a:endParaRPr lang="es-MX"/>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457200" y="1600200"/>
            <a:ext cx="8229600" cy="4525963"/>
          </a:xfrm>
        </p:spPr>
        <p:txBody>
          <a:bodyPr/>
          <a:lstStyle/>
          <a:p>
            <a:pPr lvl="0"/>
            <a:endParaRPr lang="es-ES" noProof="0" smtClean="0"/>
          </a:p>
        </p:txBody>
      </p:sp>
    </p:spTree>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600200"/>
            <a:ext cx="8229600" cy="4525963"/>
          </a:xfrm>
        </p:spPr>
        <p:txBody>
          <a:bodyPr/>
          <a:lstStyle/>
          <a:p>
            <a:pPr lvl="0"/>
            <a:endParaRPr lang="es-ES" noProof="0" smtClean="0"/>
          </a:p>
        </p:txBody>
      </p:sp>
    </p:spTree>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06658CA-D05C-4768-B448-135332D4D9FA}" type="datetimeFigureOut">
              <a:rPr lang="es-MX" smtClean="0"/>
              <a:pPr/>
              <a:t>17/08/2016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68DA8DD-1012-47FF-B543-55024ABC94CD}" type="slidenum">
              <a:rPr lang="es-MX" smtClean="0"/>
              <a:pPr/>
              <a:t>‹Nº›</a:t>
            </a:fld>
            <a:endParaRPr lang="es-MX"/>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706658CA-D05C-4768-B448-135332D4D9FA}" type="datetimeFigureOut">
              <a:rPr lang="es-MX" smtClean="0"/>
              <a:pPr/>
              <a:t>17/08/2016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68DA8DD-1012-47FF-B543-55024ABC94CD}"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706658CA-D05C-4768-B448-135332D4D9FA}" type="datetimeFigureOut">
              <a:rPr lang="es-MX" smtClean="0"/>
              <a:pPr/>
              <a:t>17/08/2016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68DA8DD-1012-47FF-B543-55024ABC94CD}"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6658CA-D05C-4768-B448-135332D4D9FA}" type="datetimeFigureOut">
              <a:rPr lang="es-MX" smtClean="0"/>
              <a:pPr/>
              <a:t>17/08/2016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68DA8DD-1012-47FF-B543-55024ABC94CD}"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6658CA-D05C-4768-B448-135332D4D9FA}" type="datetimeFigureOut">
              <a:rPr lang="es-MX" smtClean="0"/>
              <a:pPr/>
              <a:t>17/08/2016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68DA8DD-1012-47FF-B543-55024ABC94CD}"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06658CA-D05C-4768-B448-135332D4D9FA}" type="datetimeFigureOut">
              <a:rPr lang="es-MX" smtClean="0"/>
              <a:pPr/>
              <a:t>17/08/2016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68DA8DD-1012-47FF-B543-55024ABC94CD}"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658CA-D05C-4768-B448-135332D4D9FA}" type="datetimeFigureOut">
              <a:rPr lang="es-MX" smtClean="0"/>
              <a:pPr/>
              <a:t>17/08/2016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DA8DD-1012-47FF-B543-55024ABC94CD}"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wipe dir="r"/>
  </p:transition>
  <p:txStyles>
    <p:titleStyle>
      <a:lvl1pPr algn="l" rtl="0" eaLnBrk="0" fontAlgn="base" hangingPunct="0">
        <a:spcBef>
          <a:spcPct val="0"/>
        </a:spcBef>
        <a:spcAft>
          <a:spcPct val="0"/>
        </a:spcAft>
        <a:defRPr sz="3200" b="1">
          <a:solidFill>
            <a:srgbClr val="FFCC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rgbClr val="FFCC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200" b="1">
          <a:solidFill>
            <a:srgbClr val="FFCC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200" b="1">
          <a:solidFill>
            <a:srgbClr val="FFCC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200" b="1">
          <a:solidFill>
            <a:srgbClr val="FFCC00"/>
          </a:solidFill>
          <a:effectLst>
            <a:outerShdw blurRad="38100" dist="38100" dir="2700000" algn="tl">
              <a:srgbClr val="000000"/>
            </a:outerShdw>
          </a:effectLst>
          <a:latin typeface="Arial" charset="0"/>
        </a:defRPr>
      </a:lvl5pPr>
      <a:lvl6pPr marL="457200" algn="l" rtl="0" fontAlgn="base">
        <a:spcBef>
          <a:spcPct val="0"/>
        </a:spcBef>
        <a:spcAft>
          <a:spcPct val="0"/>
        </a:spcAft>
        <a:defRPr sz="3200" b="1">
          <a:solidFill>
            <a:srgbClr val="FFCC00"/>
          </a:solidFill>
          <a:effectLst>
            <a:outerShdw blurRad="38100" dist="38100" dir="2700000" algn="tl">
              <a:srgbClr val="000000"/>
            </a:outerShdw>
          </a:effectLst>
          <a:latin typeface="Arial" charset="0"/>
        </a:defRPr>
      </a:lvl6pPr>
      <a:lvl7pPr marL="914400" algn="l" rtl="0" fontAlgn="base">
        <a:spcBef>
          <a:spcPct val="0"/>
        </a:spcBef>
        <a:spcAft>
          <a:spcPct val="0"/>
        </a:spcAft>
        <a:defRPr sz="3200" b="1">
          <a:solidFill>
            <a:srgbClr val="FFCC00"/>
          </a:solidFill>
          <a:effectLst>
            <a:outerShdw blurRad="38100" dist="38100" dir="2700000" algn="tl">
              <a:srgbClr val="000000"/>
            </a:outerShdw>
          </a:effectLst>
          <a:latin typeface="Arial" charset="0"/>
        </a:defRPr>
      </a:lvl7pPr>
      <a:lvl8pPr marL="1371600" algn="l" rtl="0" fontAlgn="base">
        <a:spcBef>
          <a:spcPct val="0"/>
        </a:spcBef>
        <a:spcAft>
          <a:spcPct val="0"/>
        </a:spcAft>
        <a:defRPr sz="3200" b="1">
          <a:solidFill>
            <a:srgbClr val="FFCC00"/>
          </a:solidFill>
          <a:effectLst>
            <a:outerShdw blurRad="38100" dist="38100" dir="2700000" algn="tl">
              <a:srgbClr val="000000"/>
            </a:outerShdw>
          </a:effectLst>
          <a:latin typeface="Arial" charset="0"/>
        </a:defRPr>
      </a:lvl8pPr>
      <a:lvl9pPr marL="1828800" algn="l" rtl="0" fontAlgn="base">
        <a:spcBef>
          <a:spcPct val="0"/>
        </a:spcBef>
        <a:spcAft>
          <a:spcPct val="0"/>
        </a:spcAft>
        <a:defRPr sz="3200" b="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ct val="0"/>
        </a:spcAft>
        <a:buChar char="•"/>
        <a:defRPr sz="2400">
          <a:solidFill>
            <a:schemeClr val="tx1"/>
          </a:solidFill>
          <a:latin typeface="+mn-lt"/>
          <a:ea typeface="+mn-ea"/>
          <a:cs typeface="+mn-cs"/>
        </a:defRPr>
      </a:lvl1pPr>
      <a:lvl2pPr marL="742950" indent="-285750" algn="l" rtl="0" eaLnBrk="0" fontAlgn="base" hangingPunct="0">
        <a:spcBef>
          <a:spcPct val="0"/>
        </a:spcBef>
        <a:spcAft>
          <a:spcPct val="0"/>
        </a:spcAft>
        <a:buChar char="–"/>
        <a:defRPr sz="2000">
          <a:solidFill>
            <a:schemeClr val="tx1"/>
          </a:solidFill>
          <a:latin typeface="+mn-lt"/>
        </a:defRPr>
      </a:lvl2pPr>
      <a:lvl3pPr marL="1143000" indent="-228600" algn="l" rtl="0" eaLnBrk="0" fontAlgn="base" hangingPunct="0">
        <a:spcBef>
          <a:spcPct val="0"/>
        </a:spcBef>
        <a:spcAft>
          <a:spcPct val="0"/>
        </a:spcAft>
        <a:buChar char="•"/>
        <a:defRPr sz="2400">
          <a:solidFill>
            <a:schemeClr val="tx1"/>
          </a:solidFill>
          <a:latin typeface="+mn-lt"/>
        </a:defRPr>
      </a:lvl3pPr>
      <a:lvl4pPr marL="1600200" indent="-228600" algn="l" rtl="0" eaLnBrk="0" fontAlgn="base" hangingPunct="0">
        <a:spcBef>
          <a:spcPct val="0"/>
        </a:spcBef>
        <a:spcAft>
          <a:spcPct val="0"/>
        </a:spcAft>
        <a:buChar char="–"/>
        <a:defRPr sz="1400">
          <a:solidFill>
            <a:schemeClr val="tx1"/>
          </a:solidFill>
          <a:latin typeface="+mn-lt"/>
        </a:defRPr>
      </a:lvl4pPr>
      <a:lvl5pPr marL="2057400" indent="-228600" algn="l" rtl="0" eaLnBrk="0" fontAlgn="base" hangingPunct="0">
        <a:spcBef>
          <a:spcPct val="0"/>
        </a:spcBef>
        <a:spcAft>
          <a:spcPct val="0"/>
        </a:spcAft>
        <a:buChar char="»"/>
        <a:defRPr sz="1400">
          <a:solidFill>
            <a:schemeClr val="tx1"/>
          </a:solidFill>
          <a:latin typeface="+mn-lt"/>
        </a:defRPr>
      </a:lvl5pPr>
      <a:lvl6pPr marL="2514600" indent="-228600" algn="l" rtl="0" fontAlgn="base">
        <a:spcBef>
          <a:spcPct val="0"/>
        </a:spcBef>
        <a:spcAft>
          <a:spcPct val="0"/>
        </a:spcAft>
        <a:buChar char="»"/>
        <a:defRPr sz="1400">
          <a:solidFill>
            <a:schemeClr val="tx1"/>
          </a:solidFill>
          <a:latin typeface="+mn-lt"/>
        </a:defRPr>
      </a:lvl6pPr>
      <a:lvl7pPr marL="2971800" indent="-228600" algn="l" rtl="0" fontAlgn="base">
        <a:spcBef>
          <a:spcPct val="0"/>
        </a:spcBef>
        <a:spcAft>
          <a:spcPct val="0"/>
        </a:spcAft>
        <a:buChar char="»"/>
        <a:defRPr sz="1400">
          <a:solidFill>
            <a:schemeClr val="tx1"/>
          </a:solidFill>
          <a:latin typeface="+mn-lt"/>
        </a:defRPr>
      </a:lvl7pPr>
      <a:lvl8pPr marL="3429000" indent="-228600" algn="l" rtl="0" fontAlgn="base">
        <a:spcBef>
          <a:spcPct val="0"/>
        </a:spcBef>
        <a:spcAft>
          <a:spcPct val="0"/>
        </a:spcAft>
        <a:buChar char="»"/>
        <a:defRPr sz="1400">
          <a:solidFill>
            <a:schemeClr val="tx1"/>
          </a:solidFill>
          <a:latin typeface="+mn-lt"/>
        </a:defRPr>
      </a:lvl8pPr>
      <a:lvl9pPr marL="3886200" indent="-228600" algn="l" rtl="0" fontAlgn="base">
        <a:spcBef>
          <a:spcPct val="0"/>
        </a:spcBef>
        <a:spcAft>
          <a:spcPct val="0"/>
        </a:spcAft>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wipe dir="r"/>
  </p:transition>
  <p:txStyles>
    <p:titleStyle>
      <a:lvl1pPr algn="l" rtl="0" eaLnBrk="0" fontAlgn="base" hangingPunct="0">
        <a:spcBef>
          <a:spcPct val="0"/>
        </a:spcBef>
        <a:spcAft>
          <a:spcPct val="0"/>
        </a:spcAft>
        <a:defRPr sz="3200" b="1">
          <a:solidFill>
            <a:srgbClr val="FFCC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200" b="1">
          <a:solidFill>
            <a:srgbClr val="FFCC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3200" b="1">
          <a:solidFill>
            <a:srgbClr val="FFCC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3200" b="1">
          <a:solidFill>
            <a:srgbClr val="FFCC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3200" b="1">
          <a:solidFill>
            <a:srgbClr val="FFCC00"/>
          </a:solidFill>
          <a:effectLst>
            <a:outerShdw blurRad="38100" dist="38100" dir="2700000" algn="tl">
              <a:srgbClr val="000000"/>
            </a:outerShdw>
          </a:effectLst>
          <a:latin typeface="Arial" charset="0"/>
        </a:defRPr>
      </a:lvl5pPr>
      <a:lvl6pPr marL="457200" algn="l" rtl="0" fontAlgn="base">
        <a:spcBef>
          <a:spcPct val="0"/>
        </a:spcBef>
        <a:spcAft>
          <a:spcPct val="0"/>
        </a:spcAft>
        <a:defRPr sz="3200" b="1">
          <a:solidFill>
            <a:srgbClr val="FFCC00"/>
          </a:solidFill>
          <a:effectLst>
            <a:outerShdw blurRad="38100" dist="38100" dir="2700000" algn="tl">
              <a:srgbClr val="000000"/>
            </a:outerShdw>
          </a:effectLst>
          <a:latin typeface="Arial" charset="0"/>
        </a:defRPr>
      </a:lvl6pPr>
      <a:lvl7pPr marL="914400" algn="l" rtl="0" fontAlgn="base">
        <a:spcBef>
          <a:spcPct val="0"/>
        </a:spcBef>
        <a:spcAft>
          <a:spcPct val="0"/>
        </a:spcAft>
        <a:defRPr sz="3200" b="1">
          <a:solidFill>
            <a:srgbClr val="FFCC00"/>
          </a:solidFill>
          <a:effectLst>
            <a:outerShdw blurRad="38100" dist="38100" dir="2700000" algn="tl">
              <a:srgbClr val="000000"/>
            </a:outerShdw>
          </a:effectLst>
          <a:latin typeface="Arial" charset="0"/>
        </a:defRPr>
      </a:lvl7pPr>
      <a:lvl8pPr marL="1371600" algn="l" rtl="0" fontAlgn="base">
        <a:spcBef>
          <a:spcPct val="0"/>
        </a:spcBef>
        <a:spcAft>
          <a:spcPct val="0"/>
        </a:spcAft>
        <a:defRPr sz="3200" b="1">
          <a:solidFill>
            <a:srgbClr val="FFCC00"/>
          </a:solidFill>
          <a:effectLst>
            <a:outerShdw blurRad="38100" dist="38100" dir="2700000" algn="tl">
              <a:srgbClr val="000000"/>
            </a:outerShdw>
          </a:effectLst>
          <a:latin typeface="Arial" charset="0"/>
        </a:defRPr>
      </a:lvl8pPr>
      <a:lvl9pPr marL="1828800" algn="l" rtl="0" fontAlgn="base">
        <a:spcBef>
          <a:spcPct val="0"/>
        </a:spcBef>
        <a:spcAft>
          <a:spcPct val="0"/>
        </a:spcAft>
        <a:defRPr sz="3200" b="1">
          <a:solidFill>
            <a:srgbClr val="FFCC00"/>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0"/>
        </a:spcBef>
        <a:spcAft>
          <a:spcPct val="0"/>
        </a:spcAft>
        <a:buChar char="•"/>
        <a:defRPr sz="2400">
          <a:solidFill>
            <a:schemeClr val="tx1"/>
          </a:solidFill>
          <a:latin typeface="+mn-lt"/>
          <a:ea typeface="+mn-ea"/>
          <a:cs typeface="+mn-cs"/>
        </a:defRPr>
      </a:lvl1pPr>
      <a:lvl2pPr marL="742950" indent="-285750" algn="l" rtl="0" eaLnBrk="0" fontAlgn="base" hangingPunct="0">
        <a:spcBef>
          <a:spcPct val="0"/>
        </a:spcBef>
        <a:spcAft>
          <a:spcPct val="0"/>
        </a:spcAft>
        <a:buChar char="–"/>
        <a:defRPr sz="2000">
          <a:solidFill>
            <a:schemeClr val="tx1"/>
          </a:solidFill>
          <a:latin typeface="+mn-lt"/>
        </a:defRPr>
      </a:lvl2pPr>
      <a:lvl3pPr marL="1143000" indent="-228600" algn="l" rtl="0" eaLnBrk="0" fontAlgn="base" hangingPunct="0">
        <a:spcBef>
          <a:spcPct val="0"/>
        </a:spcBef>
        <a:spcAft>
          <a:spcPct val="0"/>
        </a:spcAft>
        <a:buChar char="•"/>
        <a:defRPr>
          <a:solidFill>
            <a:schemeClr val="tx1"/>
          </a:solidFill>
          <a:latin typeface="+mn-lt"/>
        </a:defRPr>
      </a:lvl3pPr>
      <a:lvl4pPr marL="1600200" indent="-228600" algn="l" rtl="0" eaLnBrk="0" fontAlgn="base" hangingPunct="0">
        <a:spcBef>
          <a:spcPct val="0"/>
        </a:spcBef>
        <a:spcAft>
          <a:spcPct val="0"/>
        </a:spcAft>
        <a:buChar char="–"/>
        <a:defRPr sz="1400">
          <a:solidFill>
            <a:schemeClr val="tx1"/>
          </a:solidFill>
          <a:latin typeface="+mn-lt"/>
        </a:defRPr>
      </a:lvl4pPr>
      <a:lvl5pPr marL="2057400" indent="-228600" algn="l" rtl="0" eaLnBrk="0" fontAlgn="base" hangingPunct="0">
        <a:spcBef>
          <a:spcPct val="0"/>
        </a:spcBef>
        <a:spcAft>
          <a:spcPct val="0"/>
        </a:spcAft>
        <a:buChar char="»"/>
        <a:defRPr sz="1400">
          <a:solidFill>
            <a:schemeClr val="tx1"/>
          </a:solidFill>
          <a:latin typeface="+mn-lt"/>
        </a:defRPr>
      </a:lvl5pPr>
      <a:lvl6pPr marL="2514600" indent="-228600" algn="l" rtl="0" fontAlgn="base">
        <a:spcBef>
          <a:spcPct val="0"/>
        </a:spcBef>
        <a:spcAft>
          <a:spcPct val="0"/>
        </a:spcAft>
        <a:buChar char="»"/>
        <a:defRPr sz="1400">
          <a:solidFill>
            <a:schemeClr val="tx1"/>
          </a:solidFill>
          <a:latin typeface="+mn-lt"/>
        </a:defRPr>
      </a:lvl6pPr>
      <a:lvl7pPr marL="2971800" indent="-228600" algn="l" rtl="0" fontAlgn="base">
        <a:spcBef>
          <a:spcPct val="0"/>
        </a:spcBef>
        <a:spcAft>
          <a:spcPct val="0"/>
        </a:spcAft>
        <a:buChar char="»"/>
        <a:defRPr sz="1400">
          <a:solidFill>
            <a:schemeClr val="tx1"/>
          </a:solidFill>
          <a:latin typeface="+mn-lt"/>
        </a:defRPr>
      </a:lvl7pPr>
      <a:lvl8pPr marL="3429000" indent="-228600" algn="l" rtl="0" fontAlgn="base">
        <a:spcBef>
          <a:spcPct val="0"/>
        </a:spcBef>
        <a:spcAft>
          <a:spcPct val="0"/>
        </a:spcAft>
        <a:buChar char="»"/>
        <a:defRPr sz="1400">
          <a:solidFill>
            <a:schemeClr val="tx1"/>
          </a:solidFill>
          <a:latin typeface="+mn-lt"/>
        </a:defRPr>
      </a:lvl8pPr>
      <a:lvl9pPr marL="3886200" indent="-228600" algn="l" rtl="0" fontAlgn="base">
        <a:spcBef>
          <a:spcPct val="0"/>
        </a:spcBef>
        <a:spcAft>
          <a:spcPct val="0"/>
        </a:spcAft>
        <a:buChar char="»"/>
        <a:defRPr sz="14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658CA-D05C-4768-B448-135332D4D9FA}" type="datetimeFigureOut">
              <a:rPr lang="es-MX">
                <a:solidFill>
                  <a:prstClr val="black">
                    <a:tint val="75000"/>
                  </a:prstClr>
                </a:solidFill>
              </a:rPr>
              <a:pPr/>
              <a:t>17/08/2016</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DA8DD-1012-47FF-B543-55024ABC94CD}" type="slidenum">
              <a:rPr lang="es-MX">
                <a:solidFill>
                  <a:prstClr val="black">
                    <a:tint val="75000"/>
                  </a:prstClr>
                </a:solidFill>
              </a:rPr>
              <a:pPr/>
              <a:t>‹Nº›</a:t>
            </a:fld>
            <a:endParaRPr lang="es-MX">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Hoja_de_c_lculo_de_Microsoft_Excel_97-20031.xls"/><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Hoja_de_c_lculo_de_Microsoft_Excel_97-20032.xls"/><Relationship Id="rId2" Type="http://schemas.openxmlformats.org/officeDocument/2006/relationships/slideLayout" Target="../slideLayouts/slideLayout27.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Hoja_de_c_lculo_de_Microsoft_Excel_97-20033.xls"/><Relationship Id="rId2" Type="http://schemas.openxmlformats.org/officeDocument/2006/relationships/slideLayout" Target="../slideLayouts/slideLayout14.xml"/><Relationship Id="rId1" Type="http://schemas.openxmlformats.org/officeDocument/2006/relationships/vmlDrawing" Target="../drawings/vmlDrawing4.vml"/><Relationship Id="rId5" Type="http://schemas.openxmlformats.org/officeDocument/2006/relationships/image" Target="../media/image10.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Hoja_de_c_lculo_de_Microsoft_Excel_97-20034.xls"/><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image" Target="../media/image10.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Hoja_de_c_lculo_de_Microsoft_Excel_97-20035.xls"/><Relationship Id="rId2" Type="http://schemas.openxmlformats.org/officeDocument/2006/relationships/slideLayout" Target="../slideLayouts/slideLayout27.xml"/><Relationship Id="rId1" Type="http://schemas.openxmlformats.org/officeDocument/2006/relationships/vmlDrawing" Target="../drawings/vmlDrawing6.vml"/><Relationship Id="rId5" Type="http://schemas.openxmlformats.org/officeDocument/2006/relationships/image" Target="../media/image10.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496" y="2276872"/>
            <a:ext cx="8954531" cy="1503865"/>
          </a:xfrm>
        </p:spPr>
        <p:txBody>
          <a:bodyPr>
            <a:normAutofit/>
          </a:bodyPr>
          <a:lstStyle/>
          <a:p>
            <a:r>
              <a:rPr lang="es-MX" sz="3600" b="1" dirty="0" smtClean="0">
                <a:latin typeface="Arial Black"/>
                <a:cs typeface="Arial Black"/>
              </a:rPr>
              <a:t>USO M</a:t>
            </a:r>
            <a:r>
              <a:rPr lang="es-ES" sz="3600" b="1" dirty="0" smtClean="0">
                <a:latin typeface="Arial Black"/>
                <a:cs typeface="Arial Black"/>
              </a:rPr>
              <a:t>EDICO DE LA MARIHUANA</a:t>
            </a:r>
            <a:endParaRPr lang="es-MX" sz="3600" b="1" dirty="0">
              <a:latin typeface="Arial Black"/>
              <a:cs typeface="Arial Black"/>
            </a:endParaRPr>
          </a:p>
        </p:txBody>
      </p:sp>
      <p:sp>
        <p:nvSpPr>
          <p:cNvPr id="3" name="Subtítulo 2"/>
          <p:cNvSpPr>
            <a:spLocks noGrp="1"/>
          </p:cNvSpPr>
          <p:nvPr>
            <p:ph type="subTitle" idx="1"/>
          </p:nvPr>
        </p:nvSpPr>
        <p:spPr>
          <a:xfrm>
            <a:off x="827584" y="4365104"/>
            <a:ext cx="7685903" cy="1447285"/>
          </a:xfrm>
        </p:spPr>
        <p:txBody>
          <a:bodyPr>
            <a:noAutofit/>
          </a:bodyPr>
          <a:lstStyle/>
          <a:p>
            <a:pPr algn="r">
              <a:lnSpc>
                <a:spcPct val="100000"/>
              </a:lnSpc>
              <a:spcBef>
                <a:spcPts val="0"/>
              </a:spcBef>
            </a:pPr>
            <a:r>
              <a:rPr lang="es-MX" sz="1800" dirty="0" smtClean="0">
                <a:solidFill>
                  <a:schemeClr val="bg1"/>
                </a:solidFill>
                <a:latin typeface="Arial Black"/>
                <a:cs typeface="Arial Black"/>
              </a:rPr>
              <a:t> Juan Ramón de la Fuente</a:t>
            </a:r>
          </a:p>
          <a:p>
            <a:pPr algn="r">
              <a:lnSpc>
                <a:spcPct val="100000"/>
              </a:lnSpc>
              <a:spcBef>
                <a:spcPts val="0"/>
              </a:spcBef>
            </a:pPr>
            <a:r>
              <a:rPr lang="es-MX" sz="1800" dirty="0" smtClean="0">
                <a:solidFill>
                  <a:schemeClr val="bg1"/>
                </a:solidFill>
                <a:latin typeface="Arial Black"/>
                <a:cs typeface="Arial Black"/>
              </a:rPr>
              <a:t>Academia Nacional de Medicina</a:t>
            </a:r>
          </a:p>
          <a:p>
            <a:pPr algn="r">
              <a:lnSpc>
                <a:spcPct val="100000"/>
              </a:lnSpc>
              <a:spcBef>
                <a:spcPts val="0"/>
              </a:spcBef>
            </a:pPr>
            <a:r>
              <a:rPr lang="es-MX" sz="1800" dirty="0" smtClean="0">
                <a:solidFill>
                  <a:schemeClr val="bg1"/>
                </a:solidFill>
                <a:latin typeface="Arial Black"/>
                <a:cs typeface="Arial Black"/>
              </a:rPr>
              <a:t>17 de agosto de 2016</a:t>
            </a:r>
            <a:endParaRPr lang="es-MX" sz="1800" dirty="0">
              <a:solidFill>
                <a:schemeClr val="bg1"/>
              </a:solidFill>
              <a:latin typeface="Arial Black"/>
              <a:cs typeface="Arial Black"/>
            </a:endParaRPr>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827584" y="729988"/>
            <a:ext cx="1836204" cy="1546884"/>
          </a:xfrm>
          <a:prstGeom prst="rect">
            <a:avLst/>
          </a:prstGeom>
        </p:spPr>
      </p:pic>
      <p:pic>
        <p:nvPicPr>
          <p:cNvPr id="5" name="Imagen 4"/>
          <p:cNvPicPr/>
          <p:nvPr/>
        </p:nvPicPr>
        <p:blipFill>
          <a:blip r:embed="rId3">
            <a:extLst>
              <a:ext uri="{28A0092B-C50C-407E-A947-70E740481C1C}">
                <a14:useLocalDpi xmlns:a14="http://schemas.microsoft.com/office/drawing/2010/main" val="0"/>
              </a:ext>
            </a:extLst>
          </a:blip>
          <a:stretch>
            <a:fillRect/>
          </a:stretch>
        </p:blipFill>
        <p:spPr>
          <a:xfrm>
            <a:off x="5508104" y="729988"/>
            <a:ext cx="2808312" cy="1546884"/>
          </a:xfrm>
          <a:prstGeom prst="rect">
            <a:avLst/>
          </a:prstGeom>
        </p:spPr>
      </p:pic>
    </p:spTree>
    <p:extLst>
      <p:ext uri="{BB962C8B-B14F-4D97-AF65-F5344CB8AC3E}">
        <p14:creationId xmlns:p14="http://schemas.microsoft.com/office/powerpoint/2010/main" val="208013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 name="146 Grupo"/>
          <p:cNvGrpSpPr/>
          <p:nvPr/>
        </p:nvGrpSpPr>
        <p:grpSpPr>
          <a:xfrm>
            <a:off x="339819" y="3625387"/>
            <a:ext cx="4114800" cy="2692800"/>
            <a:chOff x="1258888" y="1196975"/>
            <a:chExt cx="7088187" cy="4537075"/>
          </a:xfrm>
          <a:solidFill>
            <a:srgbClr val="669900"/>
          </a:solidFill>
          <a:effectLst/>
        </p:grpSpPr>
        <p:sp>
          <p:nvSpPr>
            <p:cNvPr id="207" name="Freeform 3"/>
            <p:cNvSpPr>
              <a:spLocks/>
            </p:cNvSpPr>
            <p:nvPr/>
          </p:nvSpPr>
          <p:spPr bwMode="auto">
            <a:xfrm>
              <a:off x="6577013" y="4713288"/>
              <a:ext cx="857250" cy="338137"/>
            </a:xfrm>
            <a:custGeom>
              <a:avLst/>
              <a:gdLst>
                <a:gd name="T0" fmla="*/ 46130 w 446"/>
                <a:gd name="T1" fmla="*/ 139740 h 196"/>
                <a:gd name="T2" fmla="*/ 71117 w 446"/>
                <a:gd name="T3" fmla="*/ 139740 h 196"/>
                <a:gd name="T4" fmla="*/ 71117 w 446"/>
                <a:gd name="T5" fmla="*/ 150091 h 196"/>
                <a:gd name="T6" fmla="*/ 92260 w 446"/>
                <a:gd name="T7" fmla="*/ 139740 h 196"/>
                <a:gd name="T8" fmla="*/ 153767 w 446"/>
                <a:gd name="T9" fmla="*/ 96611 h 196"/>
                <a:gd name="T10" fmla="*/ 213351 w 446"/>
                <a:gd name="T11" fmla="*/ 84534 h 196"/>
                <a:gd name="T12" fmla="*/ 263326 w 446"/>
                <a:gd name="T13" fmla="*/ 84534 h 196"/>
                <a:gd name="T14" fmla="*/ 320988 w 446"/>
                <a:gd name="T15" fmla="*/ 65557 h 196"/>
                <a:gd name="T16" fmla="*/ 344053 w 446"/>
                <a:gd name="T17" fmla="*/ 55206 h 196"/>
                <a:gd name="T18" fmla="*/ 392105 w 446"/>
                <a:gd name="T19" fmla="*/ 10351 h 196"/>
                <a:gd name="T20" fmla="*/ 426703 w 446"/>
                <a:gd name="T21" fmla="*/ 0 h 196"/>
                <a:gd name="T22" fmla="*/ 449768 w 446"/>
                <a:gd name="T23" fmla="*/ 31053 h 196"/>
                <a:gd name="T24" fmla="*/ 488210 w 446"/>
                <a:gd name="T25" fmla="*/ 43130 h 196"/>
                <a:gd name="T26" fmla="*/ 497820 w 446"/>
                <a:gd name="T27" fmla="*/ 65557 h 196"/>
                <a:gd name="T28" fmla="*/ 509353 w 446"/>
                <a:gd name="T29" fmla="*/ 96611 h 196"/>
                <a:gd name="T30" fmla="*/ 534340 w 446"/>
                <a:gd name="T31" fmla="*/ 117313 h 196"/>
                <a:gd name="T32" fmla="*/ 555483 w 446"/>
                <a:gd name="T33" fmla="*/ 117313 h 196"/>
                <a:gd name="T34" fmla="*/ 603535 w 446"/>
                <a:gd name="T35" fmla="*/ 150091 h 196"/>
                <a:gd name="T36" fmla="*/ 641977 w 446"/>
                <a:gd name="T37" fmla="*/ 150091 h 196"/>
                <a:gd name="T38" fmla="*/ 651587 w 446"/>
                <a:gd name="T39" fmla="*/ 172519 h 196"/>
                <a:gd name="T40" fmla="*/ 759224 w 446"/>
                <a:gd name="T41" fmla="*/ 162168 h 196"/>
                <a:gd name="T42" fmla="*/ 793821 w 446"/>
                <a:gd name="T43" fmla="*/ 150091 h 196"/>
                <a:gd name="T44" fmla="*/ 841873 w 446"/>
                <a:gd name="T45" fmla="*/ 162168 h 196"/>
                <a:gd name="T46" fmla="*/ 855328 w 446"/>
                <a:gd name="T47" fmla="*/ 172519 h 196"/>
                <a:gd name="T48" fmla="*/ 855328 w 446"/>
                <a:gd name="T49" fmla="*/ 324335 h 196"/>
                <a:gd name="T50" fmla="*/ 780367 w 446"/>
                <a:gd name="T51" fmla="*/ 324335 h 196"/>
                <a:gd name="T52" fmla="*/ 770756 w 446"/>
                <a:gd name="T53" fmla="*/ 336412 h 196"/>
                <a:gd name="T54" fmla="*/ 759224 w 446"/>
                <a:gd name="T55" fmla="*/ 324335 h 196"/>
                <a:gd name="T56" fmla="*/ 713094 w 446"/>
                <a:gd name="T57" fmla="*/ 291557 h 196"/>
                <a:gd name="T58" fmla="*/ 676574 w 446"/>
                <a:gd name="T59" fmla="*/ 291557 h 196"/>
                <a:gd name="T60" fmla="*/ 651587 w 446"/>
                <a:gd name="T61" fmla="*/ 248427 h 196"/>
                <a:gd name="T62" fmla="*/ 630444 w 446"/>
                <a:gd name="T63" fmla="*/ 226000 h 196"/>
                <a:gd name="T64" fmla="*/ 592002 w 446"/>
                <a:gd name="T65" fmla="*/ 205297 h 196"/>
                <a:gd name="T66" fmla="*/ 582392 w 446"/>
                <a:gd name="T67" fmla="*/ 194946 h 196"/>
                <a:gd name="T68" fmla="*/ 509353 w 446"/>
                <a:gd name="T69" fmla="*/ 205297 h 196"/>
                <a:gd name="T70" fmla="*/ 449768 w 446"/>
                <a:gd name="T71" fmla="*/ 270855 h 196"/>
                <a:gd name="T72" fmla="*/ 426703 w 446"/>
                <a:gd name="T73" fmla="*/ 303633 h 196"/>
                <a:gd name="T74" fmla="*/ 403638 w 446"/>
                <a:gd name="T75" fmla="*/ 324335 h 196"/>
                <a:gd name="T76" fmla="*/ 392105 w 446"/>
                <a:gd name="T77" fmla="*/ 324335 h 196"/>
                <a:gd name="T78" fmla="*/ 378651 w 446"/>
                <a:gd name="T79" fmla="*/ 313984 h 196"/>
                <a:gd name="T80" fmla="*/ 367118 w 446"/>
                <a:gd name="T81" fmla="*/ 313984 h 196"/>
                <a:gd name="T82" fmla="*/ 320988 w 446"/>
                <a:gd name="T83" fmla="*/ 303633 h 196"/>
                <a:gd name="T84" fmla="*/ 297923 w 446"/>
                <a:gd name="T85" fmla="*/ 258778 h 196"/>
                <a:gd name="T86" fmla="*/ 297923 w 446"/>
                <a:gd name="T87" fmla="*/ 226000 h 196"/>
                <a:gd name="T88" fmla="*/ 297923 w 446"/>
                <a:gd name="T89" fmla="*/ 217374 h 196"/>
                <a:gd name="T90" fmla="*/ 282547 w 446"/>
                <a:gd name="T91" fmla="*/ 205297 h 196"/>
                <a:gd name="T92" fmla="*/ 247949 w 446"/>
                <a:gd name="T93" fmla="*/ 194946 h 196"/>
                <a:gd name="T94" fmla="*/ 224884 w 446"/>
                <a:gd name="T95" fmla="*/ 205297 h 196"/>
                <a:gd name="T96" fmla="*/ 213351 w 446"/>
                <a:gd name="T97" fmla="*/ 217374 h 196"/>
                <a:gd name="T98" fmla="*/ 224884 w 446"/>
                <a:gd name="T99" fmla="*/ 279481 h 196"/>
                <a:gd name="T100" fmla="*/ 188364 w 446"/>
                <a:gd name="T101" fmla="*/ 313984 h 196"/>
                <a:gd name="T102" fmla="*/ 167221 w 446"/>
                <a:gd name="T103" fmla="*/ 324335 h 196"/>
                <a:gd name="T104" fmla="*/ 142234 w 446"/>
                <a:gd name="T105" fmla="*/ 303633 h 196"/>
                <a:gd name="T106" fmla="*/ 92260 w 446"/>
                <a:gd name="T107" fmla="*/ 270855 h 196"/>
                <a:gd name="T108" fmla="*/ 23065 w 446"/>
                <a:gd name="T109" fmla="*/ 205297 h 196"/>
                <a:gd name="T110" fmla="*/ 0 w 446"/>
                <a:gd name="T111" fmla="*/ 172519 h 196"/>
                <a:gd name="T112" fmla="*/ 46130 w 446"/>
                <a:gd name="T113" fmla="*/ 139740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6"/>
                <a:gd name="T172" fmla="*/ 0 h 196"/>
                <a:gd name="T173" fmla="*/ 446 w 446"/>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6" h="196">
                  <a:moveTo>
                    <a:pt x="24" y="81"/>
                  </a:moveTo>
                  <a:lnTo>
                    <a:pt x="37" y="81"/>
                  </a:lnTo>
                  <a:lnTo>
                    <a:pt x="37" y="87"/>
                  </a:lnTo>
                  <a:lnTo>
                    <a:pt x="48" y="81"/>
                  </a:lnTo>
                  <a:lnTo>
                    <a:pt x="80" y="56"/>
                  </a:lnTo>
                  <a:lnTo>
                    <a:pt x="111" y="49"/>
                  </a:lnTo>
                  <a:lnTo>
                    <a:pt x="137" y="49"/>
                  </a:lnTo>
                  <a:lnTo>
                    <a:pt x="167" y="38"/>
                  </a:lnTo>
                  <a:lnTo>
                    <a:pt x="179" y="32"/>
                  </a:lnTo>
                  <a:lnTo>
                    <a:pt x="204" y="6"/>
                  </a:lnTo>
                  <a:lnTo>
                    <a:pt x="222" y="0"/>
                  </a:lnTo>
                  <a:lnTo>
                    <a:pt x="234" y="18"/>
                  </a:lnTo>
                  <a:lnTo>
                    <a:pt x="254" y="25"/>
                  </a:lnTo>
                  <a:lnTo>
                    <a:pt x="259" y="38"/>
                  </a:lnTo>
                  <a:lnTo>
                    <a:pt x="265" y="56"/>
                  </a:lnTo>
                  <a:lnTo>
                    <a:pt x="278" y="68"/>
                  </a:lnTo>
                  <a:lnTo>
                    <a:pt x="289" y="68"/>
                  </a:lnTo>
                  <a:lnTo>
                    <a:pt x="314" y="87"/>
                  </a:lnTo>
                  <a:lnTo>
                    <a:pt x="334" y="87"/>
                  </a:lnTo>
                  <a:lnTo>
                    <a:pt x="339" y="100"/>
                  </a:lnTo>
                  <a:lnTo>
                    <a:pt x="395" y="94"/>
                  </a:lnTo>
                  <a:lnTo>
                    <a:pt x="413" y="87"/>
                  </a:lnTo>
                  <a:lnTo>
                    <a:pt x="438" y="94"/>
                  </a:lnTo>
                  <a:lnTo>
                    <a:pt x="445" y="100"/>
                  </a:lnTo>
                  <a:lnTo>
                    <a:pt x="445" y="188"/>
                  </a:lnTo>
                  <a:lnTo>
                    <a:pt x="406" y="188"/>
                  </a:lnTo>
                  <a:lnTo>
                    <a:pt x="401" y="195"/>
                  </a:lnTo>
                  <a:lnTo>
                    <a:pt x="395" y="188"/>
                  </a:lnTo>
                  <a:lnTo>
                    <a:pt x="371" y="169"/>
                  </a:lnTo>
                  <a:lnTo>
                    <a:pt x="352" y="169"/>
                  </a:lnTo>
                  <a:lnTo>
                    <a:pt x="339" y="144"/>
                  </a:lnTo>
                  <a:lnTo>
                    <a:pt x="328" y="131"/>
                  </a:lnTo>
                  <a:lnTo>
                    <a:pt x="308" y="119"/>
                  </a:lnTo>
                  <a:lnTo>
                    <a:pt x="303" y="113"/>
                  </a:lnTo>
                  <a:lnTo>
                    <a:pt x="265" y="119"/>
                  </a:lnTo>
                  <a:lnTo>
                    <a:pt x="234" y="157"/>
                  </a:lnTo>
                  <a:lnTo>
                    <a:pt x="222" y="176"/>
                  </a:lnTo>
                  <a:lnTo>
                    <a:pt x="210" y="188"/>
                  </a:lnTo>
                  <a:lnTo>
                    <a:pt x="204" y="188"/>
                  </a:lnTo>
                  <a:lnTo>
                    <a:pt x="197" y="182"/>
                  </a:lnTo>
                  <a:lnTo>
                    <a:pt x="191" y="182"/>
                  </a:lnTo>
                  <a:lnTo>
                    <a:pt x="167" y="176"/>
                  </a:lnTo>
                  <a:lnTo>
                    <a:pt x="155" y="150"/>
                  </a:lnTo>
                  <a:lnTo>
                    <a:pt x="155" y="131"/>
                  </a:lnTo>
                  <a:lnTo>
                    <a:pt x="155" y="126"/>
                  </a:lnTo>
                  <a:lnTo>
                    <a:pt x="147" y="119"/>
                  </a:lnTo>
                  <a:lnTo>
                    <a:pt x="129" y="113"/>
                  </a:lnTo>
                  <a:lnTo>
                    <a:pt x="117" y="119"/>
                  </a:lnTo>
                  <a:lnTo>
                    <a:pt x="111" y="126"/>
                  </a:lnTo>
                  <a:lnTo>
                    <a:pt x="117" y="162"/>
                  </a:lnTo>
                  <a:lnTo>
                    <a:pt x="98" y="182"/>
                  </a:lnTo>
                  <a:lnTo>
                    <a:pt x="87" y="188"/>
                  </a:lnTo>
                  <a:lnTo>
                    <a:pt x="74" y="176"/>
                  </a:lnTo>
                  <a:lnTo>
                    <a:pt x="48" y="157"/>
                  </a:lnTo>
                  <a:lnTo>
                    <a:pt x="12" y="119"/>
                  </a:lnTo>
                  <a:lnTo>
                    <a:pt x="0" y="100"/>
                  </a:lnTo>
                  <a:lnTo>
                    <a:pt x="24" y="81"/>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08" name="Freeform 4"/>
            <p:cNvSpPr>
              <a:spLocks/>
            </p:cNvSpPr>
            <p:nvPr/>
          </p:nvSpPr>
          <p:spPr bwMode="auto">
            <a:xfrm>
              <a:off x="4119563" y="4405313"/>
              <a:ext cx="922337" cy="604837"/>
            </a:xfrm>
            <a:custGeom>
              <a:avLst/>
              <a:gdLst>
                <a:gd name="T0" fmla="*/ 92234 w 480"/>
                <a:gd name="T1" fmla="*/ 346842 h 354"/>
                <a:gd name="T2" fmla="*/ 226741 w 480"/>
                <a:gd name="T3" fmla="*/ 295584 h 354"/>
                <a:gd name="T4" fmla="*/ 286309 w 480"/>
                <a:gd name="T5" fmla="*/ 242618 h 354"/>
                <a:gd name="T6" fmla="*/ 286309 w 480"/>
                <a:gd name="T7" fmla="*/ 210155 h 354"/>
                <a:gd name="T8" fmla="*/ 213290 w 480"/>
                <a:gd name="T9" fmla="*/ 201612 h 354"/>
                <a:gd name="T10" fmla="*/ 236349 w 480"/>
                <a:gd name="T11" fmla="*/ 146938 h 354"/>
                <a:gd name="T12" fmla="*/ 226741 w 480"/>
                <a:gd name="T13" fmla="*/ 114475 h 354"/>
                <a:gd name="T14" fmla="*/ 165252 w 480"/>
                <a:gd name="T15" fmla="*/ 93972 h 354"/>
                <a:gd name="T16" fmla="*/ 153723 w 480"/>
                <a:gd name="T17" fmla="*/ 71760 h 354"/>
                <a:gd name="T18" fmla="*/ 213290 w 480"/>
                <a:gd name="T19" fmla="*/ 71760 h 354"/>
                <a:gd name="T20" fmla="*/ 274780 w 480"/>
                <a:gd name="T21" fmla="*/ 30754 h 354"/>
                <a:gd name="T22" fmla="*/ 320896 w 480"/>
                <a:gd name="T23" fmla="*/ 20503 h 354"/>
                <a:gd name="T24" fmla="*/ 343955 w 480"/>
                <a:gd name="T25" fmla="*/ 10251 h 354"/>
                <a:gd name="T26" fmla="*/ 391993 w 480"/>
                <a:gd name="T27" fmla="*/ 10251 h 354"/>
                <a:gd name="T28" fmla="*/ 465012 w 480"/>
                <a:gd name="T29" fmla="*/ 30754 h 354"/>
                <a:gd name="T30" fmla="*/ 501521 w 480"/>
                <a:gd name="T31" fmla="*/ 59800 h 354"/>
                <a:gd name="T32" fmla="*/ 559167 w 480"/>
                <a:gd name="T33" fmla="*/ 83720 h 354"/>
                <a:gd name="T34" fmla="*/ 584147 w 480"/>
                <a:gd name="T35" fmla="*/ 93972 h 354"/>
                <a:gd name="T36" fmla="*/ 680224 w 480"/>
                <a:gd name="T37" fmla="*/ 83720 h 354"/>
                <a:gd name="T38" fmla="*/ 753242 w 480"/>
                <a:gd name="T39" fmla="*/ 83720 h 354"/>
                <a:gd name="T40" fmla="*/ 810888 w 480"/>
                <a:gd name="T41" fmla="*/ 93972 h 354"/>
                <a:gd name="T42" fmla="*/ 920415 w 480"/>
                <a:gd name="T43" fmla="*/ 71760 h 354"/>
                <a:gd name="T44" fmla="*/ 906965 w 480"/>
                <a:gd name="T45" fmla="*/ 157189 h 354"/>
                <a:gd name="T46" fmla="*/ 870456 w 480"/>
                <a:gd name="T47" fmla="*/ 220407 h 354"/>
                <a:gd name="T48" fmla="*/ 833946 w 480"/>
                <a:gd name="T49" fmla="*/ 346842 h 354"/>
                <a:gd name="T50" fmla="*/ 776300 w 480"/>
                <a:gd name="T51" fmla="*/ 401516 h 354"/>
                <a:gd name="T52" fmla="*/ 787830 w 480"/>
                <a:gd name="T53" fmla="*/ 474985 h 354"/>
                <a:gd name="T54" fmla="*/ 739791 w 480"/>
                <a:gd name="T55" fmla="*/ 474985 h 354"/>
                <a:gd name="T56" fmla="*/ 584147 w 480"/>
                <a:gd name="T57" fmla="*/ 454482 h 354"/>
                <a:gd name="T58" fmla="*/ 522658 w 480"/>
                <a:gd name="T59" fmla="*/ 463025 h 354"/>
                <a:gd name="T60" fmla="*/ 441953 w 480"/>
                <a:gd name="T61" fmla="*/ 444231 h 354"/>
                <a:gd name="T62" fmla="*/ 430424 w 480"/>
                <a:gd name="T63" fmla="*/ 486945 h 354"/>
                <a:gd name="T64" fmla="*/ 441953 w 480"/>
                <a:gd name="T65" fmla="*/ 515991 h 354"/>
                <a:gd name="T66" fmla="*/ 405444 w 480"/>
                <a:gd name="T67" fmla="*/ 548454 h 354"/>
                <a:gd name="T68" fmla="*/ 380464 w 480"/>
                <a:gd name="T69" fmla="*/ 558705 h 354"/>
                <a:gd name="T70" fmla="*/ 343955 w 480"/>
                <a:gd name="T71" fmla="*/ 603128 h 354"/>
                <a:gd name="T72" fmla="*/ 226741 w 480"/>
                <a:gd name="T73" fmla="*/ 591168 h 354"/>
                <a:gd name="T74" fmla="*/ 57646 w 480"/>
                <a:gd name="T75" fmla="*/ 515991 h 354"/>
                <a:gd name="T76" fmla="*/ 0 w 480"/>
                <a:gd name="T77" fmla="*/ 444231 h 3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0"/>
                <a:gd name="T118" fmla="*/ 0 h 354"/>
                <a:gd name="T119" fmla="*/ 480 w 480"/>
                <a:gd name="T120" fmla="*/ 354 h 3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0" h="354">
                  <a:moveTo>
                    <a:pt x="18" y="203"/>
                  </a:moveTo>
                  <a:lnTo>
                    <a:pt x="48" y="203"/>
                  </a:lnTo>
                  <a:lnTo>
                    <a:pt x="56" y="203"/>
                  </a:lnTo>
                  <a:lnTo>
                    <a:pt x="118" y="173"/>
                  </a:lnTo>
                  <a:lnTo>
                    <a:pt x="129" y="173"/>
                  </a:lnTo>
                  <a:lnTo>
                    <a:pt x="149" y="142"/>
                  </a:lnTo>
                  <a:lnTo>
                    <a:pt x="149" y="129"/>
                  </a:lnTo>
                  <a:lnTo>
                    <a:pt x="149" y="123"/>
                  </a:lnTo>
                  <a:lnTo>
                    <a:pt x="123" y="123"/>
                  </a:lnTo>
                  <a:lnTo>
                    <a:pt x="111" y="118"/>
                  </a:lnTo>
                  <a:lnTo>
                    <a:pt x="111" y="99"/>
                  </a:lnTo>
                  <a:lnTo>
                    <a:pt x="123" y="86"/>
                  </a:lnTo>
                  <a:lnTo>
                    <a:pt x="123" y="81"/>
                  </a:lnTo>
                  <a:lnTo>
                    <a:pt x="118" y="67"/>
                  </a:lnTo>
                  <a:lnTo>
                    <a:pt x="99" y="61"/>
                  </a:lnTo>
                  <a:lnTo>
                    <a:pt x="86" y="55"/>
                  </a:lnTo>
                  <a:lnTo>
                    <a:pt x="80" y="55"/>
                  </a:lnTo>
                  <a:lnTo>
                    <a:pt x="80" y="42"/>
                  </a:lnTo>
                  <a:lnTo>
                    <a:pt x="93" y="35"/>
                  </a:lnTo>
                  <a:lnTo>
                    <a:pt x="111" y="42"/>
                  </a:lnTo>
                  <a:lnTo>
                    <a:pt x="129" y="42"/>
                  </a:lnTo>
                  <a:lnTo>
                    <a:pt x="143" y="18"/>
                  </a:lnTo>
                  <a:lnTo>
                    <a:pt x="167" y="18"/>
                  </a:lnTo>
                  <a:lnTo>
                    <a:pt x="167" y="12"/>
                  </a:lnTo>
                  <a:lnTo>
                    <a:pt x="174" y="12"/>
                  </a:lnTo>
                  <a:lnTo>
                    <a:pt x="179" y="6"/>
                  </a:lnTo>
                  <a:lnTo>
                    <a:pt x="198" y="0"/>
                  </a:lnTo>
                  <a:lnTo>
                    <a:pt x="204" y="6"/>
                  </a:lnTo>
                  <a:lnTo>
                    <a:pt x="216" y="6"/>
                  </a:lnTo>
                  <a:lnTo>
                    <a:pt x="242" y="18"/>
                  </a:lnTo>
                  <a:lnTo>
                    <a:pt x="254" y="31"/>
                  </a:lnTo>
                  <a:lnTo>
                    <a:pt x="261" y="35"/>
                  </a:lnTo>
                  <a:lnTo>
                    <a:pt x="272" y="35"/>
                  </a:lnTo>
                  <a:lnTo>
                    <a:pt x="291" y="49"/>
                  </a:lnTo>
                  <a:lnTo>
                    <a:pt x="297" y="55"/>
                  </a:lnTo>
                  <a:lnTo>
                    <a:pt x="304" y="55"/>
                  </a:lnTo>
                  <a:lnTo>
                    <a:pt x="317" y="42"/>
                  </a:lnTo>
                  <a:lnTo>
                    <a:pt x="354" y="49"/>
                  </a:lnTo>
                  <a:lnTo>
                    <a:pt x="372" y="61"/>
                  </a:lnTo>
                  <a:lnTo>
                    <a:pt x="392" y="49"/>
                  </a:lnTo>
                  <a:lnTo>
                    <a:pt x="404" y="42"/>
                  </a:lnTo>
                  <a:lnTo>
                    <a:pt x="422" y="55"/>
                  </a:lnTo>
                  <a:lnTo>
                    <a:pt x="453" y="35"/>
                  </a:lnTo>
                  <a:lnTo>
                    <a:pt x="479" y="42"/>
                  </a:lnTo>
                  <a:lnTo>
                    <a:pt x="479" y="55"/>
                  </a:lnTo>
                  <a:lnTo>
                    <a:pt x="472" y="92"/>
                  </a:lnTo>
                  <a:lnTo>
                    <a:pt x="459" y="118"/>
                  </a:lnTo>
                  <a:lnTo>
                    <a:pt x="453" y="129"/>
                  </a:lnTo>
                  <a:lnTo>
                    <a:pt x="447" y="167"/>
                  </a:lnTo>
                  <a:lnTo>
                    <a:pt x="434" y="203"/>
                  </a:lnTo>
                  <a:lnTo>
                    <a:pt x="429" y="216"/>
                  </a:lnTo>
                  <a:lnTo>
                    <a:pt x="404" y="235"/>
                  </a:lnTo>
                  <a:lnTo>
                    <a:pt x="404" y="247"/>
                  </a:lnTo>
                  <a:lnTo>
                    <a:pt x="410" y="278"/>
                  </a:lnTo>
                  <a:lnTo>
                    <a:pt x="410" y="285"/>
                  </a:lnTo>
                  <a:lnTo>
                    <a:pt x="385" y="278"/>
                  </a:lnTo>
                  <a:lnTo>
                    <a:pt x="359" y="266"/>
                  </a:lnTo>
                  <a:lnTo>
                    <a:pt x="304" y="266"/>
                  </a:lnTo>
                  <a:lnTo>
                    <a:pt x="297" y="271"/>
                  </a:lnTo>
                  <a:lnTo>
                    <a:pt x="272" y="271"/>
                  </a:lnTo>
                  <a:lnTo>
                    <a:pt x="267" y="260"/>
                  </a:lnTo>
                  <a:lnTo>
                    <a:pt x="230" y="260"/>
                  </a:lnTo>
                  <a:lnTo>
                    <a:pt x="224" y="271"/>
                  </a:lnTo>
                  <a:lnTo>
                    <a:pt x="224" y="285"/>
                  </a:lnTo>
                  <a:lnTo>
                    <a:pt x="236" y="291"/>
                  </a:lnTo>
                  <a:lnTo>
                    <a:pt x="230" y="302"/>
                  </a:lnTo>
                  <a:lnTo>
                    <a:pt x="216" y="316"/>
                  </a:lnTo>
                  <a:lnTo>
                    <a:pt x="211" y="321"/>
                  </a:lnTo>
                  <a:lnTo>
                    <a:pt x="204" y="321"/>
                  </a:lnTo>
                  <a:lnTo>
                    <a:pt x="198" y="327"/>
                  </a:lnTo>
                  <a:lnTo>
                    <a:pt x="198" y="353"/>
                  </a:lnTo>
                  <a:lnTo>
                    <a:pt x="179" y="353"/>
                  </a:lnTo>
                  <a:lnTo>
                    <a:pt x="129" y="346"/>
                  </a:lnTo>
                  <a:lnTo>
                    <a:pt x="118" y="346"/>
                  </a:lnTo>
                  <a:lnTo>
                    <a:pt x="93" y="327"/>
                  </a:lnTo>
                  <a:lnTo>
                    <a:pt x="30" y="302"/>
                  </a:lnTo>
                  <a:lnTo>
                    <a:pt x="18" y="296"/>
                  </a:lnTo>
                  <a:lnTo>
                    <a:pt x="0" y="260"/>
                  </a:lnTo>
                  <a:lnTo>
                    <a:pt x="18" y="203"/>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09" name="Freeform 5"/>
            <p:cNvSpPr>
              <a:spLocks/>
            </p:cNvSpPr>
            <p:nvPr/>
          </p:nvSpPr>
          <p:spPr bwMode="auto">
            <a:xfrm>
              <a:off x="5532438" y="4806950"/>
              <a:ext cx="1139825" cy="723900"/>
            </a:xfrm>
            <a:custGeom>
              <a:avLst/>
              <a:gdLst>
                <a:gd name="T0" fmla="*/ 34657 w 592"/>
                <a:gd name="T1" fmla="*/ 510988 h 425"/>
                <a:gd name="T2" fmla="*/ 92418 w 592"/>
                <a:gd name="T3" fmla="*/ 439450 h 425"/>
                <a:gd name="T4" fmla="*/ 119374 w 592"/>
                <a:gd name="T5" fmla="*/ 386648 h 425"/>
                <a:gd name="T6" fmla="*/ 11552 w 592"/>
                <a:gd name="T7" fmla="*/ 342362 h 425"/>
                <a:gd name="T8" fmla="*/ 0 w 592"/>
                <a:gd name="T9" fmla="*/ 281044 h 425"/>
                <a:gd name="T10" fmla="*/ 0 w 592"/>
                <a:gd name="T11" fmla="*/ 219725 h 425"/>
                <a:gd name="T12" fmla="*/ 34657 w 592"/>
                <a:gd name="T13" fmla="*/ 195879 h 425"/>
                <a:gd name="T14" fmla="*/ 71239 w 592"/>
                <a:gd name="T15" fmla="*/ 156703 h 425"/>
                <a:gd name="T16" fmla="*/ 107821 w 592"/>
                <a:gd name="T17" fmla="*/ 178846 h 425"/>
                <a:gd name="T18" fmla="*/ 92418 w 592"/>
                <a:gd name="T19" fmla="*/ 112417 h 425"/>
                <a:gd name="T20" fmla="*/ 154030 w 592"/>
                <a:gd name="T21" fmla="*/ 81758 h 425"/>
                <a:gd name="T22" fmla="*/ 154030 w 592"/>
                <a:gd name="T23" fmla="*/ 112417 h 425"/>
                <a:gd name="T24" fmla="*/ 188687 w 592"/>
                <a:gd name="T25" fmla="*/ 166923 h 425"/>
                <a:gd name="T26" fmla="*/ 213717 w 592"/>
                <a:gd name="T27" fmla="*/ 136264 h 425"/>
                <a:gd name="T28" fmla="*/ 269553 w 592"/>
                <a:gd name="T29" fmla="*/ 112417 h 425"/>
                <a:gd name="T30" fmla="*/ 379300 w 592"/>
                <a:gd name="T31" fmla="*/ 52802 h 425"/>
                <a:gd name="T32" fmla="*/ 390852 w 592"/>
                <a:gd name="T33" fmla="*/ 0 h 425"/>
                <a:gd name="T34" fmla="*/ 448613 w 592"/>
                <a:gd name="T35" fmla="*/ 52802 h 425"/>
                <a:gd name="T36" fmla="*/ 533330 w 592"/>
                <a:gd name="T37" fmla="*/ 93681 h 425"/>
                <a:gd name="T38" fmla="*/ 616122 w 592"/>
                <a:gd name="T39" fmla="*/ 112417 h 425"/>
                <a:gd name="T40" fmla="*/ 629599 w 592"/>
                <a:gd name="T41" fmla="*/ 178846 h 425"/>
                <a:gd name="T42" fmla="*/ 616122 w 592"/>
                <a:gd name="T43" fmla="*/ 219725 h 425"/>
                <a:gd name="T44" fmla="*/ 639226 w 592"/>
                <a:gd name="T45" fmla="*/ 240165 h 425"/>
                <a:gd name="T46" fmla="*/ 733570 w 592"/>
                <a:gd name="T47" fmla="*/ 219725 h 425"/>
                <a:gd name="T48" fmla="*/ 770152 w 592"/>
                <a:gd name="T49" fmla="*/ 195879 h 425"/>
                <a:gd name="T50" fmla="*/ 793256 w 592"/>
                <a:gd name="T51" fmla="*/ 258901 h 425"/>
                <a:gd name="T52" fmla="*/ 864496 w 592"/>
                <a:gd name="T53" fmla="*/ 292967 h 425"/>
                <a:gd name="T54" fmla="*/ 876048 w 592"/>
                <a:gd name="T55" fmla="*/ 325329 h 425"/>
                <a:gd name="T56" fmla="*/ 983869 w 592"/>
                <a:gd name="T57" fmla="*/ 313406 h 425"/>
                <a:gd name="T58" fmla="*/ 1137900 w 592"/>
                <a:gd name="T59" fmla="*/ 303186 h 425"/>
                <a:gd name="T60" fmla="*/ 1099392 w 592"/>
                <a:gd name="T61" fmla="*/ 427527 h 425"/>
                <a:gd name="T62" fmla="*/ 1114795 w 592"/>
                <a:gd name="T63" fmla="*/ 510988 h 425"/>
                <a:gd name="T64" fmla="*/ 1041631 w 592"/>
                <a:gd name="T65" fmla="*/ 543351 h 425"/>
                <a:gd name="T66" fmla="*/ 1018526 w 592"/>
                <a:gd name="T67" fmla="*/ 563790 h 425"/>
                <a:gd name="T68" fmla="*/ 970391 w 592"/>
                <a:gd name="T69" fmla="*/ 533131 h 425"/>
                <a:gd name="T70" fmla="*/ 887600 w 592"/>
                <a:gd name="T71" fmla="*/ 522911 h 425"/>
                <a:gd name="T72" fmla="*/ 887600 w 592"/>
                <a:gd name="T73" fmla="*/ 553571 h 425"/>
                <a:gd name="T74" fmla="*/ 745122 w 592"/>
                <a:gd name="T75" fmla="*/ 625109 h 425"/>
                <a:gd name="T76" fmla="*/ 673883 w 592"/>
                <a:gd name="T77" fmla="*/ 637032 h 425"/>
                <a:gd name="T78" fmla="*/ 616122 w 592"/>
                <a:gd name="T79" fmla="*/ 679614 h 425"/>
                <a:gd name="T80" fmla="*/ 496748 w 592"/>
                <a:gd name="T81" fmla="*/ 722197 h 425"/>
                <a:gd name="T82" fmla="*/ 223344 w 592"/>
                <a:gd name="T83" fmla="*/ 667691 h 425"/>
                <a:gd name="T84" fmla="*/ 130926 w 592"/>
                <a:gd name="T85" fmla="*/ 647252 h 425"/>
                <a:gd name="T86" fmla="*/ 23105 w 592"/>
                <a:gd name="T87" fmla="*/ 596153 h 4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2"/>
                <a:gd name="T133" fmla="*/ 0 h 425"/>
                <a:gd name="T134" fmla="*/ 592 w 592"/>
                <a:gd name="T135" fmla="*/ 425 h 4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2" h="425">
                  <a:moveTo>
                    <a:pt x="12" y="350"/>
                  </a:moveTo>
                  <a:lnTo>
                    <a:pt x="18" y="300"/>
                  </a:lnTo>
                  <a:lnTo>
                    <a:pt x="37" y="288"/>
                  </a:lnTo>
                  <a:lnTo>
                    <a:pt x="48" y="258"/>
                  </a:lnTo>
                  <a:lnTo>
                    <a:pt x="42" y="239"/>
                  </a:lnTo>
                  <a:lnTo>
                    <a:pt x="62" y="227"/>
                  </a:lnTo>
                  <a:lnTo>
                    <a:pt x="24" y="201"/>
                  </a:lnTo>
                  <a:lnTo>
                    <a:pt x="6" y="201"/>
                  </a:lnTo>
                  <a:lnTo>
                    <a:pt x="0" y="178"/>
                  </a:lnTo>
                  <a:lnTo>
                    <a:pt x="0" y="165"/>
                  </a:lnTo>
                  <a:lnTo>
                    <a:pt x="12" y="141"/>
                  </a:lnTo>
                  <a:lnTo>
                    <a:pt x="0" y="129"/>
                  </a:lnTo>
                  <a:lnTo>
                    <a:pt x="6" y="110"/>
                  </a:lnTo>
                  <a:lnTo>
                    <a:pt x="18" y="115"/>
                  </a:lnTo>
                  <a:lnTo>
                    <a:pt x="12" y="92"/>
                  </a:lnTo>
                  <a:lnTo>
                    <a:pt x="37" y="92"/>
                  </a:lnTo>
                  <a:lnTo>
                    <a:pt x="48" y="105"/>
                  </a:lnTo>
                  <a:lnTo>
                    <a:pt x="56" y="105"/>
                  </a:lnTo>
                  <a:lnTo>
                    <a:pt x="62" y="92"/>
                  </a:lnTo>
                  <a:lnTo>
                    <a:pt x="48" y="66"/>
                  </a:lnTo>
                  <a:lnTo>
                    <a:pt x="62" y="55"/>
                  </a:lnTo>
                  <a:lnTo>
                    <a:pt x="80" y="48"/>
                  </a:lnTo>
                  <a:lnTo>
                    <a:pt x="80" y="55"/>
                  </a:lnTo>
                  <a:lnTo>
                    <a:pt x="80" y="66"/>
                  </a:lnTo>
                  <a:lnTo>
                    <a:pt x="91" y="92"/>
                  </a:lnTo>
                  <a:lnTo>
                    <a:pt x="98" y="98"/>
                  </a:lnTo>
                  <a:lnTo>
                    <a:pt x="104" y="98"/>
                  </a:lnTo>
                  <a:lnTo>
                    <a:pt x="111" y="80"/>
                  </a:lnTo>
                  <a:lnTo>
                    <a:pt x="135" y="61"/>
                  </a:lnTo>
                  <a:lnTo>
                    <a:pt x="140" y="66"/>
                  </a:lnTo>
                  <a:lnTo>
                    <a:pt x="154" y="80"/>
                  </a:lnTo>
                  <a:lnTo>
                    <a:pt x="197" y="31"/>
                  </a:lnTo>
                  <a:lnTo>
                    <a:pt x="197" y="18"/>
                  </a:lnTo>
                  <a:lnTo>
                    <a:pt x="203" y="0"/>
                  </a:lnTo>
                  <a:lnTo>
                    <a:pt x="233" y="24"/>
                  </a:lnTo>
                  <a:lnTo>
                    <a:pt x="233" y="31"/>
                  </a:lnTo>
                  <a:lnTo>
                    <a:pt x="264" y="48"/>
                  </a:lnTo>
                  <a:lnTo>
                    <a:pt x="277" y="55"/>
                  </a:lnTo>
                  <a:lnTo>
                    <a:pt x="307" y="61"/>
                  </a:lnTo>
                  <a:lnTo>
                    <a:pt x="320" y="66"/>
                  </a:lnTo>
                  <a:lnTo>
                    <a:pt x="327" y="80"/>
                  </a:lnTo>
                  <a:lnTo>
                    <a:pt x="327" y="105"/>
                  </a:lnTo>
                  <a:lnTo>
                    <a:pt x="320" y="105"/>
                  </a:lnTo>
                  <a:lnTo>
                    <a:pt x="320" y="129"/>
                  </a:lnTo>
                  <a:lnTo>
                    <a:pt x="327" y="141"/>
                  </a:lnTo>
                  <a:lnTo>
                    <a:pt x="332" y="141"/>
                  </a:lnTo>
                  <a:lnTo>
                    <a:pt x="350" y="141"/>
                  </a:lnTo>
                  <a:lnTo>
                    <a:pt x="381" y="129"/>
                  </a:lnTo>
                  <a:lnTo>
                    <a:pt x="381" y="122"/>
                  </a:lnTo>
                  <a:lnTo>
                    <a:pt x="400" y="115"/>
                  </a:lnTo>
                  <a:lnTo>
                    <a:pt x="400" y="122"/>
                  </a:lnTo>
                  <a:lnTo>
                    <a:pt x="412" y="152"/>
                  </a:lnTo>
                  <a:lnTo>
                    <a:pt x="437" y="165"/>
                  </a:lnTo>
                  <a:lnTo>
                    <a:pt x="449" y="172"/>
                  </a:lnTo>
                  <a:lnTo>
                    <a:pt x="449" y="184"/>
                  </a:lnTo>
                  <a:lnTo>
                    <a:pt x="455" y="191"/>
                  </a:lnTo>
                  <a:lnTo>
                    <a:pt x="487" y="191"/>
                  </a:lnTo>
                  <a:lnTo>
                    <a:pt x="511" y="184"/>
                  </a:lnTo>
                  <a:lnTo>
                    <a:pt x="585" y="178"/>
                  </a:lnTo>
                  <a:lnTo>
                    <a:pt x="591" y="178"/>
                  </a:lnTo>
                  <a:lnTo>
                    <a:pt x="585" y="214"/>
                  </a:lnTo>
                  <a:lnTo>
                    <a:pt x="571" y="251"/>
                  </a:lnTo>
                  <a:lnTo>
                    <a:pt x="566" y="271"/>
                  </a:lnTo>
                  <a:lnTo>
                    <a:pt x="579" y="300"/>
                  </a:lnTo>
                  <a:lnTo>
                    <a:pt x="579" y="331"/>
                  </a:lnTo>
                  <a:lnTo>
                    <a:pt x="541" y="319"/>
                  </a:lnTo>
                  <a:lnTo>
                    <a:pt x="535" y="319"/>
                  </a:lnTo>
                  <a:lnTo>
                    <a:pt x="529" y="331"/>
                  </a:lnTo>
                  <a:lnTo>
                    <a:pt x="499" y="331"/>
                  </a:lnTo>
                  <a:lnTo>
                    <a:pt x="504" y="313"/>
                  </a:lnTo>
                  <a:lnTo>
                    <a:pt x="473" y="300"/>
                  </a:lnTo>
                  <a:lnTo>
                    <a:pt x="461" y="307"/>
                  </a:lnTo>
                  <a:lnTo>
                    <a:pt x="461" y="319"/>
                  </a:lnTo>
                  <a:lnTo>
                    <a:pt x="461" y="325"/>
                  </a:lnTo>
                  <a:lnTo>
                    <a:pt x="419" y="338"/>
                  </a:lnTo>
                  <a:lnTo>
                    <a:pt x="387" y="367"/>
                  </a:lnTo>
                  <a:lnTo>
                    <a:pt x="369" y="374"/>
                  </a:lnTo>
                  <a:lnTo>
                    <a:pt x="350" y="374"/>
                  </a:lnTo>
                  <a:lnTo>
                    <a:pt x="332" y="392"/>
                  </a:lnTo>
                  <a:lnTo>
                    <a:pt x="320" y="399"/>
                  </a:lnTo>
                  <a:lnTo>
                    <a:pt x="295" y="417"/>
                  </a:lnTo>
                  <a:lnTo>
                    <a:pt x="258" y="424"/>
                  </a:lnTo>
                  <a:lnTo>
                    <a:pt x="159" y="399"/>
                  </a:lnTo>
                  <a:lnTo>
                    <a:pt x="116" y="392"/>
                  </a:lnTo>
                  <a:lnTo>
                    <a:pt x="98" y="387"/>
                  </a:lnTo>
                  <a:lnTo>
                    <a:pt x="68" y="380"/>
                  </a:lnTo>
                  <a:lnTo>
                    <a:pt x="62" y="374"/>
                  </a:lnTo>
                  <a:lnTo>
                    <a:pt x="12" y="35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10" name="Freeform 6"/>
            <p:cNvSpPr>
              <a:spLocks/>
            </p:cNvSpPr>
            <p:nvPr/>
          </p:nvSpPr>
          <p:spPr bwMode="auto">
            <a:xfrm>
              <a:off x="5411788" y="3932238"/>
              <a:ext cx="1338262" cy="1196975"/>
            </a:xfrm>
            <a:custGeom>
              <a:avLst/>
              <a:gdLst>
                <a:gd name="T0" fmla="*/ 104130 w 694"/>
                <a:gd name="T1" fmla="*/ 40922 h 702"/>
                <a:gd name="T2" fmla="*/ 165837 w 694"/>
                <a:gd name="T3" fmla="*/ 0 h 702"/>
                <a:gd name="T4" fmla="*/ 246826 w 694"/>
                <a:gd name="T5" fmla="*/ 92075 h 702"/>
                <a:gd name="T6" fmla="*/ 237185 w 694"/>
                <a:gd name="T7" fmla="*/ 124472 h 702"/>
                <a:gd name="T8" fmla="*/ 212116 w 694"/>
                <a:gd name="T9" fmla="*/ 144933 h 702"/>
                <a:gd name="T10" fmla="*/ 275751 w 694"/>
                <a:gd name="T11" fmla="*/ 206316 h 702"/>
                <a:gd name="T12" fmla="*/ 296963 w 694"/>
                <a:gd name="T13" fmla="*/ 272815 h 702"/>
                <a:gd name="T14" fmla="*/ 368311 w 694"/>
                <a:gd name="T15" fmla="*/ 364890 h 702"/>
                <a:gd name="T16" fmla="*/ 453158 w 694"/>
                <a:gd name="T17" fmla="*/ 446734 h 702"/>
                <a:gd name="T18" fmla="*/ 501366 w 694"/>
                <a:gd name="T19" fmla="*/ 523463 h 702"/>
                <a:gd name="T20" fmla="*/ 547646 w 694"/>
                <a:gd name="T21" fmla="*/ 596782 h 702"/>
                <a:gd name="T22" fmla="*/ 644063 w 694"/>
                <a:gd name="T23" fmla="*/ 721254 h 702"/>
                <a:gd name="T24" fmla="*/ 736623 w 694"/>
                <a:gd name="T25" fmla="*/ 828675 h 702"/>
                <a:gd name="T26" fmla="*/ 773261 w 694"/>
                <a:gd name="T27" fmla="*/ 847431 h 702"/>
                <a:gd name="T28" fmla="*/ 784831 w 694"/>
                <a:gd name="T29" fmla="*/ 816739 h 702"/>
                <a:gd name="T30" fmla="*/ 977664 w 694"/>
                <a:gd name="T31" fmla="*/ 847431 h 702"/>
                <a:gd name="T32" fmla="*/ 1072152 w 694"/>
                <a:gd name="T33" fmla="*/ 920750 h 702"/>
                <a:gd name="T34" fmla="*/ 1166641 w 694"/>
                <a:gd name="T35" fmla="*/ 953147 h 702"/>
                <a:gd name="T36" fmla="*/ 1309337 w 694"/>
                <a:gd name="T37" fmla="*/ 1079324 h 702"/>
                <a:gd name="T38" fmla="*/ 1288125 w 694"/>
                <a:gd name="T39" fmla="*/ 1162873 h 702"/>
                <a:gd name="T40" fmla="*/ 1106862 w 694"/>
                <a:gd name="T41" fmla="*/ 1183334 h 702"/>
                <a:gd name="T42" fmla="*/ 989234 w 694"/>
                <a:gd name="T43" fmla="*/ 1183334 h 702"/>
                <a:gd name="T44" fmla="*/ 917886 w 694"/>
                <a:gd name="T45" fmla="*/ 1130476 h 702"/>
                <a:gd name="T46" fmla="*/ 858107 w 694"/>
                <a:gd name="T47" fmla="*/ 1079324 h 702"/>
                <a:gd name="T48" fmla="*/ 761691 w 694"/>
                <a:gd name="T49" fmla="*/ 1110015 h 702"/>
                <a:gd name="T50" fmla="*/ 736623 w 694"/>
                <a:gd name="T51" fmla="*/ 1048632 h 702"/>
                <a:gd name="T52" fmla="*/ 736623 w 694"/>
                <a:gd name="T53" fmla="*/ 983839 h 702"/>
                <a:gd name="T54" fmla="*/ 632493 w 694"/>
                <a:gd name="T55" fmla="*/ 953147 h 702"/>
                <a:gd name="T56" fmla="*/ 511008 w 694"/>
                <a:gd name="T57" fmla="*/ 867892 h 702"/>
                <a:gd name="T58" fmla="*/ 426161 w 694"/>
                <a:gd name="T59" fmla="*/ 888353 h 702"/>
                <a:gd name="T60" fmla="*/ 356741 w 694"/>
                <a:gd name="T61" fmla="*/ 857661 h 702"/>
                <a:gd name="T62" fmla="*/ 368311 w 694"/>
                <a:gd name="T63" fmla="*/ 784343 h 702"/>
                <a:gd name="T64" fmla="*/ 391451 w 694"/>
                <a:gd name="T65" fmla="*/ 721254 h 702"/>
                <a:gd name="T66" fmla="*/ 391451 w 694"/>
                <a:gd name="T67" fmla="*/ 690562 h 702"/>
                <a:gd name="T68" fmla="*/ 333601 w 694"/>
                <a:gd name="T69" fmla="*/ 680332 h 702"/>
                <a:gd name="T70" fmla="*/ 308533 w 694"/>
                <a:gd name="T71" fmla="*/ 627474 h 702"/>
                <a:gd name="T72" fmla="*/ 368311 w 694"/>
                <a:gd name="T73" fmla="*/ 501297 h 702"/>
                <a:gd name="T74" fmla="*/ 308533 w 694"/>
                <a:gd name="T75" fmla="*/ 480836 h 702"/>
                <a:gd name="T76" fmla="*/ 260325 w 694"/>
                <a:gd name="T77" fmla="*/ 501297 h 702"/>
                <a:gd name="T78" fmla="*/ 212116 w 694"/>
                <a:gd name="T79" fmla="*/ 480836 h 702"/>
                <a:gd name="T80" fmla="*/ 225615 w 694"/>
                <a:gd name="T81" fmla="*/ 429683 h 702"/>
                <a:gd name="T82" fmla="*/ 260325 w 694"/>
                <a:gd name="T83" fmla="*/ 407517 h 702"/>
                <a:gd name="T84" fmla="*/ 200546 w 694"/>
                <a:gd name="T85" fmla="*/ 332493 h 702"/>
                <a:gd name="T86" fmla="*/ 179335 w 694"/>
                <a:gd name="T87" fmla="*/ 356364 h 702"/>
                <a:gd name="T88" fmla="*/ 131127 w 694"/>
                <a:gd name="T89" fmla="*/ 375120 h 702"/>
                <a:gd name="T90" fmla="*/ 46280 w 694"/>
                <a:gd name="T91" fmla="*/ 417748 h 702"/>
                <a:gd name="T92" fmla="*/ 92560 w 694"/>
                <a:gd name="T93" fmla="*/ 281340 h 702"/>
                <a:gd name="T94" fmla="*/ 21212 w 694"/>
                <a:gd name="T95" fmla="*/ 144933 h 702"/>
                <a:gd name="T96" fmla="*/ 34710 w 694"/>
                <a:gd name="T97" fmla="*/ 8525 h 7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4"/>
                <a:gd name="T148" fmla="*/ 0 h 702"/>
                <a:gd name="T149" fmla="*/ 694 w 694"/>
                <a:gd name="T150" fmla="*/ 702 h 7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4" h="702">
                  <a:moveTo>
                    <a:pt x="18" y="5"/>
                  </a:moveTo>
                  <a:lnTo>
                    <a:pt x="42" y="24"/>
                  </a:lnTo>
                  <a:lnTo>
                    <a:pt x="54" y="24"/>
                  </a:lnTo>
                  <a:lnTo>
                    <a:pt x="54" y="18"/>
                  </a:lnTo>
                  <a:lnTo>
                    <a:pt x="68" y="5"/>
                  </a:lnTo>
                  <a:lnTo>
                    <a:pt x="86" y="0"/>
                  </a:lnTo>
                  <a:lnTo>
                    <a:pt x="98" y="18"/>
                  </a:lnTo>
                  <a:lnTo>
                    <a:pt x="117" y="48"/>
                  </a:lnTo>
                  <a:lnTo>
                    <a:pt x="128" y="54"/>
                  </a:lnTo>
                  <a:lnTo>
                    <a:pt x="143" y="73"/>
                  </a:lnTo>
                  <a:lnTo>
                    <a:pt x="148" y="92"/>
                  </a:lnTo>
                  <a:lnTo>
                    <a:pt x="123" y="73"/>
                  </a:lnTo>
                  <a:lnTo>
                    <a:pt x="117" y="67"/>
                  </a:lnTo>
                  <a:lnTo>
                    <a:pt x="110" y="67"/>
                  </a:lnTo>
                  <a:lnTo>
                    <a:pt x="110" y="85"/>
                  </a:lnTo>
                  <a:lnTo>
                    <a:pt x="128" y="110"/>
                  </a:lnTo>
                  <a:lnTo>
                    <a:pt x="135" y="116"/>
                  </a:lnTo>
                  <a:lnTo>
                    <a:pt x="143" y="121"/>
                  </a:lnTo>
                  <a:lnTo>
                    <a:pt x="148" y="146"/>
                  </a:lnTo>
                  <a:lnTo>
                    <a:pt x="154" y="153"/>
                  </a:lnTo>
                  <a:lnTo>
                    <a:pt x="154" y="160"/>
                  </a:lnTo>
                  <a:lnTo>
                    <a:pt x="160" y="165"/>
                  </a:lnTo>
                  <a:lnTo>
                    <a:pt x="160" y="183"/>
                  </a:lnTo>
                  <a:lnTo>
                    <a:pt x="191" y="214"/>
                  </a:lnTo>
                  <a:lnTo>
                    <a:pt x="228" y="258"/>
                  </a:lnTo>
                  <a:lnTo>
                    <a:pt x="228" y="262"/>
                  </a:lnTo>
                  <a:lnTo>
                    <a:pt x="235" y="262"/>
                  </a:lnTo>
                  <a:lnTo>
                    <a:pt x="246" y="288"/>
                  </a:lnTo>
                  <a:lnTo>
                    <a:pt x="260" y="301"/>
                  </a:lnTo>
                  <a:lnTo>
                    <a:pt x="260" y="307"/>
                  </a:lnTo>
                  <a:lnTo>
                    <a:pt x="265" y="307"/>
                  </a:lnTo>
                  <a:lnTo>
                    <a:pt x="284" y="343"/>
                  </a:lnTo>
                  <a:lnTo>
                    <a:pt x="284" y="350"/>
                  </a:lnTo>
                  <a:lnTo>
                    <a:pt x="309" y="399"/>
                  </a:lnTo>
                  <a:lnTo>
                    <a:pt x="314" y="410"/>
                  </a:lnTo>
                  <a:lnTo>
                    <a:pt x="334" y="423"/>
                  </a:lnTo>
                  <a:lnTo>
                    <a:pt x="346" y="436"/>
                  </a:lnTo>
                  <a:lnTo>
                    <a:pt x="377" y="467"/>
                  </a:lnTo>
                  <a:lnTo>
                    <a:pt x="382" y="486"/>
                  </a:lnTo>
                  <a:lnTo>
                    <a:pt x="382" y="490"/>
                  </a:lnTo>
                  <a:lnTo>
                    <a:pt x="389" y="497"/>
                  </a:lnTo>
                  <a:lnTo>
                    <a:pt x="401" y="497"/>
                  </a:lnTo>
                  <a:lnTo>
                    <a:pt x="407" y="497"/>
                  </a:lnTo>
                  <a:lnTo>
                    <a:pt x="407" y="490"/>
                  </a:lnTo>
                  <a:lnTo>
                    <a:pt x="407" y="479"/>
                  </a:lnTo>
                  <a:lnTo>
                    <a:pt x="445" y="486"/>
                  </a:lnTo>
                  <a:lnTo>
                    <a:pt x="469" y="490"/>
                  </a:lnTo>
                  <a:lnTo>
                    <a:pt x="507" y="497"/>
                  </a:lnTo>
                  <a:lnTo>
                    <a:pt x="513" y="497"/>
                  </a:lnTo>
                  <a:lnTo>
                    <a:pt x="544" y="528"/>
                  </a:lnTo>
                  <a:lnTo>
                    <a:pt x="556" y="540"/>
                  </a:lnTo>
                  <a:lnTo>
                    <a:pt x="562" y="553"/>
                  </a:lnTo>
                  <a:lnTo>
                    <a:pt x="568" y="559"/>
                  </a:lnTo>
                  <a:lnTo>
                    <a:pt x="605" y="559"/>
                  </a:lnTo>
                  <a:lnTo>
                    <a:pt x="618" y="577"/>
                  </a:lnTo>
                  <a:lnTo>
                    <a:pt x="654" y="615"/>
                  </a:lnTo>
                  <a:lnTo>
                    <a:pt x="679" y="633"/>
                  </a:lnTo>
                  <a:lnTo>
                    <a:pt x="693" y="644"/>
                  </a:lnTo>
                  <a:lnTo>
                    <a:pt x="693" y="663"/>
                  </a:lnTo>
                  <a:lnTo>
                    <a:pt x="668" y="682"/>
                  </a:lnTo>
                  <a:lnTo>
                    <a:pt x="654" y="687"/>
                  </a:lnTo>
                  <a:lnTo>
                    <a:pt x="649" y="687"/>
                  </a:lnTo>
                  <a:lnTo>
                    <a:pt x="574" y="694"/>
                  </a:lnTo>
                  <a:lnTo>
                    <a:pt x="549" y="701"/>
                  </a:lnTo>
                  <a:lnTo>
                    <a:pt x="519" y="701"/>
                  </a:lnTo>
                  <a:lnTo>
                    <a:pt x="513" y="694"/>
                  </a:lnTo>
                  <a:lnTo>
                    <a:pt x="513" y="682"/>
                  </a:lnTo>
                  <a:lnTo>
                    <a:pt x="501" y="676"/>
                  </a:lnTo>
                  <a:lnTo>
                    <a:pt x="476" y="663"/>
                  </a:lnTo>
                  <a:lnTo>
                    <a:pt x="463" y="633"/>
                  </a:lnTo>
                  <a:lnTo>
                    <a:pt x="463" y="627"/>
                  </a:lnTo>
                  <a:lnTo>
                    <a:pt x="445" y="633"/>
                  </a:lnTo>
                  <a:lnTo>
                    <a:pt x="445" y="639"/>
                  </a:lnTo>
                  <a:lnTo>
                    <a:pt x="413" y="651"/>
                  </a:lnTo>
                  <a:lnTo>
                    <a:pt x="395" y="651"/>
                  </a:lnTo>
                  <a:lnTo>
                    <a:pt x="389" y="651"/>
                  </a:lnTo>
                  <a:lnTo>
                    <a:pt x="382" y="639"/>
                  </a:lnTo>
                  <a:lnTo>
                    <a:pt x="382" y="615"/>
                  </a:lnTo>
                  <a:lnTo>
                    <a:pt x="389" y="615"/>
                  </a:lnTo>
                  <a:lnTo>
                    <a:pt x="389" y="589"/>
                  </a:lnTo>
                  <a:lnTo>
                    <a:pt x="382" y="577"/>
                  </a:lnTo>
                  <a:lnTo>
                    <a:pt x="370" y="570"/>
                  </a:lnTo>
                  <a:lnTo>
                    <a:pt x="340" y="566"/>
                  </a:lnTo>
                  <a:lnTo>
                    <a:pt x="328" y="559"/>
                  </a:lnTo>
                  <a:lnTo>
                    <a:pt x="295" y="540"/>
                  </a:lnTo>
                  <a:lnTo>
                    <a:pt x="295" y="535"/>
                  </a:lnTo>
                  <a:lnTo>
                    <a:pt x="265" y="509"/>
                  </a:lnTo>
                  <a:lnTo>
                    <a:pt x="260" y="528"/>
                  </a:lnTo>
                  <a:lnTo>
                    <a:pt x="246" y="516"/>
                  </a:lnTo>
                  <a:lnTo>
                    <a:pt x="221" y="521"/>
                  </a:lnTo>
                  <a:lnTo>
                    <a:pt x="215" y="521"/>
                  </a:lnTo>
                  <a:lnTo>
                    <a:pt x="210" y="509"/>
                  </a:lnTo>
                  <a:lnTo>
                    <a:pt x="185" y="503"/>
                  </a:lnTo>
                  <a:lnTo>
                    <a:pt x="185" y="490"/>
                  </a:lnTo>
                  <a:lnTo>
                    <a:pt x="185" y="479"/>
                  </a:lnTo>
                  <a:lnTo>
                    <a:pt x="191" y="460"/>
                  </a:lnTo>
                  <a:lnTo>
                    <a:pt x="191" y="436"/>
                  </a:lnTo>
                  <a:lnTo>
                    <a:pt x="191" y="429"/>
                  </a:lnTo>
                  <a:lnTo>
                    <a:pt x="203" y="423"/>
                  </a:lnTo>
                  <a:lnTo>
                    <a:pt x="210" y="417"/>
                  </a:lnTo>
                  <a:lnTo>
                    <a:pt x="210" y="405"/>
                  </a:lnTo>
                  <a:lnTo>
                    <a:pt x="203" y="405"/>
                  </a:lnTo>
                  <a:lnTo>
                    <a:pt x="191" y="405"/>
                  </a:lnTo>
                  <a:lnTo>
                    <a:pt x="185" y="399"/>
                  </a:lnTo>
                  <a:lnTo>
                    <a:pt x="173" y="399"/>
                  </a:lnTo>
                  <a:lnTo>
                    <a:pt x="167" y="393"/>
                  </a:lnTo>
                  <a:lnTo>
                    <a:pt x="160" y="380"/>
                  </a:lnTo>
                  <a:lnTo>
                    <a:pt x="160" y="368"/>
                  </a:lnTo>
                  <a:lnTo>
                    <a:pt x="178" y="332"/>
                  </a:lnTo>
                  <a:lnTo>
                    <a:pt x="191" y="301"/>
                  </a:lnTo>
                  <a:lnTo>
                    <a:pt x="191" y="294"/>
                  </a:lnTo>
                  <a:lnTo>
                    <a:pt x="185" y="288"/>
                  </a:lnTo>
                  <a:lnTo>
                    <a:pt x="173" y="288"/>
                  </a:lnTo>
                  <a:lnTo>
                    <a:pt x="160" y="282"/>
                  </a:lnTo>
                  <a:lnTo>
                    <a:pt x="148" y="282"/>
                  </a:lnTo>
                  <a:lnTo>
                    <a:pt x="135" y="301"/>
                  </a:lnTo>
                  <a:lnTo>
                    <a:pt x="135" y="294"/>
                  </a:lnTo>
                  <a:lnTo>
                    <a:pt x="128" y="294"/>
                  </a:lnTo>
                  <a:lnTo>
                    <a:pt x="117" y="288"/>
                  </a:lnTo>
                  <a:lnTo>
                    <a:pt x="110" y="282"/>
                  </a:lnTo>
                  <a:lnTo>
                    <a:pt x="117" y="269"/>
                  </a:lnTo>
                  <a:lnTo>
                    <a:pt x="110" y="258"/>
                  </a:lnTo>
                  <a:lnTo>
                    <a:pt x="117" y="252"/>
                  </a:lnTo>
                  <a:lnTo>
                    <a:pt x="123" y="252"/>
                  </a:lnTo>
                  <a:lnTo>
                    <a:pt x="128" y="252"/>
                  </a:lnTo>
                  <a:lnTo>
                    <a:pt x="135" y="239"/>
                  </a:lnTo>
                  <a:lnTo>
                    <a:pt x="110" y="220"/>
                  </a:lnTo>
                  <a:lnTo>
                    <a:pt x="110" y="202"/>
                  </a:lnTo>
                  <a:lnTo>
                    <a:pt x="104" y="195"/>
                  </a:lnTo>
                  <a:lnTo>
                    <a:pt x="98" y="195"/>
                  </a:lnTo>
                  <a:lnTo>
                    <a:pt x="93" y="195"/>
                  </a:lnTo>
                  <a:lnTo>
                    <a:pt x="93" y="209"/>
                  </a:lnTo>
                  <a:lnTo>
                    <a:pt x="86" y="220"/>
                  </a:lnTo>
                  <a:lnTo>
                    <a:pt x="68" y="214"/>
                  </a:lnTo>
                  <a:lnTo>
                    <a:pt x="68" y="220"/>
                  </a:lnTo>
                  <a:lnTo>
                    <a:pt x="48" y="239"/>
                  </a:lnTo>
                  <a:lnTo>
                    <a:pt x="29" y="252"/>
                  </a:lnTo>
                  <a:lnTo>
                    <a:pt x="24" y="245"/>
                  </a:lnTo>
                  <a:lnTo>
                    <a:pt x="24" y="220"/>
                  </a:lnTo>
                  <a:lnTo>
                    <a:pt x="48" y="190"/>
                  </a:lnTo>
                  <a:lnTo>
                    <a:pt x="48" y="165"/>
                  </a:lnTo>
                  <a:lnTo>
                    <a:pt x="29" y="141"/>
                  </a:lnTo>
                  <a:lnTo>
                    <a:pt x="24" y="121"/>
                  </a:lnTo>
                  <a:lnTo>
                    <a:pt x="11" y="85"/>
                  </a:lnTo>
                  <a:lnTo>
                    <a:pt x="0" y="48"/>
                  </a:lnTo>
                  <a:lnTo>
                    <a:pt x="11" y="12"/>
                  </a:lnTo>
                  <a:lnTo>
                    <a:pt x="18" y="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11" name="Freeform 7"/>
            <p:cNvSpPr>
              <a:spLocks/>
            </p:cNvSpPr>
            <p:nvPr/>
          </p:nvSpPr>
          <p:spPr bwMode="auto">
            <a:xfrm>
              <a:off x="6619875" y="4906963"/>
              <a:ext cx="989013" cy="827087"/>
            </a:xfrm>
            <a:custGeom>
              <a:avLst/>
              <a:gdLst>
                <a:gd name="T0" fmla="*/ 71194 w 514"/>
                <a:gd name="T1" fmla="*/ 191392 h 484"/>
                <a:gd name="T2" fmla="*/ 119297 w 514"/>
                <a:gd name="T3" fmla="*/ 126455 h 484"/>
                <a:gd name="T4" fmla="*/ 177022 w 514"/>
                <a:gd name="T5" fmla="*/ 83734 h 484"/>
                <a:gd name="T6" fmla="*/ 177022 w 514"/>
                <a:gd name="T7" fmla="*/ 10253 h 484"/>
                <a:gd name="T8" fmla="*/ 236670 w 514"/>
                <a:gd name="T9" fmla="*/ 10253 h 484"/>
                <a:gd name="T10" fmla="*/ 248215 w 514"/>
                <a:gd name="T11" fmla="*/ 32468 h 484"/>
                <a:gd name="T12" fmla="*/ 273229 w 514"/>
                <a:gd name="T13" fmla="*/ 105949 h 484"/>
                <a:gd name="T14" fmla="*/ 332878 w 514"/>
                <a:gd name="T15" fmla="*/ 116202 h 484"/>
                <a:gd name="T16" fmla="*/ 357892 w 514"/>
                <a:gd name="T17" fmla="*/ 126455 h 484"/>
                <a:gd name="T18" fmla="*/ 402147 w 514"/>
                <a:gd name="T19" fmla="*/ 75190 h 484"/>
                <a:gd name="T20" fmla="*/ 534914 w 514"/>
                <a:gd name="T21" fmla="*/ 0 h 484"/>
                <a:gd name="T22" fmla="*/ 581093 w 514"/>
                <a:gd name="T23" fmla="*/ 32468 h 484"/>
                <a:gd name="T24" fmla="*/ 629197 w 514"/>
                <a:gd name="T25" fmla="*/ 93987 h 484"/>
                <a:gd name="T26" fmla="*/ 713859 w 514"/>
                <a:gd name="T27" fmla="*/ 126455 h 484"/>
                <a:gd name="T28" fmla="*/ 748494 w 514"/>
                <a:gd name="T29" fmla="*/ 157215 h 484"/>
                <a:gd name="T30" fmla="*/ 867791 w 514"/>
                <a:gd name="T31" fmla="*/ 211898 h 484"/>
                <a:gd name="T32" fmla="*/ 913971 w 514"/>
                <a:gd name="T33" fmla="*/ 283670 h 484"/>
                <a:gd name="T34" fmla="*/ 973620 w 514"/>
                <a:gd name="T35" fmla="*/ 307594 h 484"/>
                <a:gd name="T36" fmla="*/ 987089 w 514"/>
                <a:gd name="T37" fmla="*/ 369113 h 484"/>
                <a:gd name="T38" fmla="*/ 987089 w 514"/>
                <a:gd name="T39" fmla="*/ 410126 h 484"/>
                <a:gd name="T40" fmla="*/ 534914 w 514"/>
                <a:gd name="T41" fmla="*/ 611771 h 484"/>
                <a:gd name="T42" fmla="*/ 581093 w 514"/>
                <a:gd name="T43" fmla="*/ 654492 h 484"/>
                <a:gd name="T44" fmla="*/ 558003 w 514"/>
                <a:gd name="T45" fmla="*/ 709176 h 484"/>
                <a:gd name="T46" fmla="*/ 581093 w 514"/>
                <a:gd name="T47" fmla="*/ 750188 h 484"/>
                <a:gd name="T48" fmla="*/ 558003 w 514"/>
                <a:gd name="T49" fmla="*/ 803163 h 484"/>
                <a:gd name="T50" fmla="*/ 523369 w 514"/>
                <a:gd name="T51" fmla="*/ 825378 h 484"/>
                <a:gd name="T52" fmla="*/ 452175 w 514"/>
                <a:gd name="T53" fmla="*/ 750188 h 484"/>
                <a:gd name="T54" fmla="*/ 379057 w 514"/>
                <a:gd name="T55" fmla="*/ 697214 h 484"/>
                <a:gd name="T56" fmla="*/ 344423 w 514"/>
                <a:gd name="T57" fmla="*/ 666454 h 484"/>
                <a:gd name="T58" fmla="*/ 309788 w 514"/>
                <a:gd name="T59" fmla="*/ 633986 h 484"/>
                <a:gd name="T60" fmla="*/ 248215 w 514"/>
                <a:gd name="T61" fmla="*/ 581012 h 484"/>
                <a:gd name="T62" fmla="*/ 213581 w 514"/>
                <a:gd name="T63" fmla="*/ 569050 h 484"/>
                <a:gd name="T64" fmla="*/ 142387 w 514"/>
                <a:gd name="T65" fmla="*/ 528037 h 484"/>
                <a:gd name="T66" fmla="*/ 71194 w 514"/>
                <a:gd name="T67" fmla="*/ 517784 h 484"/>
                <a:gd name="T68" fmla="*/ 71194 w 514"/>
                <a:gd name="T69" fmla="*/ 497278 h 484"/>
                <a:gd name="T70" fmla="*/ 23090 w 514"/>
                <a:gd name="T71" fmla="*/ 410126 h 484"/>
                <a:gd name="T72" fmla="*/ 11545 w 514"/>
                <a:gd name="T73" fmla="*/ 326392 h 484"/>
                <a:gd name="T74" fmla="*/ 46180 w 514"/>
                <a:gd name="T75" fmla="*/ 199936 h 4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4"/>
                <a:gd name="T115" fmla="*/ 0 h 484"/>
                <a:gd name="T116" fmla="*/ 514 w 514"/>
                <a:gd name="T117" fmla="*/ 484 h 4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4" h="484">
                  <a:moveTo>
                    <a:pt x="24" y="117"/>
                  </a:moveTo>
                  <a:lnTo>
                    <a:pt x="37" y="112"/>
                  </a:lnTo>
                  <a:lnTo>
                    <a:pt x="62" y="92"/>
                  </a:lnTo>
                  <a:lnTo>
                    <a:pt x="62" y="74"/>
                  </a:lnTo>
                  <a:lnTo>
                    <a:pt x="74" y="68"/>
                  </a:lnTo>
                  <a:lnTo>
                    <a:pt x="92" y="49"/>
                  </a:lnTo>
                  <a:lnTo>
                    <a:pt x="87" y="13"/>
                  </a:lnTo>
                  <a:lnTo>
                    <a:pt x="92" y="6"/>
                  </a:lnTo>
                  <a:lnTo>
                    <a:pt x="105" y="0"/>
                  </a:lnTo>
                  <a:lnTo>
                    <a:pt x="123" y="6"/>
                  </a:lnTo>
                  <a:lnTo>
                    <a:pt x="129" y="13"/>
                  </a:lnTo>
                  <a:lnTo>
                    <a:pt x="129" y="19"/>
                  </a:lnTo>
                  <a:lnTo>
                    <a:pt x="129" y="37"/>
                  </a:lnTo>
                  <a:lnTo>
                    <a:pt x="142" y="62"/>
                  </a:lnTo>
                  <a:lnTo>
                    <a:pt x="167" y="68"/>
                  </a:lnTo>
                  <a:lnTo>
                    <a:pt x="173" y="68"/>
                  </a:lnTo>
                  <a:lnTo>
                    <a:pt x="179" y="74"/>
                  </a:lnTo>
                  <a:lnTo>
                    <a:pt x="186" y="74"/>
                  </a:lnTo>
                  <a:lnTo>
                    <a:pt x="197" y="62"/>
                  </a:lnTo>
                  <a:lnTo>
                    <a:pt x="209" y="44"/>
                  </a:lnTo>
                  <a:lnTo>
                    <a:pt x="240" y="6"/>
                  </a:lnTo>
                  <a:lnTo>
                    <a:pt x="278" y="0"/>
                  </a:lnTo>
                  <a:lnTo>
                    <a:pt x="284" y="6"/>
                  </a:lnTo>
                  <a:lnTo>
                    <a:pt x="302" y="19"/>
                  </a:lnTo>
                  <a:lnTo>
                    <a:pt x="314" y="31"/>
                  </a:lnTo>
                  <a:lnTo>
                    <a:pt x="327" y="55"/>
                  </a:lnTo>
                  <a:lnTo>
                    <a:pt x="346" y="55"/>
                  </a:lnTo>
                  <a:lnTo>
                    <a:pt x="371" y="74"/>
                  </a:lnTo>
                  <a:lnTo>
                    <a:pt x="376" y="80"/>
                  </a:lnTo>
                  <a:lnTo>
                    <a:pt x="389" y="92"/>
                  </a:lnTo>
                  <a:lnTo>
                    <a:pt x="426" y="124"/>
                  </a:lnTo>
                  <a:lnTo>
                    <a:pt x="451" y="124"/>
                  </a:lnTo>
                  <a:lnTo>
                    <a:pt x="456" y="131"/>
                  </a:lnTo>
                  <a:lnTo>
                    <a:pt x="475" y="166"/>
                  </a:lnTo>
                  <a:lnTo>
                    <a:pt x="488" y="173"/>
                  </a:lnTo>
                  <a:lnTo>
                    <a:pt x="506" y="180"/>
                  </a:lnTo>
                  <a:lnTo>
                    <a:pt x="506" y="211"/>
                  </a:lnTo>
                  <a:lnTo>
                    <a:pt x="513" y="216"/>
                  </a:lnTo>
                  <a:lnTo>
                    <a:pt x="513" y="235"/>
                  </a:lnTo>
                  <a:lnTo>
                    <a:pt x="513" y="240"/>
                  </a:lnTo>
                  <a:lnTo>
                    <a:pt x="346" y="240"/>
                  </a:lnTo>
                  <a:lnTo>
                    <a:pt x="278" y="358"/>
                  </a:lnTo>
                  <a:lnTo>
                    <a:pt x="278" y="371"/>
                  </a:lnTo>
                  <a:lnTo>
                    <a:pt x="302" y="383"/>
                  </a:lnTo>
                  <a:lnTo>
                    <a:pt x="302" y="397"/>
                  </a:lnTo>
                  <a:lnTo>
                    <a:pt x="290" y="415"/>
                  </a:lnTo>
                  <a:lnTo>
                    <a:pt x="296" y="426"/>
                  </a:lnTo>
                  <a:lnTo>
                    <a:pt x="302" y="439"/>
                  </a:lnTo>
                  <a:lnTo>
                    <a:pt x="296" y="451"/>
                  </a:lnTo>
                  <a:lnTo>
                    <a:pt x="290" y="470"/>
                  </a:lnTo>
                  <a:lnTo>
                    <a:pt x="284" y="483"/>
                  </a:lnTo>
                  <a:lnTo>
                    <a:pt x="272" y="483"/>
                  </a:lnTo>
                  <a:lnTo>
                    <a:pt x="259" y="464"/>
                  </a:lnTo>
                  <a:lnTo>
                    <a:pt x="235" y="439"/>
                  </a:lnTo>
                  <a:lnTo>
                    <a:pt x="222" y="432"/>
                  </a:lnTo>
                  <a:lnTo>
                    <a:pt x="197" y="408"/>
                  </a:lnTo>
                  <a:lnTo>
                    <a:pt x="186" y="397"/>
                  </a:lnTo>
                  <a:lnTo>
                    <a:pt x="179" y="390"/>
                  </a:lnTo>
                  <a:lnTo>
                    <a:pt x="179" y="383"/>
                  </a:lnTo>
                  <a:lnTo>
                    <a:pt x="161" y="371"/>
                  </a:lnTo>
                  <a:lnTo>
                    <a:pt x="129" y="347"/>
                  </a:lnTo>
                  <a:lnTo>
                    <a:pt x="129" y="340"/>
                  </a:lnTo>
                  <a:lnTo>
                    <a:pt x="123" y="340"/>
                  </a:lnTo>
                  <a:lnTo>
                    <a:pt x="111" y="333"/>
                  </a:lnTo>
                  <a:lnTo>
                    <a:pt x="87" y="316"/>
                  </a:lnTo>
                  <a:lnTo>
                    <a:pt x="74" y="309"/>
                  </a:lnTo>
                  <a:lnTo>
                    <a:pt x="48" y="309"/>
                  </a:lnTo>
                  <a:lnTo>
                    <a:pt x="37" y="303"/>
                  </a:lnTo>
                  <a:lnTo>
                    <a:pt x="37" y="297"/>
                  </a:lnTo>
                  <a:lnTo>
                    <a:pt x="37" y="291"/>
                  </a:lnTo>
                  <a:lnTo>
                    <a:pt x="12" y="272"/>
                  </a:lnTo>
                  <a:lnTo>
                    <a:pt x="12" y="240"/>
                  </a:lnTo>
                  <a:lnTo>
                    <a:pt x="0" y="211"/>
                  </a:lnTo>
                  <a:lnTo>
                    <a:pt x="6" y="191"/>
                  </a:lnTo>
                  <a:lnTo>
                    <a:pt x="19" y="154"/>
                  </a:lnTo>
                  <a:lnTo>
                    <a:pt x="24" y="117"/>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12" name="Freeform 8"/>
            <p:cNvSpPr>
              <a:spLocks/>
            </p:cNvSpPr>
            <p:nvPr/>
          </p:nvSpPr>
          <p:spPr bwMode="auto">
            <a:xfrm>
              <a:off x="7007225" y="4130675"/>
              <a:ext cx="860425" cy="768350"/>
            </a:xfrm>
            <a:custGeom>
              <a:avLst/>
              <a:gdLst>
                <a:gd name="T0" fmla="*/ 140832 w 446"/>
                <a:gd name="T1" fmla="*/ 565972 h 448"/>
                <a:gd name="T2" fmla="*/ 152407 w 446"/>
                <a:gd name="T3" fmla="*/ 619139 h 448"/>
                <a:gd name="T4" fmla="*/ 129257 w 446"/>
                <a:gd name="T5" fmla="*/ 639720 h 448"/>
                <a:gd name="T6" fmla="*/ 140832 w 446"/>
                <a:gd name="T7" fmla="*/ 670591 h 448"/>
                <a:gd name="T8" fmla="*/ 175558 w 446"/>
                <a:gd name="T9" fmla="*/ 679167 h 448"/>
                <a:gd name="T10" fmla="*/ 233434 w 446"/>
                <a:gd name="T11" fmla="*/ 670591 h 448"/>
                <a:gd name="T12" fmla="*/ 279735 w 446"/>
                <a:gd name="T13" fmla="*/ 689457 h 448"/>
                <a:gd name="T14" fmla="*/ 295168 w 446"/>
                <a:gd name="T15" fmla="*/ 670591 h 448"/>
                <a:gd name="T16" fmla="*/ 316389 w 446"/>
                <a:gd name="T17" fmla="*/ 658586 h 448"/>
                <a:gd name="T18" fmla="*/ 316389 w 446"/>
                <a:gd name="T19" fmla="*/ 639720 h 448"/>
                <a:gd name="T20" fmla="*/ 362690 w 446"/>
                <a:gd name="T21" fmla="*/ 627715 h 448"/>
                <a:gd name="T22" fmla="*/ 362690 w 446"/>
                <a:gd name="T23" fmla="*/ 555682 h 448"/>
                <a:gd name="T24" fmla="*/ 316389 w 446"/>
                <a:gd name="T25" fmla="*/ 523095 h 448"/>
                <a:gd name="T26" fmla="*/ 279735 w 446"/>
                <a:gd name="T27" fmla="*/ 502515 h 448"/>
                <a:gd name="T28" fmla="*/ 434071 w 446"/>
                <a:gd name="T29" fmla="*/ 282986 h 448"/>
                <a:gd name="T30" fmla="*/ 455292 w 446"/>
                <a:gd name="T31" fmla="*/ 240109 h 448"/>
                <a:gd name="T32" fmla="*/ 455292 w 446"/>
                <a:gd name="T33" fmla="*/ 156071 h 448"/>
                <a:gd name="T34" fmla="*/ 445646 w 446"/>
                <a:gd name="T35" fmla="*/ 60027 h 448"/>
                <a:gd name="T36" fmla="*/ 445646 w 446"/>
                <a:gd name="T37" fmla="*/ 0 h 448"/>
                <a:gd name="T38" fmla="*/ 482301 w 446"/>
                <a:gd name="T39" fmla="*/ 41162 h 448"/>
                <a:gd name="T40" fmla="*/ 551752 w 446"/>
                <a:gd name="T41" fmla="*/ 84038 h 448"/>
                <a:gd name="T42" fmla="*/ 659788 w 446"/>
                <a:gd name="T43" fmla="*/ 188657 h 448"/>
                <a:gd name="T44" fmla="*/ 787115 w 446"/>
                <a:gd name="T45" fmla="*/ 313857 h 448"/>
                <a:gd name="T46" fmla="*/ 812195 w 446"/>
                <a:gd name="T47" fmla="*/ 343013 h 448"/>
                <a:gd name="T48" fmla="*/ 858496 w 446"/>
                <a:gd name="T49" fmla="*/ 701462 h 448"/>
                <a:gd name="T50" fmla="*/ 422496 w 446"/>
                <a:gd name="T51" fmla="*/ 766635 h 448"/>
                <a:gd name="T52" fmla="*/ 362690 w 446"/>
                <a:gd name="T53" fmla="*/ 734049 h 448"/>
                <a:gd name="T54" fmla="*/ 221858 w 446"/>
                <a:gd name="T55" fmla="*/ 754629 h 448"/>
                <a:gd name="T56" fmla="*/ 175558 w 446"/>
                <a:gd name="T57" fmla="*/ 734049 h 448"/>
                <a:gd name="T58" fmla="*/ 106106 w 446"/>
                <a:gd name="T59" fmla="*/ 701462 h 448"/>
                <a:gd name="T60" fmla="*/ 69451 w 446"/>
                <a:gd name="T61" fmla="*/ 651725 h 448"/>
                <a:gd name="T62" fmla="*/ 23150 w 446"/>
                <a:gd name="T63" fmla="*/ 619139 h 448"/>
                <a:gd name="T64" fmla="*/ 34726 w 446"/>
                <a:gd name="T65" fmla="*/ 565972 h 4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6"/>
                <a:gd name="T100" fmla="*/ 0 h 448"/>
                <a:gd name="T101" fmla="*/ 446 w 446"/>
                <a:gd name="T102" fmla="*/ 448 h 4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6" h="448">
                  <a:moveTo>
                    <a:pt x="18" y="330"/>
                  </a:moveTo>
                  <a:lnTo>
                    <a:pt x="73" y="330"/>
                  </a:lnTo>
                  <a:lnTo>
                    <a:pt x="86" y="361"/>
                  </a:lnTo>
                  <a:lnTo>
                    <a:pt x="79" y="361"/>
                  </a:lnTo>
                  <a:lnTo>
                    <a:pt x="73" y="361"/>
                  </a:lnTo>
                  <a:lnTo>
                    <a:pt x="67" y="373"/>
                  </a:lnTo>
                  <a:lnTo>
                    <a:pt x="67" y="391"/>
                  </a:lnTo>
                  <a:lnTo>
                    <a:pt x="73" y="391"/>
                  </a:lnTo>
                  <a:lnTo>
                    <a:pt x="86" y="391"/>
                  </a:lnTo>
                  <a:lnTo>
                    <a:pt x="91" y="396"/>
                  </a:lnTo>
                  <a:lnTo>
                    <a:pt x="110" y="396"/>
                  </a:lnTo>
                  <a:lnTo>
                    <a:pt x="121" y="391"/>
                  </a:lnTo>
                  <a:lnTo>
                    <a:pt x="135" y="396"/>
                  </a:lnTo>
                  <a:lnTo>
                    <a:pt x="145" y="402"/>
                  </a:lnTo>
                  <a:lnTo>
                    <a:pt x="153" y="402"/>
                  </a:lnTo>
                  <a:lnTo>
                    <a:pt x="153" y="391"/>
                  </a:lnTo>
                  <a:lnTo>
                    <a:pt x="159" y="391"/>
                  </a:lnTo>
                  <a:lnTo>
                    <a:pt x="164" y="384"/>
                  </a:lnTo>
                  <a:lnTo>
                    <a:pt x="164" y="380"/>
                  </a:lnTo>
                  <a:lnTo>
                    <a:pt x="164" y="373"/>
                  </a:lnTo>
                  <a:lnTo>
                    <a:pt x="182" y="373"/>
                  </a:lnTo>
                  <a:lnTo>
                    <a:pt x="188" y="366"/>
                  </a:lnTo>
                  <a:lnTo>
                    <a:pt x="182" y="342"/>
                  </a:lnTo>
                  <a:lnTo>
                    <a:pt x="188" y="324"/>
                  </a:lnTo>
                  <a:lnTo>
                    <a:pt x="188" y="317"/>
                  </a:lnTo>
                  <a:lnTo>
                    <a:pt x="164" y="305"/>
                  </a:lnTo>
                  <a:lnTo>
                    <a:pt x="159" y="298"/>
                  </a:lnTo>
                  <a:lnTo>
                    <a:pt x="145" y="293"/>
                  </a:lnTo>
                  <a:lnTo>
                    <a:pt x="212" y="225"/>
                  </a:lnTo>
                  <a:lnTo>
                    <a:pt x="225" y="165"/>
                  </a:lnTo>
                  <a:lnTo>
                    <a:pt x="231" y="152"/>
                  </a:lnTo>
                  <a:lnTo>
                    <a:pt x="236" y="140"/>
                  </a:lnTo>
                  <a:lnTo>
                    <a:pt x="236" y="103"/>
                  </a:lnTo>
                  <a:lnTo>
                    <a:pt x="236" y="91"/>
                  </a:lnTo>
                  <a:lnTo>
                    <a:pt x="236" y="66"/>
                  </a:lnTo>
                  <a:lnTo>
                    <a:pt x="231" y="35"/>
                  </a:lnTo>
                  <a:lnTo>
                    <a:pt x="231" y="12"/>
                  </a:lnTo>
                  <a:lnTo>
                    <a:pt x="231" y="0"/>
                  </a:lnTo>
                  <a:lnTo>
                    <a:pt x="244" y="0"/>
                  </a:lnTo>
                  <a:lnTo>
                    <a:pt x="250" y="24"/>
                  </a:lnTo>
                  <a:lnTo>
                    <a:pt x="275" y="49"/>
                  </a:lnTo>
                  <a:lnTo>
                    <a:pt x="286" y="49"/>
                  </a:lnTo>
                  <a:lnTo>
                    <a:pt x="317" y="79"/>
                  </a:lnTo>
                  <a:lnTo>
                    <a:pt x="342" y="110"/>
                  </a:lnTo>
                  <a:lnTo>
                    <a:pt x="396" y="165"/>
                  </a:lnTo>
                  <a:lnTo>
                    <a:pt x="408" y="183"/>
                  </a:lnTo>
                  <a:lnTo>
                    <a:pt x="415" y="189"/>
                  </a:lnTo>
                  <a:lnTo>
                    <a:pt x="421" y="200"/>
                  </a:lnTo>
                  <a:lnTo>
                    <a:pt x="445" y="391"/>
                  </a:lnTo>
                  <a:lnTo>
                    <a:pt x="445" y="409"/>
                  </a:lnTo>
                  <a:lnTo>
                    <a:pt x="445" y="415"/>
                  </a:lnTo>
                  <a:lnTo>
                    <a:pt x="219" y="447"/>
                  </a:lnTo>
                  <a:lnTo>
                    <a:pt x="212" y="433"/>
                  </a:lnTo>
                  <a:lnTo>
                    <a:pt x="188" y="428"/>
                  </a:lnTo>
                  <a:lnTo>
                    <a:pt x="170" y="433"/>
                  </a:lnTo>
                  <a:lnTo>
                    <a:pt x="115" y="440"/>
                  </a:lnTo>
                  <a:lnTo>
                    <a:pt x="110" y="428"/>
                  </a:lnTo>
                  <a:lnTo>
                    <a:pt x="91" y="428"/>
                  </a:lnTo>
                  <a:lnTo>
                    <a:pt x="67" y="409"/>
                  </a:lnTo>
                  <a:lnTo>
                    <a:pt x="55" y="409"/>
                  </a:lnTo>
                  <a:lnTo>
                    <a:pt x="42" y="396"/>
                  </a:lnTo>
                  <a:lnTo>
                    <a:pt x="36" y="380"/>
                  </a:lnTo>
                  <a:lnTo>
                    <a:pt x="30" y="366"/>
                  </a:lnTo>
                  <a:lnTo>
                    <a:pt x="12" y="361"/>
                  </a:lnTo>
                  <a:lnTo>
                    <a:pt x="0" y="335"/>
                  </a:lnTo>
                  <a:lnTo>
                    <a:pt x="18" y="33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13" name="Freeform 9"/>
            <p:cNvSpPr>
              <a:spLocks/>
            </p:cNvSpPr>
            <p:nvPr/>
          </p:nvSpPr>
          <p:spPr bwMode="auto">
            <a:xfrm>
              <a:off x="7475538" y="3890963"/>
              <a:ext cx="720725" cy="585787"/>
            </a:xfrm>
            <a:custGeom>
              <a:avLst/>
              <a:gdLst>
                <a:gd name="T0" fmla="*/ 21255 w 373"/>
                <a:gd name="T1" fmla="*/ 191837 h 342"/>
                <a:gd name="T2" fmla="*/ 34780 w 373"/>
                <a:gd name="T3" fmla="*/ 191837 h 342"/>
                <a:gd name="T4" fmla="*/ 57967 w 373"/>
                <a:gd name="T5" fmla="*/ 179847 h 342"/>
                <a:gd name="T6" fmla="*/ 69561 w 373"/>
                <a:gd name="T7" fmla="*/ 169570 h 342"/>
                <a:gd name="T8" fmla="*/ 108205 w 373"/>
                <a:gd name="T9" fmla="*/ 138739 h 342"/>
                <a:gd name="T10" fmla="*/ 119799 w 373"/>
                <a:gd name="T11" fmla="*/ 138739 h 342"/>
                <a:gd name="T12" fmla="*/ 119799 w 373"/>
                <a:gd name="T13" fmla="*/ 126749 h 342"/>
                <a:gd name="T14" fmla="*/ 156511 w 373"/>
                <a:gd name="T15" fmla="*/ 106195 h 342"/>
                <a:gd name="T16" fmla="*/ 214478 w 373"/>
                <a:gd name="T17" fmla="*/ 94206 h 342"/>
                <a:gd name="T18" fmla="*/ 249259 w 373"/>
                <a:gd name="T19" fmla="*/ 82216 h 342"/>
                <a:gd name="T20" fmla="*/ 336210 w 373"/>
                <a:gd name="T21" fmla="*/ 75364 h 342"/>
                <a:gd name="T22" fmla="*/ 345871 w 373"/>
                <a:gd name="T23" fmla="*/ 63375 h 342"/>
                <a:gd name="T24" fmla="*/ 394177 w 373"/>
                <a:gd name="T25" fmla="*/ 54810 h 342"/>
                <a:gd name="T26" fmla="*/ 405770 w 373"/>
                <a:gd name="T27" fmla="*/ 42821 h 342"/>
                <a:gd name="T28" fmla="*/ 481127 w 373"/>
                <a:gd name="T29" fmla="*/ 22267 h 342"/>
                <a:gd name="T30" fmla="*/ 515908 w 373"/>
                <a:gd name="T31" fmla="*/ 10277 h 342"/>
                <a:gd name="T32" fmla="*/ 550688 w 373"/>
                <a:gd name="T33" fmla="*/ 0 h 342"/>
                <a:gd name="T34" fmla="*/ 597062 w 373"/>
                <a:gd name="T35" fmla="*/ 0 h 342"/>
                <a:gd name="T36" fmla="*/ 631842 w 373"/>
                <a:gd name="T37" fmla="*/ 10277 h 342"/>
                <a:gd name="T38" fmla="*/ 670487 w 373"/>
                <a:gd name="T39" fmla="*/ 10277 h 342"/>
                <a:gd name="T40" fmla="*/ 707199 w 373"/>
                <a:gd name="T41" fmla="*/ 54810 h 342"/>
                <a:gd name="T42" fmla="*/ 718793 w 373"/>
                <a:gd name="T43" fmla="*/ 149016 h 342"/>
                <a:gd name="T44" fmla="*/ 645368 w 373"/>
                <a:gd name="T45" fmla="*/ 243222 h 342"/>
                <a:gd name="T46" fmla="*/ 610587 w 373"/>
                <a:gd name="T47" fmla="*/ 306596 h 342"/>
                <a:gd name="T48" fmla="*/ 575807 w 373"/>
                <a:gd name="T49" fmla="*/ 337427 h 342"/>
                <a:gd name="T50" fmla="*/ 515908 w 373"/>
                <a:gd name="T51" fmla="*/ 423068 h 342"/>
                <a:gd name="T52" fmla="*/ 405770 w 373"/>
                <a:gd name="T53" fmla="*/ 527551 h 342"/>
                <a:gd name="T54" fmla="*/ 370990 w 373"/>
                <a:gd name="T55" fmla="*/ 584074 h 342"/>
                <a:gd name="T56" fmla="*/ 345871 w 373"/>
                <a:gd name="T57" fmla="*/ 584074 h 342"/>
                <a:gd name="T58" fmla="*/ 336210 w 373"/>
                <a:gd name="T59" fmla="*/ 561807 h 342"/>
                <a:gd name="T60" fmla="*/ 322684 w 373"/>
                <a:gd name="T61" fmla="*/ 551530 h 342"/>
                <a:gd name="T62" fmla="*/ 297565 w 373"/>
                <a:gd name="T63" fmla="*/ 520700 h 342"/>
                <a:gd name="T64" fmla="*/ 191292 w 373"/>
                <a:gd name="T65" fmla="*/ 423068 h 342"/>
                <a:gd name="T66" fmla="*/ 142986 w 373"/>
                <a:gd name="T67" fmla="*/ 369971 h 342"/>
                <a:gd name="T68" fmla="*/ 83086 w 373"/>
                <a:gd name="T69" fmla="*/ 318586 h 342"/>
                <a:gd name="T70" fmla="*/ 57967 w 373"/>
                <a:gd name="T71" fmla="*/ 318586 h 342"/>
                <a:gd name="T72" fmla="*/ 11593 w 373"/>
                <a:gd name="T73" fmla="*/ 277478 h 342"/>
                <a:gd name="T74" fmla="*/ 0 w 373"/>
                <a:gd name="T75" fmla="*/ 232945 h 342"/>
                <a:gd name="T76" fmla="*/ 0 w 373"/>
                <a:gd name="T77" fmla="*/ 210678 h 342"/>
                <a:gd name="T78" fmla="*/ 21255 w 373"/>
                <a:gd name="T79" fmla="*/ 191837 h 3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3"/>
                <a:gd name="T121" fmla="*/ 0 h 342"/>
                <a:gd name="T122" fmla="*/ 373 w 373"/>
                <a:gd name="T123" fmla="*/ 342 h 3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3" h="342">
                  <a:moveTo>
                    <a:pt x="11" y="112"/>
                  </a:moveTo>
                  <a:lnTo>
                    <a:pt x="18" y="112"/>
                  </a:lnTo>
                  <a:lnTo>
                    <a:pt x="30" y="105"/>
                  </a:lnTo>
                  <a:lnTo>
                    <a:pt x="36" y="99"/>
                  </a:lnTo>
                  <a:lnTo>
                    <a:pt x="56" y="81"/>
                  </a:lnTo>
                  <a:lnTo>
                    <a:pt x="62" y="81"/>
                  </a:lnTo>
                  <a:lnTo>
                    <a:pt x="62" y="74"/>
                  </a:lnTo>
                  <a:lnTo>
                    <a:pt x="81" y="62"/>
                  </a:lnTo>
                  <a:lnTo>
                    <a:pt x="111" y="55"/>
                  </a:lnTo>
                  <a:lnTo>
                    <a:pt x="129" y="48"/>
                  </a:lnTo>
                  <a:lnTo>
                    <a:pt x="174" y="44"/>
                  </a:lnTo>
                  <a:lnTo>
                    <a:pt x="179" y="37"/>
                  </a:lnTo>
                  <a:lnTo>
                    <a:pt x="204" y="32"/>
                  </a:lnTo>
                  <a:lnTo>
                    <a:pt x="210" y="25"/>
                  </a:lnTo>
                  <a:lnTo>
                    <a:pt x="249" y="13"/>
                  </a:lnTo>
                  <a:lnTo>
                    <a:pt x="267" y="6"/>
                  </a:lnTo>
                  <a:lnTo>
                    <a:pt x="285" y="0"/>
                  </a:lnTo>
                  <a:lnTo>
                    <a:pt x="309" y="0"/>
                  </a:lnTo>
                  <a:lnTo>
                    <a:pt x="327" y="6"/>
                  </a:lnTo>
                  <a:lnTo>
                    <a:pt x="347" y="6"/>
                  </a:lnTo>
                  <a:lnTo>
                    <a:pt x="366" y="32"/>
                  </a:lnTo>
                  <a:lnTo>
                    <a:pt x="372" y="87"/>
                  </a:lnTo>
                  <a:lnTo>
                    <a:pt x="334" y="142"/>
                  </a:lnTo>
                  <a:lnTo>
                    <a:pt x="316" y="179"/>
                  </a:lnTo>
                  <a:lnTo>
                    <a:pt x="298" y="197"/>
                  </a:lnTo>
                  <a:lnTo>
                    <a:pt x="267" y="247"/>
                  </a:lnTo>
                  <a:lnTo>
                    <a:pt x="210" y="308"/>
                  </a:lnTo>
                  <a:lnTo>
                    <a:pt x="192" y="341"/>
                  </a:lnTo>
                  <a:lnTo>
                    <a:pt x="179" y="341"/>
                  </a:lnTo>
                  <a:lnTo>
                    <a:pt x="174" y="328"/>
                  </a:lnTo>
                  <a:lnTo>
                    <a:pt x="167" y="322"/>
                  </a:lnTo>
                  <a:lnTo>
                    <a:pt x="154" y="304"/>
                  </a:lnTo>
                  <a:lnTo>
                    <a:pt x="99" y="247"/>
                  </a:lnTo>
                  <a:lnTo>
                    <a:pt x="74" y="216"/>
                  </a:lnTo>
                  <a:lnTo>
                    <a:pt x="43" y="186"/>
                  </a:lnTo>
                  <a:lnTo>
                    <a:pt x="30" y="186"/>
                  </a:lnTo>
                  <a:lnTo>
                    <a:pt x="6" y="162"/>
                  </a:lnTo>
                  <a:lnTo>
                    <a:pt x="0" y="136"/>
                  </a:lnTo>
                  <a:lnTo>
                    <a:pt x="0" y="123"/>
                  </a:lnTo>
                  <a:lnTo>
                    <a:pt x="11" y="112"/>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14" name="Freeform 10"/>
            <p:cNvSpPr>
              <a:spLocks/>
            </p:cNvSpPr>
            <p:nvPr/>
          </p:nvSpPr>
          <p:spPr bwMode="auto">
            <a:xfrm>
              <a:off x="7823200" y="3849688"/>
              <a:ext cx="523875" cy="968375"/>
            </a:xfrm>
            <a:custGeom>
              <a:avLst/>
              <a:gdLst>
                <a:gd name="T0" fmla="*/ 23197 w 271"/>
                <a:gd name="T1" fmla="*/ 626193 h 566"/>
                <a:gd name="T2" fmla="*/ 166248 w 271"/>
                <a:gd name="T3" fmla="*/ 467078 h 566"/>
                <a:gd name="T4" fmla="*/ 259038 w 271"/>
                <a:gd name="T5" fmla="*/ 350736 h 566"/>
                <a:gd name="T6" fmla="*/ 365359 w 271"/>
                <a:gd name="T7" fmla="*/ 191622 h 566"/>
                <a:gd name="T8" fmla="*/ 318964 w 271"/>
                <a:gd name="T9" fmla="*/ 53038 h 566"/>
                <a:gd name="T10" fmla="*/ 247439 w 271"/>
                <a:gd name="T11" fmla="*/ 42773 h 566"/>
                <a:gd name="T12" fmla="*/ 307366 w 271"/>
                <a:gd name="T13" fmla="*/ 32507 h 566"/>
                <a:gd name="T14" fmla="*/ 413687 w 271"/>
                <a:gd name="T15" fmla="*/ 42773 h 566"/>
                <a:gd name="T16" fmla="*/ 436885 w 271"/>
                <a:gd name="T17" fmla="*/ 0 h 566"/>
                <a:gd name="T18" fmla="*/ 485213 w 271"/>
                <a:gd name="T19" fmla="*/ 0 h 566"/>
                <a:gd name="T20" fmla="*/ 508410 w 271"/>
                <a:gd name="T21" fmla="*/ 22242 h 566"/>
                <a:gd name="T22" fmla="*/ 521942 w 271"/>
                <a:gd name="T23" fmla="*/ 75280 h 566"/>
                <a:gd name="T24" fmla="*/ 508410 w 271"/>
                <a:gd name="T25" fmla="*/ 179646 h 566"/>
                <a:gd name="T26" fmla="*/ 413687 w 271"/>
                <a:gd name="T27" fmla="*/ 319940 h 566"/>
                <a:gd name="T28" fmla="*/ 425286 w 271"/>
                <a:gd name="T29" fmla="*/ 412329 h 566"/>
                <a:gd name="T30" fmla="*/ 390490 w 271"/>
                <a:gd name="T31" fmla="*/ 477344 h 566"/>
                <a:gd name="T32" fmla="*/ 378891 w 271"/>
                <a:gd name="T33" fmla="*/ 528671 h 566"/>
                <a:gd name="T34" fmla="*/ 413687 w 271"/>
                <a:gd name="T35" fmla="*/ 521828 h 566"/>
                <a:gd name="T36" fmla="*/ 425286 w 271"/>
                <a:gd name="T37" fmla="*/ 538937 h 566"/>
                <a:gd name="T38" fmla="*/ 390490 w 271"/>
                <a:gd name="T39" fmla="*/ 593686 h 566"/>
                <a:gd name="T40" fmla="*/ 413687 w 271"/>
                <a:gd name="T41" fmla="*/ 605662 h 566"/>
                <a:gd name="T42" fmla="*/ 425286 w 271"/>
                <a:gd name="T43" fmla="*/ 646724 h 566"/>
                <a:gd name="T44" fmla="*/ 402088 w 271"/>
                <a:gd name="T45" fmla="*/ 785308 h 566"/>
                <a:gd name="T46" fmla="*/ 390490 w 271"/>
                <a:gd name="T47" fmla="*/ 857166 h 566"/>
                <a:gd name="T48" fmla="*/ 365359 w 271"/>
                <a:gd name="T49" fmla="*/ 869142 h 566"/>
                <a:gd name="T50" fmla="*/ 332496 w 271"/>
                <a:gd name="T51" fmla="*/ 817815 h 566"/>
                <a:gd name="T52" fmla="*/ 307366 w 271"/>
                <a:gd name="T53" fmla="*/ 710028 h 566"/>
                <a:gd name="T54" fmla="*/ 282235 w 271"/>
                <a:gd name="T55" fmla="*/ 730558 h 566"/>
                <a:gd name="T56" fmla="*/ 235840 w 271"/>
                <a:gd name="T57" fmla="*/ 807549 h 566"/>
                <a:gd name="T58" fmla="*/ 189446 w 271"/>
                <a:gd name="T59" fmla="*/ 826369 h 566"/>
                <a:gd name="T60" fmla="*/ 166248 w 271"/>
                <a:gd name="T61" fmla="*/ 901650 h 566"/>
                <a:gd name="T62" fmla="*/ 85057 w 271"/>
                <a:gd name="T63" fmla="*/ 954688 h 566"/>
                <a:gd name="T64" fmla="*/ 0 w 271"/>
                <a:gd name="T65" fmla="*/ 626193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1"/>
                <a:gd name="T100" fmla="*/ 0 h 566"/>
                <a:gd name="T101" fmla="*/ 271 w 271"/>
                <a:gd name="T102" fmla="*/ 566 h 5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1" h="566">
                  <a:moveTo>
                    <a:pt x="0" y="366"/>
                  </a:moveTo>
                  <a:lnTo>
                    <a:pt x="12" y="366"/>
                  </a:lnTo>
                  <a:lnTo>
                    <a:pt x="30" y="334"/>
                  </a:lnTo>
                  <a:lnTo>
                    <a:pt x="86" y="273"/>
                  </a:lnTo>
                  <a:lnTo>
                    <a:pt x="116" y="222"/>
                  </a:lnTo>
                  <a:lnTo>
                    <a:pt x="134" y="205"/>
                  </a:lnTo>
                  <a:lnTo>
                    <a:pt x="154" y="167"/>
                  </a:lnTo>
                  <a:lnTo>
                    <a:pt x="189" y="112"/>
                  </a:lnTo>
                  <a:lnTo>
                    <a:pt x="184" y="55"/>
                  </a:lnTo>
                  <a:lnTo>
                    <a:pt x="165" y="31"/>
                  </a:lnTo>
                  <a:lnTo>
                    <a:pt x="146" y="31"/>
                  </a:lnTo>
                  <a:lnTo>
                    <a:pt x="128" y="25"/>
                  </a:lnTo>
                  <a:lnTo>
                    <a:pt x="146" y="19"/>
                  </a:lnTo>
                  <a:lnTo>
                    <a:pt x="159" y="19"/>
                  </a:lnTo>
                  <a:lnTo>
                    <a:pt x="189" y="25"/>
                  </a:lnTo>
                  <a:lnTo>
                    <a:pt x="214" y="25"/>
                  </a:lnTo>
                  <a:lnTo>
                    <a:pt x="226" y="6"/>
                  </a:lnTo>
                  <a:lnTo>
                    <a:pt x="226" y="0"/>
                  </a:lnTo>
                  <a:lnTo>
                    <a:pt x="233" y="0"/>
                  </a:lnTo>
                  <a:lnTo>
                    <a:pt x="251" y="0"/>
                  </a:lnTo>
                  <a:lnTo>
                    <a:pt x="258" y="6"/>
                  </a:lnTo>
                  <a:lnTo>
                    <a:pt x="263" y="13"/>
                  </a:lnTo>
                  <a:lnTo>
                    <a:pt x="270" y="19"/>
                  </a:lnTo>
                  <a:lnTo>
                    <a:pt x="270" y="44"/>
                  </a:lnTo>
                  <a:lnTo>
                    <a:pt x="263" y="86"/>
                  </a:lnTo>
                  <a:lnTo>
                    <a:pt x="263" y="105"/>
                  </a:lnTo>
                  <a:lnTo>
                    <a:pt x="246" y="141"/>
                  </a:lnTo>
                  <a:lnTo>
                    <a:pt x="214" y="187"/>
                  </a:lnTo>
                  <a:lnTo>
                    <a:pt x="214" y="222"/>
                  </a:lnTo>
                  <a:lnTo>
                    <a:pt x="220" y="241"/>
                  </a:lnTo>
                  <a:lnTo>
                    <a:pt x="220" y="260"/>
                  </a:lnTo>
                  <a:lnTo>
                    <a:pt x="202" y="279"/>
                  </a:lnTo>
                  <a:lnTo>
                    <a:pt x="196" y="305"/>
                  </a:lnTo>
                  <a:lnTo>
                    <a:pt x="196" y="309"/>
                  </a:lnTo>
                  <a:lnTo>
                    <a:pt x="208" y="309"/>
                  </a:lnTo>
                  <a:lnTo>
                    <a:pt x="214" y="305"/>
                  </a:lnTo>
                  <a:lnTo>
                    <a:pt x="220" y="305"/>
                  </a:lnTo>
                  <a:lnTo>
                    <a:pt x="220" y="315"/>
                  </a:lnTo>
                  <a:lnTo>
                    <a:pt x="214" y="328"/>
                  </a:lnTo>
                  <a:lnTo>
                    <a:pt x="202" y="347"/>
                  </a:lnTo>
                  <a:lnTo>
                    <a:pt x="202" y="359"/>
                  </a:lnTo>
                  <a:lnTo>
                    <a:pt x="214" y="354"/>
                  </a:lnTo>
                  <a:lnTo>
                    <a:pt x="226" y="354"/>
                  </a:lnTo>
                  <a:lnTo>
                    <a:pt x="220" y="378"/>
                  </a:lnTo>
                  <a:lnTo>
                    <a:pt x="208" y="433"/>
                  </a:lnTo>
                  <a:lnTo>
                    <a:pt x="208" y="459"/>
                  </a:lnTo>
                  <a:lnTo>
                    <a:pt x="202" y="483"/>
                  </a:lnTo>
                  <a:lnTo>
                    <a:pt x="202" y="501"/>
                  </a:lnTo>
                  <a:lnTo>
                    <a:pt x="196" y="508"/>
                  </a:lnTo>
                  <a:lnTo>
                    <a:pt x="189" y="508"/>
                  </a:lnTo>
                  <a:lnTo>
                    <a:pt x="184" y="495"/>
                  </a:lnTo>
                  <a:lnTo>
                    <a:pt x="172" y="478"/>
                  </a:lnTo>
                  <a:lnTo>
                    <a:pt x="165" y="465"/>
                  </a:lnTo>
                  <a:lnTo>
                    <a:pt x="159" y="415"/>
                  </a:lnTo>
                  <a:lnTo>
                    <a:pt x="154" y="409"/>
                  </a:lnTo>
                  <a:lnTo>
                    <a:pt x="146" y="427"/>
                  </a:lnTo>
                  <a:lnTo>
                    <a:pt x="134" y="465"/>
                  </a:lnTo>
                  <a:lnTo>
                    <a:pt x="122" y="472"/>
                  </a:lnTo>
                  <a:lnTo>
                    <a:pt x="111" y="472"/>
                  </a:lnTo>
                  <a:lnTo>
                    <a:pt x="98" y="483"/>
                  </a:lnTo>
                  <a:lnTo>
                    <a:pt x="86" y="501"/>
                  </a:lnTo>
                  <a:lnTo>
                    <a:pt x="86" y="527"/>
                  </a:lnTo>
                  <a:lnTo>
                    <a:pt x="62" y="565"/>
                  </a:lnTo>
                  <a:lnTo>
                    <a:pt x="44" y="558"/>
                  </a:lnTo>
                  <a:lnTo>
                    <a:pt x="23" y="558"/>
                  </a:lnTo>
                  <a:lnTo>
                    <a:pt x="0" y="366"/>
                  </a:lnTo>
                </a:path>
              </a:pathLst>
            </a:custGeom>
            <a:solidFill>
              <a:srgbClr val="FF0000"/>
            </a:solidFill>
            <a:ln w="12700" cap="rnd">
              <a:solidFill>
                <a:schemeClr val="tx1"/>
              </a:solidFill>
              <a:round/>
              <a:headEnd type="none" w="sm" len="sm"/>
              <a:tailEnd type="none" w="sm" len="sm"/>
            </a:ln>
          </p:spPr>
          <p:txBody>
            <a:bodyPr/>
            <a:lstStyle/>
            <a:p>
              <a:pPr>
                <a:defRPr/>
              </a:pPr>
              <a:endParaRPr lang="es-MX">
                <a:cs typeface="+mn-cs"/>
              </a:endParaRPr>
            </a:p>
          </p:txBody>
        </p:sp>
        <p:sp>
          <p:nvSpPr>
            <p:cNvPr id="215" name="Freeform 11"/>
            <p:cNvSpPr>
              <a:spLocks/>
            </p:cNvSpPr>
            <p:nvPr/>
          </p:nvSpPr>
          <p:spPr bwMode="auto">
            <a:xfrm>
              <a:off x="4502150" y="4776788"/>
              <a:ext cx="1152525" cy="636587"/>
            </a:xfrm>
            <a:custGeom>
              <a:avLst/>
              <a:gdLst>
                <a:gd name="T0" fmla="*/ 1042669 w 598"/>
                <a:gd name="T1" fmla="*/ 188745 h 371"/>
                <a:gd name="T2" fmla="*/ 982922 w 598"/>
                <a:gd name="T3" fmla="*/ 157860 h 371"/>
                <a:gd name="T4" fmla="*/ 863430 w 598"/>
                <a:gd name="T5" fmla="*/ 169871 h 371"/>
                <a:gd name="T6" fmla="*/ 830666 w 598"/>
                <a:gd name="T7" fmla="*/ 145849 h 371"/>
                <a:gd name="T8" fmla="*/ 794047 w 598"/>
                <a:gd name="T9" fmla="*/ 114963 h 371"/>
                <a:gd name="T10" fmla="*/ 720810 w 598"/>
                <a:gd name="T11" fmla="*/ 92657 h 371"/>
                <a:gd name="T12" fmla="*/ 709246 w 598"/>
                <a:gd name="T13" fmla="*/ 72066 h 371"/>
                <a:gd name="T14" fmla="*/ 624445 w 598"/>
                <a:gd name="T15" fmla="*/ 42897 h 371"/>
                <a:gd name="T16" fmla="*/ 530007 w 598"/>
                <a:gd name="T17" fmla="*/ 60055 h 371"/>
                <a:gd name="T18" fmla="*/ 485679 w 598"/>
                <a:gd name="T19" fmla="*/ 72066 h 371"/>
                <a:gd name="T20" fmla="*/ 437497 w 598"/>
                <a:gd name="T21" fmla="*/ 0 h 371"/>
                <a:gd name="T22" fmla="*/ 389314 w 598"/>
                <a:gd name="T23" fmla="*/ 49760 h 371"/>
                <a:gd name="T24" fmla="*/ 400878 w 598"/>
                <a:gd name="T25" fmla="*/ 114963 h 371"/>
                <a:gd name="T26" fmla="*/ 308368 w 598"/>
                <a:gd name="T27" fmla="*/ 84078 h 371"/>
                <a:gd name="T28" fmla="*/ 186948 w 598"/>
                <a:gd name="T29" fmla="*/ 92657 h 371"/>
                <a:gd name="T30" fmla="*/ 131056 w 598"/>
                <a:gd name="T31" fmla="*/ 72066 h 371"/>
                <a:gd name="T32" fmla="*/ 46255 w 598"/>
                <a:gd name="T33" fmla="*/ 92657 h 371"/>
                <a:gd name="T34" fmla="*/ 69383 w 598"/>
                <a:gd name="T35" fmla="*/ 126974 h 371"/>
                <a:gd name="T36" fmla="*/ 34691 w 598"/>
                <a:gd name="T37" fmla="*/ 169871 h 371"/>
                <a:gd name="T38" fmla="*/ 9636 w 598"/>
                <a:gd name="T39" fmla="*/ 176734 h 371"/>
                <a:gd name="T40" fmla="*/ 0 w 598"/>
                <a:gd name="T41" fmla="*/ 229926 h 371"/>
                <a:gd name="T42" fmla="*/ 165748 w 598"/>
                <a:gd name="T43" fmla="*/ 317436 h 371"/>
                <a:gd name="T44" fmla="*/ 269822 w 598"/>
                <a:gd name="T45" fmla="*/ 391218 h 371"/>
                <a:gd name="T46" fmla="*/ 352696 w 598"/>
                <a:gd name="T47" fmla="*/ 430683 h 371"/>
                <a:gd name="T48" fmla="*/ 472188 w 598"/>
                <a:gd name="T49" fmla="*/ 463284 h 371"/>
                <a:gd name="T50" fmla="*/ 566626 w 598"/>
                <a:gd name="T51" fmla="*/ 497602 h 371"/>
                <a:gd name="T52" fmla="*/ 651427 w 598"/>
                <a:gd name="T53" fmla="*/ 518192 h 371"/>
                <a:gd name="T54" fmla="*/ 768992 w 598"/>
                <a:gd name="T55" fmla="*/ 540498 h 371"/>
                <a:gd name="T56" fmla="*/ 886558 w 598"/>
                <a:gd name="T57" fmla="*/ 571384 h 371"/>
                <a:gd name="T58" fmla="*/ 994487 w 598"/>
                <a:gd name="T59" fmla="*/ 612565 h 371"/>
                <a:gd name="T60" fmla="*/ 1054233 w 598"/>
                <a:gd name="T61" fmla="*/ 634871 h 371"/>
                <a:gd name="T62" fmla="*/ 1104343 w 598"/>
                <a:gd name="T63" fmla="*/ 528487 h 371"/>
                <a:gd name="T64" fmla="*/ 1110124 w 598"/>
                <a:gd name="T65" fmla="*/ 442694 h 371"/>
                <a:gd name="T66" fmla="*/ 1075433 w 598"/>
                <a:gd name="T67" fmla="*/ 379207 h 371"/>
                <a:gd name="T68" fmla="*/ 1029178 w 598"/>
                <a:gd name="T69" fmla="*/ 336310 h 371"/>
                <a:gd name="T70" fmla="*/ 1054233 w 598"/>
                <a:gd name="T71" fmla="*/ 274539 h 371"/>
                <a:gd name="T72" fmla="*/ 1042669 w 598"/>
                <a:gd name="T73" fmla="*/ 221347 h 371"/>
                <a:gd name="T74" fmla="*/ 1054233 w 598"/>
                <a:gd name="T75" fmla="*/ 188745 h 3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8"/>
                <a:gd name="T115" fmla="*/ 0 h 371"/>
                <a:gd name="T116" fmla="*/ 598 w 598"/>
                <a:gd name="T117" fmla="*/ 371 h 3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8" h="371">
                  <a:moveTo>
                    <a:pt x="547" y="110"/>
                  </a:moveTo>
                  <a:lnTo>
                    <a:pt x="541" y="110"/>
                  </a:lnTo>
                  <a:lnTo>
                    <a:pt x="523" y="103"/>
                  </a:lnTo>
                  <a:lnTo>
                    <a:pt x="510" y="92"/>
                  </a:lnTo>
                  <a:lnTo>
                    <a:pt x="491" y="92"/>
                  </a:lnTo>
                  <a:lnTo>
                    <a:pt x="448" y="99"/>
                  </a:lnTo>
                  <a:lnTo>
                    <a:pt x="436" y="99"/>
                  </a:lnTo>
                  <a:lnTo>
                    <a:pt x="431" y="85"/>
                  </a:lnTo>
                  <a:lnTo>
                    <a:pt x="417" y="74"/>
                  </a:lnTo>
                  <a:lnTo>
                    <a:pt x="412" y="67"/>
                  </a:lnTo>
                  <a:lnTo>
                    <a:pt x="399" y="54"/>
                  </a:lnTo>
                  <a:lnTo>
                    <a:pt x="374" y="54"/>
                  </a:lnTo>
                  <a:lnTo>
                    <a:pt x="368" y="49"/>
                  </a:lnTo>
                  <a:lnTo>
                    <a:pt x="368" y="42"/>
                  </a:lnTo>
                  <a:lnTo>
                    <a:pt x="356" y="25"/>
                  </a:lnTo>
                  <a:lnTo>
                    <a:pt x="324" y="25"/>
                  </a:lnTo>
                  <a:lnTo>
                    <a:pt x="320" y="35"/>
                  </a:lnTo>
                  <a:lnTo>
                    <a:pt x="275" y="35"/>
                  </a:lnTo>
                  <a:lnTo>
                    <a:pt x="264" y="54"/>
                  </a:lnTo>
                  <a:lnTo>
                    <a:pt x="252" y="42"/>
                  </a:lnTo>
                  <a:lnTo>
                    <a:pt x="240" y="25"/>
                  </a:lnTo>
                  <a:lnTo>
                    <a:pt x="227" y="0"/>
                  </a:lnTo>
                  <a:lnTo>
                    <a:pt x="202" y="18"/>
                  </a:lnTo>
                  <a:lnTo>
                    <a:pt x="202" y="29"/>
                  </a:lnTo>
                  <a:lnTo>
                    <a:pt x="208" y="61"/>
                  </a:lnTo>
                  <a:lnTo>
                    <a:pt x="208" y="67"/>
                  </a:lnTo>
                  <a:lnTo>
                    <a:pt x="183" y="61"/>
                  </a:lnTo>
                  <a:lnTo>
                    <a:pt x="160" y="49"/>
                  </a:lnTo>
                  <a:lnTo>
                    <a:pt x="103" y="49"/>
                  </a:lnTo>
                  <a:lnTo>
                    <a:pt x="97" y="54"/>
                  </a:lnTo>
                  <a:lnTo>
                    <a:pt x="72" y="54"/>
                  </a:lnTo>
                  <a:lnTo>
                    <a:pt x="68" y="42"/>
                  </a:lnTo>
                  <a:lnTo>
                    <a:pt x="29" y="42"/>
                  </a:lnTo>
                  <a:lnTo>
                    <a:pt x="24" y="54"/>
                  </a:lnTo>
                  <a:lnTo>
                    <a:pt x="24" y="67"/>
                  </a:lnTo>
                  <a:lnTo>
                    <a:pt x="36" y="74"/>
                  </a:lnTo>
                  <a:lnTo>
                    <a:pt x="29" y="85"/>
                  </a:lnTo>
                  <a:lnTo>
                    <a:pt x="18" y="99"/>
                  </a:lnTo>
                  <a:lnTo>
                    <a:pt x="11" y="103"/>
                  </a:lnTo>
                  <a:lnTo>
                    <a:pt x="5" y="103"/>
                  </a:lnTo>
                  <a:lnTo>
                    <a:pt x="0" y="110"/>
                  </a:lnTo>
                  <a:lnTo>
                    <a:pt x="0" y="134"/>
                  </a:lnTo>
                  <a:lnTo>
                    <a:pt x="29" y="134"/>
                  </a:lnTo>
                  <a:lnTo>
                    <a:pt x="86" y="185"/>
                  </a:lnTo>
                  <a:lnTo>
                    <a:pt x="116" y="202"/>
                  </a:lnTo>
                  <a:lnTo>
                    <a:pt x="140" y="228"/>
                  </a:lnTo>
                  <a:lnTo>
                    <a:pt x="160" y="235"/>
                  </a:lnTo>
                  <a:lnTo>
                    <a:pt x="183" y="251"/>
                  </a:lnTo>
                  <a:lnTo>
                    <a:pt x="196" y="258"/>
                  </a:lnTo>
                  <a:lnTo>
                    <a:pt x="245" y="270"/>
                  </a:lnTo>
                  <a:lnTo>
                    <a:pt x="275" y="277"/>
                  </a:lnTo>
                  <a:lnTo>
                    <a:pt x="294" y="290"/>
                  </a:lnTo>
                  <a:lnTo>
                    <a:pt x="312" y="295"/>
                  </a:lnTo>
                  <a:lnTo>
                    <a:pt x="338" y="302"/>
                  </a:lnTo>
                  <a:lnTo>
                    <a:pt x="356" y="308"/>
                  </a:lnTo>
                  <a:lnTo>
                    <a:pt x="399" y="315"/>
                  </a:lnTo>
                  <a:lnTo>
                    <a:pt x="424" y="319"/>
                  </a:lnTo>
                  <a:lnTo>
                    <a:pt x="460" y="333"/>
                  </a:lnTo>
                  <a:lnTo>
                    <a:pt x="491" y="351"/>
                  </a:lnTo>
                  <a:lnTo>
                    <a:pt x="516" y="357"/>
                  </a:lnTo>
                  <a:lnTo>
                    <a:pt x="523" y="363"/>
                  </a:lnTo>
                  <a:lnTo>
                    <a:pt x="547" y="370"/>
                  </a:lnTo>
                  <a:lnTo>
                    <a:pt x="552" y="319"/>
                  </a:lnTo>
                  <a:lnTo>
                    <a:pt x="573" y="308"/>
                  </a:lnTo>
                  <a:lnTo>
                    <a:pt x="583" y="277"/>
                  </a:lnTo>
                  <a:lnTo>
                    <a:pt x="576" y="258"/>
                  </a:lnTo>
                  <a:lnTo>
                    <a:pt x="597" y="245"/>
                  </a:lnTo>
                  <a:lnTo>
                    <a:pt x="558" y="221"/>
                  </a:lnTo>
                  <a:lnTo>
                    <a:pt x="541" y="221"/>
                  </a:lnTo>
                  <a:lnTo>
                    <a:pt x="534" y="196"/>
                  </a:lnTo>
                  <a:lnTo>
                    <a:pt x="534" y="185"/>
                  </a:lnTo>
                  <a:lnTo>
                    <a:pt x="547" y="160"/>
                  </a:lnTo>
                  <a:lnTo>
                    <a:pt x="534" y="148"/>
                  </a:lnTo>
                  <a:lnTo>
                    <a:pt x="541" y="129"/>
                  </a:lnTo>
                  <a:lnTo>
                    <a:pt x="552" y="134"/>
                  </a:lnTo>
                  <a:lnTo>
                    <a:pt x="547" y="11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16" name="Freeform 12"/>
            <p:cNvSpPr>
              <a:spLocks/>
            </p:cNvSpPr>
            <p:nvPr/>
          </p:nvSpPr>
          <p:spPr bwMode="auto">
            <a:xfrm>
              <a:off x="2790825" y="2725738"/>
              <a:ext cx="928688" cy="1138237"/>
            </a:xfrm>
            <a:custGeom>
              <a:avLst/>
              <a:gdLst>
                <a:gd name="T0" fmla="*/ 34826 w 480"/>
                <a:gd name="T1" fmla="*/ 157234 h 666"/>
                <a:gd name="T2" fmla="*/ 56108 w 480"/>
                <a:gd name="T3" fmla="*/ 179452 h 666"/>
                <a:gd name="T4" fmla="*/ 81260 w 480"/>
                <a:gd name="T5" fmla="*/ 146980 h 666"/>
                <a:gd name="T6" fmla="*/ 236042 w 480"/>
                <a:gd name="T7" fmla="*/ 0 h 666"/>
                <a:gd name="T8" fmla="*/ 272802 w 480"/>
                <a:gd name="T9" fmla="*/ 10254 h 666"/>
                <a:gd name="T10" fmla="*/ 354062 w 480"/>
                <a:gd name="T11" fmla="*/ 61526 h 666"/>
                <a:gd name="T12" fmla="*/ 377280 w 480"/>
                <a:gd name="T13" fmla="*/ 93999 h 666"/>
                <a:gd name="T14" fmla="*/ 414040 w 480"/>
                <a:gd name="T15" fmla="*/ 198251 h 666"/>
                <a:gd name="T16" fmla="*/ 497235 w 480"/>
                <a:gd name="T17" fmla="*/ 240978 h 666"/>
                <a:gd name="T18" fmla="*/ 543670 w 480"/>
                <a:gd name="T19" fmla="*/ 293959 h 666"/>
                <a:gd name="T20" fmla="*/ 557213 w 480"/>
                <a:gd name="T21" fmla="*/ 451193 h 666"/>
                <a:gd name="T22" fmla="*/ 605582 w 480"/>
                <a:gd name="T23" fmla="*/ 577664 h 666"/>
                <a:gd name="T24" fmla="*/ 640408 w 480"/>
                <a:gd name="T25" fmla="*/ 675080 h 666"/>
                <a:gd name="T26" fmla="*/ 721668 w 480"/>
                <a:gd name="T27" fmla="*/ 692171 h 666"/>
                <a:gd name="T28" fmla="*/ 783581 w 480"/>
                <a:gd name="T29" fmla="*/ 714389 h 666"/>
                <a:gd name="T30" fmla="*/ 818406 w 480"/>
                <a:gd name="T31" fmla="*/ 861368 h 666"/>
                <a:gd name="T32" fmla="*/ 839689 w 480"/>
                <a:gd name="T33" fmla="*/ 905804 h 666"/>
                <a:gd name="T34" fmla="*/ 864841 w 480"/>
                <a:gd name="T35" fmla="*/ 957076 h 666"/>
                <a:gd name="T36" fmla="*/ 899667 w 480"/>
                <a:gd name="T37" fmla="*/ 977585 h 666"/>
                <a:gd name="T38" fmla="*/ 926753 w 480"/>
                <a:gd name="T39" fmla="*/ 1010057 h 666"/>
                <a:gd name="T40" fmla="*/ 899667 w 480"/>
                <a:gd name="T41" fmla="*/ 1061329 h 666"/>
                <a:gd name="T42" fmla="*/ 899667 w 480"/>
                <a:gd name="T43" fmla="*/ 1136528 h 666"/>
                <a:gd name="T44" fmla="*/ 878384 w 480"/>
                <a:gd name="T45" fmla="*/ 1114310 h 666"/>
                <a:gd name="T46" fmla="*/ 795189 w 480"/>
                <a:gd name="T47" fmla="*/ 1073293 h 666"/>
                <a:gd name="T48" fmla="*/ 721668 w 480"/>
                <a:gd name="T49" fmla="*/ 1010057 h 666"/>
                <a:gd name="T50" fmla="*/ 686842 w 480"/>
                <a:gd name="T51" fmla="*/ 989548 h 666"/>
                <a:gd name="T52" fmla="*/ 661690 w 480"/>
                <a:gd name="T53" fmla="*/ 934858 h 666"/>
                <a:gd name="T54" fmla="*/ 617191 w 480"/>
                <a:gd name="T55" fmla="*/ 881877 h 666"/>
                <a:gd name="T56" fmla="*/ 578495 w 480"/>
                <a:gd name="T57" fmla="*/ 830605 h 666"/>
                <a:gd name="T58" fmla="*/ 532061 w 480"/>
                <a:gd name="T59" fmla="*/ 808387 h 666"/>
                <a:gd name="T60" fmla="*/ 520452 w 480"/>
                <a:gd name="T61" fmla="*/ 777624 h 666"/>
                <a:gd name="T62" fmla="*/ 483692 w 480"/>
                <a:gd name="T63" fmla="*/ 736607 h 666"/>
                <a:gd name="T64" fmla="*/ 497235 w 480"/>
                <a:gd name="T65" fmla="*/ 714389 h 666"/>
                <a:gd name="T66" fmla="*/ 423714 w 480"/>
                <a:gd name="T67" fmla="*/ 681917 h 666"/>
                <a:gd name="T68" fmla="*/ 400497 w 480"/>
                <a:gd name="T69" fmla="*/ 640899 h 666"/>
                <a:gd name="T70" fmla="*/ 423714 w 480"/>
                <a:gd name="T71" fmla="*/ 640899 h 666"/>
                <a:gd name="T72" fmla="*/ 400497 w 480"/>
                <a:gd name="T73" fmla="*/ 598173 h 666"/>
                <a:gd name="T74" fmla="*/ 307628 w 480"/>
                <a:gd name="T75" fmla="*/ 546901 h 666"/>
                <a:gd name="T76" fmla="*/ 319237 w 480"/>
                <a:gd name="T77" fmla="*/ 536646 h 666"/>
                <a:gd name="T78" fmla="*/ 330845 w 480"/>
                <a:gd name="T79" fmla="*/ 473411 h 666"/>
                <a:gd name="T80" fmla="*/ 222498 w 480"/>
                <a:gd name="T81" fmla="*/ 422139 h 666"/>
                <a:gd name="T82" fmla="*/ 212824 w 480"/>
                <a:gd name="T83" fmla="*/ 410175 h 666"/>
                <a:gd name="T84" fmla="*/ 152847 w 480"/>
                <a:gd name="T85" fmla="*/ 357194 h 666"/>
                <a:gd name="T86" fmla="*/ 118021 w 480"/>
                <a:gd name="T87" fmla="*/ 346940 h 666"/>
                <a:gd name="T88" fmla="*/ 92869 w 480"/>
                <a:gd name="T89" fmla="*/ 314468 h 666"/>
                <a:gd name="T90" fmla="*/ 102543 w 480"/>
                <a:gd name="T91" fmla="*/ 305923 h 666"/>
                <a:gd name="T92" fmla="*/ 69652 w 480"/>
                <a:gd name="T93" fmla="*/ 314468 h 666"/>
                <a:gd name="T94" fmla="*/ 9674 w 480"/>
                <a:gd name="T95" fmla="*/ 293959 h 666"/>
                <a:gd name="T96" fmla="*/ 0 w 480"/>
                <a:gd name="T97" fmla="*/ 252942 h 666"/>
                <a:gd name="T98" fmla="*/ 21282 w 480"/>
                <a:gd name="T99" fmla="*/ 169197 h 6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0"/>
                <a:gd name="T151" fmla="*/ 0 h 666"/>
                <a:gd name="T152" fmla="*/ 480 w 480"/>
                <a:gd name="T153" fmla="*/ 666 h 6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0" h="666">
                  <a:moveTo>
                    <a:pt x="11" y="99"/>
                  </a:moveTo>
                  <a:lnTo>
                    <a:pt x="18" y="92"/>
                  </a:lnTo>
                  <a:lnTo>
                    <a:pt x="23" y="99"/>
                  </a:lnTo>
                  <a:lnTo>
                    <a:pt x="29" y="105"/>
                  </a:lnTo>
                  <a:lnTo>
                    <a:pt x="42" y="99"/>
                  </a:lnTo>
                  <a:lnTo>
                    <a:pt x="42" y="86"/>
                  </a:lnTo>
                  <a:lnTo>
                    <a:pt x="115" y="19"/>
                  </a:lnTo>
                  <a:lnTo>
                    <a:pt x="122" y="0"/>
                  </a:lnTo>
                  <a:lnTo>
                    <a:pt x="135" y="0"/>
                  </a:lnTo>
                  <a:lnTo>
                    <a:pt x="141" y="6"/>
                  </a:lnTo>
                  <a:lnTo>
                    <a:pt x="171" y="13"/>
                  </a:lnTo>
                  <a:lnTo>
                    <a:pt x="183" y="36"/>
                  </a:lnTo>
                  <a:lnTo>
                    <a:pt x="189" y="36"/>
                  </a:lnTo>
                  <a:lnTo>
                    <a:pt x="195" y="55"/>
                  </a:lnTo>
                  <a:lnTo>
                    <a:pt x="202" y="112"/>
                  </a:lnTo>
                  <a:lnTo>
                    <a:pt x="214" y="116"/>
                  </a:lnTo>
                  <a:lnTo>
                    <a:pt x="257" y="129"/>
                  </a:lnTo>
                  <a:lnTo>
                    <a:pt x="257" y="141"/>
                  </a:lnTo>
                  <a:lnTo>
                    <a:pt x="269" y="161"/>
                  </a:lnTo>
                  <a:lnTo>
                    <a:pt x="281" y="172"/>
                  </a:lnTo>
                  <a:lnTo>
                    <a:pt x="281" y="258"/>
                  </a:lnTo>
                  <a:lnTo>
                    <a:pt x="288" y="264"/>
                  </a:lnTo>
                  <a:lnTo>
                    <a:pt x="288" y="327"/>
                  </a:lnTo>
                  <a:lnTo>
                    <a:pt x="313" y="338"/>
                  </a:lnTo>
                  <a:lnTo>
                    <a:pt x="324" y="350"/>
                  </a:lnTo>
                  <a:lnTo>
                    <a:pt x="331" y="395"/>
                  </a:lnTo>
                  <a:lnTo>
                    <a:pt x="349" y="399"/>
                  </a:lnTo>
                  <a:lnTo>
                    <a:pt x="373" y="405"/>
                  </a:lnTo>
                  <a:lnTo>
                    <a:pt x="391" y="412"/>
                  </a:lnTo>
                  <a:lnTo>
                    <a:pt x="405" y="418"/>
                  </a:lnTo>
                  <a:lnTo>
                    <a:pt x="416" y="437"/>
                  </a:lnTo>
                  <a:lnTo>
                    <a:pt x="423" y="504"/>
                  </a:lnTo>
                  <a:lnTo>
                    <a:pt x="429" y="516"/>
                  </a:lnTo>
                  <a:lnTo>
                    <a:pt x="434" y="530"/>
                  </a:lnTo>
                  <a:lnTo>
                    <a:pt x="441" y="541"/>
                  </a:lnTo>
                  <a:lnTo>
                    <a:pt x="447" y="560"/>
                  </a:lnTo>
                  <a:lnTo>
                    <a:pt x="454" y="565"/>
                  </a:lnTo>
                  <a:lnTo>
                    <a:pt x="465" y="572"/>
                  </a:lnTo>
                  <a:lnTo>
                    <a:pt x="472" y="579"/>
                  </a:lnTo>
                  <a:lnTo>
                    <a:pt x="479" y="591"/>
                  </a:lnTo>
                  <a:lnTo>
                    <a:pt x="479" y="603"/>
                  </a:lnTo>
                  <a:lnTo>
                    <a:pt x="465" y="621"/>
                  </a:lnTo>
                  <a:lnTo>
                    <a:pt x="465" y="652"/>
                  </a:lnTo>
                  <a:lnTo>
                    <a:pt x="465" y="665"/>
                  </a:lnTo>
                  <a:lnTo>
                    <a:pt x="454" y="665"/>
                  </a:lnTo>
                  <a:lnTo>
                    <a:pt x="454" y="652"/>
                  </a:lnTo>
                  <a:lnTo>
                    <a:pt x="434" y="640"/>
                  </a:lnTo>
                  <a:lnTo>
                    <a:pt x="411" y="628"/>
                  </a:lnTo>
                  <a:lnTo>
                    <a:pt x="405" y="603"/>
                  </a:lnTo>
                  <a:lnTo>
                    <a:pt x="373" y="591"/>
                  </a:lnTo>
                  <a:lnTo>
                    <a:pt x="361" y="579"/>
                  </a:lnTo>
                  <a:lnTo>
                    <a:pt x="355" y="579"/>
                  </a:lnTo>
                  <a:lnTo>
                    <a:pt x="349" y="560"/>
                  </a:lnTo>
                  <a:lnTo>
                    <a:pt x="342" y="547"/>
                  </a:lnTo>
                  <a:lnTo>
                    <a:pt x="324" y="523"/>
                  </a:lnTo>
                  <a:lnTo>
                    <a:pt x="319" y="516"/>
                  </a:lnTo>
                  <a:lnTo>
                    <a:pt x="307" y="492"/>
                  </a:lnTo>
                  <a:lnTo>
                    <a:pt x="299" y="486"/>
                  </a:lnTo>
                  <a:lnTo>
                    <a:pt x="293" y="480"/>
                  </a:lnTo>
                  <a:lnTo>
                    <a:pt x="275" y="473"/>
                  </a:lnTo>
                  <a:lnTo>
                    <a:pt x="275" y="468"/>
                  </a:lnTo>
                  <a:lnTo>
                    <a:pt x="269" y="455"/>
                  </a:lnTo>
                  <a:lnTo>
                    <a:pt x="257" y="444"/>
                  </a:lnTo>
                  <a:lnTo>
                    <a:pt x="250" y="431"/>
                  </a:lnTo>
                  <a:lnTo>
                    <a:pt x="250" y="424"/>
                  </a:lnTo>
                  <a:lnTo>
                    <a:pt x="257" y="418"/>
                  </a:lnTo>
                  <a:lnTo>
                    <a:pt x="245" y="399"/>
                  </a:lnTo>
                  <a:lnTo>
                    <a:pt x="219" y="399"/>
                  </a:lnTo>
                  <a:lnTo>
                    <a:pt x="207" y="388"/>
                  </a:lnTo>
                  <a:lnTo>
                    <a:pt x="207" y="375"/>
                  </a:lnTo>
                  <a:lnTo>
                    <a:pt x="214" y="375"/>
                  </a:lnTo>
                  <a:lnTo>
                    <a:pt x="219" y="375"/>
                  </a:lnTo>
                  <a:lnTo>
                    <a:pt x="219" y="363"/>
                  </a:lnTo>
                  <a:lnTo>
                    <a:pt x="207" y="350"/>
                  </a:lnTo>
                  <a:lnTo>
                    <a:pt x="177" y="338"/>
                  </a:lnTo>
                  <a:lnTo>
                    <a:pt x="159" y="320"/>
                  </a:lnTo>
                  <a:lnTo>
                    <a:pt x="159" y="314"/>
                  </a:lnTo>
                  <a:lnTo>
                    <a:pt x="165" y="314"/>
                  </a:lnTo>
                  <a:lnTo>
                    <a:pt x="171" y="302"/>
                  </a:lnTo>
                  <a:lnTo>
                    <a:pt x="171" y="277"/>
                  </a:lnTo>
                  <a:lnTo>
                    <a:pt x="159" y="264"/>
                  </a:lnTo>
                  <a:lnTo>
                    <a:pt x="115" y="247"/>
                  </a:lnTo>
                  <a:lnTo>
                    <a:pt x="115" y="240"/>
                  </a:lnTo>
                  <a:lnTo>
                    <a:pt x="110" y="240"/>
                  </a:lnTo>
                  <a:lnTo>
                    <a:pt x="91" y="215"/>
                  </a:lnTo>
                  <a:lnTo>
                    <a:pt x="79" y="209"/>
                  </a:lnTo>
                  <a:lnTo>
                    <a:pt x="73" y="203"/>
                  </a:lnTo>
                  <a:lnTo>
                    <a:pt x="61" y="203"/>
                  </a:lnTo>
                  <a:lnTo>
                    <a:pt x="48" y="203"/>
                  </a:lnTo>
                  <a:lnTo>
                    <a:pt x="48" y="184"/>
                  </a:lnTo>
                  <a:lnTo>
                    <a:pt x="53" y="184"/>
                  </a:lnTo>
                  <a:lnTo>
                    <a:pt x="53" y="179"/>
                  </a:lnTo>
                  <a:lnTo>
                    <a:pt x="48" y="172"/>
                  </a:lnTo>
                  <a:lnTo>
                    <a:pt x="36" y="184"/>
                  </a:lnTo>
                  <a:lnTo>
                    <a:pt x="11" y="179"/>
                  </a:lnTo>
                  <a:lnTo>
                    <a:pt x="5" y="172"/>
                  </a:lnTo>
                  <a:lnTo>
                    <a:pt x="5" y="148"/>
                  </a:lnTo>
                  <a:lnTo>
                    <a:pt x="0" y="148"/>
                  </a:lnTo>
                  <a:lnTo>
                    <a:pt x="5" y="122"/>
                  </a:lnTo>
                  <a:lnTo>
                    <a:pt x="11" y="99"/>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17" name="Freeform 13"/>
            <p:cNvSpPr>
              <a:spLocks/>
            </p:cNvSpPr>
            <p:nvPr/>
          </p:nvSpPr>
          <p:spPr bwMode="auto">
            <a:xfrm>
              <a:off x="3341688" y="2795588"/>
              <a:ext cx="1116012" cy="1109662"/>
            </a:xfrm>
            <a:custGeom>
              <a:avLst/>
              <a:gdLst>
                <a:gd name="T0" fmla="*/ 837009 w 576"/>
                <a:gd name="T1" fmla="*/ 77060 h 648"/>
                <a:gd name="T2" fmla="*/ 873822 w 576"/>
                <a:gd name="T3" fmla="*/ 116446 h 648"/>
                <a:gd name="T4" fmla="*/ 883509 w 576"/>
                <a:gd name="T5" fmla="*/ 203780 h 648"/>
                <a:gd name="T6" fmla="*/ 883509 w 576"/>
                <a:gd name="T7" fmla="*/ 285978 h 648"/>
                <a:gd name="T8" fmla="*/ 846696 w 576"/>
                <a:gd name="T9" fmla="*/ 339063 h 648"/>
                <a:gd name="T10" fmla="*/ 846696 w 576"/>
                <a:gd name="T11" fmla="*/ 371600 h 648"/>
                <a:gd name="T12" fmla="*/ 860259 w 576"/>
                <a:gd name="T13" fmla="*/ 414411 h 648"/>
                <a:gd name="T14" fmla="*/ 906760 w 576"/>
                <a:gd name="T15" fmla="*/ 489758 h 648"/>
                <a:gd name="T16" fmla="*/ 978448 w 576"/>
                <a:gd name="T17" fmla="*/ 532569 h 648"/>
                <a:gd name="T18" fmla="*/ 1038511 w 576"/>
                <a:gd name="T19" fmla="*/ 448660 h 648"/>
                <a:gd name="T20" fmla="*/ 1114074 w 576"/>
                <a:gd name="T21" fmla="*/ 489758 h 648"/>
                <a:gd name="T22" fmla="*/ 1100512 w 576"/>
                <a:gd name="T23" fmla="*/ 607917 h 648"/>
                <a:gd name="T24" fmla="*/ 1017198 w 576"/>
                <a:gd name="T25" fmla="*/ 638741 h 648"/>
                <a:gd name="T26" fmla="*/ 970698 w 576"/>
                <a:gd name="T27" fmla="*/ 616479 h 648"/>
                <a:gd name="T28" fmla="*/ 860259 w 576"/>
                <a:gd name="T29" fmla="*/ 650728 h 648"/>
                <a:gd name="T30" fmla="*/ 788571 w 576"/>
                <a:gd name="T31" fmla="*/ 712376 h 648"/>
                <a:gd name="T32" fmla="*/ 749820 w 576"/>
                <a:gd name="T33" fmla="*/ 765461 h 648"/>
                <a:gd name="T34" fmla="*/ 763383 w 576"/>
                <a:gd name="T35" fmla="*/ 797998 h 648"/>
                <a:gd name="T36" fmla="*/ 703320 w 576"/>
                <a:gd name="T37" fmla="*/ 863070 h 648"/>
                <a:gd name="T38" fmla="*/ 682007 w 576"/>
                <a:gd name="T39" fmla="*/ 946980 h 648"/>
                <a:gd name="T40" fmla="*/ 703320 w 576"/>
                <a:gd name="T41" fmla="*/ 991504 h 648"/>
                <a:gd name="T42" fmla="*/ 703320 w 576"/>
                <a:gd name="T43" fmla="*/ 1013765 h 648"/>
                <a:gd name="T44" fmla="*/ 728508 w 576"/>
                <a:gd name="T45" fmla="*/ 1053151 h 648"/>
                <a:gd name="T46" fmla="*/ 668445 w 576"/>
                <a:gd name="T47" fmla="*/ 1097675 h 648"/>
                <a:gd name="T48" fmla="*/ 571569 w 576"/>
                <a:gd name="T49" fmla="*/ 1097675 h 648"/>
                <a:gd name="T50" fmla="*/ 536693 w 576"/>
                <a:gd name="T51" fmla="*/ 1053151 h 648"/>
                <a:gd name="T52" fmla="*/ 476630 w 576"/>
                <a:gd name="T53" fmla="*/ 1063426 h 648"/>
                <a:gd name="T54" fmla="*/ 465005 w 576"/>
                <a:gd name="T55" fmla="*/ 1030890 h 648"/>
                <a:gd name="T56" fmla="*/ 476630 w 576"/>
                <a:gd name="T57" fmla="*/ 981229 h 648"/>
                <a:gd name="T58" fmla="*/ 370066 w 576"/>
                <a:gd name="T59" fmla="*/ 946980 h 648"/>
                <a:gd name="T60" fmla="*/ 344879 w 576"/>
                <a:gd name="T61" fmla="*/ 914444 h 648"/>
                <a:gd name="T62" fmla="*/ 310003 w 576"/>
                <a:gd name="T63" fmla="*/ 893894 h 648"/>
                <a:gd name="T64" fmla="*/ 282878 w 576"/>
                <a:gd name="T65" fmla="*/ 842521 h 648"/>
                <a:gd name="T66" fmla="*/ 261565 w 576"/>
                <a:gd name="T67" fmla="*/ 809985 h 648"/>
                <a:gd name="T68" fmla="*/ 226690 w 576"/>
                <a:gd name="T69" fmla="*/ 650728 h 648"/>
                <a:gd name="T70" fmla="*/ 166627 w 576"/>
                <a:gd name="T71" fmla="*/ 626754 h 648"/>
                <a:gd name="T72" fmla="*/ 81376 w 576"/>
                <a:gd name="T73" fmla="*/ 607917 h 648"/>
                <a:gd name="T74" fmla="*/ 46500 w 576"/>
                <a:gd name="T75" fmla="*/ 510308 h 648"/>
                <a:gd name="T76" fmla="*/ 0 w 576"/>
                <a:gd name="T77" fmla="*/ 383587 h 648"/>
                <a:gd name="T78" fmla="*/ 9688 w 576"/>
                <a:gd name="T79" fmla="*/ 285978 h 648"/>
                <a:gd name="T80" fmla="*/ 93001 w 576"/>
                <a:gd name="T81" fmla="*/ 277416 h 648"/>
                <a:gd name="T82" fmla="*/ 131751 w 576"/>
                <a:gd name="T83" fmla="*/ 160969 h 648"/>
                <a:gd name="T84" fmla="*/ 166627 w 576"/>
                <a:gd name="T85" fmla="*/ 94184 h 648"/>
                <a:gd name="T86" fmla="*/ 201502 w 576"/>
                <a:gd name="T87" fmla="*/ 32536 h 648"/>
                <a:gd name="T88" fmla="*/ 226690 w 576"/>
                <a:gd name="T89" fmla="*/ 22262 h 648"/>
                <a:gd name="T90" fmla="*/ 275128 w 576"/>
                <a:gd name="T91" fmla="*/ 0 h 648"/>
                <a:gd name="T92" fmla="*/ 370066 w 576"/>
                <a:gd name="T93" fmla="*/ 54798 h 648"/>
                <a:gd name="T94" fmla="*/ 428192 w 576"/>
                <a:gd name="T95" fmla="*/ 82197 h 648"/>
                <a:gd name="T96" fmla="*/ 490193 w 576"/>
                <a:gd name="T97" fmla="*/ 82197 h 648"/>
                <a:gd name="T98" fmla="*/ 536693 w 576"/>
                <a:gd name="T99" fmla="*/ 77060 h 648"/>
                <a:gd name="T100" fmla="*/ 571569 w 576"/>
                <a:gd name="T101" fmla="*/ 116446 h 648"/>
                <a:gd name="T102" fmla="*/ 620007 w 576"/>
                <a:gd name="T103" fmla="*/ 116446 h 648"/>
                <a:gd name="T104" fmla="*/ 647132 w 576"/>
                <a:gd name="T105" fmla="*/ 77060 h 648"/>
                <a:gd name="T106" fmla="*/ 668445 w 576"/>
                <a:gd name="T107" fmla="*/ 42811 h 648"/>
                <a:gd name="T108" fmla="*/ 703320 w 576"/>
                <a:gd name="T109" fmla="*/ 10275 h 648"/>
                <a:gd name="T110" fmla="*/ 788571 w 576"/>
                <a:gd name="T111" fmla="*/ 42811 h 6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648"/>
                <a:gd name="T170" fmla="*/ 576 w 576"/>
                <a:gd name="T171" fmla="*/ 648 h 6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648">
                  <a:moveTo>
                    <a:pt x="419" y="25"/>
                  </a:moveTo>
                  <a:lnTo>
                    <a:pt x="432" y="45"/>
                  </a:lnTo>
                  <a:lnTo>
                    <a:pt x="437" y="48"/>
                  </a:lnTo>
                  <a:lnTo>
                    <a:pt x="451" y="68"/>
                  </a:lnTo>
                  <a:lnTo>
                    <a:pt x="462" y="94"/>
                  </a:lnTo>
                  <a:lnTo>
                    <a:pt x="456" y="119"/>
                  </a:lnTo>
                  <a:lnTo>
                    <a:pt x="451" y="131"/>
                  </a:lnTo>
                  <a:lnTo>
                    <a:pt x="456" y="167"/>
                  </a:lnTo>
                  <a:lnTo>
                    <a:pt x="456" y="174"/>
                  </a:lnTo>
                  <a:lnTo>
                    <a:pt x="437" y="198"/>
                  </a:lnTo>
                  <a:lnTo>
                    <a:pt x="437" y="205"/>
                  </a:lnTo>
                  <a:lnTo>
                    <a:pt x="437" y="217"/>
                  </a:lnTo>
                  <a:lnTo>
                    <a:pt x="437" y="231"/>
                  </a:lnTo>
                  <a:lnTo>
                    <a:pt x="444" y="242"/>
                  </a:lnTo>
                  <a:lnTo>
                    <a:pt x="456" y="255"/>
                  </a:lnTo>
                  <a:lnTo>
                    <a:pt x="468" y="286"/>
                  </a:lnTo>
                  <a:lnTo>
                    <a:pt x="487" y="305"/>
                  </a:lnTo>
                  <a:lnTo>
                    <a:pt x="505" y="311"/>
                  </a:lnTo>
                  <a:lnTo>
                    <a:pt x="518" y="311"/>
                  </a:lnTo>
                  <a:lnTo>
                    <a:pt x="536" y="262"/>
                  </a:lnTo>
                  <a:lnTo>
                    <a:pt x="550" y="255"/>
                  </a:lnTo>
                  <a:lnTo>
                    <a:pt x="575" y="286"/>
                  </a:lnTo>
                  <a:lnTo>
                    <a:pt x="575" y="348"/>
                  </a:lnTo>
                  <a:lnTo>
                    <a:pt x="568" y="355"/>
                  </a:lnTo>
                  <a:lnTo>
                    <a:pt x="530" y="373"/>
                  </a:lnTo>
                  <a:lnTo>
                    <a:pt x="525" y="373"/>
                  </a:lnTo>
                  <a:lnTo>
                    <a:pt x="518" y="373"/>
                  </a:lnTo>
                  <a:lnTo>
                    <a:pt x="501" y="360"/>
                  </a:lnTo>
                  <a:lnTo>
                    <a:pt x="456" y="373"/>
                  </a:lnTo>
                  <a:lnTo>
                    <a:pt x="444" y="380"/>
                  </a:lnTo>
                  <a:lnTo>
                    <a:pt x="413" y="411"/>
                  </a:lnTo>
                  <a:lnTo>
                    <a:pt x="407" y="416"/>
                  </a:lnTo>
                  <a:lnTo>
                    <a:pt x="387" y="441"/>
                  </a:lnTo>
                  <a:lnTo>
                    <a:pt x="387" y="447"/>
                  </a:lnTo>
                  <a:lnTo>
                    <a:pt x="394" y="453"/>
                  </a:lnTo>
                  <a:lnTo>
                    <a:pt x="394" y="466"/>
                  </a:lnTo>
                  <a:lnTo>
                    <a:pt x="376" y="485"/>
                  </a:lnTo>
                  <a:lnTo>
                    <a:pt x="363" y="504"/>
                  </a:lnTo>
                  <a:lnTo>
                    <a:pt x="352" y="541"/>
                  </a:lnTo>
                  <a:lnTo>
                    <a:pt x="352" y="553"/>
                  </a:lnTo>
                  <a:lnTo>
                    <a:pt x="352" y="560"/>
                  </a:lnTo>
                  <a:lnTo>
                    <a:pt x="363" y="579"/>
                  </a:lnTo>
                  <a:lnTo>
                    <a:pt x="363" y="585"/>
                  </a:lnTo>
                  <a:lnTo>
                    <a:pt x="363" y="592"/>
                  </a:lnTo>
                  <a:lnTo>
                    <a:pt x="363" y="602"/>
                  </a:lnTo>
                  <a:lnTo>
                    <a:pt x="376" y="615"/>
                  </a:lnTo>
                  <a:lnTo>
                    <a:pt x="376" y="621"/>
                  </a:lnTo>
                  <a:lnTo>
                    <a:pt x="345" y="641"/>
                  </a:lnTo>
                  <a:lnTo>
                    <a:pt x="327" y="647"/>
                  </a:lnTo>
                  <a:lnTo>
                    <a:pt x="295" y="641"/>
                  </a:lnTo>
                  <a:lnTo>
                    <a:pt x="288" y="628"/>
                  </a:lnTo>
                  <a:lnTo>
                    <a:pt x="277" y="615"/>
                  </a:lnTo>
                  <a:lnTo>
                    <a:pt x="259" y="621"/>
                  </a:lnTo>
                  <a:lnTo>
                    <a:pt x="246" y="621"/>
                  </a:lnTo>
                  <a:lnTo>
                    <a:pt x="240" y="621"/>
                  </a:lnTo>
                  <a:lnTo>
                    <a:pt x="240" y="602"/>
                  </a:lnTo>
                  <a:lnTo>
                    <a:pt x="253" y="579"/>
                  </a:lnTo>
                  <a:lnTo>
                    <a:pt x="246" y="573"/>
                  </a:lnTo>
                  <a:lnTo>
                    <a:pt x="215" y="560"/>
                  </a:lnTo>
                  <a:lnTo>
                    <a:pt x="191" y="553"/>
                  </a:lnTo>
                  <a:lnTo>
                    <a:pt x="185" y="541"/>
                  </a:lnTo>
                  <a:lnTo>
                    <a:pt x="178" y="534"/>
                  </a:lnTo>
                  <a:lnTo>
                    <a:pt x="167" y="528"/>
                  </a:lnTo>
                  <a:lnTo>
                    <a:pt x="160" y="522"/>
                  </a:lnTo>
                  <a:lnTo>
                    <a:pt x="154" y="504"/>
                  </a:lnTo>
                  <a:lnTo>
                    <a:pt x="146" y="492"/>
                  </a:lnTo>
                  <a:lnTo>
                    <a:pt x="142" y="479"/>
                  </a:lnTo>
                  <a:lnTo>
                    <a:pt x="135" y="473"/>
                  </a:lnTo>
                  <a:lnTo>
                    <a:pt x="128" y="398"/>
                  </a:lnTo>
                  <a:lnTo>
                    <a:pt x="117" y="380"/>
                  </a:lnTo>
                  <a:lnTo>
                    <a:pt x="104" y="373"/>
                  </a:lnTo>
                  <a:lnTo>
                    <a:pt x="86" y="366"/>
                  </a:lnTo>
                  <a:lnTo>
                    <a:pt x="61" y="360"/>
                  </a:lnTo>
                  <a:lnTo>
                    <a:pt x="42" y="355"/>
                  </a:lnTo>
                  <a:lnTo>
                    <a:pt x="36" y="311"/>
                  </a:lnTo>
                  <a:lnTo>
                    <a:pt x="24" y="298"/>
                  </a:lnTo>
                  <a:lnTo>
                    <a:pt x="0" y="286"/>
                  </a:lnTo>
                  <a:lnTo>
                    <a:pt x="0" y="224"/>
                  </a:lnTo>
                  <a:lnTo>
                    <a:pt x="5" y="174"/>
                  </a:lnTo>
                  <a:lnTo>
                    <a:pt x="5" y="167"/>
                  </a:lnTo>
                  <a:lnTo>
                    <a:pt x="36" y="167"/>
                  </a:lnTo>
                  <a:lnTo>
                    <a:pt x="48" y="162"/>
                  </a:lnTo>
                  <a:lnTo>
                    <a:pt x="61" y="137"/>
                  </a:lnTo>
                  <a:lnTo>
                    <a:pt x="68" y="94"/>
                  </a:lnTo>
                  <a:lnTo>
                    <a:pt x="79" y="62"/>
                  </a:lnTo>
                  <a:lnTo>
                    <a:pt x="86" y="55"/>
                  </a:lnTo>
                  <a:lnTo>
                    <a:pt x="97" y="48"/>
                  </a:lnTo>
                  <a:lnTo>
                    <a:pt x="104" y="19"/>
                  </a:lnTo>
                  <a:lnTo>
                    <a:pt x="117" y="6"/>
                  </a:lnTo>
                  <a:lnTo>
                    <a:pt x="117" y="13"/>
                  </a:lnTo>
                  <a:lnTo>
                    <a:pt x="135" y="6"/>
                  </a:lnTo>
                  <a:lnTo>
                    <a:pt x="142" y="0"/>
                  </a:lnTo>
                  <a:lnTo>
                    <a:pt x="160" y="19"/>
                  </a:lnTo>
                  <a:lnTo>
                    <a:pt x="191" y="32"/>
                  </a:lnTo>
                  <a:lnTo>
                    <a:pt x="196" y="48"/>
                  </a:lnTo>
                  <a:lnTo>
                    <a:pt x="221" y="48"/>
                  </a:lnTo>
                  <a:lnTo>
                    <a:pt x="240" y="45"/>
                  </a:lnTo>
                  <a:lnTo>
                    <a:pt x="253" y="48"/>
                  </a:lnTo>
                  <a:lnTo>
                    <a:pt x="265" y="48"/>
                  </a:lnTo>
                  <a:lnTo>
                    <a:pt x="277" y="45"/>
                  </a:lnTo>
                  <a:lnTo>
                    <a:pt x="288" y="48"/>
                  </a:lnTo>
                  <a:lnTo>
                    <a:pt x="295" y="68"/>
                  </a:lnTo>
                  <a:lnTo>
                    <a:pt x="309" y="68"/>
                  </a:lnTo>
                  <a:lnTo>
                    <a:pt x="320" y="68"/>
                  </a:lnTo>
                  <a:lnTo>
                    <a:pt x="334" y="48"/>
                  </a:lnTo>
                  <a:lnTo>
                    <a:pt x="334" y="45"/>
                  </a:lnTo>
                  <a:lnTo>
                    <a:pt x="338" y="45"/>
                  </a:lnTo>
                  <a:lnTo>
                    <a:pt x="345" y="25"/>
                  </a:lnTo>
                  <a:lnTo>
                    <a:pt x="358" y="13"/>
                  </a:lnTo>
                  <a:lnTo>
                    <a:pt x="363" y="6"/>
                  </a:lnTo>
                  <a:lnTo>
                    <a:pt x="394" y="6"/>
                  </a:lnTo>
                  <a:lnTo>
                    <a:pt x="407" y="25"/>
                  </a:lnTo>
                  <a:lnTo>
                    <a:pt x="419" y="2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18" name="Freeform 14"/>
            <p:cNvSpPr>
              <a:spLocks/>
            </p:cNvSpPr>
            <p:nvPr/>
          </p:nvSpPr>
          <p:spPr bwMode="auto">
            <a:xfrm>
              <a:off x="4500563" y="3378200"/>
              <a:ext cx="977900" cy="815975"/>
            </a:xfrm>
            <a:custGeom>
              <a:avLst/>
              <a:gdLst>
                <a:gd name="T0" fmla="*/ 69300 w 508"/>
                <a:gd name="T1" fmla="*/ 242911 h 477"/>
                <a:gd name="T2" fmla="*/ 200200 w 508"/>
                <a:gd name="T3" fmla="*/ 179617 h 477"/>
                <a:gd name="T4" fmla="*/ 296450 w 508"/>
                <a:gd name="T5" fmla="*/ 30792 h 477"/>
                <a:gd name="T6" fmla="*/ 354200 w 508"/>
                <a:gd name="T7" fmla="*/ 10264 h 477"/>
                <a:gd name="T8" fmla="*/ 390775 w 508"/>
                <a:gd name="T9" fmla="*/ 106060 h 477"/>
                <a:gd name="T10" fmla="*/ 402325 w 508"/>
                <a:gd name="T11" fmla="*/ 157379 h 477"/>
                <a:gd name="T12" fmla="*/ 415800 w 508"/>
                <a:gd name="T13" fmla="*/ 167643 h 477"/>
                <a:gd name="T14" fmla="*/ 425425 w 508"/>
                <a:gd name="T15" fmla="*/ 295941 h 477"/>
                <a:gd name="T16" fmla="*/ 452375 w 508"/>
                <a:gd name="T17" fmla="*/ 314758 h 477"/>
                <a:gd name="T18" fmla="*/ 498575 w 508"/>
                <a:gd name="T19" fmla="*/ 307915 h 477"/>
                <a:gd name="T20" fmla="*/ 533225 w 508"/>
                <a:gd name="T21" fmla="*/ 357524 h 477"/>
                <a:gd name="T22" fmla="*/ 556325 w 508"/>
                <a:gd name="T23" fmla="*/ 391736 h 477"/>
                <a:gd name="T24" fmla="*/ 546700 w 508"/>
                <a:gd name="T25" fmla="*/ 412264 h 477"/>
                <a:gd name="T26" fmla="*/ 664125 w 508"/>
                <a:gd name="T27" fmla="*/ 444766 h 477"/>
                <a:gd name="T28" fmla="*/ 712250 w 508"/>
                <a:gd name="T29" fmla="*/ 453320 h 477"/>
                <a:gd name="T30" fmla="*/ 881650 w 508"/>
                <a:gd name="T31" fmla="*/ 516613 h 477"/>
                <a:gd name="T32" fmla="*/ 925925 w 508"/>
                <a:gd name="T33" fmla="*/ 516613 h 477"/>
                <a:gd name="T34" fmla="*/ 937475 w 508"/>
                <a:gd name="T35" fmla="*/ 569643 h 477"/>
                <a:gd name="T36" fmla="*/ 937475 w 508"/>
                <a:gd name="T37" fmla="*/ 697941 h 477"/>
                <a:gd name="T38" fmla="*/ 975975 w 508"/>
                <a:gd name="T39" fmla="*/ 792026 h 477"/>
                <a:gd name="T40" fmla="*/ 902825 w 508"/>
                <a:gd name="T41" fmla="*/ 792026 h 477"/>
                <a:gd name="T42" fmla="*/ 833525 w 508"/>
                <a:gd name="T43" fmla="*/ 792026 h 477"/>
                <a:gd name="T44" fmla="*/ 773850 w 508"/>
                <a:gd name="T45" fmla="*/ 769788 h 477"/>
                <a:gd name="T46" fmla="*/ 748825 w 508"/>
                <a:gd name="T47" fmla="*/ 716758 h 477"/>
                <a:gd name="T48" fmla="*/ 712250 w 508"/>
                <a:gd name="T49" fmla="*/ 716758 h 477"/>
                <a:gd name="T50" fmla="*/ 677600 w 508"/>
                <a:gd name="T51" fmla="*/ 750971 h 477"/>
                <a:gd name="T52" fmla="*/ 604450 w 508"/>
                <a:gd name="T53" fmla="*/ 728732 h 477"/>
                <a:gd name="T54" fmla="*/ 569800 w 508"/>
                <a:gd name="T55" fmla="*/ 738996 h 477"/>
                <a:gd name="T56" fmla="*/ 488950 w 508"/>
                <a:gd name="T57" fmla="*/ 697941 h 477"/>
                <a:gd name="T58" fmla="*/ 425425 w 508"/>
                <a:gd name="T59" fmla="*/ 716758 h 477"/>
                <a:gd name="T60" fmla="*/ 344575 w 508"/>
                <a:gd name="T61" fmla="*/ 728732 h 477"/>
                <a:gd name="T62" fmla="*/ 261800 w 508"/>
                <a:gd name="T63" fmla="*/ 655175 h 477"/>
                <a:gd name="T64" fmla="*/ 186725 w 508"/>
                <a:gd name="T65" fmla="*/ 655175 h 477"/>
                <a:gd name="T66" fmla="*/ 213675 w 508"/>
                <a:gd name="T67" fmla="*/ 590171 h 477"/>
                <a:gd name="T68" fmla="*/ 223300 w 508"/>
                <a:gd name="T69" fmla="*/ 506349 h 477"/>
                <a:gd name="T70" fmla="*/ 200200 w 508"/>
                <a:gd name="T71" fmla="*/ 463583 h 477"/>
                <a:gd name="T72" fmla="*/ 130900 w 508"/>
                <a:gd name="T73" fmla="*/ 496086 h 477"/>
                <a:gd name="T74" fmla="*/ 82775 w 508"/>
                <a:gd name="T75" fmla="*/ 496086 h 477"/>
                <a:gd name="T76" fmla="*/ 0 w 508"/>
                <a:gd name="T77" fmla="*/ 400290 h 477"/>
                <a:gd name="T78" fmla="*/ 0 w 508"/>
                <a:gd name="T79" fmla="*/ 307915 h 4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8"/>
                <a:gd name="T121" fmla="*/ 0 h 477"/>
                <a:gd name="T122" fmla="*/ 508 w 508"/>
                <a:gd name="T123" fmla="*/ 477 h 4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8" h="477">
                  <a:moveTo>
                    <a:pt x="11" y="160"/>
                  </a:moveTo>
                  <a:lnTo>
                    <a:pt x="36" y="142"/>
                  </a:lnTo>
                  <a:lnTo>
                    <a:pt x="79" y="116"/>
                  </a:lnTo>
                  <a:lnTo>
                    <a:pt x="104" y="105"/>
                  </a:lnTo>
                  <a:lnTo>
                    <a:pt x="116" y="81"/>
                  </a:lnTo>
                  <a:lnTo>
                    <a:pt x="154" y="18"/>
                  </a:lnTo>
                  <a:lnTo>
                    <a:pt x="179" y="0"/>
                  </a:lnTo>
                  <a:lnTo>
                    <a:pt x="184" y="6"/>
                  </a:lnTo>
                  <a:lnTo>
                    <a:pt x="203" y="36"/>
                  </a:lnTo>
                  <a:lnTo>
                    <a:pt x="203" y="62"/>
                  </a:lnTo>
                  <a:lnTo>
                    <a:pt x="203" y="81"/>
                  </a:lnTo>
                  <a:lnTo>
                    <a:pt x="209" y="92"/>
                  </a:lnTo>
                  <a:lnTo>
                    <a:pt x="209" y="98"/>
                  </a:lnTo>
                  <a:lnTo>
                    <a:pt x="216" y="98"/>
                  </a:lnTo>
                  <a:lnTo>
                    <a:pt x="221" y="130"/>
                  </a:lnTo>
                  <a:lnTo>
                    <a:pt x="221" y="173"/>
                  </a:lnTo>
                  <a:lnTo>
                    <a:pt x="229" y="184"/>
                  </a:lnTo>
                  <a:lnTo>
                    <a:pt x="235" y="184"/>
                  </a:lnTo>
                  <a:lnTo>
                    <a:pt x="241" y="184"/>
                  </a:lnTo>
                  <a:lnTo>
                    <a:pt x="259" y="180"/>
                  </a:lnTo>
                  <a:lnTo>
                    <a:pt x="266" y="184"/>
                  </a:lnTo>
                  <a:lnTo>
                    <a:pt x="277" y="209"/>
                  </a:lnTo>
                  <a:lnTo>
                    <a:pt x="289" y="222"/>
                  </a:lnTo>
                  <a:lnTo>
                    <a:pt x="289" y="229"/>
                  </a:lnTo>
                  <a:lnTo>
                    <a:pt x="284" y="234"/>
                  </a:lnTo>
                  <a:lnTo>
                    <a:pt x="284" y="241"/>
                  </a:lnTo>
                  <a:lnTo>
                    <a:pt x="322" y="260"/>
                  </a:lnTo>
                  <a:lnTo>
                    <a:pt x="345" y="260"/>
                  </a:lnTo>
                  <a:lnTo>
                    <a:pt x="358" y="265"/>
                  </a:lnTo>
                  <a:lnTo>
                    <a:pt x="370" y="265"/>
                  </a:lnTo>
                  <a:lnTo>
                    <a:pt x="394" y="296"/>
                  </a:lnTo>
                  <a:lnTo>
                    <a:pt x="458" y="302"/>
                  </a:lnTo>
                  <a:lnTo>
                    <a:pt x="477" y="302"/>
                  </a:lnTo>
                  <a:lnTo>
                    <a:pt x="481" y="302"/>
                  </a:lnTo>
                  <a:lnTo>
                    <a:pt x="495" y="327"/>
                  </a:lnTo>
                  <a:lnTo>
                    <a:pt x="487" y="333"/>
                  </a:lnTo>
                  <a:lnTo>
                    <a:pt x="477" y="371"/>
                  </a:lnTo>
                  <a:lnTo>
                    <a:pt x="487" y="408"/>
                  </a:lnTo>
                  <a:lnTo>
                    <a:pt x="501" y="444"/>
                  </a:lnTo>
                  <a:lnTo>
                    <a:pt x="507" y="463"/>
                  </a:lnTo>
                  <a:lnTo>
                    <a:pt x="501" y="476"/>
                  </a:lnTo>
                  <a:lnTo>
                    <a:pt x="469" y="463"/>
                  </a:lnTo>
                  <a:lnTo>
                    <a:pt x="445" y="469"/>
                  </a:lnTo>
                  <a:lnTo>
                    <a:pt x="433" y="463"/>
                  </a:lnTo>
                  <a:lnTo>
                    <a:pt x="427" y="463"/>
                  </a:lnTo>
                  <a:lnTo>
                    <a:pt x="402" y="450"/>
                  </a:lnTo>
                  <a:lnTo>
                    <a:pt x="394" y="444"/>
                  </a:lnTo>
                  <a:lnTo>
                    <a:pt x="389" y="419"/>
                  </a:lnTo>
                  <a:lnTo>
                    <a:pt x="383" y="414"/>
                  </a:lnTo>
                  <a:lnTo>
                    <a:pt x="370" y="419"/>
                  </a:lnTo>
                  <a:lnTo>
                    <a:pt x="364" y="439"/>
                  </a:lnTo>
                  <a:lnTo>
                    <a:pt x="352" y="439"/>
                  </a:lnTo>
                  <a:lnTo>
                    <a:pt x="334" y="426"/>
                  </a:lnTo>
                  <a:lnTo>
                    <a:pt x="314" y="426"/>
                  </a:lnTo>
                  <a:lnTo>
                    <a:pt x="309" y="432"/>
                  </a:lnTo>
                  <a:lnTo>
                    <a:pt x="296" y="432"/>
                  </a:lnTo>
                  <a:lnTo>
                    <a:pt x="266" y="419"/>
                  </a:lnTo>
                  <a:lnTo>
                    <a:pt x="254" y="408"/>
                  </a:lnTo>
                  <a:lnTo>
                    <a:pt x="235" y="401"/>
                  </a:lnTo>
                  <a:lnTo>
                    <a:pt x="221" y="419"/>
                  </a:lnTo>
                  <a:lnTo>
                    <a:pt x="203" y="426"/>
                  </a:lnTo>
                  <a:lnTo>
                    <a:pt x="179" y="426"/>
                  </a:lnTo>
                  <a:lnTo>
                    <a:pt x="147" y="389"/>
                  </a:lnTo>
                  <a:lnTo>
                    <a:pt x="136" y="383"/>
                  </a:lnTo>
                  <a:lnTo>
                    <a:pt x="111" y="383"/>
                  </a:lnTo>
                  <a:lnTo>
                    <a:pt x="97" y="383"/>
                  </a:lnTo>
                  <a:lnTo>
                    <a:pt x="97" y="371"/>
                  </a:lnTo>
                  <a:lnTo>
                    <a:pt x="111" y="345"/>
                  </a:lnTo>
                  <a:lnTo>
                    <a:pt x="111" y="302"/>
                  </a:lnTo>
                  <a:lnTo>
                    <a:pt x="116" y="296"/>
                  </a:lnTo>
                  <a:lnTo>
                    <a:pt x="111" y="277"/>
                  </a:lnTo>
                  <a:lnTo>
                    <a:pt x="104" y="271"/>
                  </a:lnTo>
                  <a:lnTo>
                    <a:pt x="79" y="277"/>
                  </a:lnTo>
                  <a:lnTo>
                    <a:pt x="68" y="290"/>
                  </a:lnTo>
                  <a:lnTo>
                    <a:pt x="54" y="290"/>
                  </a:lnTo>
                  <a:lnTo>
                    <a:pt x="43" y="290"/>
                  </a:lnTo>
                  <a:lnTo>
                    <a:pt x="24" y="271"/>
                  </a:lnTo>
                  <a:lnTo>
                    <a:pt x="0" y="234"/>
                  </a:lnTo>
                  <a:lnTo>
                    <a:pt x="0" y="222"/>
                  </a:lnTo>
                  <a:lnTo>
                    <a:pt x="0" y="180"/>
                  </a:lnTo>
                  <a:lnTo>
                    <a:pt x="11" y="16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19" name="Freeform 15"/>
            <p:cNvSpPr>
              <a:spLocks/>
            </p:cNvSpPr>
            <p:nvPr/>
          </p:nvSpPr>
          <p:spPr bwMode="auto">
            <a:xfrm>
              <a:off x="4997450" y="2595563"/>
              <a:ext cx="706438" cy="1377950"/>
            </a:xfrm>
            <a:custGeom>
              <a:avLst/>
              <a:gdLst>
                <a:gd name="T0" fmla="*/ 92395 w 367"/>
                <a:gd name="T1" fmla="*/ 0 h 807"/>
                <a:gd name="T2" fmla="*/ 142443 w 367"/>
                <a:gd name="T3" fmla="*/ 59762 h 807"/>
                <a:gd name="T4" fmla="*/ 190565 w 367"/>
                <a:gd name="T5" fmla="*/ 196362 h 807"/>
                <a:gd name="T6" fmla="*/ 236763 w 367"/>
                <a:gd name="T7" fmla="*/ 271492 h 807"/>
                <a:gd name="T8" fmla="*/ 356106 w 367"/>
                <a:gd name="T9" fmla="*/ 326132 h 807"/>
                <a:gd name="T10" fmla="*/ 450426 w 367"/>
                <a:gd name="T11" fmla="*/ 355159 h 807"/>
                <a:gd name="T12" fmla="*/ 608268 w 367"/>
                <a:gd name="T13" fmla="*/ 375649 h 807"/>
                <a:gd name="T14" fmla="*/ 677565 w 367"/>
                <a:gd name="T15" fmla="*/ 397847 h 807"/>
                <a:gd name="T16" fmla="*/ 691039 w 367"/>
                <a:gd name="T17" fmla="*/ 420044 h 807"/>
                <a:gd name="T18" fmla="*/ 691039 w 367"/>
                <a:gd name="T19" fmla="*/ 471269 h 807"/>
                <a:gd name="T20" fmla="*/ 629442 w 367"/>
                <a:gd name="T21" fmla="*/ 544692 h 807"/>
                <a:gd name="T22" fmla="*/ 615968 w 367"/>
                <a:gd name="T23" fmla="*/ 524202 h 807"/>
                <a:gd name="T24" fmla="*/ 608268 w 367"/>
                <a:gd name="T25" fmla="*/ 532739 h 807"/>
                <a:gd name="T26" fmla="*/ 581320 w 367"/>
                <a:gd name="T27" fmla="*/ 556644 h 807"/>
                <a:gd name="T28" fmla="*/ 571695 w 367"/>
                <a:gd name="T29" fmla="*/ 566889 h 807"/>
                <a:gd name="T30" fmla="*/ 581320 w 367"/>
                <a:gd name="T31" fmla="*/ 587379 h 807"/>
                <a:gd name="T32" fmla="*/ 581320 w 367"/>
                <a:gd name="T33" fmla="*/ 701781 h 807"/>
                <a:gd name="T34" fmla="*/ 608268 w 367"/>
                <a:gd name="T35" fmla="*/ 725686 h 807"/>
                <a:gd name="T36" fmla="*/ 571695 w 367"/>
                <a:gd name="T37" fmla="*/ 944246 h 807"/>
                <a:gd name="T38" fmla="*/ 608268 w 367"/>
                <a:gd name="T39" fmla="*/ 1111581 h 807"/>
                <a:gd name="T40" fmla="*/ 581320 w 367"/>
                <a:gd name="T41" fmla="*/ 1205493 h 807"/>
                <a:gd name="T42" fmla="*/ 581320 w 367"/>
                <a:gd name="T43" fmla="*/ 1333555 h 807"/>
                <a:gd name="T44" fmla="*/ 523573 w 367"/>
                <a:gd name="T45" fmla="*/ 1364290 h 807"/>
                <a:gd name="T46" fmla="*/ 500474 w 367"/>
                <a:gd name="T47" fmla="*/ 1376243 h 807"/>
                <a:gd name="T48" fmla="*/ 427328 w 367"/>
                <a:gd name="T49" fmla="*/ 1299405 h 807"/>
                <a:gd name="T50" fmla="*/ 381130 w 367"/>
                <a:gd name="T51" fmla="*/ 1299405 h 807"/>
                <a:gd name="T52" fmla="*/ 213664 w 367"/>
                <a:gd name="T53" fmla="*/ 1237935 h 807"/>
                <a:gd name="T54" fmla="*/ 165541 w 367"/>
                <a:gd name="T55" fmla="*/ 1227690 h 807"/>
                <a:gd name="T56" fmla="*/ 46198 w 367"/>
                <a:gd name="T57" fmla="*/ 1195248 h 807"/>
                <a:gd name="T58" fmla="*/ 55822 w 367"/>
                <a:gd name="T59" fmla="*/ 1176465 h 807"/>
                <a:gd name="T60" fmla="*/ 34648 w 367"/>
                <a:gd name="T61" fmla="*/ 1142315 h 807"/>
                <a:gd name="T62" fmla="*/ 0 w 367"/>
                <a:gd name="T63" fmla="*/ 1092798 h 807"/>
                <a:gd name="T64" fmla="*/ 11549 w 367"/>
                <a:gd name="T65" fmla="*/ 1048403 h 807"/>
                <a:gd name="T66" fmla="*/ 69296 w 367"/>
                <a:gd name="T67" fmla="*/ 1015961 h 807"/>
                <a:gd name="T68" fmla="*/ 92395 w 367"/>
                <a:gd name="T69" fmla="*/ 964736 h 807"/>
                <a:gd name="T70" fmla="*/ 142443 w 367"/>
                <a:gd name="T71" fmla="*/ 954491 h 807"/>
                <a:gd name="T72" fmla="*/ 142443 w 367"/>
                <a:gd name="T73" fmla="*/ 899851 h 807"/>
                <a:gd name="T74" fmla="*/ 103945 w 367"/>
                <a:gd name="T75" fmla="*/ 869116 h 807"/>
                <a:gd name="T76" fmla="*/ 117419 w 367"/>
                <a:gd name="T77" fmla="*/ 807646 h 807"/>
                <a:gd name="T78" fmla="*/ 92395 w 367"/>
                <a:gd name="T79" fmla="*/ 797401 h 807"/>
                <a:gd name="T80" fmla="*/ 142443 w 367"/>
                <a:gd name="T81" fmla="*/ 754714 h 807"/>
                <a:gd name="T82" fmla="*/ 225213 w 367"/>
                <a:gd name="T83" fmla="*/ 713734 h 807"/>
                <a:gd name="T84" fmla="*/ 236763 w 367"/>
                <a:gd name="T85" fmla="*/ 693244 h 807"/>
                <a:gd name="T86" fmla="*/ 236763 w 367"/>
                <a:gd name="T87" fmla="*/ 640311 h 807"/>
                <a:gd name="T88" fmla="*/ 321458 w 367"/>
                <a:gd name="T89" fmla="*/ 607869 h 807"/>
                <a:gd name="T90" fmla="*/ 392679 w 367"/>
                <a:gd name="T91" fmla="*/ 524202 h 807"/>
                <a:gd name="T92" fmla="*/ 356106 w 367"/>
                <a:gd name="T93" fmla="*/ 512249 h 807"/>
                <a:gd name="T94" fmla="*/ 306059 w 367"/>
                <a:gd name="T95" fmla="*/ 387602 h 807"/>
                <a:gd name="T96" fmla="*/ 248312 w 367"/>
                <a:gd name="T97" fmla="*/ 387602 h 807"/>
                <a:gd name="T98" fmla="*/ 200190 w 367"/>
                <a:gd name="T99" fmla="*/ 365404 h 807"/>
                <a:gd name="T100" fmla="*/ 177091 w 367"/>
                <a:gd name="T101" fmla="*/ 291982 h 807"/>
                <a:gd name="T102" fmla="*/ 165541 w 367"/>
                <a:gd name="T103" fmla="*/ 271492 h 807"/>
                <a:gd name="T104" fmla="*/ 130893 w 367"/>
                <a:gd name="T105" fmla="*/ 240757 h 807"/>
                <a:gd name="T106" fmla="*/ 103945 w 367"/>
                <a:gd name="T107" fmla="*/ 196362 h 807"/>
                <a:gd name="T108" fmla="*/ 82771 w 367"/>
                <a:gd name="T109" fmla="*/ 175872 h 807"/>
                <a:gd name="T110" fmla="*/ 92395 w 367"/>
                <a:gd name="T111" fmla="*/ 157090 h 807"/>
                <a:gd name="T112" fmla="*/ 69296 w 367"/>
                <a:gd name="T113" fmla="*/ 59762 h 807"/>
                <a:gd name="T114" fmla="*/ 34648 w 367"/>
                <a:gd name="T115" fmla="*/ 30735 h 8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7"/>
                <a:gd name="T175" fmla="*/ 0 h 807"/>
                <a:gd name="T176" fmla="*/ 367 w 367"/>
                <a:gd name="T177" fmla="*/ 807 h 8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7" h="807">
                  <a:moveTo>
                    <a:pt x="36" y="0"/>
                  </a:moveTo>
                  <a:lnTo>
                    <a:pt x="48" y="0"/>
                  </a:lnTo>
                  <a:lnTo>
                    <a:pt x="68" y="12"/>
                  </a:lnTo>
                  <a:lnTo>
                    <a:pt x="74" y="35"/>
                  </a:lnTo>
                  <a:lnTo>
                    <a:pt x="74" y="61"/>
                  </a:lnTo>
                  <a:lnTo>
                    <a:pt x="99" y="115"/>
                  </a:lnTo>
                  <a:lnTo>
                    <a:pt x="111" y="141"/>
                  </a:lnTo>
                  <a:lnTo>
                    <a:pt x="123" y="159"/>
                  </a:lnTo>
                  <a:lnTo>
                    <a:pt x="136" y="171"/>
                  </a:lnTo>
                  <a:lnTo>
                    <a:pt x="185" y="191"/>
                  </a:lnTo>
                  <a:lnTo>
                    <a:pt x="204" y="201"/>
                  </a:lnTo>
                  <a:lnTo>
                    <a:pt x="234" y="208"/>
                  </a:lnTo>
                  <a:lnTo>
                    <a:pt x="252" y="220"/>
                  </a:lnTo>
                  <a:lnTo>
                    <a:pt x="316" y="220"/>
                  </a:lnTo>
                  <a:lnTo>
                    <a:pt x="341" y="240"/>
                  </a:lnTo>
                  <a:lnTo>
                    <a:pt x="352" y="233"/>
                  </a:lnTo>
                  <a:lnTo>
                    <a:pt x="359" y="233"/>
                  </a:lnTo>
                  <a:lnTo>
                    <a:pt x="359" y="246"/>
                  </a:lnTo>
                  <a:lnTo>
                    <a:pt x="366" y="251"/>
                  </a:lnTo>
                  <a:lnTo>
                    <a:pt x="359" y="276"/>
                  </a:lnTo>
                  <a:lnTo>
                    <a:pt x="334" y="326"/>
                  </a:lnTo>
                  <a:lnTo>
                    <a:pt x="327" y="319"/>
                  </a:lnTo>
                  <a:lnTo>
                    <a:pt x="327" y="307"/>
                  </a:lnTo>
                  <a:lnTo>
                    <a:pt x="320" y="307"/>
                  </a:lnTo>
                  <a:lnTo>
                    <a:pt x="316" y="307"/>
                  </a:lnTo>
                  <a:lnTo>
                    <a:pt x="316" y="312"/>
                  </a:lnTo>
                  <a:lnTo>
                    <a:pt x="316" y="326"/>
                  </a:lnTo>
                  <a:lnTo>
                    <a:pt x="302" y="326"/>
                  </a:lnTo>
                  <a:lnTo>
                    <a:pt x="297" y="326"/>
                  </a:lnTo>
                  <a:lnTo>
                    <a:pt x="297" y="332"/>
                  </a:lnTo>
                  <a:lnTo>
                    <a:pt x="297" y="337"/>
                  </a:lnTo>
                  <a:lnTo>
                    <a:pt x="302" y="344"/>
                  </a:lnTo>
                  <a:lnTo>
                    <a:pt x="302" y="375"/>
                  </a:lnTo>
                  <a:lnTo>
                    <a:pt x="302" y="411"/>
                  </a:lnTo>
                  <a:lnTo>
                    <a:pt x="309" y="418"/>
                  </a:lnTo>
                  <a:lnTo>
                    <a:pt x="316" y="425"/>
                  </a:lnTo>
                  <a:lnTo>
                    <a:pt x="302" y="485"/>
                  </a:lnTo>
                  <a:lnTo>
                    <a:pt x="297" y="553"/>
                  </a:lnTo>
                  <a:lnTo>
                    <a:pt x="302" y="602"/>
                  </a:lnTo>
                  <a:lnTo>
                    <a:pt x="316" y="651"/>
                  </a:lnTo>
                  <a:lnTo>
                    <a:pt x="309" y="693"/>
                  </a:lnTo>
                  <a:lnTo>
                    <a:pt x="302" y="706"/>
                  </a:lnTo>
                  <a:lnTo>
                    <a:pt x="302" y="725"/>
                  </a:lnTo>
                  <a:lnTo>
                    <a:pt x="302" y="781"/>
                  </a:lnTo>
                  <a:lnTo>
                    <a:pt x="284" y="786"/>
                  </a:lnTo>
                  <a:lnTo>
                    <a:pt x="272" y="799"/>
                  </a:lnTo>
                  <a:lnTo>
                    <a:pt x="272" y="806"/>
                  </a:lnTo>
                  <a:lnTo>
                    <a:pt x="260" y="806"/>
                  </a:lnTo>
                  <a:lnTo>
                    <a:pt x="234" y="786"/>
                  </a:lnTo>
                  <a:lnTo>
                    <a:pt x="222" y="761"/>
                  </a:lnTo>
                  <a:lnTo>
                    <a:pt x="216" y="761"/>
                  </a:lnTo>
                  <a:lnTo>
                    <a:pt x="198" y="761"/>
                  </a:lnTo>
                  <a:lnTo>
                    <a:pt x="136" y="755"/>
                  </a:lnTo>
                  <a:lnTo>
                    <a:pt x="111" y="725"/>
                  </a:lnTo>
                  <a:lnTo>
                    <a:pt x="99" y="725"/>
                  </a:lnTo>
                  <a:lnTo>
                    <a:pt x="86" y="719"/>
                  </a:lnTo>
                  <a:lnTo>
                    <a:pt x="61" y="719"/>
                  </a:lnTo>
                  <a:lnTo>
                    <a:pt x="24" y="700"/>
                  </a:lnTo>
                  <a:lnTo>
                    <a:pt x="24" y="693"/>
                  </a:lnTo>
                  <a:lnTo>
                    <a:pt x="29" y="689"/>
                  </a:lnTo>
                  <a:lnTo>
                    <a:pt x="29" y="682"/>
                  </a:lnTo>
                  <a:lnTo>
                    <a:pt x="18" y="669"/>
                  </a:lnTo>
                  <a:lnTo>
                    <a:pt x="6" y="645"/>
                  </a:lnTo>
                  <a:lnTo>
                    <a:pt x="0" y="640"/>
                  </a:lnTo>
                  <a:lnTo>
                    <a:pt x="0" y="620"/>
                  </a:lnTo>
                  <a:lnTo>
                    <a:pt x="6" y="614"/>
                  </a:lnTo>
                  <a:lnTo>
                    <a:pt x="36" y="607"/>
                  </a:lnTo>
                  <a:lnTo>
                    <a:pt x="36" y="595"/>
                  </a:lnTo>
                  <a:lnTo>
                    <a:pt x="43" y="576"/>
                  </a:lnTo>
                  <a:lnTo>
                    <a:pt x="48" y="565"/>
                  </a:lnTo>
                  <a:lnTo>
                    <a:pt x="61" y="559"/>
                  </a:lnTo>
                  <a:lnTo>
                    <a:pt x="74" y="559"/>
                  </a:lnTo>
                  <a:lnTo>
                    <a:pt x="80" y="534"/>
                  </a:lnTo>
                  <a:lnTo>
                    <a:pt x="74" y="527"/>
                  </a:lnTo>
                  <a:lnTo>
                    <a:pt x="54" y="516"/>
                  </a:lnTo>
                  <a:lnTo>
                    <a:pt x="54" y="509"/>
                  </a:lnTo>
                  <a:lnTo>
                    <a:pt x="61" y="478"/>
                  </a:lnTo>
                  <a:lnTo>
                    <a:pt x="61" y="473"/>
                  </a:lnTo>
                  <a:lnTo>
                    <a:pt x="48" y="473"/>
                  </a:lnTo>
                  <a:lnTo>
                    <a:pt x="48" y="467"/>
                  </a:lnTo>
                  <a:lnTo>
                    <a:pt x="61" y="448"/>
                  </a:lnTo>
                  <a:lnTo>
                    <a:pt x="74" y="442"/>
                  </a:lnTo>
                  <a:lnTo>
                    <a:pt x="99" y="425"/>
                  </a:lnTo>
                  <a:lnTo>
                    <a:pt x="117" y="418"/>
                  </a:lnTo>
                  <a:lnTo>
                    <a:pt x="123" y="411"/>
                  </a:lnTo>
                  <a:lnTo>
                    <a:pt x="123" y="406"/>
                  </a:lnTo>
                  <a:lnTo>
                    <a:pt x="117" y="386"/>
                  </a:lnTo>
                  <a:lnTo>
                    <a:pt x="123" y="375"/>
                  </a:lnTo>
                  <a:lnTo>
                    <a:pt x="129" y="361"/>
                  </a:lnTo>
                  <a:lnTo>
                    <a:pt x="167" y="356"/>
                  </a:lnTo>
                  <a:lnTo>
                    <a:pt x="204" y="319"/>
                  </a:lnTo>
                  <a:lnTo>
                    <a:pt x="204" y="307"/>
                  </a:lnTo>
                  <a:lnTo>
                    <a:pt x="192" y="307"/>
                  </a:lnTo>
                  <a:lnTo>
                    <a:pt x="185" y="300"/>
                  </a:lnTo>
                  <a:lnTo>
                    <a:pt x="185" y="227"/>
                  </a:lnTo>
                  <a:lnTo>
                    <a:pt x="159" y="227"/>
                  </a:lnTo>
                  <a:lnTo>
                    <a:pt x="141" y="227"/>
                  </a:lnTo>
                  <a:lnTo>
                    <a:pt x="129" y="227"/>
                  </a:lnTo>
                  <a:lnTo>
                    <a:pt x="123" y="220"/>
                  </a:lnTo>
                  <a:lnTo>
                    <a:pt x="104" y="214"/>
                  </a:lnTo>
                  <a:lnTo>
                    <a:pt x="104" y="208"/>
                  </a:lnTo>
                  <a:lnTo>
                    <a:pt x="92" y="171"/>
                  </a:lnTo>
                  <a:lnTo>
                    <a:pt x="86" y="171"/>
                  </a:lnTo>
                  <a:lnTo>
                    <a:pt x="86" y="159"/>
                  </a:lnTo>
                  <a:lnTo>
                    <a:pt x="74" y="147"/>
                  </a:lnTo>
                  <a:lnTo>
                    <a:pt x="68" y="141"/>
                  </a:lnTo>
                  <a:lnTo>
                    <a:pt x="54" y="134"/>
                  </a:lnTo>
                  <a:lnTo>
                    <a:pt x="54" y="115"/>
                  </a:lnTo>
                  <a:lnTo>
                    <a:pt x="54" y="110"/>
                  </a:lnTo>
                  <a:lnTo>
                    <a:pt x="43" y="103"/>
                  </a:lnTo>
                  <a:lnTo>
                    <a:pt x="43" y="99"/>
                  </a:lnTo>
                  <a:lnTo>
                    <a:pt x="48" y="92"/>
                  </a:lnTo>
                  <a:lnTo>
                    <a:pt x="43" y="61"/>
                  </a:lnTo>
                  <a:lnTo>
                    <a:pt x="36" y="35"/>
                  </a:lnTo>
                  <a:lnTo>
                    <a:pt x="18" y="29"/>
                  </a:lnTo>
                  <a:lnTo>
                    <a:pt x="18" y="18"/>
                  </a:lnTo>
                  <a:lnTo>
                    <a:pt x="36"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20" name="Freeform 16"/>
            <p:cNvSpPr>
              <a:spLocks/>
            </p:cNvSpPr>
            <p:nvPr/>
          </p:nvSpPr>
          <p:spPr bwMode="auto">
            <a:xfrm>
              <a:off x="3619500" y="3771900"/>
              <a:ext cx="1065213" cy="985838"/>
            </a:xfrm>
            <a:custGeom>
              <a:avLst/>
              <a:gdLst>
                <a:gd name="T0" fmla="*/ 104017 w 553"/>
                <a:gd name="T1" fmla="*/ 559437 h 578"/>
                <a:gd name="T2" fmla="*/ 188772 w 553"/>
                <a:gd name="T3" fmla="*/ 494625 h 578"/>
                <a:gd name="T4" fmla="*/ 236928 w 553"/>
                <a:gd name="T5" fmla="*/ 462218 h 578"/>
                <a:gd name="T6" fmla="*/ 283158 w 553"/>
                <a:gd name="T7" fmla="*/ 559437 h 578"/>
                <a:gd name="T8" fmla="*/ 344798 w 553"/>
                <a:gd name="T9" fmla="*/ 518503 h 578"/>
                <a:gd name="T10" fmla="*/ 367913 w 553"/>
                <a:gd name="T11" fmla="*/ 422989 h 578"/>
                <a:gd name="T12" fmla="*/ 416069 w 553"/>
                <a:gd name="T13" fmla="*/ 368410 h 578"/>
                <a:gd name="T14" fmla="*/ 367913 w 553"/>
                <a:gd name="T15" fmla="*/ 336004 h 578"/>
                <a:gd name="T16" fmla="*/ 379470 w 553"/>
                <a:gd name="T17" fmla="*/ 242195 h 578"/>
                <a:gd name="T18" fmla="*/ 367913 w 553"/>
                <a:gd name="T19" fmla="*/ 220023 h 578"/>
                <a:gd name="T20" fmla="*/ 356355 w 553"/>
                <a:gd name="T21" fmla="*/ 158621 h 578"/>
                <a:gd name="T22" fmla="*/ 452667 w 553"/>
                <a:gd name="T23" fmla="*/ 81869 h 578"/>
                <a:gd name="T24" fmla="*/ 425700 w 553"/>
                <a:gd name="T25" fmla="*/ 30701 h 578"/>
                <a:gd name="T26" fmla="*/ 452667 w 553"/>
                <a:gd name="T27" fmla="*/ 0 h 578"/>
                <a:gd name="T28" fmla="*/ 500823 w 553"/>
                <a:gd name="T29" fmla="*/ 20467 h 578"/>
                <a:gd name="T30" fmla="*/ 500823 w 553"/>
                <a:gd name="T31" fmla="*/ 51168 h 578"/>
                <a:gd name="T32" fmla="*/ 500823 w 553"/>
                <a:gd name="T33" fmla="*/ 81869 h 578"/>
                <a:gd name="T34" fmla="*/ 535496 w 553"/>
                <a:gd name="T35" fmla="*/ 92102 h 578"/>
                <a:gd name="T36" fmla="*/ 512381 w 553"/>
                <a:gd name="T37" fmla="*/ 177383 h 578"/>
                <a:gd name="T38" fmla="*/ 570168 w 553"/>
                <a:gd name="T39" fmla="*/ 158621 h 578"/>
                <a:gd name="T40" fmla="*/ 631808 w 553"/>
                <a:gd name="T41" fmla="*/ 114275 h 578"/>
                <a:gd name="T42" fmla="*/ 631808 w 553"/>
                <a:gd name="T43" fmla="*/ 220023 h 578"/>
                <a:gd name="T44" fmla="*/ 583652 w 553"/>
                <a:gd name="T45" fmla="*/ 262663 h 578"/>
                <a:gd name="T46" fmla="*/ 487340 w 553"/>
                <a:gd name="T47" fmla="*/ 422989 h 578"/>
                <a:gd name="T48" fmla="*/ 691522 w 553"/>
                <a:gd name="T49" fmla="*/ 402522 h 578"/>
                <a:gd name="T50" fmla="*/ 739678 w 553"/>
                <a:gd name="T51" fmla="*/ 346237 h 578"/>
                <a:gd name="T52" fmla="*/ 845621 w 553"/>
                <a:gd name="T53" fmla="*/ 295069 h 578"/>
                <a:gd name="T54" fmla="*/ 891851 w 553"/>
                <a:gd name="T55" fmla="*/ 295069 h 578"/>
                <a:gd name="T56" fmla="*/ 953491 w 553"/>
                <a:gd name="T57" fmla="*/ 230256 h 578"/>
                <a:gd name="T58" fmla="*/ 1063287 w 553"/>
                <a:gd name="T59" fmla="*/ 286541 h 578"/>
                <a:gd name="T60" fmla="*/ 1036319 w 553"/>
                <a:gd name="T61" fmla="*/ 368410 h 578"/>
                <a:gd name="T62" fmla="*/ 930376 w 553"/>
                <a:gd name="T63" fmla="*/ 528737 h 578"/>
                <a:gd name="T64" fmla="*/ 966974 w 553"/>
                <a:gd name="T65" fmla="*/ 559437 h 578"/>
                <a:gd name="T66" fmla="*/ 891851 w 553"/>
                <a:gd name="T67" fmla="*/ 644718 h 578"/>
                <a:gd name="T68" fmla="*/ 822506 w 553"/>
                <a:gd name="T69" fmla="*/ 654951 h 578"/>
                <a:gd name="T70" fmla="*/ 749309 w 553"/>
                <a:gd name="T71" fmla="*/ 707825 h 578"/>
                <a:gd name="T72" fmla="*/ 652997 w 553"/>
                <a:gd name="T73" fmla="*/ 707825 h 578"/>
                <a:gd name="T74" fmla="*/ 691522 w 553"/>
                <a:gd name="T75" fmla="*/ 738526 h 578"/>
                <a:gd name="T76" fmla="*/ 739678 w 553"/>
                <a:gd name="T77" fmla="*/ 781166 h 578"/>
                <a:gd name="T78" fmla="*/ 739678 w 553"/>
                <a:gd name="T79" fmla="*/ 845978 h 578"/>
                <a:gd name="T80" fmla="*/ 785907 w 553"/>
                <a:gd name="T81" fmla="*/ 878385 h 578"/>
                <a:gd name="T82" fmla="*/ 608693 w 553"/>
                <a:gd name="T83" fmla="*/ 984132 h 578"/>
                <a:gd name="T84" fmla="*/ 522012 w 553"/>
                <a:gd name="T85" fmla="*/ 951726 h 578"/>
                <a:gd name="T86" fmla="*/ 512381 w 553"/>
                <a:gd name="T87" fmla="*/ 868151 h 578"/>
                <a:gd name="T88" fmla="*/ 416069 w 553"/>
                <a:gd name="T89" fmla="*/ 856212 h 578"/>
                <a:gd name="T90" fmla="*/ 310125 w 553"/>
                <a:gd name="T91" fmla="*/ 897147 h 578"/>
                <a:gd name="T92" fmla="*/ 236928 w 553"/>
                <a:gd name="T93" fmla="*/ 921025 h 578"/>
                <a:gd name="T94" fmla="*/ 104017 w 553"/>
                <a:gd name="T95" fmla="*/ 811866 h 578"/>
                <a:gd name="T96" fmla="*/ 34672 w 553"/>
                <a:gd name="T97" fmla="*/ 677124 h 578"/>
                <a:gd name="T98" fmla="*/ 0 w 553"/>
                <a:gd name="T99" fmla="*/ 610605 h 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3"/>
                <a:gd name="T151" fmla="*/ 0 h 578"/>
                <a:gd name="T152" fmla="*/ 553 w 553"/>
                <a:gd name="T153" fmla="*/ 578 h 5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3" h="578">
                  <a:moveTo>
                    <a:pt x="5" y="354"/>
                  </a:moveTo>
                  <a:lnTo>
                    <a:pt x="43" y="354"/>
                  </a:lnTo>
                  <a:lnTo>
                    <a:pt x="54" y="328"/>
                  </a:lnTo>
                  <a:lnTo>
                    <a:pt x="61" y="322"/>
                  </a:lnTo>
                  <a:lnTo>
                    <a:pt x="86" y="290"/>
                  </a:lnTo>
                  <a:lnTo>
                    <a:pt x="98" y="290"/>
                  </a:lnTo>
                  <a:lnTo>
                    <a:pt x="111" y="285"/>
                  </a:lnTo>
                  <a:lnTo>
                    <a:pt x="111" y="271"/>
                  </a:lnTo>
                  <a:lnTo>
                    <a:pt x="123" y="271"/>
                  </a:lnTo>
                  <a:lnTo>
                    <a:pt x="143" y="285"/>
                  </a:lnTo>
                  <a:lnTo>
                    <a:pt x="147" y="297"/>
                  </a:lnTo>
                  <a:lnTo>
                    <a:pt x="147" y="328"/>
                  </a:lnTo>
                  <a:lnTo>
                    <a:pt x="161" y="334"/>
                  </a:lnTo>
                  <a:lnTo>
                    <a:pt x="167" y="334"/>
                  </a:lnTo>
                  <a:lnTo>
                    <a:pt x="179" y="304"/>
                  </a:lnTo>
                  <a:lnTo>
                    <a:pt x="179" y="290"/>
                  </a:lnTo>
                  <a:lnTo>
                    <a:pt x="191" y="271"/>
                  </a:lnTo>
                  <a:lnTo>
                    <a:pt x="191" y="248"/>
                  </a:lnTo>
                  <a:lnTo>
                    <a:pt x="216" y="248"/>
                  </a:lnTo>
                  <a:lnTo>
                    <a:pt x="216" y="229"/>
                  </a:lnTo>
                  <a:lnTo>
                    <a:pt x="216" y="216"/>
                  </a:lnTo>
                  <a:lnTo>
                    <a:pt x="203" y="203"/>
                  </a:lnTo>
                  <a:lnTo>
                    <a:pt x="197" y="197"/>
                  </a:lnTo>
                  <a:lnTo>
                    <a:pt x="191" y="197"/>
                  </a:lnTo>
                  <a:lnTo>
                    <a:pt x="191" y="173"/>
                  </a:lnTo>
                  <a:lnTo>
                    <a:pt x="197" y="161"/>
                  </a:lnTo>
                  <a:lnTo>
                    <a:pt x="197" y="142"/>
                  </a:lnTo>
                  <a:lnTo>
                    <a:pt x="197" y="135"/>
                  </a:lnTo>
                  <a:lnTo>
                    <a:pt x="191" y="135"/>
                  </a:lnTo>
                  <a:lnTo>
                    <a:pt x="191" y="129"/>
                  </a:lnTo>
                  <a:lnTo>
                    <a:pt x="179" y="122"/>
                  </a:lnTo>
                  <a:lnTo>
                    <a:pt x="179" y="118"/>
                  </a:lnTo>
                  <a:lnTo>
                    <a:pt x="185" y="93"/>
                  </a:lnTo>
                  <a:lnTo>
                    <a:pt x="185" y="73"/>
                  </a:lnTo>
                  <a:lnTo>
                    <a:pt x="203" y="67"/>
                  </a:lnTo>
                  <a:lnTo>
                    <a:pt x="235" y="48"/>
                  </a:lnTo>
                  <a:lnTo>
                    <a:pt x="235" y="42"/>
                  </a:lnTo>
                  <a:lnTo>
                    <a:pt x="221" y="30"/>
                  </a:lnTo>
                  <a:lnTo>
                    <a:pt x="221" y="18"/>
                  </a:lnTo>
                  <a:lnTo>
                    <a:pt x="221" y="12"/>
                  </a:lnTo>
                  <a:lnTo>
                    <a:pt x="221" y="0"/>
                  </a:lnTo>
                  <a:lnTo>
                    <a:pt x="235" y="0"/>
                  </a:lnTo>
                  <a:lnTo>
                    <a:pt x="241" y="5"/>
                  </a:lnTo>
                  <a:lnTo>
                    <a:pt x="253" y="5"/>
                  </a:lnTo>
                  <a:lnTo>
                    <a:pt x="260" y="12"/>
                  </a:lnTo>
                  <a:lnTo>
                    <a:pt x="266" y="12"/>
                  </a:lnTo>
                  <a:lnTo>
                    <a:pt x="266" y="18"/>
                  </a:lnTo>
                  <a:lnTo>
                    <a:pt x="260" y="30"/>
                  </a:lnTo>
                  <a:lnTo>
                    <a:pt x="247" y="36"/>
                  </a:lnTo>
                  <a:lnTo>
                    <a:pt x="247" y="67"/>
                  </a:lnTo>
                  <a:lnTo>
                    <a:pt x="260" y="48"/>
                  </a:lnTo>
                  <a:lnTo>
                    <a:pt x="266" y="48"/>
                  </a:lnTo>
                  <a:lnTo>
                    <a:pt x="271" y="48"/>
                  </a:lnTo>
                  <a:lnTo>
                    <a:pt x="278" y="54"/>
                  </a:lnTo>
                  <a:lnTo>
                    <a:pt x="271" y="73"/>
                  </a:lnTo>
                  <a:lnTo>
                    <a:pt x="266" y="99"/>
                  </a:lnTo>
                  <a:lnTo>
                    <a:pt x="266" y="104"/>
                  </a:lnTo>
                  <a:lnTo>
                    <a:pt x="278" y="111"/>
                  </a:lnTo>
                  <a:lnTo>
                    <a:pt x="290" y="99"/>
                  </a:lnTo>
                  <a:lnTo>
                    <a:pt x="296" y="93"/>
                  </a:lnTo>
                  <a:lnTo>
                    <a:pt x="310" y="73"/>
                  </a:lnTo>
                  <a:lnTo>
                    <a:pt x="316" y="67"/>
                  </a:lnTo>
                  <a:lnTo>
                    <a:pt x="328" y="67"/>
                  </a:lnTo>
                  <a:lnTo>
                    <a:pt x="335" y="73"/>
                  </a:lnTo>
                  <a:lnTo>
                    <a:pt x="335" y="99"/>
                  </a:lnTo>
                  <a:lnTo>
                    <a:pt x="328" y="129"/>
                  </a:lnTo>
                  <a:lnTo>
                    <a:pt x="310" y="129"/>
                  </a:lnTo>
                  <a:lnTo>
                    <a:pt x="303" y="135"/>
                  </a:lnTo>
                  <a:lnTo>
                    <a:pt x="303" y="154"/>
                  </a:lnTo>
                  <a:lnTo>
                    <a:pt x="278" y="161"/>
                  </a:lnTo>
                  <a:lnTo>
                    <a:pt x="253" y="216"/>
                  </a:lnTo>
                  <a:lnTo>
                    <a:pt x="253" y="248"/>
                  </a:lnTo>
                  <a:lnTo>
                    <a:pt x="260" y="254"/>
                  </a:lnTo>
                  <a:lnTo>
                    <a:pt x="303" y="241"/>
                  </a:lnTo>
                  <a:lnTo>
                    <a:pt x="359" y="236"/>
                  </a:lnTo>
                  <a:lnTo>
                    <a:pt x="378" y="229"/>
                  </a:lnTo>
                  <a:lnTo>
                    <a:pt x="389" y="222"/>
                  </a:lnTo>
                  <a:lnTo>
                    <a:pt x="384" y="203"/>
                  </a:lnTo>
                  <a:lnTo>
                    <a:pt x="378" y="180"/>
                  </a:lnTo>
                  <a:lnTo>
                    <a:pt x="389" y="173"/>
                  </a:lnTo>
                  <a:lnTo>
                    <a:pt x="439" y="173"/>
                  </a:lnTo>
                  <a:lnTo>
                    <a:pt x="445" y="180"/>
                  </a:lnTo>
                  <a:lnTo>
                    <a:pt x="458" y="180"/>
                  </a:lnTo>
                  <a:lnTo>
                    <a:pt x="463" y="173"/>
                  </a:lnTo>
                  <a:lnTo>
                    <a:pt x="463" y="168"/>
                  </a:lnTo>
                  <a:lnTo>
                    <a:pt x="483" y="154"/>
                  </a:lnTo>
                  <a:lnTo>
                    <a:pt x="495" y="135"/>
                  </a:lnTo>
                  <a:lnTo>
                    <a:pt x="526" y="135"/>
                  </a:lnTo>
                  <a:lnTo>
                    <a:pt x="552" y="154"/>
                  </a:lnTo>
                  <a:lnTo>
                    <a:pt x="552" y="168"/>
                  </a:lnTo>
                  <a:lnTo>
                    <a:pt x="538" y="180"/>
                  </a:lnTo>
                  <a:lnTo>
                    <a:pt x="531" y="197"/>
                  </a:lnTo>
                  <a:lnTo>
                    <a:pt x="538" y="216"/>
                  </a:lnTo>
                  <a:lnTo>
                    <a:pt x="538" y="236"/>
                  </a:lnTo>
                  <a:lnTo>
                    <a:pt x="489" y="290"/>
                  </a:lnTo>
                  <a:lnTo>
                    <a:pt x="483" y="310"/>
                  </a:lnTo>
                  <a:lnTo>
                    <a:pt x="489" y="322"/>
                  </a:lnTo>
                  <a:lnTo>
                    <a:pt x="495" y="322"/>
                  </a:lnTo>
                  <a:lnTo>
                    <a:pt x="502" y="328"/>
                  </a:lnTo>
                  <a:lnTo>
                    <a:pt x="502" y="347"/>
                  </a:lnTo>
                  <a:lnTo>
                    <a:pt x="477" y="378"/>
                  </a:lnTo>
                  <a:lnTo>
                    <a:pt x="463" y="378"/>
                  </a:lnTo>
                  <a:lnTo>
                    <a:pt x="458" y="372"/>
                  </a:lnTo>
                  <a:lnTo>
                    <a:pt x="439" y="378"/>
                  </a:lnTo>
                  <a:lnTo>
                    <a:pt x="427" y="384"/>
                  </a:lnTo>
                  <a:lnTo>
                    <a:pt x="427" y="390"/>
                  </a:lnTo>
                  <a:lnTo>
                    <a:pt x="403" y="390"/>
                  </a:lnTo>
                  <a:lnTo>
                    <a:pt x="389" y="415"/>
                  </a:lnTo>
                  <a:lnTo>
                    <a:pt x="371" y="415"/>
                  </a:lnTo>
                  <a:lnTo>
                    <a:pt x="353" y="408"/>
                  </a:lnTo>
                  <a:lnTo>
                    <a:pt x="339" y="415"/>
                  </a:lnTo>
                  <a:lnTo>
                    <a:pt x="339" y="428"/>
                  </a:lnTo>
                  <a:lnTo>
                    <a:pt x="346" y="428"/>
                  </a:lnTo>
                  <a:lnTo>
                    <a:pt x="359" y="433"/>
                  </a:lnTo>
                  <a:lnTo>
                    <a:pt x="378" y="441"/>
                  </a:lnTo>
                  <a:lnTo>
                    <a:pt x="384" y="453"/>
                  </a:lnTo>
                  <a:lnTo>
                    <a:pt x="384" y="458"/>
                  </a:lnTo>
                  <a:lnTo>
                    <a:pt x="371" y="471"/>
                  </a:lnTo>
                  <a:lnTo>
                    <a:pt x="371" y="490"/>
                  </a:lnTo>
                  <a:lnTo>
                    <a:pt x="384" y="496"/>
                  </a:lnTo>
                  <a:lnTo>
                    <a:pt x="408" y="496"/>
                  </a:lnTo>
                  <a:lnTo>
                    <a:pt x="408" y="502"/>
                  </a:lnTo>
                  <a:lnTo>
                    <a:pt x="408" y="515"/>
                  </a:lnTo>
                  <a:lnTo>
                    <a:pt x="389" y="545"/>
                  </a:lnTo>
                  <a:lnTo>
                    <a:pt x="378" y="545"/>
                  </a:lnTo>
                  <a:lnTo>
                    <a:pt x="316" y="577"/>
                  </a:lnTo>
                  <a:lnTo>
                    <a:pt x="310" y="577"/>
                  </a:lnTo>
                  <a:lnTo>
                    <a:pt x="278" y="577"/>
                  </a:lnTo>
                  <a:lnTo>
                    <a:pt x="271" y="558"/>
                  </a:lnTo>
                  <a:lnTo>
                    <a:pt x="278" y="533"/>
                  </a:lnTo>
                  <a:lnTo>
                    <a:pt x="278" y="515"/>
                  </a:lnTo>
                  <a:lnTo>
                    <a:pt x="266" y="509"/>
                  </a:lnTo>
                  <a:lnTo>
                    <a:pt x="235" y="509"/>
                  </a:lnTo>
                  <a:lnTo>
                    <a:pt x="221" y="509"/>
                  </a:lnTo>
                  <a:lnTo>
                    <a:pt x="216" y="502"/>
                  </a:lnTo>
                  <a:lnTo>
                    <a:pt x="211" y="502"/>
                  </a:lnTo>
                  <a:lnTo>
                    <a:pt x="185" y="515"/>
                  </a:lnTo>
                  <a:lnTo>
                    <a:pt x="161" y="526"/>
                  </a:lnTo>
                  <a:lnTo>
                    <a:pt x="147" y="526"/>
                  </a:lnTo>
                  <a:lnTo>
                    <a:pt x="136" y="540"/>
                  </a:lnTo>
                  <a:lnTo>
                    <a:pt x="123" y="540"/>
                  </a:lnTo>
                  <a:lnTo>
                    <a:pt x="86" y="526"/>
                  </a:lnTo>
                  <a:lnTo>
                    <a:pt x="68" y="483"/>
                  </a:lnTo>
                  <a:lnTo>
                    <a:pt x="54" y="476"/>
                  </a:lnTo>
                  <a:lnTo>
                    <a:pt x="29" y="433"/>
                  </a:lnTo>
                  <a:lnTo>
                    <a:pt x="18" y="415"/>
                  </a:lnTo>
                  <a:lnTo>
                    <a:pt x="18" y="397"/>
                  </a:lnTo>
                  <a:lnTo>
                    <a:pt x="5" y="378"/>
                  </a:lnTo>
                  <a:lnTo>
                    <a:pt x="0" y="372"/>
                  </a:lnTo>
                  <a:lnTo>
                    <a:pt x="0" y="358"/>
                  </a:lnTo>
                  <a:lnTo>
                    <a:pt x="5" y="354"/>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21" name="Freeform 17"/>
            <p:cNvSpPr>
              <a:spLocks/>
            </p:cNvSpPr>
            <p:nvPr/>
          </p:nvSpPr>
          <p:spPr bwMode="auto">
            <a:xfrm>
              <a:off x="3630613" y="3741738"/>
              <a:ext cx="417512" cy="606425"/>
            </a:xfrm>
            <a:custGeom>
              <a:avLst/>
              <a:gdLst>
                <a:gd name="T0" fmla="*/ 60199 w 215"/>
                <a:gd name="T1" fmla="*/ 126767 h 354"/>
                <a:gd name="T2" fmla="*/ 60199 w 215"/>
                <a:gd name="T3" fmla="*/ 53105 h 354"/>
                <a:gd name="T4" fmla="*/ 87386 w 215"/>
                <a:gd name="T5" fmla="*/ 0 h 354"/>
                <a:gd name="T6" fmla="*/ 192250 w 215"/>
                <a:gd name="T7" fmla="*/ 22270 h 354"/>
                <a:gd name="T8" fmla="*/ 184482 w 215"/>
                <a:gd name="T9" fmla="*/ 83940 h 354"/>
                <a:gd name="T10" fmla="*/ 192250 w 215"/>
                <a:gd name="T11" fmla="*/ 114775 h 354"/>
                <a:gd name="T12" fmla="*/ 256333 w 215"/>
                <a:gd name="T13" fmla="*/ 106210 h 354"/>
                <a:gd name="T14" fmla="*/ 291287 w 215"/>
                <a:gd name="T15" fmla="*/ 149037 h 354"/>
                <a:gd name="T16" fmla="*/ 353429 w 215"/>
                <a:gd name="T17" fmla="*/ 191863 h 354"/>
                <a:gd name="T18" fmla="*/ 339835 w 215"/>
                <a:gd name="T19" fmla="*/ 243255 h 354"/>
                <a:gd name="T20" fmla="*/ 365080 w 215"/>
                <a:gd name="T21" fmla="*/ 263812 h 354"/>
                <a:gd name="T22" fmla="*/ 374790 w 215"/>
                <a:gd name="T23" fmla="*/ 275803 h 354"/>
                <a:gd name="T24" fmla="*/ 365080 w 215"/>
                <a:gd name="T25" fmla="*/ 328908 h 354"/>
                <a:gd name="T26" fmla="*/ 374790 w 215"/>
                <a:gd name="T27" fmla="*/ 370022 h 354"/>
                <a:gd name="T28" fmla="*/ 415570 w 215"/>
                <a:gd name="T29" fmla="*/ 402570 h 354"/>
                <a:gd name="T30" fmla="*/ 415570 w 215"/>
                <a:gd name="T31" fmla="*/ 455675 h 354"/>
                <a:gd name="T32" fmla="*/ 365080 w 215"/>
                <a:gd name="T33" fmla="*/ 498502 h 354"/>
                <a:gd name="T34" fmla="*/ 339835 w 215"/>
                <a:gd name="T35" fmla="*/ 551607 h 354"/>
                <a:gd name="T36" fmla="*/ 304881 w 215"/>
                <a:gd name="T37" fmla="*/ 604712 h 354"/>
                <a:gd name="T38" fmla="*/ 277694 w 215"/>
                <a:gd name="T39" fmla="*/ 541329 h 354"/>
                <a:gd name="T40" fmla="*/ 229146 w 215"/>
                <a:gd name="T41" fmla="*/ 498502 h 354"/>
                <a:gd name="T42" fmla="*/ 205843 w 215"/>
                <a:gd name="T43" fmla="*/ 519059 h 354"/>
                <a:gd name="T44" fmla="*/ 157295 w 215"/>
                <a:gd name="T45" fmla="*/ 529337 h 354"/>
                <a:gd name="T46" fmla="*/ 95154 w 215"/>
                <a:gd name="T47" fmla="*/ 594434 h 354"/>
                <a:gd name="T48" fmla="*/ 60199 w 215"/>
                <a:gd name="T49" fmla="*/ 572164 h 354"/>
                <a:gd name="T50" fmla="*/ 36896 w 215"/>
                <a:gd name="T51" fmla="*/ 551607 h 354"/>
                <a:gd name="T52" fmla="*/ 71851 w 215"/>
                <a:gd name="T53" fmla="*/ 529337 h 354"/>
                <a:gd name="T54" fmla="*/ 95154 w 215"/>
                <a:gd name="T55" fmla="*/ 488224 h 354"/>
                <a:gd name="T56" fmla="*/ 108747 w 215"/>
                <a:gd name="T57" fmla="*/ 392292 h 354"/>
                <a:gd name="T58" fmla="*/ 87386 w 215"/>
                <a:gd name="T59" fmla="*/ 358031 h 354"/>
                <a:gd name="T60" fmla="*/ 46606 w 215"/>
                <a:gd name="T61" fmla="*/ 296360 h 354"/>
                <a:gd name="T62" fmla="*/ 11651 w 215"/>
                <a:gd name="T63" fmla="*/ 224412 h 354"/>
                <a:gd name="T64" fmla="*/ 0 w 215"/>
                <a:gd name="T65" fmla="*/ 149037 h 3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354"/>
                <a:gd name="T101" fmla="*/ 215 w 215"/>
                <a:gd name="T102" fmla="*/ 354 h 3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354">
                  <a:moveTo>
                    <a:pt x="19" y="74"/>
                  </a:moveTo>
                  <a:lnTo>
                    <a:pt x="31" y="74"/>
                  </a:lnTo>
                  <a:lnTo>
                    <a:pt x="31" y="62"/>
                  </a:lnTo>
                  <a:lnTo>
                    <a:pt x="31" y="31"/>
                  </a:lnTo>
                  <a:lnTo>
                    <a:pt x="45" y="13"/>
                  </a:lnTo>
                  <a:lnTo>
                    <a:pt x="45" y="0"/>
                  </a:lnTo>
                  <a:lnTo>
                    <a:pt x="70" y="6"/>
                  </a:lnTo>
                  <a:lnTo>
                    <a:pt x="99" y="13"/>
                  </a:lnTo>
                  <a:lnTo>
                    <a:pt x="106" y="25"/>
                  </a:lnTo>
                  <a:lnTo>
                    <a:pt x="95" y="49"/>
                  </a:lnTo>
                  <a:lnTo>
                    <a:pt x="95" y="67"/>
                  </a:lnTo>
                  <a:lnTo>
                    <a:pt x="99" y="67"/>
                  </a:lnTo>
                  <a:lnTo>
                    <a:pt x="113" y="67"/>
                  </a:lnTo>
                  <a:lnTo>
                    <a:pt x="132" y="62"/>
                  </a:lnTo>
                  <a:lnTo>
                    <a:pt x="143" y="67"/>
                  </a:lnTo>
                  <a:lnTo>
                    <a:pt x="150" y="87"/>
                  </a:lnTo>
                  <a:lnTo>
                    <a:pt x="182" y="87"/>
                  </a:lnTo>
                  <a:lnTo>
                    <a:pt x="182" y="112"/>
                  </a:lnTo>
                  <a:lnTo>
                    <a:pt x="175" y="136"/>
                  </a:lnTo>
                  <a:lnTo>
                    <a:pt x="175" y="142"/>
                  </a:lnTo>
                  <a:lnTo>
                    <a:pt x="188" y="148"/>
                  </a:lnTo>
                  <a:lnTo>
                    <a:pt x="188" y="154"/>
                  </a:lnTo>
                  <a:lnTo>
                    <a:pt x="193" y="154"/>
                  </a:lnTo>
                  <a:lnTo>
                    <a:pt x="193" y="161"/>
                  </a:lnTo>
                  <a:lnTo>
                    <a:pt x="193" y="180"/>
                  </a:lnTo>
                  <a:lnTo>
                    <a:pt x="188" y="192"/>
                  </a:lnTo>
                  <a:lnTo>
                    <a:pt x="188" y="216"/>
                  </a:lnTo>
                  <a:lnTo>
                    <a:pt x="193" y="216"/>
                  </a:lnTo>
                  <a:lnTo>
                    <a:pt x="200" y="222"/>
                  </a:lnTo>
                  <a:lnTo>
                    <a:pt x="214" y="235"/>
                  </a:lnTo>
                  <a:lnTo>
                    <a:pt x="214" y="248"/>
                  </a:lnTo>
                  <a:lnTo>
                    <a:pt x="214" y="266"/>
                  </a:lnTo>
                  <a:lnTo>
                    <a:pt x="188" y="266"/>
                  </a:lnTo>
                  <a:lnTo>
                    <a:pt x="188" y="291"/>
                  </a:lnTo>
                  <a:lnTo>
                    <a:pt x="175" y="309"/>
                  </a:lnTo>
                  <a:lnTo>
                    <a:pt x="175" y="322"/>
                  </a:lnTo>
                  <a:lnTo>
                    <a:pt x="163" y="353"/>
                  </a:lnTo>
                  <a:lnTo>
                    <a:pt x="157" y="353"/>
                  </a:lnTo>
                  <a:lnTo>
                    <a:pt x="143" y="347"/>
                  </a:lnTo>
                  <a:lnTo>
                    <a:pt x="143" y="316"/>
                  </a:lnTo>
                  <a:lnTo>
                    <a:pt x="139" y="303"/>
                  </a:lnTo>
                  <a:lnTo>
                    <a:pt x="118" y="291"/>
                  </a:lnTo>
                  <a:lnTo>
                    <a:pt x="106" y="291"/>
                  </a:lnTo>
                  <a:lnTo>
                    <a:pt x="106" y="303"/>
                  </a:lnTo>
                  <a:lnTo>
                    <a:pt x="95" y="309"/>
                  </a:lnTo>
                  <a:lnTo>
                    <a:pt x="81" y="309"/>
                  </a:lnTo>
                  <a:lnTo>
                    <a:pt x="56" y="340"/>
                  </a:lnTo>
                  <a:lnTo>
                    <a:pt x="49" y="347"/>
                  </a:lnTo>
                  <a:lnTo>
                    <a:pt x="37" y="340"/>
                  </a:lnTo>
                  <a:lnTo>
                    <a:pt x="31" y="334"/>
                  </a:lnTo>
                  <a:lnTo>
                    <a:pt x="19" y="334"/>
                  </a:lnTo>
                  <a:lnTo>
                    <a:pt x="19" y="322"/>
                  </a:lnTo>
                  <a:lnTo>
                    <a:pt x="31" y="316"/>
                  </a:lnTo>
                  <a:lnTo>
                    <a:pt x="37" y="309"/>
                  </a:lnTo>
                  <a:lnTo>
                    <a:pt x="45" y="298"/>
                  </a:lnTo>
                  <a:lnTo>
                    <a:pt x="49" y="285"/>
                  </a:lnTo>
                  <a:lnTo>
                    <a:pt x="56" y="235"/>
                  </a:lnTo>
                  <a:lnTo>
                    <a:pt x="56" y="229"/>
                  </a:lnTo>
                  <a:lnTo>
                    <a:pt x="56" y="216"/>
                  </a:lnTo>
                  <a:lnTo>
                    <a:pt x="45" y="209"/>
                  </a:lnTo>
                  <a:lnTo>
                    <a:pt x="31" y="199"/>
                  </a:lnTo>
                  <a:lnTo>
                    <a:pt x="24" y="173"/>
                  </a:lnTo>
                  <a:lnTo>
                    <a:pt x="12" y="161"/>
                  </a:lnTo>
                  <a:lnTo>
                    <a:pt x="6" y="131"/>
                  </a:lnTo>
                  <a:lnTo>
                    <a:pt x="0" y="99"/>
                  </a:lnTo>
                  <a:lnTo>
                    <a:pt x="0" y="87"/>
                  </a:lnTo>
                  <a:lnTo>
                    <a:pt x="19" y="74"/>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22" name="Freeform 18"/>
            <p:cNvSpPr>
              <a:spLocks/>
            </p:cNvSpPr>
            <p:nvPr/>
          </p:nvSpPr>
          <p:spPr bwMode="auto">
            <a:xfrm>
              <a:off x="4946650" y="4403725"/>
              <a:ext cx="468313" cy="466725"/>
            </a:xfrm>
            <a:custGeom>
              <a:avLst/>
              <a:gdLst>
                <a:gd name="T0" fmla="*/ 90579 w 243"/>
                <a:gd name="T1" fmla="*/ 72068 h 272"/>
                <a:gd name="T2" fmla="*/ 104070 w 243"/>
                <a:gd name="T3" fmla="*/ 60057 h 272"/>
                <a:gd name="T4" fmla="*/ 127196 w 243"/>
                <a:gd name="T5" fmla="*/ 41182 h 272"/>
                <a:gd name="T6" fmla="*/ 127196 w 243"/>
                <a:gd name="T7" fmla="*/ 10295 h 272"/>
                <a:gd name="T8" fmla="*/ 152250 w 243"/>
                <a:gd name="T9" fmla="*/ 0 h 272"/>
                <a:gd name="T10" fmla="*/ 173449 w 243"/>
                <a:gd name="T11" fmla="*/ 20591 h 272"/>
                <a:gd name="T12" fmla="*/ 208139 w 243"/>
                <a:gd name="T13" fmla="*/ 30886 h 272"/>
                <a:gd name="T14" fmla="*/ 231266 w 243"/>
                <a:gd name="T15" fmla="*/ 53193 h 272"/>
                <a:gd name="T16" fmla="*/ 252465 w 243"/>
                <a:gd name="T17" fmla="*/ 53193 h 272"/>
                <a:gd name="T18" fmla="*/ 265956 w 243"/>
                <a:gd name="T19" fmla="*/ 104670 h 272"/>
                <a:gd name="T20" fmla="*/ 300645 w 243"/>
                <a:gd name="T21" fmla="*/ 104670 h 272"/>
                <a:gd name="T22" fmla="*/ 314136 w 243"/>
                <a:gd name="T23" fmla="*/ 104670 h 272"/>
                <a:gd name="T24" fmla="*/ 325699 w 243"/>
                <a:gd name="T25" fmla="*/ 72068 h 272"/>
                <a:gd name="T26" fmla="*/ 325699 w 243"/>
                <a:gd name="T27" fmla="*/ 60057 h 272"/>
                <a:gd name="T28" fmla="*/ 360389 w 243"/>
                <a:gd name="T29" fmla="*/ 60057 h 272"/>
                <a:gd name="T30" fmla="*/ 360389 w 243"/>
                <a:gd name="T31" fmla="*/ 104670 h 272"/>
                <a:gd name="T32" fmla="*/ 371952 w 243"/>
                <a:gd name="T33" fmla="*/ 116681 h 272"/>
                <a:gd name="T34" fmla="*/ 383516 w 243"/>
                <a:gd name="T35" fmla="*/ 125261 h 272"/>
                <a:gd name="T36" fmla="*/ 393152 w 243"/>
                <a:gd name="T37" fmla="*/ 125261 h 272"/>
                <a:gd name="T38" fmla="*/ 406642 w 243"/>
                <a:gd name="T39" fmla="*/ 116681 h 272"/>
                <a:gd name="T40" fmla="*/ 406642 w 243"/>
                <a:gd name="T41" fmla="*/ 104670 h 272"/>
                <a:gd name="T42" fmla="*/ 439405 w 243"/>
                <a:gd name="T43" fmla="*/ 104670 h 272"/>
                <a:gd name="T44" fmla="*/ 466386 w 243"/>
                <a:gd name="T45" fmla="*/ 137272 h 272"/>
                <a:gd name="T46" fmla="*/ 466386 w 243"/>
                <a:gd name="T47" fmla="*/ 157863 h 272"/>
                <a:gd name="T48" fmla="*/ 454823 w 243"/>
                <a:gd name="T49" fmla="*/ 178454 h 272"/>
                <a:gd name="T50" fmla="*/ 439405 w 243"/>
                <a:gd name="T51" fmla="*/ 219635 h 272"/>
                <a:gd name="T52" fmla="*/ 439405 w 243"/>
                <a:gd name="T53" fmla="*/ 241942 h 272"/>
                <a:gd name="T54" fmla="*/ 454823 w 243"/>
                <a:gd name="T55" fmla="*/ 295135 h 272"/>
                <a:gd name="T56" fmla="*/ 454823 w 243"/>
                <a:gd name="T57" fmla="*/ 339748 h 272"/>
                <a:gd name="T58" fmla="*/ 429769 w 243"/>
                <a:gd name="T59" fmla="*/ 356907 h 272"/>
                <a:gd name="T60" fmla="*/ 406642 w 243"/>
                <a:gd name="T61" fmla="*/ 348328 h 272"/>
                <a:gd name="T62" fmla="*/ 393152 w 243"/>
                <a:gd name="T63" fmla="*/ 317442 h 272"/>
                <a:gd name="T64" fmla="*/ 371952 w 243"/>
                <a:gd name="T65" fmla="*/ 305430 h 272"/>
                <a:gd name="T66" fmla="*/ 360389 w 243"/>
                <a:gd name="T67" fmla="*/ 219635 h 272"/>
                <a:gd name="T68" fmla="*/ 346899 w 243"/>
                <a:gd name="T69" fmla="*/ 200760 h 272"/>
                <a:gd name="T70" fmla="*/ 325699 w 243"/>
                <a:gd name="T71" fmla="*/ 190465 h 272"/>
                <a:gd name="T72" fmla="*/ 314136 w 243"/>
                <a:gd name="T73" fmla="*/ 241942 h 272"/>
                <a:gd name="T74" fmla="*/ 291009 w 243"/>
                <a:gd name="T75" fmla="*/ 253953 h 272"/>
                <a:gd name="T76" fmla="*/ 279446 w 243"/>
                <a:gd name="T77" fmla="*/ 262533 h 272"/>
                <a:gd name="T78" fmla="*/ 300645 w 243"/>
                <a:gd name="T79" fmla="*/ 305430 h 272"/>
                <a:gd name="T80" fmla="*/ 244756 w 243"/>
                <a:gd name="T81" fmla="*/ 389509 h 272"/>
                <a:gd name="T82" fmla="*/ 244756 w 243"/>
                <a:gd name="T83" fmla="*/ 411816 h 272"/>
                <a:gd name="T84" fmla="*/ 185013 w 243"/>
                <a:gd name="T85" fmla="*/ 411816 h 272"/>
                <a:gd name="T86" fmla="*/ 173449 w 243"/>
                <a:gd name="T87" fmla="*/ 432407 h 272"/>
                <a:gd name="T88" fmla="*/ 90579 w 243"/>
                <a:gd name="T89" fmla="*/ 432407 h 272"/>
                <a:gd name="T90" fmla="*/ 69380 w 243"/>
                <a:gd name="T91" fmla="*/ 465009 h 272"/>
                <a:gd name="T92" fmla="*/ 44326 w 243"/>
                <a:gd name="T93" fmla="*/ 442702 h 272"/>
                <a:gd name="T94" fmla="*/ 23127 w 243"/>
                <a:gd name="T95" fmla="*/ 411816 h 272"/>
                <a:gd name="T96" fmla="*/ 0 w 243"/>
                <a:gd name="T97" fmla="*/ 370634 h 272"/>
                <a:gd name="T98" fmla="*/ 11563 w 243"/>
                <a:gd name="T99" fmla="*/ 348328 h 272"/>
                <a:gd name="T100" fmla="*/ 34690 w 243"/>
                <a:gd name="T101" fmla="*/ 284839 h 272"/>
                <a:gd name="T102" fmla="*/ 44326 w 243"/>
                <a:gd name="T103" fmla="*/ 219635 h 272"/>
                <a:gd name="T104" fmla="*/ 57816 w 243"/>
                <a:gd name="T105" fmla="*/ 200760 h 272"/>
                <a:gd name="T106" fmla="*/ 80943 w 243"/>
                <a:gd name="T107" fmla="*/ 157863 h 272"/>
                <a:gd name="T108" fmla="*/ 90579 w 243"/>
                <a:gd name="T109" fmla="*/ 94375 h 272"/>
                <a:gd name="T110" fmla="*/ 90579 w 243"/>
                <a:gd name="T111" fmla="*/ 72068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3"/>
                <a:gd name="T169" fmla="*/ 0 h 272"/>
                <a:gd name="T170" fmla="*/ 243 w 243"/>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3" h="272">
                  <a:moveTo>
                    <a:pt x="47" y="42"/>
                  </a:moveTo>
                  <a:lnTo>
                    <a:pt x="54" y="35"/>
                  </a:lnTo>
                  <a:lnTo>
                    <a:pt x="66" y="24"/>
                  </a:lnTo>
                  <a:lnTo>
                    <a:pt x="66" y="6"/>
                  </a:lnTo>
                  <a:lnTo>
                    <a:pt x="79" y="0"/>
                  </a:lnTo>
                  <a:lnTo>
                    <a:pt x="90" y="12"/>
                  </a:lnTo>
                  <a:lnTo>
                    <a:pt x="108" y="18"/>
                  </a:lnTo>
                  <a:lnTo>
                    <a:pt x="120" y="31"/>
                  </a:lnTo>
                  <a:lnTo>
                    <a:pt x="131" y="31"/>
                  </a:lnTo>
                  <a:lnTo>
                    <a:pt x="138" y="61"/>
                  </a:lnTo>
                  <a:lnTo>
                    <a:pt x="156" y="61"/>
                  </a:lnTo>
                  <a:lnTo>
                    <a:pt x="163" y="61"/>
                  </a:lnTo>
                  <a:lnTo>
                    <a:pt x="169" y="42"/>
                  </a:lnTo>
                  <a:lnTo>
                    <a:pt x="169" y="35"/>
                  </a:lnTo>
                  <a:lnTo>
                    <a:pt x="187" y="35"/>
                  </a:lnTo>
                  <a:lnTo>
                    <a:pt x="187" y="61"/>
                  </a:lnTo>
                  <a:lnTo>
                    <a:pt x="193" y="68"/>
                  </a:lnTo>
                  <a:lnTo>
                    <a:pt x="199" y="73"/>
                  </a:lnTo>
                  <a:lnTo>
                    <a:pt x="204" y="73"/>
                  </a:lnTo>
                  <a:lnTo>
                    <a:pt x="211" y="68"/>
                  </a:lnTo>
                  <a:lnTo>
                    <a:pt x="211" y="61"/>
                  </a:lnTo>
                  <a:lnTo>
                    <a:pt x="228" y="61"/>
                  </a:lnTo>
                  <a:lnTo>
                    <a:pt x="242" y="80"/>
                  </a:lnTo>
                  <a:lnTo>
                    <a:pt x="242" y="92"/>
                  </a:lnTo>
                  <a:lnTo>
                    <a:pt x="236" y="104"/>
                  </a:lnTo>
                  <a:lnTo>
                    <a:pt x="228" y="128"/>
                  </a:lnTo>
                  <a:lnTo>
                    <a:pt x="228" y="141"/>
                  </a:lnTo>
                  <a:lnTo>
                    <a:pt x="236" y="172"/>
                  </a:lnTo>
                  <a:lnTo>
                    <a:pt x="236" y="198"/>
                  </a:lnTo>
                  <a:lnTo>
                    <a:pt x="223" y="208"/>
                  </a:lnTo>
                  <a:lnTo>
                    <a:pt x="211" y="203"/>
                  </a:lnTo>
                  <a:lnTo>
                    <a:pt x="204" y="185"/>
                  </a:lnTo>
                  <a:lnTo>
                    <a:pt x="193" y="178"/>
                  </a:lnTo>
                  <a:lnTo>
                    <a:pt x="187" y="128"/>
                  </a:lnTo>
                  <a:lnTo>
                    <a:pt x="180" y="117"/>
                  </a:lnTo>
                  <a:lnTo>
                    <a:pt x="169" y="111"/>
                  </a:lnTo>
                  <a:lnTo>
                    <a:pt x="163" y="141"/>
                  </a:lnTo>
                  <a:lnTo>
                    <a:pt x="151" y="148"/>
                  </a:lnTo>
                  <a:lnTo>
                    <a:pt x="145" y="153"/>
                  </a:lnTo>
                  <a:lnTo>
                    <a:pt x="156" y="178"/>
                  </a:lnTo>
                  <a:lnTo>
                    <a:pt x="127" y="227"/>
                  </a:lnTo>
                  <a:lnTo>
                    <a:pt x="127" y="240"/>
                  </a:lnTo>
                  <a:lnTo>
                    <a:pt x="96" y="240"/>
                  </a:lnTo>
                  <a:lnTo>
                    <a:pt x="90" y="252"/>
                  </a:lnTo>
                  <a:lnTo>
                    <a:pt x="47" y="252"/>
                  </a:lnTo>
                  <a:lnTo>
                    <a:pt x="36" y="271"/>
                  </a:lnTo>
                  <a:lnTo>
                    <a:pt x="23" y="258"/>
                  </a:lnTo>
                  <a:lnTo>
                    <a:pt x="12" y="240"/>
                  </a:lnTo>
                  <a:lnTo>
                    <a:pt x="0" y="216"/>
                  </a:lnTo>
                  <a:lnTo>
                    <a:pt x="6" y="203"/>
                  </a:lnTo>
                  <a:lnTo>
                    <a:pt x="18" y="166"/>
                  </a:lnTo>
                  <a:lnTo>
                    <a:pt x="23" y="128"/>
                  </a:lnTo>
                  <a:lnTo>
                    <a:pt x="30" y="117"/>
                  </a:lnTo>
                  <a:lnTo>
                    <a:pt x="42" y="92"/>
                  </a:lnTo>
                  <a:lnTo>
                    <a:pt x="47" y="55"/>
                  </a:lnTo>
                  <a:lnTo>
                    <a:pt x="47" y="42"/>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23" name="Freeform 19"/>
            <p:cNvSpPr>
              <a:spLocks/>
            </p:cNvSpPr>
            <p:nvPr/>
          </p:nvSpPr>
          <p:spPr bwMode="auto">
            <a:xfrm>
              <a:off x="4921250" y="4090988"/>
              <a:ext cx="414338" cy="385762"/>
            </a:xfrm>
            <a:custGeom>
              <a:avLst/>
              <a:gdLst>
                <a:gd name="T0" fmla="*/ 175371 w 215"/>
                <a:gd name="T1" fmla="*/ 22388 h 224"/>
                <a:gd name="T2" fmla="*/ 185007 w 215"/>
                <a:gd name="T3" fmla="*/ 10333 h 224"/>
                <a:gd name="T4" fmla="*/ 221623 w 215"/>
                <a:gd name="T5" fmla="*/ 10333 h 224"/>
                <a:gd name="T6" fmla="*/ 258239 w 215"/>
                <a:gd name="T7" fmla="*/ 32721 h 224"/>
                <a:gd name="T8" fmla="*/ 281364 w 215"/>
                <a:gd name="T9" fmla="*/ 32721 h 224"/>
                <a:gd name="T10" fmla="*/ 291000 w 215"/>
                <a:gd name="T11" fmla="*/ 0 h 224"/>
                <a:gd name="T12" fmla="*/ 316053 w 215"/>
                <a:gd name="T13" fmla="*/ 0 h 224"/>
                <a:gd name="T14" fmla="*/ 327616 w 215"/>
                <a:gd name="T15" fmla="*/ 0 h 224"/>
                <a:gd name="T16" fmla="*/ 339179 w 215"/>
                <a:gd name="T17" fmla="*/ 43054 h 224"/>
                <a:gd name="T18" fmla="*/ 350742 w 215"/>
                <a:gd name="T19" fmla="*/ 55109 h 224"/>
                <a:gd name="T20" fmla="*/ 398921 w 215"/>
                <a:gd name="T21" fmla="*/ 74053 h 224"/>
                <a:gd name="T22" fmla="*/ 412411 w 215"/>
                <a:gd name="T23" fmla="*/ 74053 h 224"/>
                <a:gd name="T24" fmla="*/ 371941 w 215"/>
                <a:gd name="T25" fmla="*/ 106773 h 224"/>
                <a:gd name="T26" fmla="*/ 339179 w 215"/>
                <a:gd name="T27" fmla="*/ 117106 h 224"/>
                <a:gd name="T28" fmla="*/ 304490 w 215"/>
                <a:gd name="T29" fmla="*/ 127439 h 224"/>
                <a:gd name="T30" fmla="*/ 281364 w 215"/>
                <a:gd name="T31" fmla="*/ 149827 h 224"/>
                <a:gd name="T32" fmla="*/ 281364 w 215"/>
                <a:gd name="T33" fmla="*/ 168771 h 224"/>
                <a:gd name="T34" fmla="*/ 269802 w 215"/>
                <a:gd name="T35" fmla="*/ 191159 h 224"/>
                <a:gd name="T36" fmla="*/ 246676 w 215"/>
                <a:gd name="T37" fmla="*/ 244546 h 224"/>
                <a:gd name="T38" fmla="*/ 175371 w 215"/>
                <a:gd name="T39" fmla="*/ 308265 h 224"/>
                <a:gd name="T40" fmla="*/ 150318 w 215"/>
                <a:gd name="T41" fmla="*/ 320320 h 224"/>
                <a:gd name="T42" fmla="*/ 150318 w 215"/>
                <a:gd name="T43" fmla="*/ 351319 h 224"/>
                <a:gd name="T44" fmla="*/ 127192 w 215"/>
                <a:gd name="T45" fmla="*/ 371985 h 224"/>
                <a:gd name="T46" fmla="*/ 117556 w 215"/>
                <a:gd name="T47" fmla="*/ 384040 h 224"/>
                <a:gd name="T48" fmla="*/ 69378 w 215"/>
                <a:gd name="T49" fmla="*/ 371985 h 224"/>
                <a:gd name="T50" fmla="*/ 69378 w 215"/>
                <a:gd name="T51" fmla="*/ 327209 h 224"/>
                <a:gd name="T52" fmla="*/ 55887 w 215"/>
                <a:gd name="T53" fmla="*/ 320320 h 224"/>
                <a:gd name="T54" fmla="*/ 44325 w 215"/>
                <a:gd name="T55" fmla="*/ 299654 h 224"/>
                <a:gd name="T56" fmla="*/ 44325 w 215"/>
                <a:gd name="T57" fmla="*/ 285877 h 224"/>
                <a:gd name="T58" fmla="*/ 34689 w 215"/>
                <a:gd name="T59" fmla="*/ 266934 h 224"/>
                <a:gd name="T60" fmla="*/ 21199 w 215"/>
                <a:gd name="T61" fmla="*/ 244546 h 224"/>
                <a:gd name="T62" fmla="*/ 9636 w 215"/>
                <a:gd name="T63" fmla="*/ 234213 h 224"/>
                <a:gd name="T64" fmla="*/ 0 w 215"/>
                <a:gd name="T65" fmla="*/ 201492 h 224"/>
                <a:gd name="T66" fmla="*/ 21199 w 215"/>
                <a:gd name="T67" fmla="*/ 180826 h 224"/>
                <a:gd name="T68" fmla="*/ 82868 w 215"/>
                <a:gd name="T69" fmla="*/ 180826 h 224"/>
                <a:gd name="T70" fmla="*/ 117556 w 215"/>
                <a:gd name="T71" fmla="*/ 161882 h 224"/>
                <a:gd name="T72" fmla="*/ 138755 w 215"/>
                <a:gd name="T73" fmla="*/ 117106 h 224"/>
                <a:gd name="T74" fmla="*/ 163808 w 215"/>
                <a:gd name="T75" fmla="*/ 117106 h 224"/>
                <a:gd name="T76" fmla="*/ 185007 w 215"/>
                <a:gd name="T77" fmla="*/ 106773 h 224"/>
                <a:gd name="T78" fmla="*/ 198497 w 215"/>
                <a:gd name="T79" fmla="*/ 94718 h 224"/>
                <a:gd name="T80" fmla="*/ 198497 w 215"/>
                <a:gd name="T81" fmla="*/ 55109 h 224"/>
                <a:gd name="T82" fmla="*/ 185007 w 215"/>
                <a:gd name="T83" fmla="*/ 55109 h 224"/>
                <a:gd name="T84" fmla="*/ 175371 w 215"/>
                <a:gd name="T85" fmla="*/ 43054 h 224"/>
                <a:gd name="T86" fmla="*/ 175371 w 215"/>
                <a:gd name="T87" fmla="*/ 22388 h 2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5"/>
                <a:gd name="T133" fmla="*/ 0 h 224"/>
                <a:gd name="T134" fmla="*/ 215 w 215"/>
                <a:gd name="T135" fmla="*/ 224 h 2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5" h="224">
                  <a:moveTo>
                    <a:pt x="91" y="13"/>
                  </a:moveTo>
                  <a:lnTo>
                    <a:pt x="96" y="6"/>
                  </a:lnTo>
                  <a:lnTo>
                    <a:pt x="115" y="6"/>
                  </a:lnTo>
                  <a:lnTo>
                    <a:pt x="134" y="19"/>
                  </a:lnTo>
                  <a:lnTo>
                    <a:pt x="146" y="19"/>
                  </a:lnTo>
                  <a:lnTo>
                    <a:pt x="151" y="0"/>
                  </a:lnTo>
                  <a:lnTo>
                    <a:pt x="164" y="0"/>
                  </a:lnTo>
                  <a:lnTo>
                    <a:pt x="170" y="0"/>
                  </a:lnTo>
                  <a:lnTo>
                    <a:pt x="176" y="25"/>
                  </a:lnTo>
                  <a:lnTo>
                    <a:pt x="182" y="32"/>
                  </a:lnTo>
                  <a:lnTo>
                    <a:pt x="207" y="43"/>
                  </a:lnTo>
                  <a:lnTo>
                    <a:pt x="214" y="43"/>
                  </a:lnTo>
                  <a:lnTo>
                    <a:pt x="193" y="62"/>
                  </a:lnTo>
                  <a:lnTo>
                    <a:pt x="176" y="68"/>
                  </a:lnTo>
                  <a:lnTo>
                    <a:pt x="158" y="74"/>
                  </a:lnTo>
                  <a:lnTo>
                    <a:pt x="146" y="87"/>
                  </a:lnTo>
                  <a:lnTo>
                    <a:pt x="146" y="98"/>
                  </a:lnTo>
                  <a:lnTo>
                    <a:pt x="140" y="111"/>
                  </a:lnTo>
                  <a:lnTo>
                    <a:pt x="128" y="142"/>
                  </a:lnTo>
                  <a:lnTo>
                    <a:pt x="91" y="179"/>
                  </a:lnTo>
                  <a:lnTo>
                    <a:pt x="78" y="186"/>
                  </a:lnTo>
                  <a:lnTo>
                    <a:pt x="78" y="204"/>
                  </a:lnTo>
                  <a:lnTo>
                    <a:pt x="66" y="216"/>
                  </a:lnTo>
                  <a:lnTo>
                    <a:pt x="61" y="223"/>
                  </a:lnTo>
                  <a:lnTo>
                    <a:pt x="36" y="216"/>
                  </a:lnTo>
                  <a:lnTo>
                    <a:pt x="36" y="190"/>
                  </a:lnTo>
                  <a:lnTo>
                    <a:pt x="29" y="186"/>
                  </a:lnTo>
                  <a:lnTo>
                    <a:pt x="23" y="174"/>
                  </a:lnTo>
                  <a:lnTo>
                    <a:pt x="23" y="166"/>
                  </a:lnTo>
                  <a:lnTo>
                    <a:pt x="18" y="155"/>
                  </a:lnTo>
                  <a:lnTo>
                    <a:pt x="11" y="142"/>
                  </a:lnTo>
                  <a:lnTo>
                    <a:pt x="5" y="136"/>
                  </a:lnTo>
                  <a:lnTo>
                    <a:pt x="0" y="117"/>
                  </a:lnTo>
                  <a:lnTo>
                    <a:pt x="11" y="105"/>
                  </a:lnTo>
                  <a:lnTo>
                    <a:pt x="43" y="105"/>
                  </a:lnTo>
                  <a:lnTo>
                    <a:pt x="61" y="94"/>
                  </a:lnTo>
                  <a:lnTo>
                    <a:pt x="72" y="68"/>
                  </a:lnTo>
                  <a:lnTo>
                    <a:pt x="85" y="68"/>
                  </a:lnTo>
                  <a:lnTo>
                    <a:pt x="96" y="62"/>
                  </a:lnTo>
                  <a:lnTo>
                    <a:pt x="103" y="55"/>
                  </a:lnTo>
                  <a:lnTo>
                    <a:pt x="103" y="32"/>
                  </a:lnTo>
                  <a:lnTo>
                    <a:pt x="96" y="32"/>
                  </a:lnTo>
                  <a:lnTo>
                    <a:pt x="91" y="25"/>
                  </a:lnTo>
                  <a:lnTo>
                    <a:pt x="91" y="13"/>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24" name="Freeform 20"/>
            <p:cNvSpPr>
              <a:spLocks/>
            </p:cNvSpPr>
            <p:nvPr/>
          </p:nvSpPr>
          <p:spPr bwMode="auto">
            <a:xfrm>
              <a:off x="5316538" y="4262438"/>
              <a:ext cx="596900" cy="727075"/>
            </a:xfrm>
            <a:custGeom>
              <a:avLst/>
              <a:gdLst>
                <a:gd name="T0" fmla="*/ 90207 w 311"/>
                <a:gd name="T1" fmla="*/ 480144 h 424"/>
                <a:gd name="T2" fmla="*/ 80610 w 311"/>
                <a:gd name="T3" fmla="*/ 382400 h 424"/>
                <a:gd name="T4" fmla="*/ 115158 w 311"/>
                <a:gd name="T5" fmla="*/ 360108 h 424"/>
                <a:gd name="T6" fmla="*/ 163140 w 311"/>
                <a:gd name="T7" fmla="*/ 372111 h 424"/>
                <a:gd name="T8" fmla="*/ 172736 w 311"/>
                <a:gd name="T9" fmla="*/ 404693 h 424"/>
                <a:gd name="T10" fmla="*/ 197687 w 311"/>
                <a:gd name="T11" fmla="*/ 425270 h 424"/>
                <a:gd name="T12" fmla="*/ 220719 w 311"/>
                <a:gd name="T13" fmla="*/ 435559 h 424"/>
                <a:gd name="T14" fmla="*/ 278297 w 311"/>
                <a:gd name="T15" fmla="*/ 414981 h 424"/>
                <a:gd name="T16" fmla="*/ 299410 w 311"/>
                <a:gd name="T17" fmla="*/ 394404 h 424"/>
                <a:gd name="T18" fmla="*/ 339715 w 311"/>
                <a:gd name="T19" fmla="*/ 372111 h 424"/>
                <a:gd name="T20" fmla="*/ 278297 w 311"/>
                <a:gd name="T21" fmla="*/ 341245 h 424"/>
                <a:gd name="T22" fmla="*/ 232234 w 311"/>
                <a:gd name="T23" fmla="*/ 298375 h 424"/>
                <a:gd name="T24" fmla="*/ 186171 w 311"/>
                <a:gd name="T25" fmla="*/ 277798 h 424"/>
                <a:gd name="T26" fmla="*/ 209203 w 311"/>
                <a:gd name="T27" fmla="*/ 171480 h 424"/>
                <a:gd name="T28" fmla="*/ 220719 w 311"/>
                <a:gd name="T29" fmla="*/ 126895 h 424"/>
                <a:gd name="T30" fmla="*/ 266782 w 311"/>
                <a:gd name="T31" fmla="*/ 84025 h 424"/>
                <a:gd name="T32" fmla="*/ 266782 w 311"/>
                <a:gd name="T33" fmla="*/ 42870 h 424"/>
                <a:gd name="T34" fmla="*/ 278297 w 311"/>
                <a:gd name="T35" fmla="*/ 0 h 424"/>
                <a:gd name="T36" fmla="*/ 299410 w 311"/>
                <a:gd name="T37" fmla="*/ 0 h 424"/>
                <a:gd name="T38" fmla="*/ 312845 w 311"/>
                <a:gd name="T39" fmla="*/ 42870 h 424"/>
                <a:gd name="T40" fmla="*/ 347392 w 311"/>
                <a:gd name="T41" fmla="*/ 94314 h 424"/>
                <a:gd name="T42" fmla="*/ 326280 w 311"/>
                <a:gd name="T43" fmla="*/ 94314 h 424"/>
                <a:gd name="T44" fmla="*/ 326280 w 311"/>
                <a:gd name="T45" fmla="*/ 126895 h 424"/>
                <a:gd name="T46" fmla="*/ 326280 w 311"/>
                <a:gd name="T47" fmla="*/ 159476 h 424"/>
                <a:gd name="T48" fmla="*/ 360827 w 311"/>
                <a:gd name="T49" fmla="*/ 171480 h 424"/>
                <a:gd name="T50" fmla="*/ 383858 w 311"/>
                <a:gd name="T51" fmla="*/ 149188 h 424"/>
                <a:gd name="T52" fmla="*/ 429921 w 311"/>
                <a:gd name="T53" fmla="*/ 159476 h 424"/>
                <a:gd name="T54" fmla="*/ 466388 w 311"/>
                <a:gd name="T55" fmla="*/ 171480 h 424"/>
                <a:gd name="T56" fmla="*/ 441437 w 311"/>
                <a:gd name="T57" fmla="*/ 233213 h 424"/>
                <a:gd name="T58" fmla="*/ 406890 w 311"/>
                <a:gd name="T59" fmla="*/ 318953 h 424"/>
                <a:gd name="T60" fmla="*/ 429921 w 311"/>
                <a:gd name="T61" fmla="*/ 349819 h 424"/>
                <a:gd name="T62" fmla="*/ 466388 w 311"/>
                <a:gd name="T63" fmla="*/ 360108 h 424"/>
                <a:gd name="T64" fmla="*/ 500935 w 311"/>
                <a:gd name="T65" fmla="*/ 360108 h 424"/>
                <a:gd name="T66" fmla="*/ 487500 w 311"/>
                <a:gd name="T67" fmla="*/ 394404 h 424"/>
                <a:gd name="T68" fmla="*/ 466388 w 311"/>
                <a:gd name="T69" fmla="*/ 414981 h 424"/>
                <a:gd name="T70" fmla="*/ 452953 w 311"/>
                <a:gd name="T71" fmla="*/ 488718 h 424"/>
                <a:gd name="T72" fmla="*/ 452953 w 311"/>
                <a:gd name="T73" fmla="*/ 531588 h 424"/>
                <a:gd name="T74" fmla="*/ 510532 w 311"/>
                <a:gd name="T75" fmla="*/ 562454 h 424"/>
                <a:gd name="T76" fmla="*/ 568111 w 311"/>
                <a:gd name="T77" fmla="*/ 552165 h 424"/>
                <a:gd name="T78" fmla="*/ 594981 w 311"/>
                <a:gd name="T79" fmla="*/ 596750 h 424"/>
                <a:gd name="T80" fmla="*/ 487500 w 311"/>
                <a:gd name="T81" fmla="*/ 660198 h 424"/>
                <a:gd name="T82" fmla="*/ 429921 w 311"/>
                <a:gd name="T83" fmla="*/ 680775 h 424"/>
                <a:gd name="T84" fmla="*/ 406890 w 311"/>
                <a:gd name="T85" fmla="*/ 713357 h 424"/>
                <a:gd name="T86" fmla="*/ 374262 w 311"/>
                <a:gd name="T87" fmla="*/ 660198 h 424"/>
                <a:gd name="T88" fmla="*/ 374262 w 311"/>
                <a:gd name="T89" fmla="*/ 627617 h 424"/>
                <a:gd name="T90" fmla="*/ 312845 w 311"/>
                <a:gd name="T91" fmla="*/ 660198 h 424"/>
                <a:gd name="T92" fmla="*/ 326280 w 311"/>
                <a:gd name="T93" fmla="*/ 725360 h 424"/>
                <a:gd name="T94" fmla="*/ 291732 w 311"/>
                <a:gd name="T95" fmla="*/ 701353 h 424"/>
                <a:gd name="T96" fmla="*/ 232234 w 311"/>
                <a:gd name="T97" fmla="*/ 701353 h 424"/>
                <a:gd name="T98" fmla="*/ 172736 w 311"/>
                <a:gd name="T99" fmla="*/ 668772 h 424"/>
                <a:gd name="T100" fmla="*/ 57579 w 311"/>
                <a:gd name="T101" fmla="*/ 680775 h 424"/>
                <a:gd name="T102" fmla="*/ 23032 w 311"/>
                <a:gd name="T103" fmla="*/ 660198 h 424"/>
                <a:gd name="T104" fmla="*/ 34547 w 311"/>
                <a:gd name="T105" fmla="*/ 627617 h 424"/>
                <a:gd name="T106" fmla="*/ 57579 w 311"/>
                <a:gd name="T107" fmla="*/ 615613 h 424"/>
                <a:gd name="T108" fmla="*/ 69095 w 311"/>
                <a:gd name="T109" fmla="*/ 607039 h 424"/>
                <a:gd name="T110" fmla="*/ 80610 w 311"/>
                <a:gd name="T111" fmla="*/ 562454 h 424"/>
                <a:gd name="T112" fmla="*/ 80610 w 311"/>
                <a:gd name="T113" fmla="*/ 531588 h 424"/>
                <a:gd name="T114" fmla="*/ 69095 w 311"/>
                <a:gd name="T115" fmla="*/ 499007 h 4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1"/>
                <a:gd name="T175" fmla="*/ 0 h 424"/>
                <a:gd name="T176" fmla="*/ 311 w 311"/>
                <a:gd name="T177" fmla="*/ 424 h 4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1" h="424">
                  <a:moveTo>
                    <a:pt x="36" y="291"/>
                  </a:moveTo>
                  <a:lnTo>
                    <a:pt x="47" y="280"/>
                  </a:lnTo>
                  <a:lnTo>
                    <a:pt x="47" y="260"/>
                  </a:lnTo>
                  <a:lnTo>
                    <a:pt x="42" y="223"/>
                  </a:lnTo>
                  <a:lnTo>
                    <a:pt x="42" y="210"/>
                  </a:lnTo>
                  <a:lnTo>
                    <a:pt x="60" y="210"/>
                  </a:lnTo>
                  <a:lnTo>
                    <a:pt x="73" y="210"/>
                  </a:lnTo>
                  <a:lnTo>
                    <a:pt x="85" y="217"/>
                  </a:lnTo>
                  <a:lnTo>
                    <a:pt x="90" y="230"/>
                  </a:lnTo>
                  <a:lnTo>
                    <a:pt x="90" y="236"/>
                  </a:lnTo>
                  <a:lnTo>
                    <a:pt x="90" y="242"/>
                  </a:lnTo>
                  <a:lnTo>
                    <a:pt x="103" y="248"/>
                  </a:lnTo>
                  <a:lnTo>
                    <a:pt x="109" y="254"/>
                  </a:lnTo>
                  <a:lnTo>
                    <a:pt x="115" y="254"/>
                  </a:lnTo>
                  <a:lnTo>
                    <a:pt x="121" y="248"/>
                  </a:lnTo>
                  <a:lnTo>
                    <a:pt x="145" y="242"/>
                  </a:lnTo>
                  <a:lnTo>
                    <a:pt x="152" y="242"/>
                  </a:lnTo>
                  <a:lnTo>
                    <a:pt x="156" y="230"/>
                  </a:lnTo>
                  <a:lnTo>
                    <a:pt x="177" y="223"/>
                  </a:lnTo>
                  <a:lnTo>
                    <a:pt x="177" y="217"/>
                  </a:lnTo>
                  <a:lnTo>
                    <a:pt x="156" y="199"/>
                  </a:lnTo>
                  <a:lnTo>
                    <a:pt x="145" y="199"/>
                  </a:lnTo>
                  <a:lnTo>
                    <a:pt x="128" y="180"/>
                  </a:lnTo>
                  <a:lnTo>
                    <a:pt x="121" y="174"/>
                  </a:lnTo>
                  <a:lnTo>
                    <a:pt x="115" y="168"/>
                  </a:lnTo>
                  <a:lnTo>
                    <a:pt x="97" y="162"/>
                  </a:lnTo>
                  <a:lnTo>
                    <a:pt x="97" y="149"/>
                  </a:lnTo>
                  <a:lnTo>
                    <a:pt x="109" y="100"/>
                  </a:lnTo>
                  <a:lnTo>
                    <a:pt x="103" y="87"/>
                  </a:lnTo>
                  <a:lnTo>
                    <a:pt x="115" y="74"/>
                  </a:lnTo>
                  <a:lnTo>
                    <a:pt x="128" y="62"/>
                  </a:lnTo>
                  <a:lnTo>
                    <a:pt x="139" y="49"/>
                  </a:lnTo>
                  <a:lnTo>
                    <a:pt x="139" y="36"/>
                  </a:lnTo>
                  <a:lnTo>
                    <a:pt x="139" y="25"/>
                  </a:lnTo>
                  <a:lnTo>
                    <a:pt x="145" y="13"/>
                  </a:lnTo>
                  <a:lnTo>
                    <a:pt x="145" y="0"/>
                  </a:lnTo>
                  <a:lnTo>
                    <a:pt x="152" y="0"/>
                  </a:lnTo>
                  <a:lnTo>
                    <a:pt x="156" y="0"/>
                  </a:lnTo>
                  <a:lnTo>
                    <a:pt x="163" y="6"/>
                  </a:lnTo>
                  <a:lnTo>
                    <a:pt x="163" y="25"/>
                  </a:lnTo>
                  <a:lnTo>
                    <a:pt x="188" y="42"/>
                  </a:lnTo>
                  <a:lnTo>
                    <a:pt x="181" y="55"/>
                  </a:lnTo>
                  <a:lnTo>
                    <a:pt x="177" y="55"/>
                  </a:lnTo>
                  <a:lnTo>
                    <a:pt x="170" y="55"/>
                  </a:lnTo>
                  <a:lnTo>
                    <a:pt x="163" y="62"/>
                  </a:lnTo>
                  <a:lnTo>
                    <a:pt x="170" y="74"/>
                  </a:lnTo>
                  <a:lnTo>
                    <a:pt x="163" y="87"/>
                  </a:lnTo>
                  <a:lnTo>
                    <a:pt x="170" y="93"/>
                  </a:lnTo>
                  <a:lnTo>
                    <a:pt x="181" y="100"/>
                  </a:lnTo>
                  <a:lnTo>
                    <a:pt x="188" y="100"/>
                  </a:lnTo>
                  <a:lnTo>
                    <a:pt x="188" y="105"/>
                  </a:lnTo>
                  <a:lnTo>
                    <a:pt x="200" y="87"/>
                  </a:lnTo>
                  <a:lnTo>
                    <a:pt x="212" y="87"/>
                  </a:lnTo>
                  <a:lnTo>
                    <a:pt x="224" y="93"/>
                  </a:lnTo>
                  <a:lnTo>
                    <a:pt x="236" y="93"/>
                  </a:lnTo>
                  <a:lnTo>
                    <a:pt x="243" y="100"/>
                  </a:lnTo>
                  <a:lnTo>
                    <a:pt x="243" y="105"/>
                  </a:lnTo>
                  <a:lnTo>
                    <a:pt x="230" y="136"/>
                  </a:lnTo>
                  <a:lnTo>
                    <a:pt x="212" y="174"/>
                  </a:lnTo>
                  <a:lnTo>
                    <a:pt x="212" y="186"/>
                  </a:lnTo>
                  <a:lnTo>
                    <a:pt x="219" y="199"/>
                  </a:lnTo>
                  <a:lnTo>
                    <a:pt x="224" y="204"/>
                  </a:lnTo>
                  <a:lnTo>
                    <a:pt x="236" y="204"/>
                  </a:lnTo>
                  <a:lnTo>
                    <a:pt x="243" y="210"/>
                  </a:lnTo>
                  <a:lnTo>
                    <a:pt x="254" y="210"/>
                  </a:lnTo>
                  <a:lnTo>
                    <a:pt x="261" y="210"/>
                  </a:lnTo>
                  <a:lnTo>
                    <a:pt x="261" y="223"/>
                  </a:lnTo>
                  <a:lnTo>
                    <a:pt x="254" y="230"/>
                  </a:lnTo>
                  <a:lnTo>
                    <a:pt x="243" y="236"/>
                  </a:lnTo>
                  <a:lnTo>
                    <a:pt x="243" y="242"/>
                  </a:lnTo>
                  <a:lnTo>
                    <a:pt x="243" y="267"/>
                  </a:lnTo>
                  <a:lnTo>
                    <a:pt x="236" y="285"/>
                  </a:lnTo>
                  <a:lnTo>
                    <a:pt x="236" y="298"/>
                  </a:lnTo>
                  <a:lnTo>
                    <a:pt x="236" y="310"/>
                  </a:lnTo>
                  <a:lnTo>
                    <a:pt x="261" y="317"/>
                  </a:lnTo>
                  <a:lnTo>
                    <a:pt x="266" y="328"/>
                  </a:lnTo>
                  <a:lnTo>
                    <a:pt x="272" y="328"/>
                  </a:lnTo>
                  <a:lnTo>
                    <a:pt x="296" y="322"/>
                  </a:lnTo>
                  <a:lnTo>
                    <a:pt x="310" y="335"/>
                  </a:lnTo>
                  <a:lnTo>
                    <a:pt x="310" y="348"/>
                  </a:lnTo>
                  <a:lnTo>
                    <a:pt x="266" y="397"/>
                  </a:lnTo>
                  <a:lnTo>
                    <a:pt x="254" y="385"/>
                  </a:lnTo>
                  <a:lnTo>
                    <a:pt x="248" y="378"/>
                  </a:lnTo>
                  <a:lnTo>
                    <a:pt x="224" y="397"/>
                  </a:lnTo>
                  <a:lnTo>
                    <a:pt x="219" y="416"/>
                  </a:lnTo>
                  <a:lnTo>
                    <a:pt x="212" y="416"/>
                  </a:lnTo>
                  <a:lnTo>
                    <a:pt x="206" y="409"/>
                  </a:lnTo>
                  <a:lnTo>
                    <a:pt x="195" y="385"/>
                  </a:lnTo>
                  <a:lnTo>
                    <a:pt x="195" y="372"/>
                  </a:lnTo>
                  <a:lnTo>
                    <a:pt x="195" y="366"/>
                  </a:lnTo>
                  <a:lnTo>
                    <a:pt x="177" y="372"/>
                  </a:lnTo>
                  <a:lnTo>
                    <a:pt x="163" y="385"/>
                  </a:lnTo>
                  <a:lnTo>
                    <a:pt x="177" y="409"/>
                  </a:lnTo>
                  <a:lnTo>
                    <a:pt x="170" y="423"/>
                  </a:lnTo>
                  <a:lnTo>
                    <a:pt x="163" y="423"/>
                  </a:lnTo>
                  <a:lnTo>
                    <a:pt x="152" y="409"/>
                  </a:lnTo>
                  <a:lnTo>
                    <a:pt x="128" y="409"/>
                  </a:lnTo>
                  <a:lnTo>
                    <a:pt x="121" y="409"/>
                  </a:lnTo>
                  <a:lnTo>
                    <a:pt x="103" y="403"/>
                  </a:lnTo>
                  <a:lnTo>
                    <a:pt x="90" y="390"/>
                  </a:lnTo>
                  <a:lnTo>
                    <a:pt x="73" y="390"/>
                  </a:lnTo>
                  <a:lnTo>
                    <a:pt x="30" y="397"/>
                  </a:lnTo>
                  <a:lnTo>
                    <a:pt x="18" y="397"/>
                  </a:lnTo>
                  <a:lnTo>
                    <a:pt x="12" y="385"/>
                  </a:lnTo>
                  <a:lnTo>
                    <a:pt x="0" y="372"/>
                  </a:lnTo>
                  <a:lnTo>
                    <a:pt x="18" y="366"/>
                  </a:lnTo>
                  <a:lnTo>
                    <a:pt x="23" y="359"/>
                  </a:lnTo>
                  <a:lnTo>
                    <a:pt x="30" y="359"/>
                  </a:lnTo>
                  <a:lnTo>
                    <a:pt x="30" y="354"/>
                  </a:lnTo>
                  <a:lnTo>
                    <a:pt x="36" y="354"/>
                  </a:lnTo>
                  <a:lnTo>
                    <a:pt x="36" y="335"/>
                  </a:lnTo>
                  <a:lnTo>
                    <a:pt x="42" y="328"/>
                  </a:lnTo>
                  <a:lnTo>
                    <a:pt x="42" y="317"/>
                  </a:lnTo>
                  <a:lnTo>
                    <a:pt x="42" y="310"/>
                  </a:lnTo>
                  <a:lnTo>
                    <a:pt x="36" y="310"/>
                  </a:lnTo>
                  <a:lnTo>
                    <a:pt x="36" y="291"/>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25" name="Freeform 21"/>
            <p:cNvSpPr>
              <a:spLocks/>
            </p:cNvSpPr>
            <p:nvPr/>
          </p:nvSpPr>
          <p:spPr bwMode="auto">
            <a:xfrm>
              <a:off x="3892550" y="4624388"/>
              <a:ext cx="274638" cy="222250"/>
            </a:xfrm>
            <a:custGeom>
              <a:avLst/>
              <a:gdLst>
                <a:gd name="T0" fmla="*/ 272704 w 142"/>
                <a:gd name="T1" fmla="*/ 125546 h 131"/>
                <a:gd name="T2" fmla="*/ 234022 w 142"/>
                <a:gd name="T3" fmla="*/ 220553 h 131"/>
                <a:gd name="T4" fmla="*/ 141187 w 142"/>
                <a:gd name="T5" fmla="*/ 157781 h 131"/>
                <a:gd name="T6" fmla="*/ 94769 w 142"/>
                <a:gd name="T7" fmla="*/ 125546 h 131"/>
                <a:gd name="T8" fmla="*/ 34813 w 142"/>
                <a:gd name="T9" fmla="*/ 93311 h 131"/>
                <a:gd name="T10" fmla="*/ 0 w 142"/>
                <a:gd name="T11" fmla="*/ 61076 h 131"/>
                <a:gd name="T12" fmla="*/ 21275 w 142"/>
                <a:gd name="T13" fmla="*/ 40718 h 131"/>
                <a:gd name="T14" fmla="*/ 46418 w 142"/>
                <a:gd name="T15" fmla="*/ 40718 h 131"/>
                <a:gd name="T16" fmla="*/ 94769 w 142"/>
                <a:gd name="T17" fmla="*/ 22055 h 131"/>
                <a:gd name="T18" fmla="*/ 141187 w 142"/>
                <a:gd name="T19" fmla="*/ 0 h 131"/>
                <a:gd name="T20" fmla="*/ 154726 w 142"/>
                <a:gd name="T21" fmla="*/ 0 h 131"/>
                <a:gd name="T22" fmla="*/ 164396 w 142"/>
                <a:gd name="T23" fmla="*/ 10179 h 131"/>
                <a:gd name="T24" fmla="*/ 189539 w 142"/>
                <a:gd name="T25" fmla="*/ 10179 h 131"/>
                <a:gd name="T26" fmla="*/ 249495 w 142"/>
                <a:gd name="T27" fmla="*/ 10179 h 131"/>
                <a:gd name="T28" fmla="*/ 272704 w 142"/>
                <a:gd name="T29" fmla="*/ 22055 h 131"/>
                <a:gd name="T30" fmla="*/ 272704 w 142"/>
                <a:gd name="T31" fmla="*/ 52593 h 131"/>
                <a:gd name="T32" fmla="*/ 259165 w 142"/>
                <a:gd name="T33" fmla="*/ 93311 h 131"/>
                <a:gd name="T34" fmla="*/ 272704 w 142"/>
                <a:gd name="T35" fmla="*/ 125546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31"/>
                <a:gd name="T56" fmla="*/ 142 w 142"/>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31">
                  <a:moveTo>
                    <a:pt x="141" y="74"/>
                  </a:moveTo>
                  <a:lnTo>
                    <a:pt x="121" y="130"/>
                  </a:lnTo>
                  <a:lnTo>
                    <a:pt x="73" y="93"/>
                  </a:lnTo>
                  <a:lnTo>
                    <a:pt x="49" y="74"/>
                  </a:lnTo>
                  <a:lnTo>
                    <a:pt x="18" y="55"/>
                  </a:lnTo>
                  <a:lnTo>
                    <a:pt x="0" y="36"/>
                  </a:lnTo>
                  <a:lnTo>
                    <a:pt x="11" y="24"/>
                  </a:lnTo>
                  <a:lnTo>
                    <a:pt x="24" y="24"/>
                  </a:lnTo>
                  <a:lnTo>
                    <a:pt x="49" y="13"/>
                  </a:lnTo>
                  <a:lnTo>
                    <a:pt x="73" y="0"/>
                  </a:lnTo>
                  <a:lnTo>
                    <a:pt x="80" y="0"/>
                  </a:lnTo>
                  <a:lnTo>
                    <a:pt x="85" y="6"/>
                  </a:lnTo>
                  <a:lnTo>
                    <a:pt x="98" y="6"/>
                  </a:lnTo>
                  <a:lnTo>
                    <a:pt x="129" y="6"/>
                  </a:lnTo>
                  <a:lnTo>
                    <a:pt x="141" y="13"/>
                  </a:lnTo>
                  <a:lnTo>
                    <a:pt x="141" y="31"/>
                  </a:lnTo>
                  <a:lnTo>
                    <a:pt x="134" y="55"/>
                  </a:lnTo>
                  <a:lnTo>
                    <a:pt x="141" y="74"/>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26" name="Freeform 22"/>
            <p:cNvSpPr>
              <a:spLocks/>
            </p:cNvSpPr>
            <p:nvPr/>
          </p:nvSpPr>
          <p:spPr bwMode="auto">
            <a:xfrm>
              <a:off x="4035425" y="3197225"/>
              <a:ext cx="814388" cy="1006475"/>
            </a:xfrm>
            <a:custGeom>
              <a:avLst/>
              <a:gdLst>
                <a:gd name="T0" fmla="*/ 447529 w 424"/>
                <a:gd name="T1" fmla="*/ 0 h 589"/>
                <a:gd name="T2" fmla="*/ 551249 w 424"/>
                <a:gd name="T3" fmla="*/ 51264 h 589"/>
                <a:gd name="T4" fmla="*/ 608870 w 424"/>
                <a:gd name="T5" fmla="*/ 92274 h 589"/>
                <a:gd name="T6" fmla="*/ 656888 w 424"/>
                <a:gd name="T7" fmla="*/ 114489 h 589"/>
                <a:gd name="T8" fmla="*/ 751004 w 424"/>
                <a:gd name="T9" fmla="*/ 176005 h 589"/>
                <a:gd name="T10" fmla="*/ 812467 w 424"/>
                <a:gd name="T11" fmla="*/ 176005 h 589"/>
                <a:gd name="T12" fmla="*/ 693382 w 424"/>
                <a:gd name="T13" fmla="*/ 336631 h 589"/>
                <a:gd name="T14" fmla="*/ 528200 w 424"/>
                <a:gd name="T15" fmla="*/ 432323 h 589"/>
                <a:gd name="T16" fmla="*/ 470578 w 424"/>
                <a:gd name="T17" fmla="*/ 487004 h 589"/>
                <a:gd name="T18" fmla="*/ 493627 w 424"/>
                <a:gd name="T19" fmla="*/ 610037 h 589"/>
                <a:gd name="T20" fmla="*/ 541645 w 424"/>
                <a:gd name="T21" fmla="*/ 654465 h 589"/>
                <a:gd name="T22" fmla="*/ 564694 w 424"/>
                <a:gd name="T23" fmla="*/ 674970 h 589"/>
                <a:gd name="T24" fmla="*/ 656888 w 424"/>
                <a:gd name="T25" fmla="*/ 632251 h 589"/>
                <a:gd name="T26" fmla="*/ 681858 w 424"/>
                <a:gd name="T27" fmla="*/ 654465 h 589"/>
                <a:gd name="T28" fmla="*/ 693382 w 424"/>
                <a:gd name="T29" fmla="*/ 674970 h 589"/>
                <a:gd name="T30" fmla="*/ 681858 w 424"/>
                <a:gd name="T31" fmla="*/ 717690 h 589"/>
                <a:gd name="T32" fmla="*/ 656888 w 424"/>
                <a:gd name="T33" fmla="*/ 833887 h 589"/>
                <a:gd name="T34" fmla="*/ 599267 w 424"/>
                <a:gd name="T35" fmla="*/ 803129 h 589"/>
                <a:gd name="T36" fmla="*/ 518596 w 424"/>
                <a:gd name="T37" fmla="*/ 748448 h 589"/>
                <a:gd name="T38" fmla="*/ 447529 w 424"/>
                <a:gd name="T39" fmla="*/ 707437 h 589"/>
                <a:gd name="T40" fmla="*/ 399511 w 424"/>
                <a:gd name="T41" fmla="*/ 729652 h 589"/>
                <a:gd name="T42" fmla="*/ 293871 w 424"/>
                <a:gd name="T43" fmla="*/ 748448 h 589"/>
                <a:gd name="T44" fmla="*/ 257377 w 424"/>
                <a:gd name="T45" fmla="*/ 813382 h 589"/>
                <a:gd name="T46" fmla="*/ 282347 w 424"/>
                <a:gd name="T47" fmla="*/ 864646 h 589"/>
                <a:gd name="T48" fmla="*/ 328444 w 424"/>
                <a:gd name="T49" fmla="*/ 917618 h 589"/>
                <a:gd name="T50" fmla="*/ 316920 w 424"/>
                <a:gd name="T51" fmla="*/ 960338 h 589"/>
                <a:gd name="T52" fmla="*/ 176707 w 424"/>
                <a:gd name="T53" fmla="*/ 980843 h 589"/>
                <a:gd name="T54" fmla="*/ 80671 w 424"/>
                <a:gd name="T55" fmla="*/ 992805 h 589"/>
                <a:gd name="T56" fmla="*/ 128689 w 424"/>
                <a:gd name="T57" fmla="*/ 845849 h 589"/>
                <a:gd name="T58" fmla="*/ 176707 w 424"/>
                <a:gd name="T59" fmla="*/ 803129 h 589"/>
                <a:gd name="T60" fmla="*/ 222804 w 424"/>
                <a:gd name="T61" fmla="*/ 791168 h 589"/>
                <a:gd name="T62" fmla="*/ 234329 w 424"/>
                <a:gd name="T63" fmla="*/ 695476 h 589"/>
                <a:gd name="T64" fmla="*/ 199756 w 424"/>
                <a:gd name="T65" fmla="*/ 686932 h 589"/>
                <a:gd name="T66" fmla="*/ 163262 w 424"/>
                <a:gd name="T67" fmla="*/ 729652 h 589"/>
                <a:gd name="T68" fmla="*/ 128689 w 424"/>
                <a:gd name="T69" fmla="*/ 758701 h 589"/>
                <a:gd name="T70" fmla="*/ 105640 w 424"/>
                <a:gd name="T71" fmla="*/ 739904 h 589"/>
                <a:gd name="T72" fmla="*/ 128689 w 424"/>
                <a:gd name="T73" fmla="*/ 663009 h 589"/>
                <a:gd name="T74" fmla="*/ 105640 w 424"/>
                <a:gd name="T75" fmla="*/ 654465 h 589"/>
                <a:gd name="T76" fmla="*/ 69146 w 424"/>
                <a:gd name="T77" fmla="*/ 686932 h 589"/>
                <a:gd name="T78" fmla="*/ 92195 w 424"/>
                <a:gd name="T79" fmla="*/ 621998 h 589"/>
                <a:gd name="T80" fmla="*/ 105640 w 424"/>
                <a:gd name="T81" fmla="*/ 591240 h 589"/>
                <a:gd name="T82" fmla="*/ 80671 w 424"/>
                <a:gd name="T83" fmla="*/ 579278 h 589"/>
                <a:gd name="T84" fmla="*/ 44177 w 424"/>
                <a:gd name="T85" fmla="*/ 570735 h 589"/>
                <a:gd name="T86" fmla="*/ 0 w 424"/>
                <a:gd name="T87" fmla="*/ 548520 h 589"/>
                <a:gd name="T88" fmla="*/ 0 w 424"/>
                <a:gd name="T89" fmla="*/ 516053 h 589"/>
                <a:gd name="T90" fmla="*/ 44177 w 424"/>
                <a:gd name="T91" fmla="*/ 422070 h 589"/>
                <a:gd name="T92" fmla="*/ 80671 w 424"/>
                <a:gd name="T93" fmla="*/ 367389 h 589"/>
                <a:gd name="T94" fmla="*/ 69146 w 424"/>
                <a:gd name="T95" fmla="*/ 346884 h 589"/>
                <a:gd name="T96" fmla="*/ 117164 w 424"/>
                <a:gd name="T97" fmla="*/ 293911 h 589"/>
                <a:gd name="T98" fmla="*/ 199756 w 424"/>
                <a:gd name="T99" fmla="*/ 230686 h 589"/>
                <a:gd name="T100" fmla="*/ 316920 w 424"/>
                <a:gd name="T101" fmla="*/ 230686 h 589"/>
                <a:gd name="T102" fmla="*/ 339969 w 424"/>
                <a:gd name="T103" fmla="*/ 230686 h 589"/>
                <a:gd name="T104" fmla="*/ 422560 w 424"/>
                <a:gd name="T105" fmla="*/ 189675 h 589"/>
                <a:gd name="T106" fmla="*/ 376462 w 424"/>
                <a:gd name="T107" fmla="*/ 30758 h 5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4"/>
                <a:gd name="T163" fmla="*/ 0 h 589"/>
                <a:gd name="T164" fmla="*/ 424 w 424"/>
                <a:gd name="T165" fmla="*/ 589 h 5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4" h="589">
                  <a:moveTo>
                    <a:pt x="196" y="18"/>
                  </a:moveTo>
                  <a:lnTo>
                    <a:pt x="233" y="0"/>
                  </a:lnTo>
                  <a:lnTo>
                    <a:pt x="270" y="18"/>
                  </a:lnTo>
                  <a:lnTo>
                    <a:pt x="287" y="30"/>
                  </a:lnTo>
                  <a:lnTo>
                    <a:pt x="299" y="30"/>
                  </a:lnTo>
                  <a:lnTo>
                    <a:pt x="317" y="54"/>
                  </a:lnTo>
                  <a:lnTo>
                    <a:pt x="337" y="61"/>
                  </a:lnTo>
                  <a:lnTo>
                    <a:pt x="342" y="67"/>
                  </a:lnTo>
                  <a:lnTo>
                    <a:pt x="373" y="73"/>
                  </a:lnTo>
                  <a:lnTo>
                    <a:pt x="391" y="103"/>
                  </a:lnTo>
                  <a:lnTo>
                    <a:pt x="403" y="98"/>
                  </a:lnTo>
                  <a:lnTo>
                    <a:pt x="423" y="103"/>
                  </a:lnTo>
                  <a:lnTo>
                    <a:pt x="391" y="142"/>
                  </a:lnTo>
                  <a:lnTo>
                    <a:pt x="361" y="197"/>
                  </a:lnTo>
                  <a:lnTo>
                    <a:pt x="337" y="221"/>
                  </a:lnTo>
                  <a:lnTo>
                    <a:pt x="275" y="253"/>
                  </a:lnTo>
                  <a:lnTo>
                    <a:pt x="257" y="270"/>
                  </a:lnTo>
                  <a:lnTo>
                    <a:pt x="245" y="285"/>
                  </a:lnTo>
                  <a:lnTo>
                    <a:pt x="245" y="334"/>
                  </a:lnTo>
                  <a:lnTo>
                    <a:pt x="257" y="357"/>
                  </a:lnTo>
                  <a:lnTo>
                    <a:pt x="275" y="377"/>
                  </a:lnTo>
                  <a:lnTo>
                    <a:pt x="282" y="383"/>
                  </a:lnTo>
                  <a:lnTo>
                    <a:pt x="282" y="388"/>
                  </a:lnTo>
                  <a:lnTo>
                    <a:pt x="294" y="395"/>
                  </a:lnTo>
                  <a:lnTo>
                    <a:pt x="312" y="388"/>
                  </a:lnTo>
                  <a:lnTo>
                    <a:pt x="342" y="370"/>
                  </a:lnTo>
                  <a:lnTo>
                    <a:pt x="349" y="377"/>
                  </a:lnTo>
                  <a:lnTo>
                    <a:pt x="355" y="383"/>
                  </a:lnTo>
                  <a:lnTo>
                    <a:pt x="355" y="388"/>
                  </a:lnTo>
                  <a:lnTo>
                    <a:pt x="361" y="395"/>
                  </a:lnTo>
                  <a:lnTo>
                    <a:pt x="361" y="402"/>
                  </a:lnTo>
                  <a:lnTo>
                    <a:pt x="355" y="420"/>
                  </a:lnTo>
                  <a:lnTo>
                    <a:pt x="349" y="456"/>
                  </a:lnTo>
                  <a:lnTo>
                    <a:pt x="342" y="488"/>
                  </a:lnTo>
                  <a:lnTo>
                    <a:pt x="337" y="488"/>
                  </a:lnTo>
                  <a:lnTo>
                    <a:pt x="312" y="470"/>
                  </a:lnTo>
                  <a:lnTo>
                    <a:pt x="282" y="470"/>
                  </a:lnTo>
                  <a:lnTo>
                    <a:pt x="270" y="438"/>
                  </a:lnTo>
                  <a:lnTo>
                    <a:pt x="270" y="427"/>
                  </a:lnTo>
                  <a:lnTo>
                    <a:pt x="233" y="414"/>
                  </a:lnTo>
                  <a:lnTo>
                    <a:pt x="220" y="414"/>
                  </a:lnTo>
                  <a:lnTo>
                    <a:pt x="208" y="427"/>
                  </a:lnTo>
                  <a:lnTo>
                    <a:pt x="196" y="438"/>
                  </a:lnTo>
                  <a:lnTo>
                    <a:pt x="153" y="438"/>
                  </a:lnTo>
                  <a:lnTo>
                    <a:pt x="141" y="456"/>
                  </a:lnTo>
                  <a:lnTo>
                    <a:pt x="134" y="476"/>
                  </a:lnTo>
                  <a:lnTo>
                    <a:pt x="141" y="501"/>
                  </a:lnTo>
                  <a:lnTo>
                    <a:pt x="147" y="506"/>
                  </a:lnTo>
                  <a:lnTo>
                    <a:pt x="165" y="513"/>
                  </a:lnTo>
                  <a:lnTo>
                    <a:pt x="171" y="537"/>
                  </a:lnTo>
                  <a:lnTo>
                    <a:pt x="177" y="556"/>
                  </a:lnTo>
                  <a:lnTo>
                    <a:pt x="165" y="562"/>
                  </a:lnTo>
                  <a:lnTo>
                    <a:pt x="147" y="569"/>
                  </a:lnTo>
                  <a:lnTo>
                    <a:pt x="92" y="574"/>
                  </a:lnTo>
                  <a:lnTo>
                    <a:pt x="48" y="588"/>
                  </a:lnTo>
                  <a:lnTo>
                    <a:pt x="42" y="581"/>
                  </a:lnTo>
                  <a:lnTo>
                    <a:pt x="42" y="550"/>
                  </a:lnTo>
                  <a:lnTo>
                    <a:pt x="67" y="495"/>
                  </a:lnTo>
                  <a:lnTo>
                    <a:pt x="92" y="488"/>
                  </a:lnTo>
                  <a:lnTo>
                    <a:pt x="92" y="470"/>
                  </a:lnTo>
                  <a:lnTo>
                    <a:pt x="97" y="463"/>
                  </a:lnTo>
                  <a:lnTo>
                    <a:pt x="116" y="463"/>
                  </a:lnTo>
                  <a:lnTo>
                    <a:pt x="122" y="433"/>
                  </a:lnTo>
                  <a:lnTo>
                    <a:pt x="122" y="407"/>
                  </a:lnTo>
                  <a:lnTo>
                    <a:pt x="116" y="402"/>
                  </a:lnTo>
                  <a:lnTo>
                    <a:pt x="104" y="402"/>
                  </a:lnTo>
                  <a:lnTo>
                    <a:pt x="97" y="407"/>
                  </a:lnTo>
                  <a:lnTo>
                    <a:pt x="85" y="427"/>
                  </a:lnTo>
                  <a:lnTo>
                    <a:pt x="80" y="433"/>
                  </a:lnTo>
                  <a:lnTo>
                    <a:pt x="67" y="444"/>
                  </a:lnTo>
                  <a:lnTo>
                    <a:pt x="55" y="438"/>
                  </a:lnTo>
                  <a:lnTo>
                    <a:pt x="55" y="433"/>
                  </a:lnTo>
                  <a:lnTo>
                    <a:pt x="61" y="407"/>
                  </a:lnTo>
                  <a:lnTo>
                    <a:pt x="67" y="388"/>
                  </a:lnTo>
                  <a:lnTo>
                    <a:pt x="61" y="383"/>
                  </a:lnTo>
                  <a:lnTo>
                    <a:pt x="55" y="383"/>
                  </a:lnTo>
                  <a:lnTo>
                    <a:pt x="48" y="383"/>
                  </a:lnTo>
                  <a:lnTo>
                    <a:pt x="36" y="402"/>
                  </a:lnTo>
                  <a:lnTo>
                    <a:pt x="36" y="370"/>
                  </a:lnTo>
                  <a:lnTo>
                    <a:pt x="48" y="364"/>
                  </a:lnTo>
                  <a:lnTo>
                    <a:pt x="55" y="353"/>
                  </a:lnTo>
                  <a:lnTo>
                    <a:pt x="55" y="346"/>
                  </a:lnTo>
                  <a:lnTo>
                    <a:pt x="48" y="346"/>
                  </a:lnTo>
                  <a:lnTo>
                    <a:pt x="42" y="339"/>
                  </a:lnTo>
                  <a:lnTo>
                    <a:pt x="30" y="339"/>
                  </a:lnTo>
                  <a:lnTo>
                    <a:pt x="23" y="334"/>
                  </a:lnTo>
                  <a:lnTo>
                    <a:pt x="11" y="334"/>
                  </a:lnTo>
                  <a:lnTo>
                    <a:pt x="0" y="321"/>
                  </a:lnTo>
                  <a:lnTo>
                    <a:pt x="0" y="315"/>
                  </a:lnTo>
                  <a:lnTo>
                    <a:pt x="0" y="302"/>
                  </a:lnTo>
                  <a:lnTo>
                    <a:pt x="11" y="265"/>
                  </a:lnTo>
                  <a:lnTo>
                    <a:pt x="23" y="247"/>
                  </a:lnTo>
                  <a:lnTo>
                    <a:pt x="42" y="228"/>
                  </a:lnTo>
                  <a:lnTo>
                    <a:pt x="42" y="215"/>
                  </a:lnTo>
                  <a:lnTo>
                    <a:pt x="36" y="209"/>
                  </a:lnTo>
                  <a:lnTo>
                    <a:pt x="36" y="203"/>
                  </a:lnTo>
                  <a:lnTo>
                    <a:pt x="55" y="179"/>
                  </a:lnTo>
                  <a:lnTo>
                    <a:pt x="61" y="172"/>
                  </a:lnTo>
                  <a:lnTo>
                    <a:pt x="92" y="142"/>
                  </a:lnTo>
                  <a:lnTo>
                    <a:pt x="104" y="135"/>
                  </a:lnTo>
                  <a:lnTo>
                    <a:pt x="147" y="122"/>
                  </a:lnTo>
                  <a:lnTo>
                    <a:pt x="165" y="135"/>
                  </a:lnTo>
                  <a:lnTo>
                    <a:pt x="171" y="135"/>
                  </a:lnTo>
                  <a:lnTo>
                    <a:pt x="177" y="135"/>
                  </a:lnTo>
                  <a:lnTo>
                    <a:pt x="213" y="118"/>
                  </a:lnTo>
                  <a:lnTo>
                    <a:pt x="220" y="111"/>
                  </a:lnTo>
                  <a:lnTo>
                    <a:pt x="220" y="49"/>
                  </a:lnTo>
                  <a:lnTo>
                    <a:pt x="196" y="18"/>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27" name="Freeform 23"/>
            <p:cNvSpPr>
              <a:spLocks/>
            </p:cNvSpPr>
            <p:nvPr/>
          </p:nvSpPr>
          <p:spPr bwMode="auto">
            <a:xfrm>
              <a:off x="4291013" y="3913188"/>
              <a:ext cx="296862" cy="171450"/>
            </a:xfrm>
            <a:custGeom>
              <a:avLst/>
              <a:gdLst>
                <a:gd name="T0" fmla="*/ 294934 w 154"/>
                <a:gd name="T1" fmla="*/ 93364 h 101"/>
                <a:gd name="T2" fmla="*/ 256381 w 154"/>
                <a:gd name="T3" fmla="*/ 125617 h 101"/>
                <a:gd name="T4" fmla="*/ 221683 w 154"/>
                <a:gd name="T5" fmla="*/ 147685 h 101"/>
                <a:gd name="T6" fmla="*/ 221683 w 154"/>
                <a:gd name="T7" fmla="*/ 157870 h 101"/>
                <a:gd name="T8" fmla="*/ 210117 w 154"/>
                <a:gd name="T9" fmla="*/ 169752 h 101"/>
                <a:gd name="T10" fmla="*/ 186984 w 154"/>
                <a:gd name="T11" fmla="*/ 169752 h 101"/>
                <a:gd name="T12" fmla="*/ 173491 w 154"/>
                <a:gd name="T13" fmla="*/ 157870 h 101"/>
                <a:gd name="T14" fmla="*/ 80962 w 154"/>
                <a:gd name="T15" fmla="*/ 157870 h 101"/>
                <a:gd name="T16" fmla="*/ 57830 w 154"/>
                <a:gd name="T17" fmla="*/ 169752 h 101"/>
                <a:gd name="T18" fmla="*/ 23132 w 154"/>
                <a:gd name="T19" fmla="*/ 157870 h 101"/>
                <a:gd name="T20" fmla="*/ 11566 w 154"/>
                <a:gd name="T21" fmla="*/ 147685 h 101"/>
                <a:gd name="T22" fmla="*/ 0 w 154"/>
                <a:gd name="T23" fmla="*/ 105247 h 101"/>
                <a:gd name="T24" fmla="*/ 11566 w 154"/>
                <a:gd name="T25" fmla="*/ 72994 h 101"/>
                <a:gd name="T26" fmla="*/ 34698 w 154"/>
                <a:gd name="T27" fmla="*/ 42438 h 101"/>
                <a:gd name="T28" fmla="*/ 119516 w 154"/>
                <a:gd name="T29" fmla="*/ 42438 h 101"/>
                <a:gd name="T30" fmla="*/ 140720 w 154"/>
                <a:gd name="T31" fmla="*/ 22068 h 101"/>
                <a:gd name="T32" fmla="*/ 165780 w 154"/>
                <a:gd name="T33" fmla="*/ 0 h 101"/>
                <a:gd name="T34" fmla="*/ 186984 w 154"/>
                <a:gd name="T35" fmla="*/ 0 h 101"/>
                <a:gd name="T36" fmla="*/ 256381 w 154"/>
                <a:gd name="T37" fmla="*/ 22068 h 101"/>
                <a:gd name="T38" fmla="*/ 256381 w 154"/>
                <a:gd name="T39" fmla="*/ 42438 h 101"/>
                <a:gd name="T40" fmla="*/ 294934 w 154"/>
                <a:gd name="T41" fmla="*/ 93364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101"/>
                <a:gd name="T65" fmla="*/ 154 w 154"/>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101">
                  <a:moveTo>
                    <a:pt x="153" y="55"/>
                  </a:moveTo>
                  <a:lnTo>
                    <a:pt x="133" y="74"/>
                  </a:lnTo>
                  <a:lnTo>
                    <a:pt x="115" y="87"/>
                  </a:lnTo>
                  <a:lnTo>
                    <a:pt x="115" y="93"/>
                  </a:lnTo>
                  <a:lnTo>
                    <a:pt x="109" y="100"/>
                  </a:lnTo>
                  <a:lnTo>
                    <a:pt x="97" y="100"/>
                  </a:lnTo>
                  <a:lnTo>
                    <a:pt x="90" y="93"/>
                  </a:lnTo>
                  <a:lnTo>
                    <a:pt x="42" y="93"/>
                  </a:lnTo>
                  <a:lnTo>
                    <a:pt x="30" y="100"/>
                  </a:lnTo>
                  <a:lnTo>
                    <a:pt x="12" y="93"/>
                  </a:lnTo>
                  <a:lnTo>
                    <a:pt x="6" y="87"/>
                  </a:lnTo>
                  <a:lnTo>
                    <a:pt x="0" y="62"/>
                  </a:lnTo>
                  <a:lnTo>
                    <a:pt x="6" y="43"/>
                  </a:lnTo>
                  <a:lnTo>
                    <a:pt x="18" y="25"/>
                  </a:lnTo>
                  <a:lnTo>
                    <a:pt x="62" y="25"/>
                  </a:lnTo>
                  <a:lnTo>
                    <a:pt x="73" y="13"/>
                  </a:lnTo>
                  <a:lnTo>
                    <a:pt x="86" y="0"/>
                  </a:lnTo>
                  <a:lnTo>
                    <a:pt x="97" y="0"/>
                  </a:lnTo>
                  <a:lnTo>
                    <a:pt x="133" y="13"/>
                  </a:lnTo>
                  <a:lnTo>
                    <a:pt x="133" y="25"/>
                  </a:lnTo>
                  <a:lnTo>
                    <a:pt x="153" y="5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28" name="Freeform 24"/>
            <p:cNvSpPr>
              <a:spLocks/>
            </p:cNvSpPr>
            <p:nvPr/>
          </p:nvSpPr>
          <p:spPr bwMode="auto">
            <a:xfrm>
              <a:off x="4541838" y="4030663"/>
              <a:ext cx="576262" cy="474662"/>
            </a:xfrm>
            <a:custGeom>
              <a:avLst/>
              <a:gdLst>
                <a:gd name="T0" fmla="*/ 140224 w 300"/>
                <a:gd name="T1" fmla="*/ 0 h 278"/>
                <a:gd name="T2" fmla="*/ 149828 w 300"/>
                <a:gd name="T3" fmla="*/ 0 h 278"/>
                <a:gd name="T4" fmla="*/ 174799 w 300"/>
                <a:gd name="T5" fmla="*/ 0 h 278"/>
                <a:gd name="T6" fmla="*/ 220900 w 300"/>
                <a:gd name="T7" fmla="*/ 0 h 278"/>
                <a:gd name="T8" fmla="*/ 243951 w 300"/>
                <a:gd name="T9" fmla="*/ 10245 h 278"/>
                <a:gd name="T10" fmla="*/ 303498 w 300"/>
                <a:gd name="T11" fmla="*/ 71712 h 278"/>
                <a:gd name="T12" fmla="*/ 351520 w 300"/>
                <a:gd name="T13" fmla="*/ 71712 h 278"/>
                <a:gd name="T14" fmla="*/ 384175 w 300"/>
                <a:gd name="T15" fmla="*/ 59760 h 278"/>
                <a:gd name="T16" fmla="*/ 409146 w 300"/>
                <a:gd name="T17" fmla="*/ 30734 h 278"/>
                <a:gd name="T18" fmla="*/ 443722 w 300"/>
                <a:gd name="T19" fmla="*/ 40978 h 278"/>
                <a:gd name="T20" fmla="*/ 468693 w 300"/>
                <a:gd name="T21" fmla="*/ 59760 h 278"/>
                <a:gd name="T22" fmla="*/ 526319 w 300"/>
                <a:gd name="T23" fmla="*/ 81956 h 278"/>
                <a:gd name="T24" fmla="*/ 551291 w 300"/>
                <a:gd name="T25" fmla="*/ 81956 h 278"/>
                <a:gd name="T26" fmla="*/ 551291 w 300"/>
                <a:gd name="T27" fmla="*/ 104152 h 278"/>
                <a:gd name="T28" fmla="*/ 560895 w 300"/>
                <a:gd name="T29" fmla="*/ 114397 h 278"/>
                <a:gd name="T30" fmla="*/ 574341 w 300"/>
                <a:gd name="T31" fmla="*/ 114397 h 278"/>
                <a:gd name="T32" fmla="*/ 574341 w 300"/>
                <a:gd name="T33" fmla="*/ 157082 h 278"/>
                <a:gd name="T34" fmla="*/ 560895 w 300"/>
                <a:gd name="T35" fmla="*/ 167327 h 278"/>
                <a:gd name="T36" fmla="*/ 535924 w 300"/>
                <a:gd name="T37" fmla="*/ 179279 h 278"/>
                <a:gd name="T38" fmla="*/ 512873 w 300"/>
                <a:gd name="T39" fmla="*/ 179279 h 278"/>
                <a:gd name="T40" fmla="*/ 489823 w 300"/>
                <a:gd name="T41" fmla="*/ 221964 h 278"/>
                <a:gd name="T42" fmla="*/ 457168 w 300"/>
                <a:gd name="T43" fmla="*/ 240746 h 278"/>
                <a:gd name="T44" fmla="*/ 395700 w 300"/>
                <a:gd name="T45" fmla="*/ 240746 h 278"/>
                <a:gd name="T46" fmla="*/ 374570 w 300"/>
                <a:gd name="T47" fmla="*/ 262942 h 278"/>
                <a:gd name="T48" fmla="*/ 384175 w 300"/>
                <a:gd name="T49" fmla="*/ 293676 h 278"/>
                <a:gd name="T50" fmla="*/ 395700 w 300"/>
                <a:gd name="T51" fmla="*/ 303920 h 278"/>
                <a:gd name="T52" fmla="*/ 409146 w 300"/>
                <a:gd name="T53" fmla="*/ 326117 h 278"/>
                <a:gd name="T54" fmla="*/ 422592 w 300"/>
                <a:gd name="T55" fmla="*/ 346606 h 278"/>
                <a:gd name="T56" fmla="*/ 422592 w 300"/>
                <a:gd name="T57" fmla="*/ 356850 h 278"/>
                <a:gd name="T58" fmla="*/ 432196 w 300"/>
                <a:gd name="T59" fmla="*/ 377339 h 278"/>
                <a:gd name="T60" fmla="*/ 443722 w 300"/>
                <a:gd name="T61" fmla="*/ 387584 h 278"/>
                <a:gd name="T62" fmla="*/ 443722 w 300"/>
                <a:gd name="T63" fmla="*/ 430269 h 278"/>
                <a:gd name="T64" fmla="*/ 384175 w 300"/>
                <a:gd name="T65" fmla="*/ 462710 h 278"/>
                <a:gd name="T66" fmla="*/ 351520 w 300"/>
                <a:gd name="T67" fmla="*/ 440514 h 278"/>
                <a:gd name="T68" fmla="*/ 326548 w 300"/>
                <a:gd name="T69" fmla="*/ 450758 h 278"/>
                <a:gd name="T70" fmla="*/ 291973 w 300"/>
                <a:gd name="T71" fmla="*/ 472955 h 278"/>
                <a:gd name="T72" fmla="*/ 257397 w 300"/>
                <a:gd name="T73" fmla="*/ 450758 h 278"/>
                <a:gd name="T74" fmla="*/ 186325 w 300"/>
                <a:gd name="T75" fmla="*/ 440514 h 278"/>
                <a:gd name="T76" fmla="*/ 163274 w 300"/>
                <a:gd name="T77" fmla="*/ 462710 h 278"/>
                <a:gd name="T78" fmla="*/ 149828 w 300"/>
                <a:gd name="T79" fmla="*/ 462710 h 278"/>
                <a:gd name="T80" fmla="*/ 140224 w 300"/>
                <a:gd name="T81" fmla="*/ 450758 h 278"/>
                <a:gd name="T82" fmla="*/ 101806 w 300"/>
                <a:gd name="T83" fmla="*/ 430269 h 278"/>
                <a:gd name="T84" fmla="*/ 80677 w 300"/>
                <a:gd name="T85" fmla="*/ 430269 h 278"/>
                <a:gd name="T86" fmla="*/ 67231 w 300"/>
                <a:gd name="T87" fmla="*/ 420025 h 278"/>
                <a:gd name="T88" fmla="*/ 34576 w 300"/>
                <a:gd name="T89" fmla="*/ 397828 h 278"/>
                <a:gd name="T90" fmla="*/ 0 w 300"/>
                <a:gd name="T91" fmla="*/ 377339 h 278"/>
                <a:gd name="T92" fmla="*/ 44180 w 300"/>
                <a:gd name="T93" fmla="*/ 326117 h 278"/>
                <a:gd name="T94" fmla="*/ 44180 w 300"/>
                <a:gd name="T95" fmla="*/ 293676 h 278"/>
                <a:gd name="T96" fmla="*/ 34576 w 300"/>
                <a:gd name="T97" fmla="*/ 281724 h 278"/>
                <a:gd name="T98" fmla="*/ 21130 w 300"/>
                <a:gd name="T99" fmla="*/ 281724 h 278"/>
                <a:gd name="T100" fmla="*/ 11525 w 300"/>
                <a:gd name="T101" fmla="*/ 262942 h 278"/>
                <a:gd name="T102" fmla="*/ 21130 w 300"/>
                <a:gd name="T103" fmla="*/ 228794 h 278"/>
                <a:gd name="T104" fmla="*/ 117173 w 300"/>
                <a:gd name="T105" fmla="*/ 136593 h 278"/>
                <a:gd name="T106" fmla="*/ 117173 w 300"/>
                <a:gd name="T107" fmla="*/ 104152 h 278"/>
                <a:gd name="T108" fmla="*/ 101806 w 300"/>
                <a:gd name="T109" fmla="*/ 71712 h 278"/>
                <a:gd name="T110" fmla="*/ 117173 w 300"/>
                <a:gd name="T111" fmla="*/ 40978 h 278"/>
                <a:gd name="T112" fmla="*/ 140224 w 300"/>
                <a:gd name="T113" fmla="*/ 22196 h 278"/>
                <a:gd name="T114" fmla="*/ 140224 w 300"/>
                <a:gd name="T115" fmla="*/ 0 h 2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0"/>
                <a:gd name="T175" fmla="*/ 0 h 278"/>
                <a:gd name="T176" fmla="*/ 300 w 300"/>
                <a:gd name="T177" fmla="*/ 278 h 2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0" h="278">
                  <a:moveTo>
                    <a:pt x="73" y="0"/>
                  </a:moveTo>
                  <a:lnTo>
                    <a:pt x="78" y="0"/>
                  </a:lnTo>
                  <a:lnTo>
                    <a:pt x="91" y="0"/>
                  </a:lnTo>
                  <a:lnTo>
                    <a:pt x="115" y="0"/>
                  </a:lnTo>
                  <a:lnTo>
                    <a:pt x="127" y="6"/>
                  </a:lnTo>
                  <a:lnTo>
                    <a:pt x="158" y="42"/>
                  </a:lnTo>
                  <a:lnTo>
                    <a:pt x="183" y="42"/>
                  </a:lnTo>
                  <a:lnTo>
                    <a:pt x="200" y="35"/>
                  </a:lnTo>
                  <a:lnTo>
                    <a:pt x="213" y="18"/>
                  </a:lnTo>
                  <a:lnTo>
                    <a:pt x="231" y="24"/>
                  </a:lnTo>
                  <a:lnTo>
                    <a:pt x="244" y="35"/>
                  </a:lnTo>
                  <a:lnTo>
                    <a:pt x="274" y="48"/>
                  </a:lnTo>
                  <a:lnTo>
                    <a:pt x="287" y="48"/>
                  </a:lnTo>
                  <a:lnTo>
                    <a:pt x="287" y="61"/>
                  </a:lnTo>
                  <a:lnTo>
                    <a:pt x="292" y="67"/>
                  </a:lnTo>
                  <a:lnTo>
                    <a:pt x="299" y="67"/>
                  </a:lnTo>
                  <a:lnTo>
                    <a:pt x="299" y="92"/>
                  </a:lnTo>
                  <a:lnTo>
                    <a:pt x="292" y="98"/>
                  </a:lnTo>
                  <a:lnTo>
                    <a:pt x="279" y="105"/>
                  </a:lnTo>
                  <a:lnTo>
                    <a:pt x="267" y="105"/>
                  </a:lnTo>
                  <a:lnTo>
                    <a:pt x="255" y="130"/>
                  </a:lnTo>
                  <a:lnTo>
                    <a:pt x="238" y="141"/>
                  </a:lnTo>
                  <a:lnTo>
                    <a:pt x="206" y="141"/>
                  </a:lnTo>
                  <a:lnTo>
                    <a:pt x="195" y="154"/>
                  </a:lnTo>
                  <a:lnTo>
                    <a:pt x="200" y="172"/>
                  </a:lnTo>
                  <a:lnTo>
                    <a:pt x="206" y="178"/>
                  </a:lnTo>
                  <a:lnTo>
                    <a:pt x="213" y="191"/>
                  </a:lnTo>
                  <a:lnTo>
                    <a:pt x="220" y="203"/>
                  </a:lnTo>
                  <a:lnTo>
                    <a:pt x="220" y="209"/>
                  </a:lnTo>
                  <a:lnTo>
                    <a:pt x="225" y="221"/>
                  </a:lnTo>
                  <a:lnTo>
                    <a:pt x="231" y="227"/>
                  </a:lnTo>
                  <a:lnTo>
                    <a:pt x="231" y="252"/>
                  </a:lnTo>
                  <a:lnTo>
                    <a:pt x="200" y="271"/>
                  </a:lnTo>
                  <a:lnTo>
                    <a:pt x="183" y="258"/>
                  </a:lnTo>
                  <a:lnTo>
                    <a:pt x="170" y="264"/>
                  </a:lnTo>
                  <a:lnTo>
                    <a:pt x="152" y="277"/>
                  </a:lnTo>
                  <a:lnTo>
                    <a:pt x="134" y="264"/>
                  </a:lnTo>
                  <a:lnTo>
                    <a:pt x="97" y="258"/>
                  </a:lnTo>
                  <a:lnTo>
                    <a:pt x="85" y="271"/>
                  </a:lnTo>
                  <a:lnTo>
                    <a:pt x="78" y="271"/>
                  </a:lnTo>
                  <a:lnTo>
                    <a:pt x="73" y="264"/>
                  </a:lnTo>
                  <a:lnTo>
                    <a:pt x="53" y="252"/>
                  </a:lnTo>
                  <a:lnTo>
                    <a:pt x="42" y="252"/>
                  </a:lnTo>
                  <a:lnTo>
                    <a:pt x="35" y="246"/>
                  </a:lnTo>
                  <a:lnTo>
                    <a:pt x="18" y="233"/>
                  </a:lnTo>
                  <a:lnTo>
                    <a:pt x="0" y="221"/>
                  </a:lnTo>
                  <a:lnTo>
                    <a:pt x="23" y="191"/>
                  </a:lnTo>
                  <a:lnTo>
                    <a:pt x="23" y="172"/>
                  </a:lnTo>
                  <a:lnTo>
                    <a:pt x="18" y="165"/>
                  </a:lnTo>
                  <a:lnTo>
                    <a:pt x="11" y="165"/>
                  </a:lnTo>
                  <a:lnTo>
                    <a:pt x="6" y="154"/>
                  </a:lnTo>
                  <a:lnTo>
                    <a:pt x="11" y="134"/>
                  </a:lnTo>
                  <a:lnTo>
                    <a:pt x="61" y="80"/>
                  </a:lnTo>
                  <a:lnTo>
                    <a:pt x="61" y="61"/>
                  </a:lnTo>
                  <a:lnTo>
                    <a:pt x="53" y="42"/>
                  </a:lnTo>
                  <a:lnTo>
                    <a:pt x="61" y="24"/>
                  </a:lnTo>
                  <a:lnTo>
                    <a:pt x="73" y="13"/>
                  </a:lnTo>
                  <a:lnTo>
                    <a:pt x="73" y="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29" name="Freeform 25"/>
            <p:cNvSpPr>
              <a:spLocks/>
            </p:cNvSpPr>
            <p:nvPr/>
          </p:nvSpPr>
          <p:spPr bwMode="auto">
            <a:xfrm>
              <a:off x="5095875" y="4176713"/>
              <a:ext cx="492125" cy="401637"/>
            </a:xfrm>
            <a:custGeom>
              <a:avLst/>
              <a:gdLst>
                <a:gd name="T0" fmla="*/ 237378 w 255"/>
                <a:gd name="T1" fmla="*/ 0 h 236"/>
                <a:gd name="T2" fmla="*/ 262467 w 255"/>
                <a:gd name="T3" fmla="*/ 8509 h 236"/>
                <a:gd name="T4" fmla="*/ 310714 w 255"/>
                <a:gd name="T5" fmla="*/ 0 h 236"/>
                <a:gd name="T6" fmla="*/ 368611 w 255"/>
                <a:gd name="T7" fmla="*/ 20422 h 236"/>
                <a:gd name="T8" fmla="*/ 380191 w 255"/>
                <a:gd name="T9" fmla="*/ 0 h 236"/>
                <a:gd name="T10" fmla="*/ 416859 w 255"/>
                <a:gd name="T11" fmla="*/ 42546 h 236"/>
                <a:gd name="T12" fmla="*/ 416859 w 255"/>
                <a:gd name="T13" fmla="*/ 83391 h 236"/>
                <a:gd name="T14" fmla="*/ 368611 w 255"/>
                <a:gd name="T15" fmla="*/ 136148 h 236"/>
                <a:gd name="T16" fmla="*/ 368611 w 255"/>
                <a:gd name="T17" fmla="*/ 175291 h 236"/>
                <a:gd name="T18" fmla="*/ 380191 w 255"/>
                <a:gd name="T19" fmla="*/ 187204 h 236"/>
                <a:gd name="T20" fmla="*/ 416859 w 255"/>
                <a:gd name="T21" fmla="*/ 166781 h 236"/>
                <a:gd name="T22" fmla="*/ 451597 w 255"/>
                <a:gd name="T23" fmla="*/ 136148 h 236"/>
                <a:gd name="T24" fmla="*/ 451597 w 255"/>
                <a:gd name="T25" fmla="*/ 125937 h 236"/>
                <a:gd name="T26" fmla="*/ 490195 w 255"/>
                <a:gd name="T27" fmla="*/ 136148 h 236"/>
                <a:gd name="T28" fmla="*/ 490195 w 255"/>
                <a:gd name="T29" fmla="*/ 156570 h 236"/>
                <a:gd name="T30" fmla="*/ 490195 w 255"/>
                <a:gd name="T31" fmla="*/ 175291 h 236"/>
                <a:gd name="T32" fmla="*/ 467036 w 255"/>
                <a:gd name="T33" fmla="*/ 199117 h 236"/>
                <a:gd name="T34" fmla="*/ 441948 w 255"/>
                <a:gd name="T35" fmla="*/ 219539 h 236"/>
                <a:gd name="T36" fmla="*/ 416859 w 255"/>
                <a:gd name="T37" fmla="*/ 241663 h 236"/>
                <a:gd name="T38" fmla="*/ 428438 w 255"/>
                <a:gd name="T39" fmla="*/ 260383 h 236"/>
                <a:gd name="T40" fmla="*/ 403350 w 255"/>
                <a:gd name="T41" fmla="*/ 345476 h 236"/>
                <a:gd name="T42" fmla="*/ 403350 w 255"/>
                <a:gd name="T43" fmla="*/ 367600 h 236"/>
                <a:gd name="T44" fmla="*/ 380191 w 255"/>
                <a:gd name="T45" fmla="*/ 388022 h 236"/>
                <a:gd name="T46" fmla="*/ 368611 w 255"/>
                <a:gd name="T47" fmla="*/ 399935 h 236"/>
                <a:gd name="T48" fmla="*/ 345452 w 255"/>
                <a:gd name="T49" fmla="*/ 399935 h 236"/>
                <a:gd name="T50" fmla="*/ 331943 w 255"/>
                <a:gd name="T51" fmla="*/ 388022 h 236"/>
                <a:gd name="T52" fmla="*/ 322294 w 255"/>
                <a:gd name="T53" fmla="*/ 388022 h 236"/>
                <a:gd name="T54" fmla="*/ 322294 w 255"/>
                <a:gd name="T55" fmla="*/ 367600 h 236"/>
                <a:gd name="T56" fmla="*/ 297205 w 255"/>
                <a:gd name="T57" fmla="*/ 335265 h 236"/>
                <a:gd name="T58" fmla="*/ 262467 w 255"/>
                <a:gd name="T59" fmla="*/ 335265 h 236"/>
                <a:gd name="T60" fmla="*/ 262467 w 255"/>
                <a:gd name="T61" fmla="*/ 345476 h 236"/>
                <a:gd name="T62" fmla="*/ 248957 w 255"/>
                <a:gd name="T63" fmla="*/ 355687 h 236"/>
                <a:gd name="T64" fmla="*/ 237378 w 255"/>
                <a:gd name="T65" fmla="*/ 355687 h 236"/>
                <a:gd name="T66" fmla="*/ 225799 w 255"/>
                <a:gd name="T67" fmla="*/ 345476 h 236"/>
                <a:gd name="T68" fmla="*/ 214219 w 255"/>
                <a:gd name="T69" fmla="*/ 335265 h 236"/>
                <a:gd name="T70" fmla="*/ 214219 w 255"/>
                <a:gd name="T71" fmla="*/ 291017 h 236"/>
                <a:gd name="T72" fmla="*/ 177551 w 255"/>
                <a:gd name="T73" fmla="*/ 291017 h 236"/>
                <a:gd name="T74" fmla="*/ 177551 w 255"/>
                <a:gd name="T75" fmla="*/ 302930 h 236"/>
                <a:gd name="T76" fmla="*/ 165972 w 255"/>
                <a:gd name="T77" fmla="*/ 335265 h 236"/>
                <a:gd name="T78" fmla="*/ 154392 w 255"/>
                <a:gd name="T79" fmla="*/ 335265 h 236"/>
                <a:gd name="T80" fmla="*/ 119654 w 255"/>
                <a:gd name="T81" fmla="*/ 335265 h 236"/>
                <a:gd name="T82" fmla="*/ 104215 w 255"/>
                <a:gd name="T83" fmla="*/ 284209 h 236"/>
                <a:gd name="T84" fmla="*/ 82986 w 255"/>
                <a:gd name="T85" fmla="*/ 284209 h 236"/>
                <a:gd name="T86" fmla="*/ 55967 w 255"/>
                <a:gd name="T87" fmla="*/ 260383 h 236"/>
                <a:gd name="T88" fmla="*/ 21229 w 255"/>
                <a:gd name="T89" fmla="*/ 250172 h 236"/>
                <a:gd name="T90" fmla="*/ 0 w 255"/>
                <a:gd name="T91" fmla="*/ 229750 h 236"/>
                <a:gd name="T92" fmla="*/ 69476 w 255"/>
                <a:gd name="T93" fmla="*/ 166781 h 236"/>
                <a:gd name="T94" fmla="*/ 92635 w 255"/>
                <a:gd name="T95" fmla="*/ 114024 h 236"/>
                <a:gd name="T96" fmla="*/ 104215 w 255"/>
                <a:gd name="T97" fmla="*/ 91900 h 236"/>
                <a:gd name="T98" fmla="*/ 104215 w 255"/>
                <a:gd name="T99" fmla="*/ 71478 h 236"/>
                <a:gd name="T100" fmla="*/ 131233 w 255"/>
                <a:gd name="T101" fmla="*/ 51056 h 236"/>
                <a:gd name="T102" fmla="*/ 165972 w 255"/>
                <a:gd name="T103" fmla="*/ 42546 h 236"/>
                <a:gd name="T104" fmla="*/ 200710 w 255"/>
                <a:gd name="T105" fmla="*/ 30633 h 236"/>
                <a:gd name="T106" fmla="*/ 237378 w 255"/>
                <a:gd name="T107" fmla="*/ 0 h 2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236"/>
                <a:gd name="T164" fmla="*/ 255 w 255"/>
                <a:gd name="T165" fmla="*/ 236 h 2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236">
                  <a:moveTo>
                    <a:pt x="123" y="0"/>
                  </a:moveTo>
                  <a:lnTo>
                    <a:pt x="136" y="5"/>
                  </a:lnTo>
                  <a:lnTo>
                    <a:pt x="161" y="0"/>
                  </a:lnTo>
                  <a:lnTo>
                    <a:pt x="191" y="12"/>
                  </a:lnTo>
                  <a:lnTo>
                    <a:pt x="197" y="0"/>
                  </a:lnTo>
                  <a:lnTo>
                    <a:pt x="216" y="25"/>
                  </a:lnTo>
                  <a:lnTo>
                    <a:pt x="216" y="49"/>
                  </a:lnTo>
                  <a:lnTo>
                    <a:pt x="191" y="80"/>
                  </a:lnTo>
                  <a:lnTo>
                    <a:pt x="191" y="103"/>
                  </a:lnTo>
                  <a:lnTo>
                    <a:pt x="197" y="110"/>
                  </a:lnTo>
                  <a:lnTo>
                    <a:pt x="216" y="98"/>
                  </a:lnTo>
                  <a:lnTo>
                    <a:pt x="234" y="80"/>
                  </a:lnTo>
                  <a:lnTo>
                    <a:pt x="234" y="74"/>
                  </a:lnTo>
                  <a:lnTo>
                    <a:pt x="254" y="80"/>
                  </a:lnTo>
                  <a:lnTo>
                    <a:pt x="254" y="92"/>
                  </a:lnTo>
                  <a:lnTo>
                    <a:pt x="254" y="103"/>
                  </a:lnTo>
                  <a:lnTo>
                    <a:pt x="242" y="117"/>
                  </a:lnTo>
                  <a:lnTo>
                    <a:pt x="229" y="129"/>
                  </a:lnTo>
                  <a:lnTo>
                    <a:pt x="216" y="142"/>
                  </a:lnTo>
                  <a:lnTo>
                    <a:pt x="222" y="153"/>
                  </a:lnTo>
                  <a:lnTo>
                    <a:pt x="209" y="203"/>
                  </a:lnTo>
                  <a:lnTo>
                    <a:pt x="209" y="216"/>
                  </a:lnTo>
                  <a:lnTo>
                    <a:pt x="197" y="228"/>
                  </a:lnTo>
                  <a:lnTo>
                    <a:pt x="191" y="235"/>
                  </a:lnTo>
                  <a:lnTo>
                    <a:pt x="179" y="235"/>
                  </a:lnTo>
                  <a:lnTo>
                    <a:pt x="172" y="228"/>
                  </a:lnTo>
                  <a:lnTo>
                    <a:pt x="167" y="228"/>
                  </a:lnTo>
                  <a:lnTo>
                    <a:pt x="167" y="216"/>
                  </a:lnTo>
                  <a:lnTo>
                    <a:pt x="154" y="197"/>
                  </a:lnTo>
                  <a:lnTo>
                    <a:pt x="136" y="197"/>
                  </a:lnTo>
                  <a:lnTo>
                    <a:pt x="136" y="203"/>
                  </a:lnTo>
                  <a:lnTo>
                    <a:pt x="129" y="209"/>
                  </a:lnTo>
                  <a:lnTo>
                    <a:pt x="123" y="209"/>
                  </a:lnTo>
                  <a:lnTo>
                    <a:pt x="117" y="203"/>
                  </a:lnTo>
                  <a:lnTo>
                    <a:pt x="111" y="197"/>
                  </a:lnTo>
                  <a:lnTo>
                    <a:pt x="111" y="171"/>
                  </a:lnTo>
                  <a:lnTo>
                    <a:pt x="92" y="171"/>
                  </a:lnTo>
                  <a:lnTo>
                    <a:pt x="92" y="178"/>
                  </a:lnTo>
                  <a:lnTo>
                    <a:pt x="86" y="197"/>
                  </a:lnTo>
                  <a:lnTo>
                    <a:pt x="80" y="197"/>
                  </a:lnTo>
                  <a:lnTo>
                    <a:pt x="62" y="197"/>
                  </a:lnTo>
                  <a:lnTo>
                    <a:pt x="54" y="167"/>
                  </a:lnTo>
                  <a:lnTo>
                    <a:pt x="43" y="167"/>
                  </a:lnTo>
                  <a:lnTo>
                    <a:pt x="29" y="153"/>
                  </a:lnTo>
                  <a:lnTo>
                    <a:pt x="11" y="147"/>
                  </a:lnTo>
                  <a:lnTo>
                    <a:pt x="0" y="135"/>
                  </a:lnTo>
                  <a:lnTo>
                    <a:pt x="36" y="98"/>
                  </a:lnTo>
                  <a:lnTo>
                    <a:pt x="48" y="67"/>
                  </a:lnTo>
                  <a:lnTo>
                    <a:pt x="54" y="54"/>
                  </a:lnTo>
                  <a:lnTo>
                    <a:pt x="54" y="42"/>
                  </a:lnTo>
                  <a:lnTo>
                    <a:pt x="68" y="30"/>
                  </a:lnTo>
                  <a:lnTo>
                    <a:pt x="86" y="25"/>
                  </a:lnTo>
                  <a:lnTo>
                    <a:pt x="104" y="18"/>
                  </a:lnTo>
                  <a:lnTo>
                    <a:pt x="123" y="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30" name="Freeform 26"/>
            <p:cNvSpPr>
              <a:spLocks/>
            </p:cNvSpPr>
            <p:nvPr/>
          </p:nvSpPr>
          <p:spPr bwMode="auto">
            <a:xfrm>
              <a:off x="5191125" y="4705350"/>
              <a:ext cx="200025" cy="192088"/>
            </a:xfrm>
            <a:custGeom>
              <a:avLst/>
              <a:gdLst>
                <a:gd name="T0" fmla="*/ 54376 w 103"/>
                <a:gd name="T1" fmla="*/ 10199 h 113"/>
                <a:gd name="T2" fmla="*/ 126229 w 103"/>
                <a:gd name="T3" fmla="*/ 0 h 113"/>
                <a:gd name="T4" fmla="*/ 147591 w 103"/>
                <a:gd name="T5" fmla="*/ 10199 h 113"/>
                <a:gd name="T6" fmla="*/ 163127 w 103"/>
                <a:gd name="T7" fmla="*/ 40797 h 113"/>
                <a:gd name="T8" fmla="*/ 186431 w 103"/>
                <a:gd name="T9" fmla="*/ 52697 h 113"/>
                <a:gd name="T10" fmla="*/ 186431 w 103"/>
                <a:gd name="T11" fmla="*/ 83295 h 113"/>
                <a:gd name="T12" fmla="*/ 198083 w 103"/>
                <a:gd name="T13" fmla="*/ 83295 h 113"/>
                <a:gd name="T14" fmla="*/ 198083 w 103"/>
                <a:gd name="T15" fmla="*/ 95194 h 113"/>
                <a:gd name="T16" fmla="*/ 198083 w 103"/>
                <a:gd name="T17" fmla="*/ 113893 h 113"/>
                <a:gd name="T18" fmla="*/ 186431 w 103"/>
                <a:gd name="T19" fmla="*/ 125792 h 113"/>
                <a:gd name="T20" fmla="*/ 186431 w 103"/>
                <a:gd name="T21" fmla="*/ 158090 h 113"/>
                <a:gd name="T22" fmla="*/ 174779 w 103"/>
                <a:gd name="T23" fmla="*/ 158090 h 113"/>
                <a:gd name="T24" fmla="*/ 174779 w 103"/>
                <a:gd name="T25" fmla="*/ 166590 h 113"/>
                <a:gd name="T26" fmla="*/ 163127 w 103"/>
                <a:gd name="T27" fmla="*/ 166590 h 113"/>
                <a:gd name="T28" fmla="*/ 147591 w 103"/>
                <a:gd name="T29" fmla="*/ 178489 h 113"/>
                <a:gd name="T30" fmla="*/ 114577 w 103"/>
                <a:gd name="T31" fmla="*/ 190388 h 113"/>
                <a:gd name="T32" fmla="*/ 100983 w 103"/>
                <a:gd name="T33" fmla="*/ 178489 h 113"/>
                <a:gd name="T34" fmla="*/ 79622 w 103"/>
                <a:gd name="T35" fmla="*/ 158090 h 113"/>
                <a:gd name="T36" fmla="*/ 33014 w 103"/>
                <a:gd name="T37" fmla="*/ 158090 h 113"/>
                <a:gd name="T38" fmla="*/ 21362 w 103"/>
                <a:gd name="T39" fmla="*/ 147891 h 113"/>
                <a:gd name="T40" fmla="*/ 21362 w 103"/>
                <a:gd name="T41" fmla="*/ 135992 h 113"/>
                <a:gd name="T42" fmla="*/ 0 w 103"/>
                <a:gd name="T43" fmla="*/ 103694 h 113"/>
                <a:gd name="T44" fmla="*/ 0 w 103"/>
                <a:gd name="T45" fmla="*/ 83295 h 113"/>
                <a:gd name="T46" fmla="*/ 54376 w 103"/>
                <a:gd name="T47" fmla="*/ 10199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
                <a:gd name="T73" fmla="*/ 0 h 113"/>
                <a:gd name="T74" fmla="*/ 103 w 103"/>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 h="113">
                  <a:moveTo>
                    <a:pt x="28" y="6"/>
                  </a:moveTo>
                  <a:lnTo>
                    <a:pt x="65" y="0"/>
                  </a:lnTo>
                  <a:lnTo>
                    <a:pt x="76" y="6"/>
                  </a:lnTo>
                  <a:lnTo>
                    <a:pt x="84" y="24"/>
                  </a:lnTo>
                  <a:lnTo>
                    <a:pt x="96" y="31"/>
                  </a:lnTo>
                  <a:lnTo>
                    <a:pt x="96" y="49"/>
                  </a:lnTo>
                  <a:lnTo>
                    <a:pt x="102" y="49"/>
                  </a:lnTo>
                  <a:lnTo>
                    <a:pt x="102" y="56"/>
                  </a:lnTo>
                  <a:lnTo>
                    <a:pt x="102" y="67"/>
                  </a:lnTo>
                  <a:lnTo>
                    <a:pt x="96" y="74"/>
                  </a:lnTo>
                  <a:lnTo>
                    <a:pt x="96" y="93"/>
                  </a:lnTo>
                  <a:lnTo>
                    <a:pt x="90" y="93"/>
                  </a:lnTo>
                  <a:lnTo>
                    <a:pt x="90" y="98"/>
                  </a:lnTo>
                  <a:lnTo>
                    <a:pt x="84" y="98"/>
                  </a:lnTo>
                  <a:lnTo>
                    <a:pt x="76" y="105"/>
                  </a:lnTo>
                  <a:lnTo>
                    <a:pt x="59" y="112"/>
                  </a:lnTo>
                  <a:lnTo>
                    <a:pt x="52" y="105"/>
                  </a:lnTo>
                  <a:lnTo>
                    <a:pt x="41" y="93"/>
                  </a:lnTo>
                  <a:lnTo>
                    <a:pt x="17" y="93"/>
                  </a:lnTo>
                  <a:lnTo>
                    <a:pt x="11" y="87"/>
                  </a:lnTo>
                  <a:lnTo>
                    <a:pt x="11" y="80"/>
                  </a:lnTo>
                  <a:lnTo>
                    <a:pt x="0" y="61"/>
                  </a:lnTo>
                  <a:lnTo>
                    <a:pt x="0" y="49"/>
                  </a:lnTo>
                  <a:lnTo>
                    <a:pt x="28" y="6"/>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31" name="Freeform 27"/>
            <p:cNvSpPr>
              <a:spLocks/>
            </p:cNvSpPr>
            <p:nvPr/>
          </p:nvSpPr>
          <p:spPr bwMode="auto">
            <a:xfrm>
              <a:off x="5229225" y="4595813"/>
              <a:ext cx="95250" cy="109537"/>
            </a:xfrm>
            <a:custGeom>
              <a:avLst/>
              <a:gdLst>
                <a:gd name="T0" fmla="*/ 45793 w 52"/>
                <a:gd name="T1" fmla="*/ 0 h 65"/>
                <a:gd name="T2" fmla="*/ 67774 w 52"/>
                <a:gd name="T3" fmla="*/ 10111 h 65"/>
                <a:gd name="T4" fmla="*/ 80596 w 52"/>
                <a:gd name="T5" fmla="*/ 26963 h 65"/>
                <a:gd name="T6" fmla="*/ 93418 w 52"/>
                <a:gd name="T7" fmla="*/ 107852 h 65"/>
                <a:gd name="T8" fmla="*/ 21981 w 52"/>
                <a:gd name="T9" fmla="*/ 107852 h 65"/>
                <a:gd name="T10" fmla="*/ 0 w 52"/>
                <a:gd name="T11" fmla="*/ 67407 h 65"/>
                <a:gd name="T12" fmla="*/ 10990 w 52"/>
                <a:gd name="T13" fmla="*/ 57296 h 65"/>
                <a:gd name="T14" fmla="*/ 32971 w 52"/>
                <a:gd name="T15" fmla="*/ 48870 h 65"/>
                <a:gd name="T16" fmla="*/ 45793 w 5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65"/>
                <a:gd name="T29" fmla="*/ 52 w 5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65">
                  <a:moveTo>
                    <a:pt x="25" y="0"/>
                  </a:moveTo>
                  <a:lnTo>
                    <a:pt x="37" y="6"/>
                  </a:lnTo>
                  <a:lnTo>
                    <a:pt x="44" y="16"/>
                  </a:lnTo>
                  <a:lnTo>
                    <a:pt x="51" y="64"/>
                  </a:lnTo>
                  <a:lnTo>
                    <a:pt x="12" y="64"/>
                  </a:lnTo>
                  <a:lnTo>
                    <a:pt x="0" y="40"/>
                  </a:lnTo>
                  <a:lnTo>
                    <a:pt x="6" y="34"/>
                  </a:lnTo>
                  <a:lnTo>
                    <a:pt x="18" y="29"/>
                  </a:lnTo>
                  <a:lnTo>
                    <a:pt x="25" y="0"/>
                  </a:lnTo>
                </a:path>
              </a:pathLst>
            </a:custGeom>
            <a:solidFill>
              <a:srgbClr val="FF0000"/>
            </a:solidFill>
            <a:ln w="12700" cap="rnd">
              <a:solidFill>
                <a:schemeClr val="tx1"/>
              </a:solidFill>
              <a:round/>
              <a:headEnd type="none" w="sm" len="sm"/>
              <a:tailEnd type="none" w="sm" len="sm"/>
            </a:ln>
          </p:spPr>
          <p:txBody>
            <a:bodyPr/>
            <a:lstStyle/>
            <a:p>
              <a:pPr>
                <a:defRPr/>
              </a:pPr>
              <a:endParaRPr lang="es-MX">
                <a:cs typeface="+mn-cs"/>
              </a:endParaRPr>
            </a:p>
          </p:txBody>
        </p:sp>
        <p:sp>
          <p:nvSpPr>
            <p:cNvPr id="232" name="Freeform 28"/>
            <p:cNvSpPr>
              <a:spLocks/>
            </p:cNvSpPr>
            <p:nvPr/>
          </p:nvSpPr>
          <p:spPr bwMode="auto">
            <a:xfrm>
              <a:off x="5391150" y="4530725"/>
              <a:ext cx="265113" cy="168275"/>
            </a:xfrm>
            <a:custGeom>
              <a:avLst/>
              <a:gdLst>
                <a:gd name="T0" fmla="*/ 23392 w 136"/>
                <a:gd name="T1" fmla="*/ 21034 h 96"/>
                <a:gd name="T2" fmla="*/ 35088 w 136"/>
                <a:gd name="T3" fmla="*/ 21034 h 96"/>
                <a:gd name="T4" fmla="*/ 44835 w 136"/>
                <a:gd name="T5" fmla="*/ 33304 h 96"/>
                <a:gd name="T6" fmla="*/ 70177 w 136"/>
                <a:gd name="T7" fmla="*/ 33304 h 96"/>
                <a:gd name="T8" fmla="*/ 81873 w 136"/>
                <a:gd name="T9" fmla="*/ 21034 h 96"/>
                <a:gd name="T10" fmla="*/ 107215 w 136"/>
                <a:gd name="T11" fmla="*/ 0 h 96"/>
                <a:gd name="T12" fmla="*/ 142303 w 136"/>
                <a:gd name="T13" fmla="*/ 8764 h 96"/>
                <a:gd name="T14" fmla="*/ 153999 w 136"/>
                <a:gd name="T15" fmla="*/ 21034 h 96"/>
                <a:gd name="T16" fmla="*/ 167645 w 136"/>
                <a:gd name="T17" fmla="*/ 33304 h 96"/>
                <a:gd name="T18" fmla="*/ 200784 w 136"/>
                <a:gd name="T19" fmla="*/ 64856 h 96"/>
                <a:gd name="T20" fmla="*/ 224176 w 136"/>
                <a:gd name="T21" fmla="*/ 64856 h 96"/>
                <a:gd name="T22" fmla="*/ 263164 w 136"/>
                <a:gd name="T23" fmla="*/ 98160 h 96"/>
                <a:gd name="T24" fmla="*/ 263164 w 136"/>
                <a:gd name="T25" fmla="*/ 108678 h 96"/>
                <a:gd name="T26" fmla="*/ 224176 w 136"/>
                <a:gd name="T27" fmla="*/ 120948 h 96"/>
                <a:gd name="T28" fmla="*/ 214430 w 136"/>
                <a:gd name="T29" fmla="*/ 141982 h 96"/>
                <a:gd name="T30" fmla="*/ 200784 w 136"/>
                <a:gd name="T31" fmla="*/ 141982 h 96"/>
                <a:gd name="T32" fmla="*/ 153999 w 136"/>
                <a:gd name="T33" fmla="*/ 154252 h 96"/>
                <a:gd name="T34" fmla="*/ 142303 w 136"/>
                <a:gd name="T35" fmla="*/ 166522 h 96"/>
                <a:gd name="T36" fmla="*/ 130607 w 136"/>
                <a:gd name="T37" fmla="*/ 166522 h 96"/>
                <a:gd name="T38" fmla="*/ 118911 w 136"/>
                <a:gd name="T39" fmla="*/ 154252 h 96"/>
                <a:gd name="T40" fmla="*/ 91620 w 136"/>
                <a:gd name="T41" fmla="*/ 141982 h 96"/>
                <a:gd name="T42" fmla="*/ 91620 w 136"/>
                <a:gd name="T43" fmla="*/ 131465 h 96"/>
                <a:gd name="T44" fmla="*/ 91620 w 136"/>
                <a:gd name="T45" fmla="*/ 120948 h 96"/>
                <a:gd name="T46" fmla="*/ 81873 w 136"/>
                <a:gd name="T47" fmla="*/ 98160 h 96"/>
                <a:gd name="T48" fmla="*/ 58481 w 136"/>
                <a:gd name="T49" fmla="*/ 85890 h 96"/>
                <a:gd name="T50" fmla="*/ 35088 w 136"/>
                <a:gd name="T51" fmla="*/ 85890 h 96"/>
                <a:gd name="T52" fmla="*/ 0 w 136"/>
                <a:gd name="T53" fmla="*/ 85890 h 96"/>
                <a:gd name="T54" fmla="*/ 11696 w 136"/>
                <a:gd name="T55" fmla="*/ 40316 h 96"/>
                <a:gd name="T56" fmla="*/ 23392 w 136"/>
                <a:gd name="T57" fmla="*/ 21034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6"/>
                <a:gd name="T88" fmla="*/ 0 h 96"/>
                <a:gd name="T89" fmla="*/ 136 w 13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6" h="96">
                  <a:moveTo>
                    <a:pt x="12" y="12"/>
                  </a:moveTo>
                  <a:lnTo>
                    <a:pt x="18" y="12"/>
                  </a:lnTo>
                  <a:lnTo>
                    <a:pt x="23" y="19"/>
                  </a:lnTo>
                  <a:lnTo>
                    <a:pt x="36" y="19"/>
                  </a:lnTo>
                  <a:lnTo>
                    <a:pt x="42" y="12"/>
                  </a:lnTo>
                  <a:lnTo>
                    <a:pt x="55" y="0"/>
                  </a:lnTo>
                  <a:lnTo>
                    <a:pt x="73" y="5"/>
                  </a:lnTo>
                  <a:lnTo>
                    <a:pt x="79" y="12"/>
                  </a:lnTo>
                  <a:lnTo>
                    <a:pt x="86" y="19"/>
                  </a:lnTo>
                  <a:lnTo>
                    <a:pt x="103" y="37"/>
                  </a:lnTo>
                  <a:lnTo>
                    <a:pt x="115" y="37"/>
                  </a:lnTo>
                  <a:lnTo>
                    <a:pt x="135" y="56"/>
                  </a:lnTo>
                  <a:lnTo>
                    <a:pt x="135" y="62"/>
                  </a:lnTo>
                  <a:lnTo>
                    <a:pt x="115" y="69"/>
                  </a:lnTo>
                  <a:lnTo>
                    <a:pt x="110" y="81"/>
                  </a:lnTo>
                  <a:lnTo>
                    <a:pt x="103" y="81"/>
                  </a:lnTo>
                  <a:lnTo>
                    <a:pt x="79" y="88"/>
                  </a:lnTo>
                  <a:lnTo>
                    <a:pt x="73" y="95"/>
                  </a:lnTo>
                  <a:lnTo>
                    <a:pt x="67" y="95"/>
                  </a:lnTo>
                  <a:lnTo>
                    <a:pt x="61" y="88"/>
                  </a:lnTo>
                  <a:lnTo>
                    <a:pt x="47" y="81"/>
                  </a:lnTo>
                  <a:lnTo>
                    <a:pt x="47" y="75"/>
                  </a:lnTo>
                  <a:lnTo>
                    <a:pt x="47" y="69"/>
                  </a:lnTo>
                  <a:lnTo>
                    <a:pt x="42" y="56"/>
                  </a:lnTo>
                  <a:lnTo>
                    <a:pt x="30" y="49"/>
                  </a:lnTo>
                  <a:lnTo>
                    <a:pt x="18" y="49"/>
                  </a:lnTo>
                  <a:lnTo>
                    <a:pt x="0" y="49"/>
                  </a:lnTo>
                  <a:lnTo>
                    <a:pt x="6" y="23"/>
                  </a:lnTo>
                  <a:lnTo>
                    <a:pt x="12" y="12"/>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33" name="Freeform 29"/>
            <p:cNvSpPr>
              <a:spLocks/>
            </p:cNvSpPr>
            <p:nvPr/>
          </p:nvSpPr>
          <p:spPr bwMode="auto">
            <a:xfrm>
              <a:off x="2984500" y="3208338"/>
              <a:ext cx="38100" cy="26987"/>
            </a:xfrm>
            <a:custGeom>
              <a:avLst/>
              <a:gdLst>
                <a:gd name="T0" fmla="*/ 36513 w 24"/>
                <a:gd name="T1" fmla="*/ 25567 h 19"/>
                <a:gd name="T2" fmla="*/ 0 w 24"/>
                <a:gd name="T3" fmla="*/ 0 h 19"/>
                <a:gd name="T4" fmla="*/ 36513 w 24"/>
                <a:gd name="T5" fmla="*/ 25567 h 19"/>
                <a:gd name="T6" fmla="*/ 0 60000 65536"/>
                <a:gd name="T7" fmla="*/ 0 60000 65536"/>
                <a:gd name="T8" fmla="*/ 0 60000 65536"/>
                <a:gd name="T9" fmla="*/ 0 w 24"/>
                <a:gd name="T10" fmla="*/ 0 h 19"/>
                <a:gd name="T11" fmla="*/ 24 w 24"/>
                <a:gd name="T12" fmla="*/ 19 h 19"/>
              </a:gdLst>
              <a:ahLst/>
              <a:cxnLst>
                <a:cxn ang="T6">
                  <a:pos x="T0" y="T1"/>
                </a:cxn>
                <a:cxn ang="T7">
                  <a:pos x="T2" y="T3"/>
                </a:cxn>
                <a:cxn ang="T8">
                  <a:pos x="T4" y="T5"/>
                </a:cxn>
              </a:cxnLst>
              <a:rect l="T9" t="T10" r="T11" b="T12"/>
              <a:pathLst>
                <a:path w="24" h="19">
                  <a:moveTo>
                    <a:pt x="23" y="18"/>
                  </a:moveTo>
                  <a:lnTo>
                    <a:pt x="0" y="0"/>
                  </a:lnTo>
                  <a:lnTo>
                    <a:pt x="23" y="18"/>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34" name="Freeform 30"/>
            <p:cNvSpPr>
              <a:spLocks/>
            </p:cNvSpPr>
            <p:nvPr/>
          </p:nvSpPr>
          <p:spPr bwMode="auto">
            <a:xfrm>
              <a:off x="1541463" y="2239963"/>
              <a:ext cx="61912" cy="77787"/>
            </a:xfrm>
            <a:custGeom>
              <a:avLst/>
              <a:gdLst>
                <a:gd name="T0" fmla="*/ 7739 w 40"/>
                <a:gd name="T1" fmla="*/ 47537 h 54"/>
                <a:gd name="T2" fmla="*/ 18574 w 40"/>
                <a:gd name="T3" fmla="*/ 37453 h 54"/>
                <a:gd name="T4" fmla="*/ 29408 w 40"/>
                <a:gd name="T5" fmla="*/ 0 h 54"/>
                <a:gd name="T6" fmla="*/ 38695 w 40"/>
                <a:gd name="T7" fmla="*/ 0 h 54"/>
                <a:gd name="T8" fmla="*/ 60364 w 40"/>
                <a:gd name="T9" fmla="*/ 8643 h 54"/>
                <a:gd name="T10" fmla="*/ 49530 w 40"/>
                <a:gd name="T11" fmla="*/ 66263 h 54"/>
                <a:gd name="T12" fmla="*/ 38695 w 40"/>
                <a:gd name="T13" fmla="*/ 76347 h 54"/>
                <a:gd name="T14" fmla="*/ 29408 w 40"/>
                <a:gd name="T15" fmla="*/ 76347 h 54"/>
                <a:gd name="T16" fmla="*/ 0 w 40"/>
                <a:gd name="T17" fmla="*/ 47537 h 54"/>
                <a:gd name="T18" fmla="*/ 7739 w 40"/>
                <a:gd name="T19" fmla="*/ 4753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4"/>
                <a:gd name="T32" fmla="*/ 40 w 40"/>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4">
                  <a:moveTo>
                    <a:pt x="5" y="33"/>
                  </a:moveTo>
                  <a:lnTo>
                    <a:pt x="12" y="26"/>
                  </a:lnTo>
                  <a:lnTo>
                    <a:pt x="19" y="0"/>
                  </a:lnTo>
                  <a:lnTo>
                    <a:pt x="25" y="0"/>
                  </a:lnTo>
                  <a:lnTo>
                    <a:pt x="39" y="6"/>
                  </a:lnTo>
                  <a:lnTo>
                    <a:pt x="32" y="46"/>
                  </a:lnTo>
                  <a:lnTo>
                    <a:pt x="25" y="53"/>
                  </a:lnTo>
                  <a:lnTo>
                    <a:pt x="19" y="53"/>
                  </a:lnTo>
                  <a:lnTo>
                    <a:pt x="0" y="33"/>
                  </a:lnTo>
                  <a:lnTo>
                    <a:pt x="5" y="33"/>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35" name="Freeform 31"/>
            <p:cNvSpPr>
              <a:spLocks/>
            </p:cNvSpPr>
            <p:nvPr/>
          </p:nvSpPr>
          <p:spPr bwMode="auto">
            <a:xfrm>
              <a:off x="1911350" y="2024063"/>
              <a:ext cx="92075" cy="125412"/>
            </a:xfrm>
            <a:custGeom>
              <a:avLst/>
              <a:gdLst>
                <a:gd name="T0" fmla="*/ 0 w 57"/>
                <a:gd name="T1" fmla="*/ 7046 h 89"/>
                <a:gd name="T2" fmla="*/ 9692 w 57"/>
                <a:gd name="T3" fmla="*/ 0 h 89"/>
                <a:gd name="T4" fmla="*/ 19384 w 57"/>
                <a:gd name="T5" fmla="*/ 0 h 89"/>
                <a:gd name="T6" fmla="*/ 48461 w 57"/>
                <a:gd name="T7" fmla="*/ 35228 h 89"/>
                <a:gd name="T8" fmla="*/ 48461 w 57"/>
                <a:gd name="T9" fmla="*/ 50728 h 89"/>
                <a:gd name="T10" fmla="*/ 80768 w 57"/>
                <a:gd name="T11" fmla="*/ 77502 h 89"/>
                <a:gd name="T12" fmla="*/ 90460 w 57"/>
                <a:gd name="T13" fmla="*/ 104275 h 89"/>
                <a:gd name="T14" fmla="*/ 80768 w 57"/>
                <a:gd name="T15" fmla="*/ 124003 h 89"/>
                <a:gd name="T16" fmla="*/ 69460 w 57"/>
                <a:gd name="T17" fmla="*/ 124003 h 89"/>
                <a:gd name="T18" fmla="*/ 38768 w 57"/>
                <a:gd name="T19" fmla="*/ 97230 h 89"/>
                <a:gd name="T20" fmla="*/ 29076 w 57"/>
                <a:gd name="T21" fmla="*/ 69047 h 89"/>
                <a:gd name="T22" fmla="*/ 0 w 57"/>
                <a:gd name="T23" fmla="*/ 42274 h 89"/>
                <a:gd name="T24" fmla="*/ 0 w 57"/>
                <a:gd name="T25" fmla="*/ 35228 h 89"/>
                <a:gd name="T26" fmla="*/ 0 w 57"/>
                <a:gd name="T27" fmla="*/ 16909 h 89"/>
                <a:gd name="T28" fmla="*/ 0 w 57"/>
                <a:gd name="T29" fmla="*/ 704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89"/>
                <a:gd name="T47" fmla="*/ 57 w 57"/>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89">
                  <a:moveTo>
                    <a:pt x="0" y="5"/>
                  </a:moveTo>
                  <a:lnTo>
                    <a:pt x="6" y="0"/>
                  </a:lnTo>
                  <a:lnTo>
                    <a:pt x="12" y="0"/>
                  </a:lnTo>
                  <a:lnTo>
                    <a:pt x="30" y="25"/>
                  </a:lnTo>
                  <a:lnTo>
                    <a:pt x="30" y="36"/>
                  </a:lnTo>
                  <a:lnTo>
                    <a:pt x="50" y="55"/>
                  </a:lnTo>
                  <a:lnTo>
                    <a:pt x="56" y="74"/>
                  </a:lnTo>
                  <a:lnTo>
                    <a:pt x="50" y="88"/>
                  </a:lnTo>
                  <a:lnTo>
                    <a:pt x="43" y="88"/>
                  </a:lnTo>
                  <a:lnTo>
                    <a:pt x="24" y="69"/>
                  </a:lnTo>
                  <a:lnTo>
                    <a:pt x="18" y="49"/>
                  </a:lnTo>
                  <a:lnTo>
                    <a:pt x="0" y="30"/>
                  </a:lnTo>
                  <a:lnTo>
                    <a:pt x="0" y="25"/>
                  </a:lnTo>
                  <a:lnTo>
                    <a:pt x="0" y="12"/>
                  </a:lnTo>
                  <a:lnTo>
                    <a:pt x="0" y="5"/>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36" name="Freeform 32"/>
            <p:cNvSpPr>
              <a:spLocks/>
            </p:cNvSpPr>
            <p:nvPr/>
          </p:nvSpPr>
          <p:spPr bwMode="auto">
            <a:xfrm>
              <a:off x="2108200" y="2124075"/>
              <a:ext cx="55563" cy="100013"/>
            </a:xfrm>
            <a:custGeom>
              <a:avLst/>
              <a:gdLst>
                <a:gd name="T0" fmla="*/ 8171 w 34"/>
                <a:gd name="T1" fmla="*/ 0 h 72"/>
                <a:gd name="T2" fmla="*/ 19610 w 34"/>
                <a:gd name="T3" fmla="*/ 0 h 72"/>
                <a:gd name="T4" fmla="*/ 32684 w 34"/>
                <a:gd name="T5" fmla="*/ 0 h 72"/>
                <a:gd name="T6" fmla="*/ 53929 w 34"/>
                <a:gd name="T7" fmla="*/ 34727 h 72"/>
                <a:gd name="T8" fmla="*/ 53929 w 34"/>
                <a:gd name="T9" fmla="*/ 88900 h 72"/>
                <a:gd name="T10" fmla="*/ 44124 w 34"/>
                <a:gd name="T11" fmla="*/ 98624 h 72"/>
                <a:gd name="T12" fmla="*/ 19610 w 34"/>
                <a:gd name="T13" fmla="*/ 98624 h 72"/>
                <a:gd name="T14" fmla="*/ 0 w 34"/>
                <a:gd name="T15" fmla="*/ 70843 h 72"/>
                <a:gd name="T16" fmla="*/ 0 w 34"/>
                <a:gd name="T17" fmla="*/ 52785 h 72"/>
                <a:gd name="T18" fmla="*/ 8171 w 34"/>
                <a:gd name="T19" fmla="*/ 8334 h 72"/>
                <a:gd name="T20" fmla="*/ 8171 w 34"/>
                <a:gd name="T21" fmla="*/ 0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72"/>
                <a:gd name="T35" fmla="*/ 34 w 34"/>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72">
                  <a:moveTo>
                    <a:pt x="5" y="0"/>
                  </a:moveTo>
                  <a:lnTo>
                    <a:pt x="12" y="0"/>
                  </a:lnTo>
                  <a:lnTo>
                    <a:pt x="20" y="0"/>
                  </a:lnTo>
                  <a:lnTo>
                    <a:pt x="33" y="25"/>
                  </a:lnTo>
                  <a:lnTo>
                    <a:pt x="33" y="64"/>
                  </a:lnTo>
                  <a:lnTo>
                    <a:pt x="27" y="71"/>
                  </a:lnTo>
                  <a:lnTo>
                    <a:pt x="12" y="71"/>
                  </a:lnTo>
                  <a:lnTo>
                    <a:pt x="0" y="51"/>
                  </a:lnTo>
                  <a:lnTo>
                    <a:pt x="0" y="38"/>
                  </a:lnTo>
                  <a:lnTo>
                    <a:pt x="5" y="6"/>
                  </a:lnTo>
                  <a:lnTo>
                    <a:pt x="5"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37" name="Freeform 33"/>
            <p:cNvSpPr>
              <a:spLocks/>
            </p:cNvSpPr>
            <p:nvPr/>
          </p:nvSpPr>
          <p:spPr bwMode="auto">
            <a:xfrm>
              <a:off x="1258888" y="1196975"/>
              <a:ext cx="804862" cy="1206500"/>
            </a:xfrm>
            <a:custGeom>
              <a:avLst/>
              <a:gdLst>
                <a:gd name="T0" fmla="*/ 526924 w 417"/>
                <a:gd name="T1" fmla="*/ 30717 h 707"/>
                <a:gd name="T2" fmla="*/ 467090 w 417"/>
                <a:gd name="T3" fmla="*/ 114336 h 707"/>
                <a:gd name="T4" fmla="*/ 467090 w 417"/>
                <a:gd name="T5" fmla="*/ 242324 h 707"/>
                <a:gd name="T6" fmla="*/ 441999 w 417"/>
                <a:gd name="T7" fmla="*/ 358366 h 707"/>
                <a:gd name="T8" fmla="*/ 441999 w 417"/>
                <a:gd name="T9" fmla="*/ 431746 h 707"/>
                <a:gd name="T10" fmla="*/ 451649 w 417"/>
                <a:gd name="T11" fmla="*/ 539256 h 707"/>
                <a:gd name="T12" fmla="*/ 451649 w 417"/>
                <a:gd name="T13" fmla="*/ 631407 h 707"/>
                <a:gd name="T14" fmla="*/ 490252 w 417"/>
                <a:gd name="T15" fmla="*/ 709907 h 707"/>
                <a:gd name="T16" fmla="*/ 536575 w 417"/>
                <a:gd name="T17" fmla="*/ 749156 h 707"/>
                <a:gd name="T18" fmla="*/ 561666 w 417"/>
                <a:gd name="T19" fmla="*/ 793525 h 707"/>
                <a:gd name="T20" fmla="*/ 596409 w 417"/>
                <a:gd name="T21" fmla="*/ 824242 h 707"/>
                <a:gd name="T22" fmla="*/ 633081 w 417"/>
                <a:gd name="T23" fmla="*/ 856666 h 707"/>
                <a:gd name="T24" fmla="*/ 658173 w 417"/>
                <a:gd name="T25" fmla="*/ 972709 h 707"/>
                <a:gd name="T26" fmla="*/ 679404 w 417"/>
                <a:gd name="T27" fmla="*/ 972709 h 707"/>
                <a:gd name="T28" fmla="*/ 714146 w 417"/>
                <a:gd name="T29" fmla="*/ 994893 h 707"/>
                <a:gd name="T30" fmla="*/ 741168 w 417"/>
                <a:gd name="T31" fmla="*/ 1013665 h 707"/>
                <a:gd name="T32" fmla="*/ 752749 w 417"/>
                <a:gd name="T33" fmla="*/ 1088751 h 707"/>
                <a:gd name="T34" fmla="*/ 789421 w 417"/>
                <a:gd name="T35" fmla="*/ 1117762 h 707"/>
                <a:gd name="T36" fmla="*/ 802932 w 417"/>
                <a:gd name="T37" fmla="*/ 1204793 h 707"/>
                <a:gd name="T38" fmla="*/ 582898 w 417"/>
                <a:gd name="T39" fmla="*/ 1172370 h 707"/>
                <a:gd name="T40" fmla="*/ 526924 w 417"/>
                <a:gd name="T41" fmla="*/ 1129707 h 707"/>
                <a:gd name="T42" fmla="*/ 526924 w 417"/>
                <a:gd name="T43" fmla="*/ 1078512 h 707"/>
                <a:gd name="T44" fmla="*/ 467090 w 417"/>
                <a:gd name="T45" fmla="*/ 960763 h 707"/>
                <a:gd name="T46" fmla="*/ 432348 w 417"/>
                <a:gd name="T47" fmla="*/ 918101 h 707"/>
                <a:gd name="T48" fmla="*/ 416907 w 417"/>
                <a:gd name="T49" fmla="*/ 887383 h 707"/>
                <a:gd name="T50" fmla="*/ 333912 w 417"/>
                <a:gd name="T51" fmla="*/ 781580 h 707"/>
                <a:gd name="T52" fmla="*/ 310750 w 417"/>
                <a:gd name="T53" fmla="*/ 771341 h 707"/>
                <a:gd name="T54" fmla="*/ 214244 w 417"/>
                <a:gd name="T55" fmla="*/ 709907 h 707"/>
                <a:gd name="T56" fmla="*/ 202663 w 417"/>
                <a:gd name="T57" fmla="*/ 610929 h 707"/>
                <a:gd name="T58" fmla="*/ 165991 w 417"/>
                <a:gd name="T59" fmla="*/ 527310 h 707"/>
                <a:gd name="T60" fmla="*/ 142829 w 417"/>
                <a:gd name="T61" fmla="*/ 474409 h 707"/>
                <a:gd name="T62" fmla="*/ 131249 w 417"/>
                <a:gd name="T63" fmla="*/ 401029 h 707"/>
                <a:gd name="T64" fmla="*/ 108087 w 417"/>
                <a:gd name="T65" fmla="*/ 307171 h 707"/>
                <a:gd name="T66" fmla="*/ 57904 w 417"/>
                <a:gd name="T67" fmla="*/ 242324 h 707"/>
                <a:gd name="T68" fmla="*/ 69484 w 417"/>
                <a:gd name="T69" fmla="*/ 187716 h 707"/>
                <a:gd name="T70" fmla="*/ 34742 w 417"/>
                <a:gd name="T71" fmla="*/ 114336 h 707"/>
                <a:gd name="T72" fmla="*/ 0 w 417"/>
                <a:gd name="T73" fmla="*/ 22185 h 707"/>
                <a:gd name="T74" fmla="*/ 526924 w 417"/>
                <a:gd name="T75" fmla="*/ 0 h 7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7"/>
                <a:gd name="T115" fmla="*/ 0 h 707"/>
                <a:gd name="T116" fmla="*/ 417 w 417"/>
                <a:gd name="T117" fmla="*/ 707 h 7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7" h="707">
                  <a:moveTo>
                    <a:pt x="273" y="0"/>
                  </a:moveTo>
                  <a:lnTo>
                    <a:pt x="273" y="18"/>
                  </a:lnTo>
                  <a:lnTo>
                    <a:pt x="266" y="36"/>
                  </a:lnTo>
                  <a:lnTo>
                    <a:pt x="242" y="67"/>
                  </a:lnTo>
                  <a:lnTo>
                    <a:pt x="229" y="117"/>
                  </a:lnTo>
                  <a:lnTo>
                    <a:pt x="242" y="142"/>
                  </a:lnTo>
                  <a:lnTo>
                    <a:pt x="242" y="180"/>
                  </a:lnTo>
                  <a:lnTo>
                    <a:pt x="229" y="210"/>
                  </a:lnTo>
                  <a:lnTo>
                    <a:pt x="224" y="241"/>
                  </a:lnTo>
                  <a:lnTo>
                    <a:pt x="229" y="253"/>
                  </a:lnTo>
                  <a:lnTo>
                    <a:pt x="242" y="267"/>
                  </a:lnTo>
                  <a:lnTo>
                    <a:pt x="234" y="316"/>
                  </a:lnTo>
                  <a:lnTo>
                    <a:pt x="234" y="348"/>
                  </a:lnTo>
                  <a:lnTo>
                    <a:pt x="234" y="370"/>
                  </a:lnTo>
                  <a:lnTo>
                    <a:pt x="242" y="396"/>
                  </a:lnTo>
                  <a:lnTo>
                    <a:pt x="254" y="416"/>
                  </a:lnTo>
                  <a:lnTo>
                    <a:pt x="273" y="433"/>
                  </a:lnTo>
                  <a:lnTo>
                    <a:pt x="278" y="439"/>
                  </a:lnTo>
                  <a:lnTo>
                    <a:pt x="284" y="445"/>
                  </a:lnTo>
                  <a:lnTo>
                    <a:pt x="291" y="465"/>
                  </a:lnTo>
                  <a:lnTo>
                    <a:pt x="302" y="477"/>
                  </a:lnTo>
                  <a:lnTo>
                    <a:pt x="309" y="483"/>
                  </a:lnTo>
                  <a:lnTo>
                    <a:pt x="316" y="494"/>
                  </a:lnTo>
                  <a:lnTo>
                    <a:pt x="328" y="502"/>
                  </a:lnTo>
                  <a:lnTo>
                    <a:pt x="334" y="513"/>
                  </a:lnTo>
                  <a:lnTo>
                    <a:pt x="341" y="570"/>
                  </a:lnTo>
                  <a:lnTo>
                    <a:pt x="347" y="570"/>
                  </a:lnTo>
                  <a:lnTo>
                    <a:pt x="352" y="570"/>
                  </a:lnTo>
                  <a:lnTo>
                    <a:pt x="359" y="583"/>
                  </a:lnTo>
                  <a:lnTo>
                    <a:pt x="370" y="583"/>
                  </a:lnTo>
                  <a:lnTo>
                    <a:pt x="384" y="588"/>
                  </a:lnTo>
                  <a:lnTo>
                    <a:pt x="384" y="594"/>
                  </a:lnTo>
                  <a:lnTo>
                    <a:pt x="384" y="632"/>
                  </a:lnTo>
                  <a:lnTo>
                    <a:pt x="390" y="638"/>
                  </a:lnTo>
                  <a:lnTo>
                    <a:pt x="409" y="644"/>
                  </a:lnTo>
                  <a:lnTo>
                    <a:pt x="409" y="655"/>
                  </a:lnTo>
                  <a:lnTo>
                    <a:pt x="416" y="700"/>
                  </a:lnTo>
                  <a:lnTo>
                    <a:pt x="416" y="706"/>
                  </a:lnTo>
                  <a:lnTo>
                    <a:pt x="370" y="700"/>
                  </a:lnTo>
                  <a:lnTo>
                    <a:pt x="302" y="687"/>
                  </a:lnTo>
                  <a:lnTo>
                    <a:pt x="266" y="680"/>
                  </a:lnTo>
                  <a:lnTo>
                    <a:pt x="273" y="662"/>
                  </a:lnTo>
                  <a:lnTo>
                    <a:pt x="266" y="655"/>
                  </a:lnTo>
                  <a:lnTo>
                    <a:pt x="273" y="632"/>
                  </a:lnTo>
                  <a:lnTo>
                    <a:pt x="266" y="594"/>
                  </a:lnTo>
                  <a:lnTo>
                    <a:pt x="242" y="563"/>
                  </a:lnTo>
                  <a:lnTo>
                    <a:pt x="242" y="557"/>
                  </a:lnTo>
                  <a:lnTo>
                    <a:pt x="224" y="538"/>
                  </a:lnTo>
                  <a:lnTo>
                    <a:pt x="224" y="533"/>
                  </a:lnTo>
                  <a:lnTo>
                    <a:pt x="216" y="520"/>
                  </a:lnTo>
                  <a:lnTo>
                    <a:pt x="185" y="477"/>
                  </a:lnTo>
                  <a:lnTo>
                    <a:pt x="173" y="458"/>
                  </a:lnTo>
                  <a:lnTo>
                    <a:pt x="161" y="458"/>
                  </a:lnTo>
                  <a:lnTo>
                    <a:pt x="161" y="452"/>
                  </a:lnTo>
                  <a:lnTo>
                    <a:pt x="149" y="452"/>
                  </a:lnTo>
                  <a:lnTo>
                    <a:pt x="111" y="416"/>
                  </a:lnTo>
                  <a:lnTo>
                    <a:pt x="99" y="396"/>
                  </a:lnTo>
                  <a:lnTo>
                    <a:pt x="105" y="358"/>
                  </a:lnTo>
                  <a:lnTo>
                    <a:pt x="92" y="316"/>
                  </a:lnTo>
                  <a:lnTo>
                    <a:pt x="86" y="309"/>
                  </a:lnTo>
                  <a:lnTo>
                    <a:pt x="81" y="297"/>
                  </a:lnTo>
                  <a:lnTo>
                    <a:pt x="74" y="278"/>
                  </a:lnTo>
                  <a:lnTo>
                    <a:pt x="74" y="248"/>
                  </a:lnTo>
                  <a:lnTo>
                    <a:pt x="68" y="235"/>
                  </a:lnTo>
                  <a:lnTo>
                    <a:pt x="62" y="228"/>
                  </a:lnTo>
                  <a:lnTo>
                    <a:pt x="56" y="180"/>
                  </a:lnTo>
                  <a:lnTo>
                    <a:pt x="48" y="160"/>
                  </a:lnTo>
                  <a:lnTo>
                    <a:pt x="30" y="142"/>
                  </a:lnTo>
                  <a:lnTo>
                    <a:pt x="24" y="110"/>
                  </a:lnTo>
                  <a:lnTo>
                    <a:pt x="36" y="110"/>
                  </a:lnTo>
                  <a:lnTo>
                    <a:pt x="30" y="86"/>
                  </a:lnTo>
                  <a:lnTo>
                    <a:pt x="18" y="67"/>
                  </a:lnTo>
                  <a:lnTo>
                    <a:pt x="11" y="42"/>
                  </a:lnTo>
                  <a:lnTo>
                    <a:pt x="0" y="13"/>
                  </a:lnTo>
                  <a:lnTo>
                    <a:pt x="0" y="0"/>
                  </a:lnTo>
                  <a:lnTo>
                    <a:pt x="273"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38" name="Freeform 34"/>
            <p:cNvSpPr>
              <a:spLocks/>
            </p:cNvSpPr>
            <p:nvPr/>
          </p:nvSpPr>
          <p:spPr bwMode="auto">
            <a:xfrm>
              <a:off x="1520825" y="2352675"/>
              <a:ext cx="1228725" cy="1370013"/>
            </a:xfrm>
            <a:custGeom>
              <a:avLst/>
              <a:gdLst>
                <a:gd name="T0" fmla="*/ 92588 w 637"/>
                <a:gd name="T1" fmla="*/ 63284 h 801"/>
                <a:gd name="T2" fmla="*/ 177461 w 637"/>
                <a:gd name="T3" fmla="*/ 32497 h 801"/>
                <a:gd name="T4" fmla="*/ 214111 w 637"/>
                <a:gd name="T5" fmla="*/ 75257 h 801"/>
                <a:gd name="T6" fmla="*/ 214111 w 637"/>
                <a:gd name="T7" fmla="*/ 32497 h 801"/>
                <a:gd name="T8" fmla="*/ 248831 w 637"/>
                <a:gd name="T9" fmla="*/ 0 h 801"/>
                <a:gd name="T10" fmla="*/ 536241 w 637"/>
                <a:gd name="T11" fmla="*/ 42759 h 801"/>
                <a:gd name="T12" fmla="*/ 605682 w 637"/>
                <a:gd name="T13" fmla="*/ 148803 h 801"/>
                <a:gd name="T14" fmla="*/ 632687 w 637"/>
                <a:gd name="T15" fmla="*/ 232611 h 801"/>
                <a:gd name="T16" fmla="*/ 702129 w 637"/>
                <a:gd name="T17" fmla="*/ 275371 h 801"/>
                <a:gd name="T18" fmla="*/ 667408 w 637"/>
                <a:gd name="T19" fmla="*/ 307868 h 801"/>
                <a:gd name="T20" fmla="*/ 688626 w 637"/>
                <a:gd name="T21" fmla="*/ 401939 h 801"/>
                <a:gd name="T22" fmla="*/ 725276 w 637"/>
                <a:gd name="T23" fmla="*/ 412201 h 801"/>
                <a:gd name="T24" fmla="*/ 713702 w 637"/>
                <a:gd name="T25" fmla="*/ 340365 h 801"/>
                <a:gd name="T26" fmla="*/ 748423 w 637"/>
                <a:gd name="T27" fmla="*/ 362600 h 801"/>
                <a:gd name="T28" fmla="*/ 771570 w 637"/>
                <a:gd name="T29" fmla="*/ 391677 h 801"/>
                <a:gd name="T30" fmla="*/ 808219 w 637"/>
                <a:gd name="T31" fmla="*/ 571266 h 801"/>
                <a:gd name="T32" fmla="*/ 858371 w 637"/>
                <a:gd name="T33" fmla="*/ 667048 h 801"/>
                <a:gd name="T34" fmla="*/ 893092 w 637"/>
                <a:gd name="T35" fmla="*/ 773091 h 801"/>
                <a:gd name="T36" fmla="*/ 939386 w 637"/>
                <a:gd name="T37" fmla="*/ 868872 h 801"/>
                <a:gd name="T38" fmla="*/ 927813 w 637"/>
                <a:gd name="T39" fmla="*/ 966364 h 801"/>
                <a:gd name="T40" fmla="*/ 974107 w 637"/>
                <a:gd name="T41" fmla="*/ 1038200 h 801"/>
                <a:gd name="T42" fmla="*/ 1008828 w 637"/>
                <a:gd name="T43" fmla="*/ 1015965 h 801"/>
                <a:gd name="T44" fmla="*/ 1084056 w 637"/>
                <a:gd name="T45" fmla="*/ 1038200 h 801"/>
                <a:gd name="T46" fmla="*/ 1151568 w 637"/>
                <a:gd name="T47" fmla="*/ 1110036 h 801"/>
                <a:gd name="T48" fmla="*/ 1151568 w 637"/>
                <a:gd name="T49" fmla="*/ 1166478 h 801"/>
                <a:gd name="T50" fmla="*/ 1213294 w 637"/>
                <a:gd name="T51" fmla="*/ 1258838 h 801"/>
                <a:gd name="T52" fmla="*/ 1141923 w 637"/>
                <a:gd name="T53" fmla="*/ 1335805 h 801"/>
                <a:gd name="T54" fmla="*/ 1070553 w 637"/>
                <a:gd name="T55" fmla="*/ 1368303 h 801"/>
                <a:gd name="T56" fmla="*/ 974107 w 637"/>
                <a:gd name="T57" fmla="*/ 1176740 h 801"/>
                <a:gd name="T58" fmla="*/ 808219 w 637"/>
                <a:gd name="T59" fmla="*/ 1026227 h 801"/>
                <a:gd name="T60" fmla="*/ 667408 w 637"/>
                <a:gd name="T61" fmla="*/ 933867 h 801"/>
                <a:gd name="T62" fmla="*/ 617256 w 637"/>
                <a:gd name="T63" fmla="*/ 856899 h 801"/>
                <a:gd name="T64" fmla="*/ 605682 w 637"/>
                <a:gd name="T65" fmla="*/ 764539 h 801"/>
                <a:gd name="T66" fmla="*/ 617256 w 637"/>
                <a:gd name="T67" fmla="*/ 687572 h 801"/>
                <a:gd name="T68" fmla="*/ 570962 w 637"/>
                <a:gd name="T69" fmla="*/ 497720 h 801"/>
                <a:gd name="T70" fmla="*/ 499592 w 637"/>
                <a:gd name="T71" fmla="*/ 456671 h 801"/>
                <a:gd name="T72" fmla="*/ 405074 w 637"/>
                <a:gd name="T73" fmla="*/ 350628 h 801"/>
                <a:gd name="T74" fmla="*/ 414719 w 637"/>
                <a:gd name="T75" fmla="*/ 307868 h 801"/>
                <a:gd name="T76" fmla="*/ 358780 w 637"/>
                <a:gd name="T77" fmla="*/ 318130 h 801"/>
                <a:gd name="T78" fmla="*/ 320201 w 637"/>
                <a:gd name="T79" fmla="*/ 318130 h 801"/>
                <a:gd name="T80" fmla="*/ 264263 w 637"/>
                <a:gd name="T81" fmla="*/ 283923 h 801"/>
                <a:gd name="T82" fmla="*/ 202537 w 637"/>
                <a:gd name="T83" fmla="*/ 232611 h 801"/>
                <a:gd name="T84" fmla="*/ 119593 w 637"/>
                <a:gd name="T85" fmla="*/ 159065 h 801"/>
                <a:gd name="T86" fmla="*/ 11574 w 637"/>
                <a:gd name="T87" fmla="*/ 63284 h 801"/>
                <a:gd name="T88" fmla="*/ 23147 w 637"/>
                <a:gd name="T89" fmla="*/ 32497 h 8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7"/>
                <a:gd name="T136" fmla="*/ 0 h 801"/>
                <a:gd name="T137" fmla="*/ 637 w 637"/>
                <a:gd name="T138" fmla="*/ 801 h 8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7" h="801">
                  <a:moveTo>
                    <a:pt x="12" y="19"/>
                  </a:moveTo>
                  <a:lnTo>
                    <a:pt x="30" y="25"/>
                  </a:lnTo>
                  <a:lnTo>
                    <a:pt x="48" y="37"/>
                  </a:lnTo>
                  <a:lnTo>
                    <a:pt x="73" y="37"/>
                  </a:lnTo>
                  <a:lnTo>
                    <a:pt x="80" y="25"/>
                  </a:lnTo>
                  <a:lnTo>
                    <a:pt x="92" y="19"/>
                  </a:lnTo>
                  <a:lnTo>
                    <a:pt x="98" y="19"/>
                  </a:lnTo>
                  <a:lnTo>
                    <a:pt x="105" y="37"/>
                  </a:lnTo>
                  <a:lnTo>
                    <a:pt x="111" y="44"/>
                  </a:lnTo>
                  <a:lnTo>
                    <a:pt x="117" y="44"/>
                  </a:lnTo>
                  <a:lnTo>
                    <a:pt x="123" y="37"/>
                  </a:lnTo>
                  <a:lnTo>
                    <a:pt x="111" y="19"/>
                  </a:lnTo>
                  <a:lnTo>
                    <a:pt x="117" y="13"/>
                  </a:lnTo>
                  <a:lnTo>
                    <a:pt x="123" y="6"/>
                  </a:lnTo>
                  <a:lnTo>
                    <a:pt x="129" y="0"/>
                  </a:lnTo>
                  <a:lnTo>
                    <a:pt x="166" y="6"/>
                  </a:lnTo>
                  <a:lnTo>
                    <a:pt x="234" y="19"/>
                  </a:lnTo>
                  <a:lnTo>
                    <a:pt x="278" y="25"/>
                  </a:lnTo>
                  <a:lnTo>
                    <a:pt x="283" y="49"/>
                  </a:lnTo>
                  <a:lnTo>
                    <a:pt x="289" y="62"/>
                  </a:lnTo>
                  <a:lnTo>
                    <a:pt x="314" y="87"/>
                  </a:lnTo>
                  <a:lnTo>
                    <a:pt x="320" y="93"/>
                  </a:lnTo>
                  <a:lnTo>
                    <a:pt x="328" y="112"/>
                  </a:lnTo>
                  <a:lnTo>
                    <a:pt x="328" y="136"/>
                  </a:lnTo>
                  <a:lnTo>
                    <a:pt x="338" y="142"/>
                  </a:lnTo>
                  <a:lnTo>
                    <a:pt x="352" y="154"/>
                  </a:lnTo>
                  <a:lnTo>
                    <a:pt x="364" y="161"/>
                  </a:lnTo>
                  <a:lnTo>
                    <a:pt x="364" y="173"/>
                  </a:lnTo>
                  <a:lnTo>
                    <a:pt x="346" y="173"/>
                  </a:lnTo>
                  <a:lnTo>
                    <a:pt x="346" y="180"/>
                  </a:lnTo>
                  <a:lnTo>
                    <a:pt x="346" y="186"/>
                  </a:lnTo>
                  <a:lnTo>
                    <a:pt x="357" y="205"/>
                  </a:lnTo>
                  <a:lnTo>
                    <a:pt x="357" y="235"/>
                  </a:lnTo>
                  <a:lnTo>
                    <a:pt x="357" y="241"/>
                  </a:lnTo>
                  <a:lnTo>
                    <a:pt x="370" y="248"/>
                  </a:lnTo>
                  <a:lnTo>
                    <a:pt x="376" y="241"/>
                  </a:lnTo>
                  <a:lnTo>
                    <a:pt x="370" y="222"/>
                  </a:lnTo>
                  <a:lnTo>
                    <a:pt x="370" y="215"/>
                  </a:lnTo>
                  <a:lnTo>
                    <a:pt x="370" y="199"/>
                  </a:lnTo>
                  <a:lnTo>
                    <a:pt x="382" y="199"/>
                  </a:lnTo>
                  <a:lnTo>
                    <a:pt x="388" y="205"/>
                  </a:lnTo>
                  <a:lnTo>
                    <a:pt x="388" y="212"/>
                  </a:lnTo>
                  <a:lnTo>
                    <a:pt x="388" y="215"/>
                  </a:lnTo>
                  <a:lnTo>
                    <a:pt x="388" y="222"/>
                  </a:lnTo>
                  <a:lnTo>
                    <a:pt x="400" y="229"/>
                  </a:lnTo>
                  <a:lnTo>
                    <a:pt x="406" y="273"/>
                  </a:lnTo>
                  <a:lnTo>
                    <a:pt x="419" y="291"/>
                  </a:lnTo>
                  <a:lnTo>
                    <a:pt x="419" y="334"/>
                  </a:lnTo>
                  <a:lnTo>
                    <a:pt x="419" y="347"/>
                  </a:lnTo>
                  <a:lnTo>
                    <a:pt x="431" y="372"/>
                  </a:lnTo>
                  <a:lnTo>
                    <a:pt x="445" y="390"/>
                  </a:lnTo>
                  <a:lnTo>
                    <a:pt x="449" y="402"/>
                  </a:lnTo>
                  <a:lnTo>
                    <a:pt x="456" y="440"/>
                  </a:lnTo>
                  <a:lnTo>
                    <a:pt x="463" y="452"/>
                  </a:lnTo>
                  <a:lnTo>
                    <a:pt x="469" y="465"/>
                  </a:lnTo>
                  <a:lnTo>
                    <a:pt x="474" y="482"/>
                  </a:lnTo>
                  <a:lnTo>
                    <a:pt x="487" y="508"/>
                  </a:lnTo>
                  <a:lnTo>
                    <a:pt x="487" y="521"/>
                  </a:lnTo>
                  <a:lnTo>
                    <a:pt x="481" y="539"/>
                  </a:lnTo>
                  <a:lnTo>
                    <a:pt x="481" y="565"/>
                  </a:lnTo>
                  <a:lnTo>
                    <a:pt x="494" y="594"/>
                  </a:lnTo>
                  <a:lnTo>
                    <a:pt x="505" y="600"/>
                  </a:lnTo>
                  <a:lnTo>
                    <a:pt x="505" y="607"/>
                  </a:lnTo>
                  <a:lnTo>
                    <a:pt x="517" y="607"/>
                  </a:lnTo>
                  <a:lnTo>
                    <a:pt x="523" y="600"/>
                  </a:lnTo>
                  <a:lnTo>
                    <a:pt x="523" y="594"/>
                  </a:lnTo>
                  <a:lnTo>
                    <a:pt x="523" y="588"/>
                  </a:lnTo>
                  <a:lnTo>
                    <a:pt x="537" y="588"/>
                  </a:lnTo>
                  <a:lnTo>
                    <a:pt x="562" y="607"/>
                  </a:lnTo>
                  <a:lnTo>
                    <a:pt x="579" y="633"/>
                  </a:lnTo>
                  <a:lnTo>
                    <a:pt x="592" y="644"/>
                  </a:lnTo>
                  <a:lnTo>
                    <a:pt x="597" y="649"/>
                  </a:lnTo>
                  <a:lnTo>
                    <a:pt x="597" y="656"/>
                  </a:lnTo>
                  <a:lnTo>
                    <a:pt x="597" y="675"/>
                  </a:lnTo>
                  <a:lnTo>
                    <a:pt x="597" y="682"/>
                  </a:lnTo>
                  <a:lnTo>
                    <a:pt x="629" y="700"/>
                  </a:lnTo>
                  <a:lnTo>
                    <a:pt x="636" y="707"/>
                  </a:lnTo>
                  <a:lnTo>
                    <a:pt x="629" y="736"/>
                  </a:lnTo>
                  <a:lnTo>
                    <a:pt x="622" y="756"/>
                  </a:lnTo>
                  <a:lnTo>
                    <a:pt x="604" y="781"/>
                  </a:lnTo>
                  <a:lnTo>
                    <a:pt x="592" y="781"/>
                  </a:lnTo>
                  <a:lnTo>
                    <a:pt x="579" y="793"/>
                  </a:lnTo>
                  <a:lnTo>
                    <a:pt x="567" y="800"/>
                  </a:lnTo>
                  <a:lnTo>
                    <a:pt x="555" y="800"/>
                  </a:lnTo>
                  <a:lnTo>
                    <a:pt x="537" y="768"/>
                  </a:lnTo>
                  <a:lnTo>
                    <a:pt x="523" y="732"/>
                  </a:lnTo>
                  <a:lnTo>
                    <a:pt x="505" y="688"/>
                  </a:lnTo>
                  <a:lnTo>
                    <a:pt x="463" y="644"/>
                  </a:lnTo>
                  <a:lnTo>
                    <a:pt x="431" y="614"/>
                  </a:lnTo>
                  <a:lnTo>
                    <a:pt x="419" y="600"/>
                  </a:lnTo>
                  <a:lnTo>
                    <a:pt x="400" y="588"/>
                  </a:lnTo>
                  <a:lnTo>
                    <a:pt x="364" y="550"/>
                  </a:lnTo>
                  <a:lnTo>
                    <a:pt x="346" y="546"/>
                  </a:lnTo>
                  <a:lnTo>
                    <a:pt x="338" y="533"/>
                  </a:lnTo>
                  <a:lnTo>
                    <a:pt x="332" y="515"/>
                  </a:lnTo>
                  <a:lnTo>
                    <a:pt x="320" y="501"/>
                  </a:lnTo>
                  <a:lnTo>
                    <a:pt x="314" y="501"/>
                  </a:lnTo>
                  <a:lnTo>
                    <a:pt x="314" y="489"/>
                  </a:lnTo>
                  <a:lnTo>
                    <a:pt x="314" y="447"/>
                  </a:lnTo>
                  <a:lnTo>
                    <a:pt x="314" y="440"/>
                  </a:lnTo>
                  <a:lnTo>
                    <a:pt x="314" y="421"/>
                  </a:lnTo>
                  <a:lnTo>
                    <a:pt x="320" y="402"/>
                  </a:lnTo>
                  <a:lnTo>
                    <a:pt x="320" y="353"/>
                  </a:lnTo>
                  <a:lnTo>
                    <a:pt x="307" y="303"/>
                  </a:lnTo>
                  <a:lnTo>
                    <a:pt x="296" y="291"/>
                  </a:lnTo>
                  <a:lnTo>
                    <a:pt x="289" y="279"/>
                  </a:lnTo>
                  <a:lnTo>
                    <a:pt x="271" y="279"/>
                  </a:lnTo>
                  <a:lnTo>
                    <a:pt x="259" y="267"/>
                  </a:lnTo>
                  <a:lnTo>
                    <a:pt x="234" y="241"/>
                  </a:lnTo>
                  <a:lnTo>
                    <a:pt x="215" y="222"/>
                  </a:lnTo>
                  <a:lnTo>
                    <a:pt x="210" y="205"/>
                  </a:lnTo>
                  <a:lnTo>
                    <a:pt x="210" y="192"/>
                  </a:lnTo>
                  <a:lnTo>
                    <a:pt x="215" y="186"/>
                  </a:lnTo>
                  <a:lnTo>
                    <a:pt x="215" y="180"/>
                  </a:lnTo>
                  <a:lnTo>
                    <a:pt x="210" y="180"/>
                  </a:lnTo>
                  <a:lnTo>
                    <a:pt x="197" y="186"/>
                  </a:lnTo>
                  <a:lnTo>
                    <a:pt x="186" y="186"/>
                  </a:lnTo>
                  <a:lnTo>
                    <a:pt x="172" y="166"/>
                  </a:lnTo>
                  <a:lnTo>
                    <a:pt x="172" y="180"/>
                  </a:lnTo>
                  <a:lnTo>
                    <a:pt x="166" y="186"/>
                  </a:lnTo>
                  <a:lnTo>
                    <a:pt x="161" y="192"/>
                  </a:lnTo>
                  <a:lnTo>
                    <a:pt x="147" y="186"/>
                  </a:lnTo>
                  <a:lnTo>
                    <a:pt x="137" y="166"/>
                  </a:lnTo>
                  <a:lnTo>
                    <a:pt x="117" y="154"/>
                  </a:lnTo>
                  <a:lnTo>
                    <a:pt x="111" y="154"/>
                  </a:lnTo>
                  <a:lnTo>
                    <a:pt x="105" y="136"/>
                  </a:lnTo>
                  <a:lnTo>
                    <a:pt x="98" y="136"/>
                  </a:lnTo>
                  <a:lnTo>
                    <a:pt x="73" y="116"/>
                  </a:lnTo>
                  <a:lnTo>
                    <a:pt x="62" y="93"/>
                  </a:lnTo>
                  <a:lnTo>
                    <a:pt x="56" y="81"/>
                  </a:lnTo>
                  <a:lnTo>
                    <a:pt x="30" y="74"/>
                  </a:lnTo>
                  <a:lnTo>
                    <a:pt x="6" y="37"/>
                  </a:lnTo>
                  <a:lnTo>
                    <a:pt x="0" y="25"/>
                  </a:lnTo>
                  <a:lnTo>
                    <a:pt x="0" y="13"/>
                  </a:lnTo>
                  <a:lnTo>
                    <a:pt x="12" y="19"/>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39" name="Freeform 35"/>
            <p:cNvSpPr>
              <a:spLocks/>
            </p:cNvSpPr>
            <p:nvPr/>
          </p:nvSpPr>
          <p:spPr bwMode="auto">
            <a:xfrm>
              <a:off x="1703388" y="1266825"/>
              <a:ext cx="1381125" cy="1612900"/>
            </a:xfrm>
            <a:custGeom>
              <a:avLst/>
              <a:gdLst>
                <a:gd name="T0" fmla="*/ 868025 w 716"/>
                <a:gd name="T1" fmla="*/ 398521 h 943"/>
                <a:gd name="T2" fmla="*/ 1352191 w 716"/>
                <a:gd name="T3" fmla="*/ 535353 h 943"/>
                <a:gd name="T4" fmla="*/ 1379196 w 716"/>
                <a:gd name="T5" fmla="*/ 576402 h 943"/>
                <a:gd name="T6" fmla="*/ 1365693 w 716"/>
                <a:gd name="T7" fmla="*/ 843223 h 943"/>
                <a:gd name="T8" fmla="*/ 1338688 w 716"/>
                <a:gd name="T9" fmla="*/ 1029656 h 943"/>
                <a:gd name="T10" fmla="*/ 1338688 w 716"/>
                <a:gd name="T11" fmla="*/ 1113466 h 943"/>
                <a:gd name="T12" fmla="*/ 1332901 w 716"/>
                <a:gd name="T13" fmla="*/ 1133990 h 943"/>
                <a:gd name="T14" fmla="*/ 1236454 w 716"/>
                <a:gd name="T15" fmla="*/ 1125438 h 943"/>
                <a:gd name="T16" fmla="*/ 1236454 w 716"/>
                <a:gd name="T17" fmla="*/ 1198985 h 943"/>
                <a:gd name="T18" fmla="*/ 1257673 w 716"/>
                <a:gd name="T19" fmla="*/ 1250297 h 943"/>
                <a:gd name="T20" fmla="*/ 1282749 w 716"/>
                <a:gd name="T21" fmla="*/ 1282794 h 943"/>
                <a:gd name="T22" fmla="*/ 1305896 w 716"/>
                <a:gd name="T23" fmla="*/ 1327265 h 943"/>
                <a:gd name="T24" fmla="*/ 1292394 w 716"/>
                <a:gd name="T25" fmla="*/ 1376866 h 943"/>
                <a:gd name="T26" fmla="*/ 1332901 w 716"/>
                <a:gd name="T27" fmla="*/ 1462386 h 943"/>
                <a:gd name="T28" fmla="*/ 1176657 w 716"/>
                <a:gd name="T29" fmla="*/ 1611190 h 943"/>
                <a:gd name="T30" fmla="*/ 1126504 w 716"/>
                <a:gd name="T31" fmla="*/ 1568430 h 943"/>
                <a:gd name="T32" fmla="*/ 1101428 w 716"/>
                <a:gd name="T33" fmla="*/ 1523960 h 943"/>
                <a:gd name="T34" fmla="*/ 1045489 w 716"/>
                <a:gd name="T35" fmla="*/ 1494883 h 943"/>
                <a:gd name="T36" fmla="*/ 999194 w 716"/>
                <a:gd name="T37" fmla="*/ 1452123 h 943"/>
                <a:gd name="T38" fmla="*/ 962544 w 716"/>
                <a:gd name="T39" fmla="*/ 1409363 h 943"/>
                <a:gd name="T40" fmla="*/ 877670 w 716"/>
                <a:gd name="T41" fmla="*/ 1356341 h 943"/>
                <a:gd name="T42" fmla="*/ 856452 w 716"/>
                <a:gd name="T43" fmla="*/ 1270822 h 943"/>
                <a:gd name="T44" fmla="*/ 842949 w 716"/>
                <a:gd name="T45" fmla="*/ 1210958 h 943"/>
                <a:gd name="T46" fmla="*/ 771578 w 716"/>
                <a:gd name="T47" fmla="*/ 1187012 h 943"/>
                <a:gd name="T48" fmla="*/ 711781 w 716"/>
                <a:gd name="T49" fmla="*/ 1145963 h 943"/>
                <a:gd name="T50" fmla="*/ 677060 w 716"/>
                <a:gd name="T51" fmla="*/ 1084389 h 943"/>
                <a:gd name="T52" fmla="*/ 642339 w 716"/>
                <a:gd name="T53" fmla="*/ 1062154 h 943"/>
                <a:gd name="T54" fmla="*/ 594115 w 716"/>
                <a:gd name="T55" fmla="*/ 988607 h 943"/>
                <a:gd name="T56" fmla="*/ 555536 w 716"/>
                <a:gd name="T57" fmla="*/ 933874 h 943"/>
                <a:gd name="T58" fmla="*/ 534318 w 716"/>
                <a:gd name="T59" fmla="*/ 848355 h 943"/>
                <a:gd name="T60" fmla="*/ 461018 w 716"/>
                <a:gd name="T61" fmla="*/ 745731 h 943"/>
                <a:gd name="T62" fmla="*/ 437871 w 716"/>
                <a:gd name="T63" fmla="*/ 661922 h 943"/>
                <a:gd name="T64" fmla="*/ 412794 w 716"/>
                <a:gd name="T65" fmla="*/ 564430 h 943"/>
                <a:gd name="T66" fmla="*/ 366500 w 716"/>
                <a:gd name="T67" fmla="*/ 431019 h 943"/>
                <a:gd name="T68" fmla="*/ 391576 w 716"/>
                <a:gd name="T69" fmla="*/ 357472 h 943"/>
                <a:gd name="T70" fmla="*/ 343352 w 716"/>
                <a:gd name="T71" fmla="*/ 323264 h 943"/>
                <a:gd name="T72" fmla="*/ 283555 w 716"/>
                <a:gd name="T73" fmla="*/ 304450 h 943"/>
                <a:gd name="T74" fmla="*/ 248834 w 716"/>
                <a:gd name="T75" fmla="*/ 251428 h 943"/>
                <a:gd name="T76" fmla="*/ 235331 w 716"/>
                <a:gd name="T77" fmla="*/ 229193 h 943"/>
                <a:gd name="T78" fmla="*/ 200610 w 716"/>
                <a:gd name="T79" fmla="*/ 251428 h 943"/>
                <a:gd name="T80" fmla="*/ 106092 w 716"/>
                <a:gd name="T81" fmla="*/ 218930 h 943"/>
                <a:gd name="T82" fmla="*/ 71371 w 716"/>
                <a:gd name="T83" fmla="*/ 176170 h 943"/>
                <a:gd name="T84" fmla="*/ 23147 w 716"/>
                <a:gd name="T85" fmla="*/ 135121 h 943"/>
                <a:gd name="T86" fmla="*/ 23147 w 716"/>
                <a:gd name="T87" fmla="*/ 49601 h 9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6"/>
                <a:gd name="T133" fmla="*/ 0 h 943"/>
                <a:gd name="T134" fmla="*/ 716 w 716"/>
                <a:gd name="T135" fmla="*/ 943 h 9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6" h="943">
                  <a:moveTo>
                    <a:pt x="37" y="0"/>
                  </a:moveTo>
                  <a:lnTo>
                    <a:pt x="450" y="233"/>
                  </a:lnTo>
                  <a:lnTo>
                    <a:pt x="694" y="233"/>
                  </a:lnTo>
                  <a:lnTo>
                    <a:pt x="701" y="313"/>
                  </a:lnTo>
                  <a:lnTo>
                    <a:pt x="708" y="330"/>
                  </a:lnTo>
                  <a:lnTo>
                    <a:pt x="715" y="337"/>
                  </a:lnTo>
                  <a:lnTo>
                    <a:pt x="715" y="473"/>
                  </a:lnTo>
                  <a:lnTo>
                    <a:pt x="708" y="493"/>
                  </a:lnTo>
                  <a:lnTo>
                    <a:pt x="694" y="510"/>
                  </a:lnTo>
                  <a:lnTo>
                    <a:pt x="694" y="602"/>
                  </a:lnTo>
                  <a:lnTo>
                    <a:pt x="691" y="639"/>
                  </a:lnTo>
                  <a:lnTo>
                    <a:pt x="694" y="651"/>
                  </a:lnTo>
                  <a:lnTo>
                    <a:pt x="694" y="658"/>
                  </a:lnTo>
                  <a:lnTo>
                    <a:pt x="691" y="663"/>
                  </a:lnTo>
                  <a:lnTo>
                    <a:pt x="645" y="663"/>
                  </a:lnTo>
                  <a:lnTo>
                    <a:pt x="641" y="658"/>
                  </a:lnTo>
                  <a:lnTo>
                    <a:pt x="641" y="663"/>
                  </a:lnTo>
                  <a:lnTo>
                    <a:pt x="641" y="701"/>
                  </a:lnTo>
                  <a:lnTo>
                    <a:pt x="645" y="708"/>
                  </a:lnTo>
                  <a:lnTo>
                    <a:pt x="652" y="731"/>
                  </a:lnTo>
                  <a:lnTo>
                    <a:pt x="659" y="750"/>
                  </a:lnTo>
                  <a:lnTo>
                    <a:pt x="665" y="750"/>
                  </a:lnTo>
                  <a:lnTo>
                    <a:pt x="670" y="769"/>
                  </a:lnTo>
                  <a:lnTo>
                    <a:pt x="677" y="776"/>
                  </a:lnTo>
                  <a:lnTo>
                    <a:pt x="677" y="805"/>
                  </a:lnTo>
                  <a:lnTo>
                    <a:pt x="670" y="805"/>
                  </a:lnTo>
                  <a:lnTo>
                    <a:pt x="691" y="842"/>
                  </a:lnTo>
                  <a:lnTo>
                    <a:pt x="691" y="855"/>
                  </a:lnTo>
                  <a:lnTo>
                    <a:pt x="683" y="874"/>
                  </a:lnTo>
                  <a:lnTo>
                    <a:pt x="610" y="942"/>
                  </a:lnTo>
                  <a:lnTo>
                    <a:pt x="591" y="935"/>
                  </a:lnTo>
                  <a:lnTo>
                    <a:pt x="584" y="917"/>
                  </a:lnTo>
                  <a:lnTo>
                    <a:pt x="578" y="897"/>
                  </a:lnTo>
                  <a:lnTo>
                    <a:pt x="571" y="891"/>
                  </a:lnTo>
                  <a:lnTo>
                    <a:pt x="553" y="885"/>
                  </a:lnTo>
                  <a:lnTo>
                    <a:pt x="542" y="874"/>
                  </a:lnTo>
                  <a:lnTo>
                    <a:pt x="529" y="868"/>
                  </a:lnTo>
                  <a:lnTo>
                    <a:pt x="518" y="849"/>
                  </a:lnTo>
                  <a:lnTo>
                    <a:pt x="510" y="829"/>
                  </a:lnTo>
                  <a:lnTo>
                    <a:pt x="499" y="824"/>
                  </a:lnTo>
                  <a:lnTo>
                    <a:pt x="479" y="818"/>
                  </a:lnTo>
                  <a:lnTo>
                    <a:pt x="455" y="793"/>
                  </a:lnTo>
                  <a:lnTo>
                    <a:pt x="450" y="769"/>
                  </a:lnTo>
                  <a:lnTo>
                    <a:pt x="444" y="743"/>
                  </a:lnTo>
                  <a:lnTo>
                    <a:pt x="444" y="720"/>
                  </a:lnTo>
                  <a:lnTo>
                    <a:pt x="437" y="708"/>
                  </a:lnTo>
                  <a:lnTo>
                    <a:pt x="418" y="708"/>
                  </a:lnTo>
                  <a:lnTo>
                    <a:pt x="400" y="694"/>
                  </a:lnTo>
                  <a:lnTo>
                    <a:pt x="394" y="694"/>
                  </a:lnTo>
                  <a:lnTo>
                    <a:pt x="369" y="670"/>
                  </a:lnTo>
                  <a:lnTo>
                    <a:pt x="351" y="639"/>
                  </a:lnTo>
                  <a:lnTo>
                    <a:pt x="351" y="634"/>
                  </a:lnTo>
                  <a:lnTo>
                    <a:pt x="345" y="621"/>
                  </a:lnTo>
                  <a:lnTo>
                    <a:pt x="333" y="621"/>
                  </a:lnTo>
                  <a:lnTo>
                    <a:pt x="319" y="602"/>
                  </a:lnTo>
                  <a:lnTo>
                    <a:pt x="308" y="578"/>
                  </a:lnTo>
                  <a:lnTo>
                    <a:pt x="295" y="560"/>
                  </a:lnTo>
                  <a:lnTo>
                    <a:pt x="288" y="546"/>
                  </a:lnTo>
                  <a:lnTo>
                    <a:pt x="284" y="528"/>
                  </a:lnTo>
                  <a:lnTo>
                    <a:pt x="277" y="496"/>
                  </a:lnTo>
                  <a:lnTo>
                    <a:pt x="259" y="467"/>
                  </a:lnTo>
                  <a:lnTo>
                    <a:pt x="239" y="436"/>
                  </a:lnTo>
                  <a:lnTo>
                    <a:pt x="227" y="394"/>
                  </a:lnTo>
                  <a:lnTo>
                    <a:pt x="227" y="387"/>
                  </a:lnTo>
                  <a:lnTo>
                    <a:pt x="221" y="337"/>
                  </a:lnTo>
                  <a:lnTo>
                    <a:pt x="214" y="330"/>
                  </a:lnTo>
                  <a:lnTo>
                    <a:pt x="196" y="282"/>
                  </a:lnTo>
                  <a:lnTo>
                    <a:pt x="190" y="252"/>
                  </a:lnTo>
                  <a:lnTo>
                    <a:pt x="203" y="233"/>
                  </a:lnTo>
                  <a:lnTo>
                    <a:pt x="203" y="209"/>
                  </a:lnTo>
                  <a:lnTo>
                    <a:pt x="190" y="196"/>
                  </a:lnTo>
                  <a:lnTo>
                    <a:pt x="178" y="189"/>
                  </a:lnTo>
                  <a:lnTo>
                    <a:pt x="154" y="189"/>
                  </a:lnTo>
                  <a:lnTo>
                    <a:pt x="147" y="178"/>
                  </a:lnTo>
                  <a:lnTo>
                    <a:pt x="147" y="165"/>
                  </a:lnTo>
                  <a:lnTo>
                    <a:pt x="129" y="147"/>
                  </a:lnTo>
                  <a:lnTo>
                    <a:pt x="129" y="141"/>
                  </a:lnTo>
                  <a:lnTo>
                    <a:pt x="122" y="134"/>
                  </a:lnTo>
                  <a:lnTo>
                    <a:pt x="111" y="141"/>
                  </a:lnTo>
                  <a:lnTo>
                    <a:pt x="104" y="147"/>
                  </a:lnTo>
                  <a:lnTo>
                    <a:pt x="80" y="141"/>
                  </a:lnTo>
                  <a:lnTo>
                    <a:pt x="55" y="128"/>
                  </a:lnTo>
                  <a:lnTo>
                    <a:pt x="48" y="116"/>
                  </a:lnTo>
                  <a:lnTo>
                    <a:pt x="37" y="103"/>
                  </a:lnTo>
                  <a:lnTo>
                    <a:pt x="37" y="98"/>
                  </a:lnTo>
                  <a:lnTo>
                    <a:pt x="12" y="79"/>
                  </a:lnTo>
                  <a:lnTo>
                    <a:pt x="0" y="79"/>
                  </a:lnTo>
                  <a:lnTo>
                    <a:pt x="12" y="29"/>
                  </a:lnTo>
                  <a:lnTo>
                    <a:pt x="37"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40" name="Freeform 36"/>
            <p:cNvSpPr>
              <a:spLocks/>
            </p:cNvSpPr>
            <p:nvPr/>
          </p:nvSpPr>
          <p:spPr bwMode="auto">
            <a:xfrm>
              <a:off x="2930525" y="1570038"/>
              <a:ext cx="1360488" cy="1606550"/>
            </a:xfrm>
            <a:custGeom>
              <a:avLst/>
              <a:gdLst>
                <a:gd name="T0" fmla="*/ 262449 w 705"/>
                <a:gd name="T1" fmla="*/ 93801 h 942"/>
                <a:gd name="T2" fmla="*/ 521038 w 705"/>
                <a:gd name="T3" fmla="*/ 0 h 942"/>
                <a:gd name="T4" fmla="*/ 642613 w 705"/>
                <a:gd name="T5" fmla="*/ 30698 h 942"/>
                <a:gd name="T6" fmla="*/ 679279 w 705"/>
                <a:gd name="T7" fmla="*/ 52869 h 942"/>
                <a:gd name="T8" fmla="*/ 700507 w 705"/>
                <a:gd name="T9" fmla="*/ 104033 h 942"/>
                <a:gd name="T10" fmla="*/ 820152 w 705"/>
                <a:gd name="T11" fmla="*/ 220005 h 942"/>
                <a:gd name="T12" fmla="*/ 916641 w 705"/>
                <a:gd name="T13" fmla="*/ 281402 h 942"/>
                <a:gd name="T14" fmla="*/ 997691 w 705"/>
                <a:gd name="T15" fmla="*/ 364970 h 942"/>
                <a:gd name="T16" fmla="*/ 1036287 w 705"/>
                <a:gd name="T17" fmla="*/ 544044 h 942"/>
                <a:gd name="T18" fmla="*/ 1107688 w 705"/>
                <a:gd name="T19" fmla="*/ 584975 h 942"/>
                <a:gd name="T20" fmla="*/ 1204177 w 705"/>
                <a:gd name="T21" fmla="*/ 639550 h 942"/>
                <a:gd name="T22" fmla="*/ 1262070 w 705"/>
                <a:gd name="T23" fmla="*/ 660016 h 942"/>
                <a:gd name="T24" fmla="*/ 1358558 w 705"/>
                <a:gd name="T25" fmla="*/ 723118 h 942"/>
                <a:gd name="T26" fmla="*/ 1285227 w 705"/>
                <a:gd name="T27" fmla="*/ 839090 h 942"/>
                <a:gd name="T28" fmla="*/ 1190668 w 705"/>
                <a:gd name="T29" fmla="*/ 944829 h 942"/>
                <a:gd name="T30" fmla="*/ 1204177 w 705"/>
                <a:gd name="T31" fmla="*/ 1120492 h 942"/>
                <a:gd name="T32" fmla="*/ 1225404 w 705"/>
                <a:gd name="T33" fmla="*/ 1265457 h 942"/>
                <a:gd name="T34" fmla="*/ 1177160 w 705"/>
                <a:gd name="T35" fmla="*/ 1238169 h 942"/>
                <a:gd name="T36" fmla="*/ 1107688 w 705"/>
                <a:gd name="T37" fmla="*/ 1246697 h 942"/>
                <a:gd name="T38" fmla="*/ 1071023 w 705"/>
                <a:gd name="T39" fmla="*/ 1299566 h 942"/>
                <a:gd name="T40" fmla="*/ 1059444 w 705"/>
                <a:gd name="T41" fmla="*/ 1309799 h 942"/>
                <a:gd name="T42" fmla="*/ 1013129 w 705"/>
                <a:gd name="T43" fmla="*/ 1342203 h 942"/>
                <a:gd name="T44" fmla="*/ 974534 w 705"/>
                <a:gd name="T45" fmla="*/ 1309799 h 942"/>
                <a:gd name="T46" fmla="*/ 930149 w 705"/>
                <a:gd name="T47" fmla="*/ 1309799 h 942"/>
                <a:gd name="T48" fmla="*/ 881905 w 705"/>
                <a:gd name="T49" fmla="*/ 1299566 h 942"/>
                <a:gd name="T50" fmla="*/ 796995 w 705"/>
                <a:gd name="T51" fmla="*/ 1309799 h 942"/>
                <a:gd name="T52" fmla="*/ 725594 w 705"/>
                <a:gd name="T53" fmla="*/ 1258635 h 942"/>
                <a:gd name="T54" fmla="*/ 679279 w 705"/>
                <a:gd name="T55" fmla="*/ 1238169 h 942"/>
                <a:gd name="T56" fmla="*/ 642613 w 705"/>
                <a:gd name="T57" fmla="*/ 1238169 h 942"/>
                <a:gd name="T58" fmla="*/ 605948 w 705"/>
                <a:gd name="T59" fmla="*/ 1309799 h 942"/>
                <a:gd name="T60" fmla="*/ 571212 w 705"/>
                <a:gd name="T61" fmla="*/ 1331970 h 942"/>
                <a:gd name="T62" fmla="*/ 534546 w 705"/>
                <a:gd name="T63" fmla="*/ 1458174 h 942"/>
                <a:gd name="T64" fmla="*/ 488232 w 705"/>
                <a:gd name="T65" fmla="*/ 1507633 h 942"/>
                <a:gd name="T66" fmla="*/ 426479 w 705"/>
                <a:gd name="T67" fmla="*/ 1517866 h 942"/>
                <a:gd name="T68" fmla="*/ 405252 w 705"/>
                <a:gd name="T69" fmla="*/ 1592906 h 942"/>
                <a:gd name="T70" fmla="*/ 378235 w 705"/>
                <a:gd name="T71" fmla="*/ 1425771 h 942"/>
                <a:gd name="T72" fmla="*/ 357007 w 705"/>
                <a:gd name="T73" fmla="*/ 1374607 h 942"/>
                <a:gd name="T74" fmla="*/ 247011 w 705"/>
                <a:gd name="T75" fmla="*/ 1342203 h 942"/>
                <a:gd name="T76" fmla="*/ 225783 w 705"/>
                <a:gd name="T77" fmla="*/ 1215998 h 942"/>
                <a:gd name="T78" fmla="*/ 187188 w 705"/>
                <a:gd name="T79" fmla="*/ 1175067 h 942"/>
                <a:gd name="T80" fmla="*/ 117716 w 705"/>
                <a:gd name="T81" fmla="*/ 1152896 h 942"/>
                <a:gd name="T82" fmla="*/ 92629 w 705"/>
                <a:gd name="T83" fmla="*/ 1130725 h 942"/>
                <a:gd name="T84" fmla="*/ 69472 w 705"/>
                <a:gd name="T85" fmla="*/ 1069328 h 942"/>
                <a:gd name="T86" fmla="*/ 55963 w 705"/>
                <a:gd name="T87" fmla="*/ 1006226 h 942"/>
                <a:gd name="T88" fmla="*/ 34736 w 705"/>
                <a:gd name="T89" fmla="*/ 975527 h 942"/>
                <a:gd name="T90" fmla="*/ 9649 w 705"/>
                <a:gd name="T91" fmla="*/ 900487 h 942"/>
                <a:gd name="T92" fmla="*/ 0 w 705"/>
                <a:gd name="T93" fmla="*/ 827152 h 942"/>
                <a:gd name="T94" fmla="*/ 9649 w 705"/>
                <a:gd name="T95" fmla="*/ 827152 h 942"/>
                <a:gd name="T96" fmla="*/ 104208 w 705"/>
                <a:gd name="T97" fmla="*/ 816919 h 942"/>
                <a:gd name="T98" fmla="*/ 92629 w 705"/>
                <a:gd name="T99" fmla="*/ 786220 h 942"/>
                <a:gd name="T100" fmla="*/ 104208 w 705"/>
                <a:gd name="T101" fmla="*/ 566215 h 942"/>
                <a:gd name="T102" fmla="*/ 140873 w 705"/>
                <a:gd name="T103" fmla="*/ 501407 h 942"/>
                <a:gd name="T104" fmla="*/ 131224 w 705"/>
                <a:gd name="T105" fmla="*/ 260937 h 942"/>
                <a:gd name="T106" fmla="*/ 104208 w 705"/>
                <a:gd name="T107" fmla="*/ 93801 h 9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5"/>
                <a:gd name="T163" fmla="*/ 0 h 942"/>
                <a:gd name="T164" fmla="*/ 705 w 705"/>
                <a:gd name="T165" fmla="*/ 942 h 9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5" h="942">
                  <a:moveTo>
                    <a:pt x="54" y="55"/>
                  </a:moveTo>
                  <a:lnTo>
                    <a:pt x="136" y="55"/>
                  </a:lnTo>
                  <a:lnTo>
                    <a:pt x="136" y="0"/>
                  </a:lnTo>
                  <a:lnTo>
                    <a:pt x="270" y="0"/>
                  </a:lnTo>
                  <a:lnTo>
                    <a:pt x="308" y="18"/>
                  </a:lnTo>
                  <a:lnTo>
                    <a:pt x="333" y="18"/>
                  </a:lnTo>
                  <a:lnTo>
                    <a:pt x="338" y="24"/>
                  </a:lnTo>
                  <a:lnTo>
                    <a:pt x="352" y="31"/>
                  </a:lnTo>
                  <a:lnTo>
                    <a:pt x="352" y="42"/>
                  </a:lnTo>
                  <a:lnTo>
                    <a:pt x="363" y="61"/>
                  </a:lnTo>
                  <a:lnTo>
                    <a:pt x="401" y="85"/>
                  </a:lnTo>
                  <a:lnTo>
                    <a:pt x="425" y="129"/>
                  </a:lnTo>
                  <a:lnTo>
                    <a:pt x="450" y="159"/>
                  </a:lnTo>
                  <a:lnTo>
                    <a:pt x="475" y="165"/>
                  </a:lnTo>
                  <a:lnTo>
                    <a:pt x="505" y="198"/>
                  </a:lnTo>
                  <a:lnTo>
                    <a:pt x="517" y="214"/>
                  </a:lnTo>
                  <a:lnTo>
                    <a:pt x="530" y="282"/>
                  </a:lnTo>
                  <a:lnTo>
                    <a:pt x="537" y="319"/>
                  </a:lnTo>
                  <a:lnTo>
                    <a:pt x="555" y="332"/>
                  </a:lnTo>
                  <a:lnTo>
                    <a:pt x="574" y="343"/>
                  </a:lnTo>
                  <a:lnTo>
                    <a:pt x="599" y="368"/>
                  </a:lnTo>
                  <a:lnTo>
                    <a:pt x="624" y="375"/>
                  </a:lnTo>
                  <a:lnTo>
                    <a:pt x="648" y="387"/>
                  </a:lnTo>
                  <a:lnTo>
                    <a:pt x="654" y="387"/>
                  </a:lnTo>
                  <a:lnTo>
                    <a:pt x="654" y="399"/>
                  </a:lnTo>
                  <a:lnTo>
                    <a:pt x="704" y="424"/>
                  </a:lnTo>
                  <a:lnTo>
                    <a:pt x="704" y="435"/>
                  </a:lnTo>
                  <a:lnTo>
                    <a:pt x="666" y="492"/>
                  </a:lnTo>
                  <a:lnTo>
                    <a:pt x="635" y="534"/>
                  </a:lnTo>
                  <a:lnTo>
                    <a:pt x="617" y="554"/>
                  </a:lnTo>
                  <a:lnTo>
                    <a:pt x="610" y="572"/>
                  </a:lnTo>
                  <a:lnTo>
                    <a:pt x="624" y="657"/>
                  </a:lnTo>
                  <a:lnTo>
                    <a:pt x="635" y="726"/>
                  </a:lnTo>
                  <a:lnTo>
                    <a:pt x="635" y="742"/>
                  </a:lnTo>
                  <a:lnTo>
                    <a:pt x="624" y="742"/>
                  </a:lnTo>
                  <a:lnTo>
                    <a:pt x="610" y="726"/>
                  </a:lnTo>
                  <a:lnTo>
                    <a:pt x="580" y="726"/>
                  </a:lnTo>
                  <a:lnTo>
                    <a:pt x="574" y="731"/>
                  </a:lnTo>
                  <a:lnTo>
                    <a:pt x="562" y="742"/>
                  </a:lnTo>
                  <a:lnTo>
                    <a:pt x="555" y="762"/>
                  </a:lnTo>
                  <a:lnTo>
                    <a:pt x="549" y="762"/>
                  </a:lnTo>
                  <a:lnTo>
                    <a:pt x="549" y="768"/>
                  </a:lnTo>
                  <a:lnTo>
                    <a:pt x="537" y="787"/>
                  </a:lnTo>
                  <a:lnTo>
                    <a:pt x="525" y="787"/>
                  </a:lnTo>
                  <a:lnTo>
                    <a:pt x="512" y="787"/>
                  </a:lnTo>
                  <a:lnTo>
                    <a:pt x="505" y="768"/>
                  </a:lnTo>
                  <a:lnTo>
                    <a:pt x="493" y="762"/>
                  </a:lnTo>
                  <a:lnTo>
                    <a:pt x="482" y="768"/>
                  </a:lnTo>
                  <a:lnTo>
                    <a:pt x="469" y="768"/>
                  </a:lnTo>
                  <a:lnTo>
                    <a:pt x="457" y="762"/>
                  </a:lnTo>
                  <a:lnTo>
                    <a:pt x="437" y="768"/>
                  </a:lnTo>
                  <a:lnTo>
                    <a:pt x="413" y="768"/>
                  </a:lnTo>
                  <a:lnTo>
                    <a:pt x="407" y="749"/>
                  </a:lnTo>
                  <a:lnTo>
                    <a:pt x="376" y="738"/>
                  </a:lnTo>
                  <a:lnTo>
                    <a:pt x="357" y="719"/>
                  </a:lnTo>
                  <a:lnTo>
                    <a:pt x="352" y="726"/>
                  </a:lnTo>
                  <a:lnTo>
                    <a:pt x="333" y="731"/>
                  </a:lnTo>
                  <a:lnTo>
                    <a:pt x="333" y="726"/>
                  </a:lnTo>
                  <a:lnTo>
                    <a:pt x="320" y="738"/>
                  </a:lnTo>
                  <a:lnTo>
                    <a:pt x="314" y="768"/>
                  </a:lnTo>
                  <a:lnTo>
                    <a:pt x="302" y="775"/>
                  </a:lnTo>
                  <a:lnTo>
                    <a:pt x="296" y="781"/>
                  </a:lnTo>
                  <a:lnTo>
                    <a:pt x="283" y="811"/>
                  </a:lnTo>
                  <a:lnTo>
                    <a:pt x="277" y="855"/>
                  </a:lnTo>
                  <a:lnTo>
                    <a:pt x="265" y="879"/>
                  </a:lnTo>
                  <a:lnTo>
                    <a:pt x="253" y="884"/>
                  </a:lnTo>
                  <a:lnTo>
                    <a:pt x="221" y="884"/>
                  </a:lnTo>
                  <a:lnTo>
                    <a:pt x="221" y="890"/>
                  </a:lnTo>
                  <a:lnTo>
                    <a:pt x="216" y="941"/>
                  </a:lnTo>
                  <a:lnTo>
                    <a:pt x="210" y="934"/>
                  </a:lnTo>
                  <a:lnTo>
                    <a:pt x="210" y="848"/>
                  </a:lnTo>
                  <a:lnTo>
                    <a:pt x="196" y="836"/>
                  </a:lnTo>
                  <a:lnTo>
                    <a:pt x="185" y="817"/>
                  </a:lnTo>
                  <a:lnTo>
                    <a:pt x="185" y="806"/>
                  </a:lnTo>
                  <a:lnTo>
                    <a:pt x="141" y="792"/>
                  </a:lnTo>
                  <a:lnTo>
                    <a:pt x="128" y="787"/>
                  </a:lnTo>
                  <a:lnTo>
                    <a:pt x="122" y="731"/>
                  </a:lnTo>
                  <a:lnTo>
                    <a:pt x="117" y="713"/>
                  </a:lnTo>
                  <a:lnTo>
                    <a:pt x="110" y="713"/>
                  </a:lnTo>
                  <a:lnTo>
                    <a:pt x="97" y="689"/>
                  </a:lnTo>
                  <a:lnTo>
                    <a:pt x="68" y="682"/>
                  </a:lnTo>
                  <a:lnTo>
                    <a:pt x="61" y="676"/>
                  </a:lnTo>
                  <a:lnTo>
                    <a:pt x="48" y="676"/>
                  </a:lnTo>
                  <a:lnTo>
                    <a:pt x="48" y="663"/>
                  </a:lnTo>
                  <a:lnTo>
                    <a:pt x="29" y="627"/>
                  </a:lnTo>
                  <a:lnTo>
                    <a:pt x="36" y="627"/>
                  </a:lnTo>
                  <a:lnTo>
                    <a:pt x="36" y="596"/>
                  </a:lnTo>
                  <a:lnTo>
                    <a:pt x="29" y="590"/>
                  </a:lnTo>
                  <a:lnTo>
                    <a:pt x="24" y="572"/>
                  </a:lnTo>
                  <a:lnTo>
                    <a:pt x="18" y="572"/>
                  </a:lnTo>
                  <a:lnTo>
                    <a:pt x="11" y="554"/>
                  </a:lnTo>
                  <a:lnTo>
                    <a:pt x="5" y="528"/>
                  </a:lnTo>
                  <a:lnTo>
                    <a:pt x="0" y="522"/>
                  </a:lnTo>
                  <a:lnTo>
                    <a:pt x="0" y="485"/>
                  </a:lnTo>
                  <a:lnTo>
                    <a:pt x="0" y="479"/>
                  </a:lnTo>
                  <a:lnTo>
                    <a:pt x="5" y="485"/>
                  </a:lnTo>
                  <a:lnTo>
                    <a:pt x="48" y="485"/>
                  </a:lnTo>
                  <a:lnTo>
                    <a:pt x="54" y="479"/>
                  </a:lnTo>
                  <a:lnTo>
                    <a:pt x="54" y="473"/>
                  </a:lnTo>
                  <a:lnTo>
                    <a:pt x="48" y="461"/>
                  </a:lnTo>
                  <a:lnTo>
                    <a:pt x="54" y="424"/>
                  </a:lnTo>
                  <a:lnTo>
                    <a:pt x="54" y="332"/>
                  </a:lnTo>
                  <a:lnTo>
                    <a:pt x="68" y="313"/>
                  </a:lnTo>
                  <a:lnTo>
                    <a:pt x="73" y="294"/>
                  </a:lnTo>
                  <a:lnTo>
                    <a:pt x="73" y="159"/>
                  </a:lnTo>
                  <a:lnTo>
                    <a:pt x="68" y="153"/>
                  </a:lnTo>
                  <a:lnTo>
                    <a:pt x="61" y="134"/>
                  </a:lnTo>
                  <a:lnTo>
                    <a:pt x="54" y="5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41" name="Freeform 37"/>
            <p:cNvSpPr>
              <a:spLocks/>
            </p:cNvSpPr>
            <p:nvPr/>
          </p:nvSpPr>
          <p:spPr bwMode="auto">
            <a:xfrm>
              <a:off x="4106863" y="2071688"/>
              <a:ext cx="946150" cy="1306512"/>
            </a:xfrm>
            <a:custGeom>
              <a:avLst/>
              <a:gdLst>
                <a:gd name="T0" fmla="*/ 202334 w 491"/>
                <a:gd name="T1" fmla="*/ 208087 h 766"/>
                <a:gd name="T2" fmla="*/ 262070 w 491"/>
                <a:gd name="T3" fmla="*/ 115983 h 766"/>
                <a:gd name="T4" fmla="*/ 298683 w 491"/>
                <a:gd name="T5" fmla="*/ 42641 h 766"/>
                <a:gd name="T6" fmla="*/ 368054 w 491"/>
                <a:gd name="T7" fmla="*/ 22173 h 766"/>
                <a:gd name="T8" fmla="*/ 489454 w 491"/>
                <a:gd name="T9" fmla="*/ 0 h 766"/>
                <a:gd name="T10" fmla="*/ 583877 w 491"/>
                <a:gd name="T11" fmla="*/ 22173 h 766"/>
                <a:gd name="T12" fmla="*/ 622416 w 491"/>
                <a:gd name="T13" fmla="*/ 75048 h 766"/>
                <a:gd name="T14" fmla="*/ 703350 w 491"/>
                <a:gd name="T15" fmla="*/ 115983 h 766"/>
                <a:gd name="T16" fmla="*/ 726474 w 491"/>
                <a:gd name="T17" fmla="*/ 158624 h 766"/>
                <a:gd name="T18" fmla="*/ 788137 w 491"/>
                <a:gd name="T19" fmla="*/ 240494 h 766"/>
                <a:gd name="T20" fmla="*/ 811261 w 491"/>
                <a:gd name="T21" fmla="*/ 315541 h 766"/>
                <a:gd name="T22" fmla="*/ 869071 w 491"/>
                <a:gd name="T23" fmla="*/ 388883 h 766"/>
                <a:gd name="T24" fmla="*/ 944223 w 491"/>
                <a:gd name="T25" fmla="*/ 492927 h 766"/>
                <a:gd name="T26" fmla="*/ 905683 w 491"/>
                <a:gd name="T27" fmla="*/ 515100 h 766"/>
                <a:gd name="T28" fmla="*/ 834385 w 491"/>
                <a:gd name="T29" fmla="*/ 535568 h 766"/>
                <a:gd name="T30" fmla="*/ 788137 w 491"/>
                <a:gd name="T31" fmla="*/ 600382 h 766"/>
                <a:gd name="T32" fmla="*/ 726474 w 491"/>
                <a:gd name="T33" fmla="*/ 643022 h 766"/>
                <a:gd name="T34" fmla="*/ 753451 w 491"/>
                <a:gd name="T35" fmla="*/ 661784 h 766"/>
                <a:gd name="T36" fmla="*/ 788137 w 491"/>
                <a:gd name="T37" fmla="*/ 724892 h 766"/>
                <a:gd name="T38" fmla="*/ 788137 w 491"/>
                <a:gd name="T39" fmla="*/ 759005 h 766"/>
                <a:gd name="T40" fmla="*/ 643613 w 491"/>
                <a:gd name="T41" fmla="*/ 851109 h 766"/>
                <a:gd name="T42" fmla="*/ 668664 w 491"/>
                <a:gd name="T43" fmla="*/ 893750 h 766"/>
                <a:gd name="T44" fmla="*/ 689861 w 491"/>
                <a:gd name="T45" fmla="*/ 915923 h 766"/>
                <a:gd name="T46" fmla="*/ 738036 w 491"/>
                <a:gd name="T47" fmla="*/ 944919 h 766"/>
                <a:gd name="T48" fmla="*/ 753451 w 491"/>
                <a:gd name="T49" fmla="*/ 1042140 h 766"/>
                <a:gd name="T50" fmla="*/ 811261 w 491"/>
                <a:gd name="T51" fmla="*/ 1072841 h 766"/>
                <a:gd name="T52" fmla="*/ 894121 w 491"/>
                <a:gd name="T53" fmla="*/ 1093308 h 766"/>
                <a:gd name="T54" fmla="*/ 894121 w 491"/>
                <a:gd name="T55" fmla="*/ 1113776 h 766"/>
                <a:gd name="T56" fmla="*/ 763086 w 491"/>
                <a:gd name="T57" fmla="*/ 1125715 h 766"/>
                <a:gd name="T58" fmla="*/ 753451 w 491"/>
                <a:gd name="T59" fmla="*/ 1168356 h 766"/>
                <a:gd name="T60" fmla="*/ 738036 w 491"/>
                <a:gd name="T61" fmla="*/ 1292867 h 766"/>
                <a:gd name="T62" fmla="*/ 716839 w 491"/>
                <a:gd name="T63" fmla="*/ 1292867 h 766"/>
                <a:gd name="T64" fmla="*/ 643613 w 491"/>
                <a:gd name="T65" fmla="*/ 1262166 h 766"/>
                <a:gd name="T66" fmla="*/ 622416 w 491"/>
                <a:gd name="T67" fmla="*/ 1241698 h 766"/>
                <a:gd name="T68" fmla="*/ 574242 w 491"/>
                <a:gd name="T69" fmla="*/ 1229759 h 766"/>
                <a:gd name="T70" fmla="*/ 489454 w 491"/>
                <a:gd name="T71" fmla="*/ 1178590 h 766"/>
                <a:gd name="T72" fmla="*/ 429718 w 491"/>
                <a:gd name="T73" fmla="*/ 1158122 h 766"/>
                <a:gd name="T74" fmla="*/ 298683 w 491"/>
                <a:gd name="T75" fmla="*/ 1158122 h 766"/>
                <a:gd name="T76" fmla="*/ 237019 w 491"/>
                <a:gd name="T77" fmla="*/ 1250226 h 766"/>
                <a:gd name="T78" fmla="*/ 179210 w 491"/>
                <a:gd name="T79" fmla="*/ 1241698 h 766"/>
                <a:gd name="T80" fmla="*/ 119473 w 491"/>
                <a:gd name="T81" fmla="*/ 1158122 h 766"/>
                <a:gd name="T82" fmla="*/ 82860 w 491"/>
                <a:gd name="T83" fmla="*/ 1113776 h 766"/>
                <a:gd name="T84" fmla="*/ 82860 w 491"/>
                <a:gd name="T85" fmla="*/ 1072841 h 766"/>
                <a:gd name="T86" fmla="*/ 119473 w 491"/>
                <a:gd name="T87" fmla="*/ 1019966 h 766"/>
                <a:gd name="T88" fmla="*/ 107911 w 491"/>
                <a:gd name="T89" fmla="*/ 944919 h 766"/>
                <a:gd name="T90" fmla="*/ 131035 w 491"/>
                <a:gd name="T91" fmla="*/ 883516 h 766"/>
                <a:gd name="T92" fmla="*/ 82860 w 491"/>
                <a:gd name="T93" fmla="*/ 808468 h 766"/>
                <a:gd name="T94" fmla="*/ 46248 w 491"/>
                <a:gd name="T95" fmla="*/ 765827 h 766"/>
                <a:gd name="T96" fmla="*/ 23124 w 491"/>
                <a:gd name="T97" fmla="*/ 620849 h 766"/>
                <a:gd name="T98" fmla="*/ 11562 w 491"/>
                <a:gd name="T99" fmla="*/ 443464 h 766"/>
                <a:gd name="T100" fmla="*/ 107911 w 491"/>
                <a:gd name="T101" fmla="*/ 337715 h 766"/>
                <a:gd name="T102" fmla="*/ 179210 w 491"/>
                <a:gd name="T103" fmla="*/ 220026 h 7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1"/>
                <a:gd name="T157" fmla="*/ 0 h 766"/>
                <a:gd name="T158" fmla="*/ 491 w 491"/>
                <a:gd name="T159" fmla="*/ 766 h 7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1" h="766">
                  <a:moveTo>
                    <a:pt x="93" y="129"/>
                  </a:moveTo>
                  <a:lnTo>
                    <a:pt x="105" y="122"/>
                  </a:lnTo>
                  <a:lnTo>
                    <a:pt x="123" y="93"/>
                  </a:lnTo>
                  <a:lnTo>
                    <a:pt x="136" y="68"/>
                  </a:lnTo>
                  <a:lnTo>
                    <a:pt x="141" y="37"/>
                  </a:lnTo>
                  <a:lnTo>
                    <a:pt x="155" y="25"/>
                  </a:lnTo>
                  <a:lnTo>
                    <a:pt x="173" y="25"/>
                  </a:lnTo>
                  <a:lnTo>
                    <a:pt x="191" y="13"/>
                  </a:lnTo>
                  <a:lnTo>
                    <a:pt x="235" y="6"/>
                  </a:lnTo>
                  <a:lnTo>
                    <a:pt x="254" y="0"/>
                  </a:lnTo>
                  <a:lnTo>
                    <a:pt x="272" y="6"/>
                  </a:lnTo>
                  <a:lnTo>
                    <a:pt x="303" y="13"/>
                  </a:lnTo>
                  <a:lnTo>
                    <a:pt x="316" y="31"/>
                  </a:lnTo>
                  <a:lnTo>
                    <a:pt x="323" y="44"/>
                  </a:lnTo>
                  <a:lnTo>
                    <a:pt x="334" y="55"/>
                  </a:lnTo>
                  <a:lnTo>
                    <a:pt x="365" y="68"/>
                  </a:lnTo>
                  <a:lnTo>
                    <a:pt x="372" y="80"/>
                  </a:lnTo>
                  <a:lnTo>
                    <a:pt x="377" y="93"/>
                  </a:lnTo>
                  <a:lnTo>
                    <a:pt x="391" y="112"/>
                  </a:lnTo>
                  <a:lnTo>
                    <a:pt x="409" y="141"/>
                  </a:lnTo>
                  <a:lnTo>
                    <a:pt x="415" y="166"/>
                  </a:lnTo>
                  <a:lnTo>
                    <a:pt x="421" y="185"/>
                  </a:lnTo>
                  <a:lnTo>
                    <a:pt x="440" y="211"/>
                  </a:lnTo>
                  <a:lnTo>
                    <a:pt x="451" y="228"/>
                  </a:lnTo>
                  <a:lnTo>
                    <a:pt x="476" y="253"/>
                  </a:lnTo>
                  <a:lnTo>
                    <a:pt x="490" y="289"/>
                  </a:lnTo>
                  <a:lnTo>
                    <a:pt x="476" y="296"/>
                  </a:lnTo>
                  <a:lnTo>
                    <a:pt x="470" y="302"/>
                  </a:lnTo>
                  <a:lnTo>
                    <a:pt x="451" y="302"/>
                  </a:lnTo>
                  <a:lnTo>
                    <a:pt x="433" y="314"/>
                  </a:lnTo>
                  <a:lnTo>
                    <a:pt x="427" y="327"/>
                  </a:lnTo>
                  <a:lnTo>
                    <a:pt x="409" y="352"/>
                  </a:lnTo>
                  <a:lnTo>
                    <a:pt x="402" y="352"/>
                  </a:lnTo>
                  <a:lnTo>
                    <a:pt x="377" y="377"/>
                  </a:lnTo>
                  <a:lnTo>
                    <a:pt x="383" y="382"/>
                  </a:lnTo>
                  <a:lnTo>
                    <a:pt x="391" y="388"/>
                  </a:lnTo>
                  <a:lnTo>
                    <a:pt x="409" y="395"/>
                  </a:lnTo>
                  <a:lnTo>
                    <a:pt x="409" y="425"/>
                  </a:lnTo>
                  <a:lnTo>
                    <a:pt x="409" y="438"/>
                  </a:lnTo>
                  <a:lnTo>
                    <a:pt x="409" y="445"/>
                  </a:lnTo>
                  <a:lnTo>
                    <a:pt x="341" y="487"/>
                  </a:lnTo>
                  <a:lnTo>
                    <a:pt x="334" y="499"/>
                  </a:lnTo>
                  <a:lnTo>
                    <a:pt x="341" y="512"/>
                  </a:lnTo>
                  <a:lnTo>
                    <a:pt x="347" y="524"/>
                  </a:lnTo>
                  <a:lnTo>
                    <a:pt x="352" y="531"/>
                  </a:lnTo>
                  <a:lnTo>
                    <a:pt x="358" y="537"/>
                  </a:lnTo>
                  <a:lnTo>
                    <a:pt x="383" y="544"/>
                  </a:lnTo>
                  <a:lnTo>
                    <a:pt x="383" y="554"/>
                  </a:lnTo>
                  <a:lnTo>
                    <a:pt x="383" y="586"/>
                  </a:lnTo>
                  <a:lnTo>
                    <a:pt x="391" y="611"/>
                  </a:lnTo>
                  <a:lnTo>
                    <a:pt x="402" y="615"/>
                  </a:lnTo>
                  <a:lnTo>
                    <a:pt x="421" y="629"/>
                  </a:lnTo>
                  <a:lnTo>
                    <a:pt x="427" y="629"/>
                  </a:lnTo>
                  <a:lnTo>
                    <a:pt x="464" y="641"/>
                  </a:lnTo>
                  <a:lnTo>
                    <a:pt x="464" y="647"/>
                  </a:lnTo>
                  <a:lnTo>
                    <a:pt x="464" y="653"/>
                  </a:lnTo>
                  <a:lnTo>
                    <a:pt x="446" y="660"/>
                  </a:lnTo>
                  <a:lnTo>
                    <a:pt x="396" y="660"/>
                  </a:lnTo>
                  <a:lnTo>
                    <a:pt x="391" y="665"/>
                  </a:lnTo>
                  <a:lnTo>
                    <a:pt x="391" y="685"/>
                  </a:lnTo>
                  <a:lnTo>
                    <a:pt x="383" y="752"/>
                  </a:lnTo>
                  <a:lnTo>
                    <a:pt x="383" y="758"/>
                  </a:lnTo>
                  <a:lnTo>
                    <a:pt x="383" y="765"/>
                  </a:lnTo>
                  <a:lnTo>
                    <a:pt x="372" y="758"/>
                  </a:lnTo>
                  <a:lnTo>
                    <a:pt x="352" y="765"/>
                  </a:lnTo>
                  <a:lnTo>
                    <a:pt x="334" y="740"/>
                  </a:lnTo>
                  <a:lnTo>
                    <a:pt x="327" y="733"/>
                  </a:lnTo>
                  <a:lnTo>
                    <a:pt x="323" y="728"/>
                  </a:lnTo>
                  <a:lnTo>
                    <a:pt x="303" y="733"/>
                  </a:lnTo>
                  <a:lnTo>
                    <a:pt x="298" y="721"/>
                  </a:lnTo>
                  <a:lnTo>
                    <a:pt x="272" y="710"/>
                  </a:lnTo>
                  <a:lnTo>
                    <a:pt x="254" y="691"/>
                  </a:lnTo>
                  <a:lnTo>
                    <a:pt x="248" y="691"/>
                  </a:lnTo>
                  <a:lnTo>
                    <a:pt x="223" y="679"/>
                  </a:lnTo>
                  <a:lnTo>
                    <a:pt x="185" y="665"/>
                  </a:lnTo>
                  <a:lnTo>
                    <a:pt x="155" y="679"/>
                  </a:lnTo>
                  <a:lnTo>
                    <a:pt x="141" y="685"/>
                  </a:lnTo>
                  <a:lnTo>
                    <a:pt x="123" y="733"/>
                  </a:lnTo>
                  <a:lnTo>
                    <a:pt x="111" y="733"/>
                  </a:lnTo>
                  <a:lnTo>
                    <a:pt x="93" y="728"/>
                  </a:lnTo>
                  <a:lnTo>
                    <a:pt x="74" y="710"/>
                  </a:lnTo>
                  <a:lnTo>
                    <a:pt x="62" y="679"/>
                  </a:lnTo>
                  <a:lnTo>
                    <a:pt x="48" y="665"/>
                  </a:lnTo>
                  <a:lnTo>
                    <a:pt x="43" y="653"/>
                  </a:lnTo>
                  <a:lnTo>
                    <a:pt x="43" y="641"/>
                  </a:lnTo>
                  <a:lnTo>
                    <a:pt x="43" y="629"/>
                  </a:lnTo>
                  <a:lnTo>
                    <a:pt x="43" y="622"/>
                  </a:lnTo>
                  <a:lnTo>
                    <a:pt x="62" y="598"/>
                  </a:lnTo>
                  <a:lnTo>
                    <a:pt x="62" y="592"/>
                  </a:lnTo>
                  <a:lnTo>
                    <a:pt x="56" y="554"/>
                  </a:lnTo>
                  <a:lnTo>
                    <a:pt x="62" y="544"/>
                  </a:lnTo>
                  <a:lnTo>
                    <a:pt x="68" y="518"/>
                  </a:lnTo>
                  <a:lnTo>
                    <a:pt x="56" y="494"/>
                  </a:lnTo>
                  <a:lnTo>
                    <a:pt x="43" y="474"/>
                  </a:lnTo>
                  <a:lnTo>
                    <a:pt x="37" y="468"/>
                  </a:lnTo>
                  <a:lnTo>
                    <a:pt x="24" y="449"/>
                  </a:lnTo>
                  <a:lnTo>
                    <a:pt x="24" y="432"/>
                  </a:lnTo>
                  <a:lnTo>
                    <a:pt x="12" y="364"/>
                  </a:lnTo>
                  <a:lnTo>
                    <a:pt x="0" y="278"/>
                  </a:lnTo>
                  <a:lnTo>
                    <a:pt x="6" y="260"/>
                  </a:lnTo>
                  <a:lnTo>
                    <a:pt x="24" y="247"/>
                  </a:lnTo>
                  <a:lnTo>
                    <a:pt x="56" y="198"/>
                  </a:lnTo>
                  <a:lnTo>
                    <a:pt x="93" y="141"/>
                  </a:lnTo>
                  <a:lnTo>
                    <a:pt x="93" y="129"/>
                  </a:lnTo>
                </a:path>
              </a:pathLst>
            </a:custGeom>
            <a:solidFill>
              <a:srgbClr val="FFFF00"/>
            </a:solidFill>
            <a:ln w="12700" cap="rnd">
              <a:solidFill>
                <a:schemeClr val="tx1"/>
              </a:solidFill>
              <a:round/>
              <a:headEnd type="none" w="sm" len="sm"/>
              <a:tailEnd type="none" w="sm" len="sm"/>
            </a:ln>
          </p:spPr>
          <p:txBody>
            <a:bodyPr/>
            <a:lstStyle/>
            <a:p>
              <a:endParaRPr lang="es-MX"/>
            </a:p>
          </p:txBody>
        </p:sp>
        <p:sp>
          <p:nvSpPr>
            <p:cNvPr id="242" name="Freeform 38"/>
            <p:cNvSpPr>
              <a:spLocks/>
            </p:cNvSpPr>
            <p:nvPr/>
          </p:nvSpPr>
          <p:spPr bwMode="auto">
            <a:xfrm>
              <a:off x="4749800" y="2565400"/>
              <a:ext cx="639763" cy="1138238"/>
            </a:xfrm>
            <a:custGeom>
              <a:avLst/>
              <a:gdLst>
                <a:gd name="T0" fmla="*/ 139828 w 334"/>
                <a:gd name="T1" fmla="*/ 181161 h 666"/>
                <a:gd name="T2" fmla="*/ 91942 w 334"/>
                <a:gd name="T3" fmla="*/ 170907 h 666"/>
                <a:gd name="T4" fmla="*/ 80449 w 334"/>
                <a:gd name="T5" fmla="*/ 138434 h 666"/>
                <a:gd name="T6" fmla="*/ 176222 w 334"/>
                <a:gd name="T7" fmla="*/ 71781 h 666"/>
                <a:gd name="T8" fmla="*/ 187715 w 334"/>
                <a:gd name="T9" fmla="*/ 42727 h 666"/>
                <a:gd name="T10" fmla="*/ 260502 w 334"/>
                <a:gd name="T11" fmla="*/ 22218 h 666"/>
                <a:gd name="T12" fmla="*/ 317966 w 334"/>
                <a:gd name="T13" fmla="*/ 22218 h 666"/>
                <a:gd name="T14" fmla="*/ 283488 w 334"/>
                <a:gd name="T15" fmla="*/ 71781 h 666"/>
                <a:gd name="T16" fmla="*/ 329459 w 334"/>
                <a:gd name="T17" fmla="*/ 126471 h 666"/>
                <a:gd name="T18" fmla="*/ 329459 w 334"/>
                <a:gd name="T19" fmla="*/ 193124 h 666"/>
                <a:gd name="T20" fmla="*/ 352444 w 334"/>
                <a:gd name="T21" fmla="*/ 211924 h 666"/>
                <a:gd name="T22" fmla="*/ 352444 w 334"/>
                <a:gd name="T23" fmla="*/ 254651 h 666"/>
                <a:gd name="T24" fmla="*/ 388838 w 334"/>
                <a:gd name="T25" fmla="*/ 275160 h 666"/>
                <a:gd name="T26" fmla="*/ 409908 w 334"/>
                <a:gd name="T27" fmla="*/ 317886 h 666"/>
                <a:gd name="T28" fmla="*/ 448217 w 334"/>
                <a:gd name="T29" fmla="*/ 381122 h 666"/>
                <a:gd name="T30" fmla="*/ 484611 w 334"/>
                <a:gd name="T31" fmla="*/ 401630 h 666"/>
                <a:gd name="T32" fmla="*/ 519089 w 334"/>
                <a:gd name="T33" fmla="*/ 413594 h 666"/>
                <a:gd name="T34" fmla="*/ 599538 w 334"/>
                <a:gd name="T35" fmla="*/ 413594 h 666"/>
                <a:gd name="T36" fmla="*/ 614862 w 334"/>
                <a:gd name="T37" fmla="*/ 552028 h 666"/>
                <a:gd name="T38" fmla="*/ 637848 w 334"/>
                <a:gd name="T39" fmla="*/ 572537 h 666"/>
                <a:gd name="T40" fmla="*/ 496104 w 334"/>
                <a:gd name="T41" fmla="*/ 646027 h 666"/>
                <a:gd name="T42" fmla="*/ 471203 w 334"/>
                <a:gd name="T43" fmla="*/ 688754 h 666"/>
                <a:gd name="T44" fmla="*/ 484611 w 334"/>
                <a:gd name="T45" fmla="*/ 733189 h 666"/>
                <a:gd name="T46" fmla="*/ 438640 w 334"/>
                <a:gd name="T47" fmla="*/ 755407 h 666"/>
                <a:gd name="T48" fmla="*/ 363937 w 334"/>
                <a:gd name="T49" fmla="*/ 794716 h 666"/>
                <a:gd name="T50" fmla="*/ 342867 w 334"/>
                <a:gd name="T51" fmla="*/ 839151 h 666"/>
                <a:gd name="T52" fmla="*/ 363937 w 334"/>
                <a:gd name="T53" fmla="*/ 849406 h 666"/>
                <a:gd name="T54" fmla="*/ 352444 w 334"/>
                <a:gd name="T55" fmla="*/ 912641 h 666"/>
                <a:gd name="T56" fmla="*/ 400331 w 334"/>
                <a:gd name="T57" fmla="*/ 943405 h 666"/>
                <a:gd name="T58" fmla="*/ 363937 w 334"/>
                <a:gd name="T59" fmla="*/ 987840 h 666"/>
                <a:gd name="T60" fmla="*/ 329459 w 334"/>
                <a:gd name="T61" fmla="*/ 1020312 h 666"/>
                <a:gd name="T62" fmla="*/ 317966 w 334"/>
                <a:gd name="T63" fmla="*/ 1071584 h 666"/>
                <a:gd name="T64" fmla="*/ 247094 w 334"/>
                <a:gd name="T65" fmla="*/ 1092093 h 666"/>
                <a:gd name="T66" fmla="*/ 212616 w 334"/>
                <a:gd name="T67" fmla="*/ 1136529 h 666"/>
                <a:gd name="T68" fmla="*/ 187715 w 334"/>
                <a:gd name="T69" fmla="*/ 1136529 h 666"/>
                <a:gd name="T70" fmla="*/ 176222 w 334"/>
                <a:gd name="T71" fmla="*/ 1042530 h 666"/>
                <a:gd name="T72" fmla="*/ 153237 w 334"/>
                <a:gd name="T73" fmla="*/ 987840 h 666"/>
                <a:gd name="T74" fmla="*/ 139828 w 334"/>
                <a:gd name="T75" fmla="*/ 955368 h 666"/>
                <a:gd name="T76" fmla="*/ 130251 w 334"/>
                <a:gd name="T77" fmla="*/ 881878 h 666"/>
                <a:gd name="T78" fmla="*/ 91942 w 334"/>
                <a:gd name="T79" fmla="*/ 827188 h 666"/>
                <a:gd name="T80" fmla="*/ 107266 w 334"/>
                <a:gd name="T81" fmla="*/ 700717 h 666"/>
                <a:gd name="T82" fmla="*/ 107266 w 334"/>
                <a:gd name="T83" fmla="*/ 646027 h 666"/>
                <a:gd name="T84" fmla="*/ 187715 w 334"/>
                <a:gd name="T85" fmla="*/ 646027 h 666"/>
                <a:gd name="T86" fmla="*/ 233686 w 334"/>
                <a:gd name="T87" fmla="*/ 625518 h 666"/>
                <a:gd name="T88" fmla="*/ 247094 w 334"/>
                <a:gd name="T89" fmla="*/ 605009 h 666"/>
                <a:gd name="T90" fmla="*/ 107266 w 334"/>
                <a:gd name="T91" fmla="*/ 552028 h 666"/>
                <a:gd name="T92" fmla="*/ 91942 w 334"/>
                <a:gd name="T93" fmla="*/ 456321 h 666"/>
                <a:gd name="T94" fmla="*/ 45971 w 334"/>
                <a:gd name="T95" fmla="*/ 425557 h 666"/>
                <a:gd name="T96" fmla="*/ 11493 w 334"/>
                <a:gd name="T97" fmla="*/ 341813 h 6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4"/>
                <a:gd name="T148" fmla="*/ 0 h 666"/>
                <a:gd name="T149" fmla="*/ 334 w 334"/>
                <a:gd name="T150" fmla="*/ 666 h 6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4" h="666">
                  <a:moveTo>
                    <a:pt x="73" y="155"/>
                  </a:moveTo>
                  <a:lnTo>
                    <a:pt x="73" y="106"/>
                  </a:lnTo>
                  <a:lnTo>
                    <a:pt x="62" y="100"/>
                  </a:lnTo>
                  <a:lnTo>
                    <a:pt x="48" y="100"/>
                  </a:lnTo>
                  <a:lnTo>
                    <a:pt x="42" y="93"/>
                  </a:lnTo>
                  <a:lnTo>
                    <a:pt x="42" y="81"/>
                  </a:lnTo>
                  <a:lnTo>
                    <a:pt x="68" y="62"/>
                  </a:lnTo>
                  <a:lnTo>
                    <a:pt x="92" y="42"/>
                  </a:lnTo>
                  <a:lnTo>
                    <a:pt x="98" y="38"/>
                  </a:lnTo>
                  <a:lnTo>
                    <a:pt x="98" y="25"/>
                  </a:lnTo>
                  <a:lnTo>
                    <a:pt x="111" y="13"/>
                  </a:lnTo>
                  <a:lnTo>
                    <a:pt x="136" y="13"/>
                  </a:lnTo>
                  <a:lnTo>
                    <a:pt x="154" y="0"/>
                  </a:lnTo>
                  <a:lnTo>
                    <a:pt x="166" y="13"/>
                  </a:lnTo>
                  <a:lnTo>
                    <a:pt x="148" y="32"/>
                  </a:lnTo>
                  <a:lnTo>
                    <a:pt x="148" y="42"/>
                  </a:lnTo>
                  <a:lnTo>
                    <a:pt x="166" y="55"/>
                  </a:lnTo>
                  <a:lnTo>
                    <a:pt x="172" y="74"/>
                  </a:lnTo>
                  <a:lnTo>
                    <a:pt x="179" y="106"/>
                  </a:lnTo>
                  <a:lnTo>
                    <a:pt x="172" y="113"/>
                  </a:lnTo>
                  <a:lnTo>
                    <a:pt x="172" y="117"/>
                  </a:lnTo>
                  <a:lnTo>
                    <a:pt x="184" y="124"/>
                  </a:lnTo>
                  <a:lnTo>
                    <a:pt x="184" y="130"/>
                  </a:lnTo>
                  <a:lnTo>
                    <a:pt x="184" y="149"/>
                  </a:lnTo>
                  <a:lnTo>
                    <a:pt x="197" y="155"/>
                  </a:lnTo>
                  <a:lnTo>
                    <a:pt x="203" y="161"/>
                  </a:lnTo>
                  <a:lnTo>
                    <a:pt x="214" y="174"/>
                  </a:lnTo>
                  <a:lnTo>
                    <a:pt x="214" y="186"/>
                  </a:lnTo>
                  <a:lnTo>
                    <a:pt x="221" y="186"/>
                  </a:lnTo>
                  <a:lnTo>
                    <a:pt x="234" y="223"/>
                  </a:lnTo>
                  <a:lnTo>
                    <a:pt x="234" y="230"/>
                  </a:lnTo>
                  <a:lnTo>
                    <a:pt x="253" y="235"/>
                  </a:lnTo>
                  <a:lnTo>
                    <a:pt x="259" y="242"/>
                  </a:lnTo>
                  <a:lnTo>
                    <a:pt x="271" y="242"/>
                  </a:lnTo>
                  <a:lnTo>
                    <a:pt x="289" y="242"/>
                  </a:lnTo>
                  <a:lnTo>
                    <a:pt x="313" y="242"/>
                  </a:lnTo>
                  <a:lnTo>
                    <a:pt x="313" y="316"/>
                  </a:lnTo>
                  <a:lnTo>
                    <a:pt x="321" y="323"/>
                  </a:lnTo>
                  <a:lnTo>
                    <a:pt x="333" y="323"/>
                  </a:lnTo>
                  <a:lnTo>
                    <a:pt x="333" y="335"/>
                  </a:lnTo>
                  <a:lnTo>
                    <a:pt x="295" y="372"/>
                  </a:lnTo>
                  <a:lnTo>
                    <a:pt x="259" y="378"/>
                  </a:lnTo>
                  <a:lnTo>
                    <a:pt x="253" y="391"/>
                  </a:lnTo>
                  <a:lnTo>
                    <a:pt x="246" y="403"/>
                  </a:lnTo>
                  <a:lnTo>
                    <a:pt x="253" y="423"/>
                  </a:lnTo>
                  <a:lnTo>
                    <a:pt x="253" y="429"/>
                  </a:lnTo>
                  <a:lnTo>
                    <a:pt x="246" y="435"/>
                  </a:lnTo>
                  <a:lnTo>
                    <a:pt x="229" y="442"/>
                  </a:lnTo>
                  <a:lnTo>
                    <a:pt x="203" y="460"/>
                  </a:lnTo>
                  <a:lnTo>
                    <a:pt x="190" y="465"/>
                  </a:lnTo>
                  <a:lnTo>
                    <a:pt x="179" y="484"/>
                  </a:lnTo>
                  <a:lnTo>
                    <a:pt x="179" y="491"/>
                  </a:lnTo>
                  <a:lnTo>
                    <a:pt x="190" y="491"/>
                  </a:lnTo>
                  <a:lnTo>
                    <a:pt x="190" y="497"/>
                  </a:lnTo>
                  <a:lnTo>
                    <a:pt x="184" y="529"/>
                  </a:lnTo>
                  <a:lnTo>
                    <a:pt x="184" y="534"/>
                  </a:lnTo>
                  <a:lnTo>
                    <a:pt x="203" y="546"/>
                  </a:lnTo>
                  <a:lnTo>
                    <a:pt x="209" y="552"/>
                  </a:lnTo>
                  <a:lnTo>
                    <a:pt x="203" y="578"/>
                  </a:lnTo>
                  <a:lnTo>
                    <a:pt x="190" y="578"/>
                  </a:lnTo>
                  <a:lnTo>
                    <a:pt x="179" y="584"/>
                  </a:lnTo>
                  <a:lnTo>
                    <a:pt x="172" y="597"/>
                  </a:lnTo>
                  <a:lnTo>
                    <a:pt x="166" y="614"/>
                  </a:lnTo>
                  <a:lnTo>
                    <a:pt x="166" y="627"/>
                  </a:lnTo>
                  <a:lnTo>
                    <a:pt x="136" y="633"/>
                  </a:lnTo>
                  <a:lnTo>
                    <a:pt x="129" y="639"/>
                  </a:lnTo>
                  <a:lnTo>
                    <a:pt x="129" y="659"/>
                  </a:lnTo>
                  <a:lnTo>
                    <a:pt x="111" y="665"/>
                  </a:lnTo>
                  <a:lnTo>
                    <a:pt x="104" y="665"/>
                  </a:lnTo>
                  <a:lnTo>
                    <a:pt x="98" y="665"/>
                  </a:lnTo>
                  <a:lnTo>
                    <a:pt x="92" y="652"/>
                  </a:lnTo>
                  <a:lnTo>
                    <a:pt x="92" y="610"/>
                  </a:lnTo>
                  <a:lnTo>
                    <a:pt x="87" y="578"/>
                  </a:lnTo>
                  <a:lnTo>
                    <a:pt x="80" y="578"/>
                  </a:lnTo>
                  <a:lnTo>
                    <a:pt x="80" y="571"/>
                  </a:lnTo>
                  <a:lnTo>
                    <a:pt x="73" y="559"/>
                  </a:lnTo>
                  <a:lnTo>
                    <a:pt x="73" y="541"/>
                  </a:lnTo>
                  <a:lnTo>
                    <a:pt x="68" y="516"/>
                  </a:lnTo>
                  <a:lnTo>
                    <a:pt x="56" y="491"/>
                  </a:lnTo>
                  <a:lnTo>
                    <a:pt x="48" y="484"/>
                  </a:lnTo>
                  <a:lnTo>
                    <a:pt x="48" y="460"/>
                  </a:lnTo>
                  <a:lnTo>
                    <a:pt x="56" y="410"/>
                  </a:lnTo>
                  <a:lnTo>
                    <a:pt x="56" y="391"/>
                  </a:lnTo>
                  <a:lnTo>
                    <a:pt x="56" y="378"/>
                  </a:lnTo>
                  <a:lnTo>
                    <a:pt x="62" y="372"/>
                  </a:lnTo>
                  <a:lnTo>
                    <a:pt x="98" y="378"/>
                  </a:lnTo>
                  <a:lnTo>
                    <a:pt x="117" y="372"/>
                  </a:lnTo>
                  <a:lnTo>
                    <a:pt x="122" y="366"/>
                  </a:lnTo>
                  <a:lnTo>
                    <a:pt x="129" y="361"/>
                  </a:lnTo>
                  <a:lnTo>
                    <a:pt x="129" y="354"/>
                  </a:lnTo>
                  <a:lnTo>
                    <a:pt x="87" y="342"/>
                  </a:lnTo>
                  <a:lnTo>
                    <a:pt x="56" y="323"/>
                  </a:lnTo>
                  <a:lnTo>
                    <a:pt x="48" y="298"/>
                  </a:lnTo>
                  <a:lnTo>
                    <a:pt x="48" y="267"/>
                  </a:lnTo>
                  <a:lnTo>
                    <a:pt x="42" y="255"/>
                  </a:lnTo>
                  <a:lnTo>
                    <a:pt x="24" y="249"/>
                  </a:lnTo>
                  <a:lnTo>
                    <a:pt x="0" y="210"/>
                  </a:lnTo>
                  <a:lnTo>
                    <a:pt x="6" y="200"/>
                  </a:lnTo>
                  <a:lnTo>
                    <a:pt x="73" y="155"/>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grpSp>
      <p:sp>
        <p:nvSpPr>
          <p:cNvPr id="87" name="Text Box 56"/>
          <p:cNvSpPr txBox="1">
            <a:spLocks noChangeArrowheads="1"/>
          </p:cNvSpPr>
          <p:nvPr/>
        </p:nvSpPr>
        <p:spPr bwMode="auto">
          <a:xfrm>
            <a:off x="6667594" y="4227297"/>
            <a:ext cx="2691005" cy="415498"/>
          </a:xfrm>
          <a:prstGeom prst="rect">
            <a:avLst/>
          </a:prstGeom>
          <a:noFill/>
          <a:ln w="9525">
            <a:noFill/>
            <a:miter lim="800000"/>
            <a:headEnd/>
            <a:tailEnd/>
          </a:ln>
        </p:spPr>
        <p:txBody>
          <a:bodyPr wrap="square">
            <a:spAutoFit/>
          </a:bodyPr>
          <a:lstStyle/>
          <a:p>
            <a:pPr algn="ctr">
              <a:lnSpc>
                <a:spcPct val="50000"/>
              </a:lnSpc>
              <a:spcBef>
                <a:spcPct val="50000"/>
              </a:spcBef>
            </a:pPr>
            <a:r>
              <a:rPr lang="es-MX" sz="1400" b="1" dirty="0" smtClean="0">
                <a:solidFill>
                  <a:schemeClr val="bg1"/>
                </a:solidFill>
                <a:latin typeface="Calibri" pitchFamily="34" charset="0"/>
              </a:rPr>
              <a:t>Mujeres </a:t>
            </a:r>
            <a:r>
              <a:rPr lang="es-MX" sz="1400" b="1" dirty="0">
                <a:solidFill>
                  <a:schemeClr val="bg1"/>
                </a:solidFill>
                <a:latin typeface="Calibri" pitchFamily="34" charset="0"/>
              </a:rPr>
              <a:t>Nacional = </a:t>
            </a:r>
            <a:r>
              <a:rPr lang="es-MX" sz="1400" b="1" dirty="0" smtClean="0">
                <a:solidFill>
                  <a:schemeClr val="bg1"/>
                </a:solidFill>
                <a:latin typeface="Calibri" pitchFamily="34" charset="0"/>
              </a:rPr>
              <a:t>15.9%</a:t>
            </a:r>
            <a:endParaRPr lang="es-MX" sz="1400" b="1" dirty="0">
              <a:solidFill>
                <a:schemeClr val="bg1"/>
              </a:solidFill>
              <a:latin typeface="Calibri" pitchFamily="34" charset="0"/>
            </a:endParaRPr>
          </a:p>
          <a:p>
            <a:pPr algn="ctr">
              <a:lnSpc>
                <a:spcPct val="50000"/>
              </a:lnSpc>
              <a:spcBef>
                <a:spcPct val="50000"/>
              </a:spcBef>
            </a:pPr>
            <a:r>
              <a:rPr lang="es-MX" sz="1400" b="1" dirty="0" smtClean="0">
                <a:solidFill>
                  <a:schemeClr val="bg1"/>
                </a:solidFill>
                <a:latin typeface="Calibri" pitchFamily="34" charset="0"/>
              </a:rPr>
              <a:t> IC 95% 15.242-16.500</a:t>
            </a:r>
            <a:endParaRPr lang="es-ES" sz="1400" b="1" dirty="0">
              <a:solidFill>
                <a:schemeClr val="bg1"/>
              </a:solidFill>
              <a:latin typeface="Calibri" pitchFamily="34" charset="0"/>
            </a:endParaRPr>
          </a:p>
        </p:txBody>
      </p:sp>
      <p:sp>
        <p:nvSpPr>
          <p:cNvPr id="132" name="Rectangle 2"/>
          <p:cNvSpPr>
            <a:spLocks noChangeArrowheads="1"/>
          </p:cNvSpPr>
          <p:nvPr/>
        </p:nvSpPr>
        <p:spPr bwMode="auto">
          <a:xfrm>
            <a:off x="700403" y="61053"/>
            <a:ext cx="8624125" cy="991683"/>
          </a:xfrm>
          <a:prstGeom prst="rect">
            <a:avLst/>
          </a:prstGeom>
          <a:noFill/>
          <a:ln w="9525">
            <a:noFill/>
            <a:miter lim="800000"/>
            <a:headEnd/>
            <a:tailEnd/>
          </a:ln>
        </p:spPr>
        <p:txBody>
          <a:bodyPr wrap="square" lIns="92075" tIns="46038" rIns="92075" bIns="46038">
            <a:spAutoFit/>
          </a:bodyPr>
          <a:lstStyle/>
          <a:p>
            <a:pPr algn="ctr" defTabSz="762000" eaLnBrk="0" hangingPunct="0">
              <a:lnSpc>
                <a:spcPct val="80000"/>
              </a:lnSpc>
            </a:pPr>
            <a:r>
              <a:rPr lang="es-ES_tradnl" sz="2400" b="1" dirty="0">
                <a:solidFill>
                  <a:schemeClr val="bg1"/>
                </a:solidFill>
                <a:latin typeface="+mn-lt"/>
              </a:rPr>
              <a:t>Consumo </a:t>
            </a:r>
            <a:r>
              <a:rPr lang="es-ES_tradnl" sz="2400" b="1" dirty="0" smtClean="0">
                <a:solidFill>
                  <a:schemeClr val="bg1"/>
                </a:solidFill>
                <a:latin typeface="+mn-lt"/>
              </a:rPr>
              <a:t>de Cualquier </a:t>
            </a:r>
            <a:r>
              <a:rPr lang="es-ES_tradnl" sz="2400" b="1" dirty="0">
                <a:solidFill>
                  <a:schemeClr val="bg1"/>
                </a:solidFill>
                <a:latin typeface="+mn-lt"/>
              </a:rPr>
              <a:t>D</a:t>
            </a:r>
            <a:r>
              <a:rPr lang="es-ES_tradnl" sz="2400" b="1" dirty="0" smtClean="0">
                <a:solidFill>
                  <a:schemeClr val="bg1"/>
                </a:solidFill>
                <a:latin typeface="+mn-lt"/>
              </a:rPr>
              <a:t>roga Alguna Vez en Estudiantes de </a:t>
            </a:r>
          </a:p>
          <a:p>
            <a:pPr algn="ctr" defTabSz="762000" eaLnBrk="0" hangingPunct="0">
              <a:lnSpc>
                <a:spcPct val="80000"/>
              </a:lnSpc>
            </a:pPr>
            <a:r>
              <a:rPr lang="es-ES_tradnl" sz="2400" b="1" dirty="0" smtClean="0">
                <a:solidFill>
                  <a:schemeClr val="bg1"/>
                </a:solidFill>
                <a:latin typeface="+mn-lt"/>
              </a:rPr>
              <a:t>Secundaria y Bachillerato </a:t>
            </a:r>
            <a:r>
              <a:rPr lang="es-ES_tradnl" sz="2400" b="1" dirty="0" smtClean="0">
                <a:solidFill>
                  <a:schemeClr val="bg1"/>
                </a:solidFill>
              </a:rPr>
              <a:t>a Nivel Nacional</a:t>
            </a:r>
            <a:r>
              <a:rPr lang="es-ES_tradnl" sz="2400" b="1" dirty="0" smtClean="0">
                <a:solidFill>
                  <a:schemeClr val="bg1"/>
                </a:solidFill>
                <a:latin typeface="+mn-lt"/>
              </a:rPr>
              <a:t> </a:t>
            </a:r>
            <a:r>
              <a:rPr lang="es-ES_tradnl" sz="2400" b="1" dirty="0">
                <a:solidFill>
                  <a:schemeClr val="bg1"/>
                </a:solidFill>
              </a:rPr>
              <a:t>S</a:t>
            </a:r>
            <a:r>
              <a:rPr lang="es-ES_tradnl" sz="2400" b="1" dirty="0" smtClean="0">
                <a:solidFill>
                  <a:schemeClr val="bg1"/>
                </a:solidFill>
                <a:latin typeface="+mn-lt"/>
              </a:rPr>
              <a:t>egún Sexo</a:t>
            </a:r>
          </a:p>
          <a:p>
            <a:pPr algn="ctr" defTabSz="762000" eaLnBrk="0" hangingPunct="0">
              <a:lnSpc>
                <a:spcPct val="80000"/>
              </a:lnSpc>
            </a:pPr>
            <a:endParaRPr lang="es-ES_tradnl" sz="2400" b="1" dirty="0">
              <a:solidFill>
                <a:schemeClr val="bg1"/>
              </a:solidFill>
              <a:latin typeface="+mn-lt"/>
            </a:endParaRPr>
          </a:p>
        </p:txBody>
      </p:sp>
      <p:grpSp>
        <p:nvGrpSpPr>
          <p:cNvPr id="3" name="146 Grupo"/>
          <p:cNvGrpSpPr/>
          <p:nvPr/>
        </p:nvGrpSpPr>
        <p:grpSpPr>
          <a:xfrm>
            <a:off x="3009676" y="716467"/>
            <a:ext cx="4320000" cy="3132000"/>
            <a:chOff x="1258888" y="1196975"/>
            <a:chExt cx="7088187" cy="4537075"/>
          </a:xfrm>
          <a:solidFill>
            <a:srgbClr val="669900"/>
          </a:solidFill>
          <a:effectLst/>
        </p:grpSpPr>
        <p:sp>
          <p:nvSpPr>
            <p:cNvPr id="4" name="Freeform 3"/>
            <p:cNvSpPr>
              <a:spLocks/>
            </p:cNvSpPr>
            <p:nvPr/>
          </p:nvSpPr>
          <p:spPr bwMode="auto">
            <a:xfrm>
              <a:off x="6577013" y="4713288"/>
              <a:ext cx="857250" cy="338137"/>
            </a:xfrm>
            <a:custGeom>
              <a:avLst/>
              <a:gdLst>
                <a:gd name="T0" fmla="*/ 46130 w 446"/>
                <a:gd name="T1" fmla="*/ 139740 h 196"/>
                <a:gd name="T2" fmla="*/ 71117 w 446"/>
                <a:gd name="T3" fmla="*/ 139740 h 196"/>
                <a:gd name="T4" fmla="*/ 71117 w 446"/>
                <a:gd name="T5" fmla="*/ 150091 h 196"/>
                <a:gd name="T6" fmla="*/ 92260 w 446"/>
                <a:gd name="T7" fmla="*/ 139740 h 196"/>
                <a:gd name="T8" fmla="*/ 153767 w 446"/>
                <a:gd name="T9" fmla="*/ 96611 h 196"/>
                <a:gd name="T10" fmla="*/ 213351 w 446"/>
                <a:gd name="T11" fmla="*/ 84534 h 196"/>
                <a:gd name="T12" fmla="*/ 263326 w 446"/>
                <a:gd name="T13" fmla="*/ 84534 h 196"/>
                <a:gd name="T14" fmla="*/ 320988 w 446"/>
                <a:gd name="T15" fmla="*/ 65557 h 196"/>
                <a:gd name="T16" fmla="*/ 344053 w 446"/>
                <a:gd name="T17" fmla="*/ 55206 h 196"/>
                <a:gd name="T18" fmla="*/ 392105 w 446"/>
                <a:gd name="T19" fmla="*/ 10351 h 196"/>
                <a:gd name="T20" fmla="*/ 426703 w 446"/>
                <a:gd name="T21" fmla="*/ 0 h 196"/>
                <a:gd name="T22" fmla="*/ 449768 w 446"/>
                <a:gd name="T23" fmla="*/ 31053 h 196"/>
                <a:gd name="T24" fmla="*/ 488210 w 446"/>
                <a:gd name="T25" fmla="*/ 43130 h 196"/>
                <a:gd name="T26" fmla="*/ 497820 w 446"/>
                <a:gd name="T27" fmla="*/ 65557 h 196"/>
                <a:gd name="T28" fmla="*/ 509353 w 446"/>
                <a:gd name="T29" fmla="*/ 96611 h 196"/>
                <a:gd name="T30" fmla="*/ 534340 w 446"/>
                <a:gd name="T31" fmla="*/ 117313 h 196"/>
                <a:gd name="T32" fmla="*/ 555483 w 446"/>
                <a:gd name="T33" fmla="*/ 117313 h 196"/>
                <a:gd name="T34" fmla="*/ 603535 w 446"/>
                <a:gd name="T35" fmla="*/ 150091 h 196"/>
                <a:gd name="T36" fmla="*/ 641977 w 446"/>
                <a:gd name="T37" fmla="*/ 150091 h 196"/>
                <a:gd name="T38" fmla="*/ 651587 w 446"/>
                <a:gd name="T39" fmla="*/ 172519 h 196"/>
                <a:gd name="T40" fmla="*/ 759224 w 446"/>
                <a:gd name="T41" fmla="*/ 162168 h 196"/>
                <a:gd name="T42" fmla="*/ 793821 w 446"/>
                <a:gd name="T43" fmla="*/ 150091 h 196"/>
                <a:gd name="T44" fmla="*/ 841873 w 446"/>
                <a:gd name="T45" fmla="*/ 162168 h 196"/>
                <a:gd name="T46" fmla="*/ 855328 w 446"/>
                <a:gd name="T47" fmla="*/ 172519 h 196"/>
                <a:gd name="T48" fmla="*/ 855328 w 446"/>
                <a:gd name="T49" fmla="*/ 324335 h 196"/>
                <a:gd name="T50" fmla="*/ 780367 w 446"/>
                <a:gd name="T51" fmla="*/ 324335 h 196"/>
                <a:gd name="T52" fmla="*/ 770756 w 446"/>
                <a:gd name="T53" fmla="*/ 336412 h 196"/>
                <a:gd name="T54" fmla="*/ 759224 w 446"/>
                <a:gd name="T55" fmla="*/ 324335 h 196"/>
                <a:gd name="T56" fmla="*/ 713094 w 446"/>
                <a:gd name="T57" fmla="*/ 291557 h 196"/>
                <a:gd name="T58" fmla="*/ 676574 w 446"/>
                <a:gd name="T59" fmla="*/ 291557 h 196"/>
                <a:gd name="T60" fmla="*/ 651587 w 446"/>
                <a:gd name="T61" fmla="*/ 248427 h 196"/>
                <a:gd name="T62" fmla="*/ 630444 w 446"/>
                <a:gd name="T63" fmla="*/ 226000 h 196"/>
                <a:gd name="T64" fmla="*/ 592002 w 446"/>
                <a:gd name="T65" fmla="*/ 205297 h 196"/>
                <a:gd name="T66" fmla="*/ 582392 w 446"/>
                <a:gd name="T67" fmla="*/ 194946 h 196"/>
                <a:gd name="T68" fmla="*/ 509353 w 446"/>
                <a:gd name="T69" fmla="*/ 205297 h 196"/>
                <a:gd name="T70" fmla="*/ 449768 w 446"/>
                <a:gd name="T71" fmla="*/ 270855 h 196"/>
                <a:gd name="T72" fmla="*/ 426703 w 446"/>
                <a:gd name="T73" fmla="*/ 303633 h 196"/>
                <a:gd name="T74" fmla="*/ 403638 w 446"/>
                <a:gd name="T75" fmla="*/ 324335 h 196"/>
                <a:gd name="T76" fmla="*/ 392105 w 446"/>
                <a:gd name="T77" fmla="*/ 324335 h 196"/>
                <a:gd name="T78" fmla="*/ 378651 w 446"/>
                <a:gd name="T79" fmla="*/ 313984 h 196"/>
                <a:gd name="T80" fmla="*/ 367118 w 446"/>
                <a:gd name="T81" fmla="*/ 313984 h 196"/>
                <a:gd name="T82" fmla="*/ 320988 w 446"/>
                <a:gd name="T83" fmla="*/ 303633 h 196"/>
                <a:gd name="T84" fmla="*/ 297923 w 446"/>
                <a:gd name="T85" fmla="*/ 258778 h 196"/>
                <a:gd name="T86" fmla="*/ 297923 w 446"/>
                <a:gd name="T87" fmla="*/ 226000 h 196"/>
                <a:gd name="T88" fmla="*/ 297923 w 446"/>
                <a:gd name="T89" fmla="*/ 217374 h 196"/>
                <a:gd name="T90" fmla="*/ 282547 w 446"/>
                <a:gd name="T91" fmla="*/ 205297 h 196"/>
                <a:gd name="T92" fmla="*/ 247949 w 446"/>
                <a:gd name="T93" fmla="*/ 194946 h 196"/>
                <a:gd name="T94" fmla="*/ 224884 w 446"/>
                <a:gd name="T95" fmla="*/ 205297 h 196"/>
                <a:gd name="T96" fmla="*/ 213351 w 446"/>
                <a:gd name="T97" fmla="*/ 217374 h 196"/>
                <a:gd name="T98" fmla="*/ 224884 w 446"/>
                <a:gd name="T99" fmla="*/ 279481 h 196"/>
                <a:gd name="T100" fmla="*/ 188364 w 446"/>
                <a:gd name="T101" fmla="*/ 313984 h 196"/>
                <a:gd name="T102" fmla="*/ 167221 w 446"/>
                <a:gd name="T103" fmla="*/ 324335 h 196"/>
                <a:gd name="T104" fmla="*/ 142234 w 446"/>
                <a:gd name="T105" fmla="*/ 303633 h 196"/>
                <a:gd name="T106" fmla="*/ 92260 w 446"/>
                <a:gd name="T107" fmla="*/ 270855 h 196"/>
                <a:gd name="T108" fmla="*/ 23065 w 446"/>
                <a:gd name="T109" fmla="*/ 205297 h 196"/>
                <a:gd name="T110" fmla="*/ 0 w 446"/>
                <a:gd name="T111" fmla="*/ 172519 h 196"/>
                <a:gd name="T112" fmla="*/ 46130 w 446"/>
                <a:gd name="T113" fmla="*/ 139740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6"/>
                <a:gd name="T172" fmla="*/ 0 h 196"/>
                <a:gd name="T173" fmla="*/ 446 w 446"/>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6" h="196">
                  <a:moveTo>
                    <a:pt x="24" y="81"/>
                  </a:moveTo>
                  <a:lnTo>
                    <a:pt x="37" y="81"/>
                  </a:lnTo>
                  <a:lnTo>
                    <a:pt x="37" y="87"/>
                  </a:lnTo>
                  <a:lnTo>
                    <a:pt x="48" y="81"/>
                  </a:lnTo>
                  <a:lnTo>
                    <a:pt x="80" y="56"/>
                  </a:lnTo>
                  <a:lnTo>
                    <a:pt x="111" y="49"/>
                  </a:lnTo>
                  <a:lnTo>
                    <a:pt x="137" y="49"/>
                  </a:lnTo>
                  <a:lnTo>
                    <a:pt x="167" y="38"/>
                  </a:lnTo>
                  <a:lnTo>
                    <a:pt x="179" y="32"/>
                  </a:lnTo>
                  <a:lnTo>
                    <a:pt x="204" y="6"/>
                  </a:lnTo>
                  <a:lnTo>
                    <a:pt x="222" y="0"/>
                  </a:lnTo>
                  <a:lnTo>
                    <a:pt x="234" y="18"/>
                  </a:lnTo>
                  <a:lnTo>
                    <a:pt x="254" y="25"/>
                  </a:lnTo>
                  <a:lnTo>
                    <a:pt x="259" y="38"/>
                  </a:lnTo>
                  <a:lnTo>
                    <a:pt x="265" y="56"/>
                  </a:lnTo>
                  <a:lnTo>
                    <a:pt x="278" y="68"/>
                  </a:lnTo>
                  <a:lnTo>
                    <a:pt x="289" y="68"/>
                  </a:lnTo>
                  <a:lnTo>
                    <a:pt x="314" y="87"/>
                  </a:lnTo>
                  <a:lnTo>
                    <a:pt x="334" y="87"/>
                  </a:lnTo>
                  <a:lnTo>
                    <a:pt x="339" y="100"/>
                  </a:lnTo>
                  <a:lnTo>
                    <a:pt x="395" y="94"/>
                  </a:lnTo>
                  <a:lnTo>
                    <a:pt x="413" y="87"/>
                  </a:lnTo>
                  <a:lnTo>
                    <a:pt x="438" y="94"/>
                  </a:lnTo>
                  <a:lnTo>
                    <a:pt x="445" y="100"/>
                  </a:lnTo>
                  <a:lnTo>
                    <a:pt x="445" y="188"/>
                  </a:lnTo>
                  <a:lnTo>
                    <a:pt x="406" y="188"/>
                  </a:lnTo>
                  <a:lnTo>
                    <a:pt x="401" y="195"/>
                  </a:lnTo>
                  <a:lnTo>
                    <a:pt x="395" y="188"/>
                  </a:lnTo>
                  <a:lnTo>
                    <a:pt x="371" y="169"/>
                  </a:lnTo>
                  <a:lnTo>
                    <a:pt x="352" y="169"/>
                  </a:lnTo>
                  <a:lnTo>
                    <a:pt x="339" y="144"/>
                  </a:lnTo>
                  <a:lnTo>
                    <a:pt x="328" y="131"/>
                  </a:lnTo>
                  <a:lnTo>
                    <a:pt x="308" y="119"/>
                  </a:lnTo>
                  <a:lnTo>
                    <a:pt x="303" y="113"/>
                  </a:lnTo>
                  <a:lnTo>
                    <a:pt x="265" y="119"/>
                  </a:lnTo>
                  <a:lnTo>
                    <a:pt x="234" y="157"/>
                  </a:lnTo>
                  <a:lnTo>
                    <a:pt x="222" y="176"/>
                  </a:lnTo>
                  <a:lnTo>
                    <a:pt x="210" y="188"/>
                  </a:lnTo>
                  <a:lnTo>
                    <a:pt x="204" y="188"/>
                  </a:lnTo>
                  <a:lnTo>
                    <a:pt x="197" y="182"/>
                  </a:lnTo>
                  <a:lnTo>
                    <a:pt x="191" y="182"/>
                  </a:lnTo>
                  <a:lnTo>
                    <a:pt x="167" y="176"/>
                  </a:lnTo>
                  <a:lnTo>
                    <a:pt x="155" y="150"/>
                  </a:lnTo>
                  <a:lnTo>
                    <a:pt x="155" y="131"/>
                  </a:lnTo>
                  <a:lnTo>
                    <a:pt x="155" y="126"/>
                  </a:lnTo>
                  <a:lnTo>
                    <a:pt x="147" y="119"/>
                  </a:lnTo>
                  <a:lnTo>
                    <a:pt x="129" y="113"/>
                  </a:lnTo>
                  <a:lnTo>
                    <a:pt x="117" y="119"/>
                  </a:lnTo>
                  <a:lnTo>
                    <a:pt x="111" y="126"/>
                  </a:lnTo>
                  <a:lnTo>
                    <a:pt x="117" y="162"/>
                  </a:lnTo>
                  <a:lnTo>
                    <a:pt x="98" y="182"/>
                  </a:lnTo>
                  <a:lnTo>
                    <a:pt x="87" y="188"/>
                  </a:lnTo>
                  <a:lnTo>
                    <a:pt x="74" y="176"/>
                  </a:lnTo>
                  <a:lnTo>
                    <a:pt x="48" y="157"/>
                  </a:lnTo>
                  <a:lnTo>
                    <a:pt x="12" y="119"/>
                  </a:lnTo>
                  <a:lnTo>
                    <a:pt x="0" y="100"/>
                  </a:lnTo>
                  <a:lnTo>
                    <a:pt x="24" y="81"/>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5" name="Freeform 4"/>
            <p:cNvSpPr>
              <a:spLocks/>
            </p:cNvSpPr>
            <p:nvPr/>
          </p:nvSpPr>
          <p:spPr bwMode="auto">
            <a:xfrm>
              <a:off x="4119563" y="4405313"/>
              <a:ext cx="922337" cy="604837"/>
            </a:xfrm>
            <a:custGeom>
              <a:avLst/>
              <a:gdLst>
                <a:gd name="T0" fmla="*/ 92234 w 480"/>
                <a:gd name="T1" fmla="*/ 346842 h 354"/>
                <a:gd name="T2" fmla="*/ 226741 w 480"/>
                <a:gd name="T3" fmla="*/ 295584 h 354"/>
                <a:gd name="T4" fmla="*/ 286309 w 480"/>
                <a:gd name="T5" fmla="*/ 242618 h 354"/>
                <a:gd name="T6" fmla="*/ 286309 w 480"/>
                <a:gd name="T7" fmla="*/ 210155 h 354"/>
                <a:gd name="T8" fmla="*/ 213290 w 480"/>
                <a:gd name="T9" fmla="*/ 201612 h 354"/>
                <a:gd name="T10" fmla="*/ 236349 w 480"/>
                <a:gd name="T11" fmla="*/ 146938 h 354"/>
                <a:gd name="T12" fmla="*/ 226741 w 480"/>
                <a:gd name="T13" fmla="*/ 114475 h 354"/>
                <a:gd name="T14" fmla="*/ 165252 w 480"/>
                <a:gd name="T15" fmla="*/ 93972 h 354"/>
                <a:gd name="T16" fmla="*/ 153723 w 480"/>
                <a:gd name="T17" fmla="*/ 71760 h 354"/>
                <a:gd name="T18" fmla="*/ 213290 w 480"/>
                <a:gd name="T19" fmla="*/ 71760 h 354"/>
                <a:gd name="T20" fmla="*/ 274780 w 480"/>
                <a:gd name="T21" fmla="*/ 30754 h 354"/>
                <a:gd name="T22" fmla="*/ 320896 w 480"/>
                <a:gd name="T23" fmla="*/ 20503 h 354"/>
                <a:gd name="T24" fmla="*/ 343955 w 480"/>
                <a:gd name="T25" fmla="*/ 10251 h 354"/>
                <a:gd name="T26" fmla="*/ 391993 w 480"/>
                <a:gd name="T27" fmla="*/ 10251 h 354"/>
                <a:gd name="T28" fmla="*/ 465012 w 480"/>
                <a:gd name="T29" fmla="*/ 30754 h 354"/>
                <a:gd name="T30" fmla="*/ 501521 w 480"/>
                <a:gd name="T31" fmla="*/ 59800 h 354"/>
                <a:gd name="T32" fmla="*/ 559167 w 480"/>
                <a:gd name="T33" fmla="*/ 83720 h 354"/>
                <a:gd name="T34" fmla="*/ 584147 w 480"/>
                <a:gd name="T35" fmla="*/ 93972 h 354"/>
                <a:gd name="T36" fmla="*/ 680224 w 480"/>
                <a:gd name="T37" fmla="*/ 83720 h 354"/>
                <a:gd name="T38" fmla="*/ 753242 w 480"/>
                <a:gd name="T39" fmla="*/ 83720 h 354"/>
                <a:gd name="T40" fmla="*/ 810888 w 480"/>
                <a:gd name="T41" fmla="*/ 93972 h 354"/>
                <a:gd name="T42" fmla="*/ 920415 w 480"/>
                <a:gd name="T43" fmla="*/ 71760 h 354"/>
                <a:gd name="T44" fmla="*/ 906965 w 480"/>
                <a:gd name="T45" fmla="*/ 157189 h 354"/>
                <a:gd name="T46" fmla="*/ 870456 w 480"/>
                <a:gd name="T47" fmla="*/ 220407 h 354"/>
                <a:gd name="T48" fmla="*/ 833946 w 480"/>
                <a:gd name="T49" fmla="*/ 346842 h 354"/>
                <a:gd name="T50" fmla="*/ 776300 w 480"/>
                <a:gd name="T51" fmla="*/ 401516 h 354"/>
                <a:gd name="T52" fmla="*/ 787830 w 480"/>
                <a:gd name="T53" fmla="*/ 474985 h 354"/>
                <a:gd name="T54" fmla="*/ 739791 w 480"/>
                <a:gd name="T55" fmla="*/ 474985 h 354"/>
                <a:gd name="T56" fmla="*/ 584147 w 480"/>
                <a:gd name="T57" fmla="*/ 454482 h 354"/>
                <a:gd name="T58" fmla="*/ 522658 w 480"/>
                <a:gd name="T59" fmla="*/ 463025 h 354"/>
                <a:gd name="T60" fmla="*/ 441953 w 480"/>
                <a:gd name="T61" fmla="*/ 444231 h 354"/>
                <a:gd name="T62" fmla="*/ 430424 w 480"/>
                <a:gd name="T63" fmla="*/ 486945 h 354"/>
                <a:gd name="T64" fmla="*/ 441953 w 480"/>
                <a:gd name="T65" fmla="*/ 515991 h 354"/>
                <a:gd name="T66" fmla="*/ 405444 w 480"/>
                <a:gd name="T67" fmla="*/ 548454 h 354"/>
                <a:gd name="T68" fmla="*/ 380464 w 480"/>
                <a:gd name="T69" fmla="*/ 558705 h 354"/>
                <a:gd name="T70" fmla="*/ 343955 w 480"/>
                <a:gd name="T71" fmla="*/ 603128 h 354"/>
                <a:gd name="T72" fmla="*/ 226741 w 480"/>
                <a:gd name="T73" fmla="*/ 591168 h 354"/>
                <a:gd name="T74" fmla="*/ 57646 w 480"/>
                <a:gd name="T75" fmla="*/ 515991 h 354"/>
                <a:gd name="T76" fmla="*/ 0 w 480"/>
                <a:gd name="T77" fmla="*/ 444231 h 3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0"/>
                <a:gd name="T118" fmla="*/ 0 h 354"/>
                <a:gd name="T119" fmla="*/ 480 w 480"/>
                <a:gd name="T120" fmla="*/ 354 h 3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0" h="354">
                  <a:moveTo>
                    <a:pt x="18" y="203"/>
                  </a:moveTo>
                  <a:lnTo>
                    <a:pt x="48" y="203"/>
                  </a:lnTo>
                  <a:lnTo>
                    <a:pt x="56" y="203"/>
                  </a:lnTo>
                  <a:lnTo>
                    <a:pt x="118" y="173"/>
                  </a:lnTo>
                  <a:lnTo>
                    <a:pt x="129" y="173"/>
                  </a:lnTo>
                  <a:lnTo>
                    <a:pt x="149" y="142"/>
                  </a:lnTo>
                  <a:lnTo>
                    <a:pt x="149" y="129"/>
                  </a:lnTo>
                  <a:lnTo>
                    <a:pt x="149" y="123"/>
                  </a:lnTo>
                  <a:lnTo>
                    <a:pt x="123" y="123"/>
                  </a:lnTo>
                  <a:lnTo>
                    <a:pt x="111" y="118"/>
                  </a:lnTo>
                  <a:lnTo>
                    <a:pt x="111" y="99"/>
                  </a:lnTo>
                  <a:lnTo>
                    <a:pt x="123" y="86"/>
                  </a:lnTo>
                  <a:lnTo>
                    <a:pt x="123" y="81"/>
                  </a:lnTo>
                  <a:lnTo>
                    <a:pt x="118" y="67"/>
                  </a:lnTo>
                  <a:lnTo>
                    <a:pt x="99" y="61"/>
                  </a:lnTo>
                  <a:lnTo>
                    <a:pt x="86" y="55"/>
                  </a:lnTo>
                  <a:lnTo>
                    <a:pt x="80" y="55"/>
                  </a:lnTo>
                  <a:lnTo>
                    <a:pt x="80" y="42"/>
                  </a:lnTo>
                  <a:lnTo>
                    <a:pt x="93" y="35"/>
                  </a:lnTo>
                  <a:lnTo>
                    <a:pt x="111" y="42"/>
                  </a:lnTo>
                  <a:lnTo>
                    <a:pt x="129" y="42"/>
                  </a:lnTo>
                  <a:lnTo>
                    <a:pt x="143" y="18"/>
                  </a:lnTo>
                  <a:lnTo>
                    <a:pt x="167" y="18"/>
                  </a:lnTo>
                  <a:lnTo>
                    <a:pt x="167" y="12"/>
                  </a:lnTo>
                  <a:lnTo>
                    <a:pt x="174" y="12"/>
                  </a:lnTo>
                  <a:lnTo>
                    <a:pt x="179" y="6"/>
                  </a:lnTo>
                  <a:lnTo>
                    <a:pt x="198" y="0"/>
                  </a:lnTo>
                  <a:lnTo>
                    <a:pt x="204" y="6"/>
                  </a:lnTo>
                  <a:lnTo>
                    <a:pt x="216" y="6"/>
                  </a:lnTo>
                  <a:lnTo>
                    <a:pt x="242" y="18"/>
                  </a:lnTo>
                  <a:lnTo>
                    <a:pt x="254" y="31"/>
                  </a:lnTo>
                  <a:lnTo>
                    <a:pt x="261" y="35"/>
                  </a:lnTo>
                  <a:lnTo>
                    <a:pt x="272" y="35"/>
                  </a:lnTo>
                  <a:lnTo>
                    <a:pt x="291" y="49"/>
                  </a:lnTo>
                  <a:lnTo>
                    <a:pt x="297" y="55"/>
                  </a:lnTo>
                  <a:lnTo>
                    <a:pt x="304" y="55"/>
                  </a:lnTo>
                  <a:lnTo>
                    <a:pt x="317" y="42"/>
                  </a:lnTo>
                  <a:lnTo>
                    <a:pt x="354" y="49"/>
                  </a:lnTo>
                  <a:lnTo>
                    <a:pt x="372" y="61"/>
                  </a:lnTo>
                  <a:lnTo>
                    <a:pt x="392" y="49"/>
                  </a:lnTo>
                  <a:lnTo>
                    <a:pt x="404" y="42"/>
                  </a:lnTo>
                  <a:lnTo>
                    <a:pt x="422" y="55"/>
                  </a:lnTo>
                  <a:lnTo>
                    <a:pt x="453" y="35"/>
                  </a:lnTo>
                  <a:lnTo>
                    <a:pt x="479" y="42"/>
                  </a:lnTo>
                  <a:lnTo>
                    <a:pt x="479" y="55"/>
                  </a:lnTo>
                  <a:lnTo>
                    <a:pt x="472" y="92"/>
                  </a:lnTo>
                  <a:lnTo>
                    <a:pt x="459" y="118"/>
                  </a:lnTo>
                  <a:lnTo>
                    <a:pt x="453" y="129"/>
                  </a:lnTo>
                  <a:lnTo>
                    <a:pt x="447" y="167"/>
                  </a:lnTo>
                  <a:lnTo>
                    <a:pt x="434" y="203"/>
                  </a:lnTo>
                  <a:lnTo>
                    <a:pt x="429" y="216"/>
                  </a:lnTo>
                  <a:lnTo>
                    <a:pt x="404" y="235"/>
                  </a:lnTo>
                  <a:lnTo>
                    <a:pt x="404" y="247"/>
                  </a:lnTo>
                  <a:lnTo>
                    <a:pt x="410" y="278"/>
                  </a:lnTo>
                  <a:lnTo>
                    <a:pt x="410" y="285"/>
                  </a:lnTo>
                  <a:lnTo>
                    <a:pt x="385" y="278"/>
                  </a:lnTo>
                  <a:lnTo>
                    <a:pt x="359" y="266"/>
                  </a:lnTo>
                  <a:lnTo>
                    <a:pt x="304" y="266"/>
                  </a:lnTo>
                  <a:lnTo>
                    <a:pt x="297" y="271"/>
                  </a:lnTo>
                  <a:lnTo>
                    <a:pt x="272" y="271"/>
                  </a:lnTo>
                  <a:lnTo>
                    <a:pt x="267" y="260"/>
                  </a:lnTo>
                  <a:lnTo>
                    <a:pt x="230" y="260"/>
                  </a:lnTo>
                  <a:lnTo>
                    <a:pt x="224" y="271"/>
                  </a:lnTo>
                  <a:lnTo>
                    <a:pt x="224" y="285"/>
                  </a:lnTo>
                  <a:lnTo>
                    <a:pt x="236" y="291"/>
                  </a:lnTo>
                  <a:lnTo>
                    <a:pt x="230" y="302"/>
                  </a:lnTo>
                  <a:lnTo>
                    <a:pt x="216" y="316"/>
                  </a:lnTo>
                  <a:lnTo>
                    <a:pt x="211" y="321"/>
                  </a:lnTo>
                  <a:lnTo>
                    <a:pt x="204" y="321"/>
                  </a:lnTo>
                  <a:lnTo>
                    <a:pt x="198" y="327"/>
                  </a:lnTo>
                  <a:lnTo>
                    <a:pt x="198" y="353"/>
                  </a:lnTo>
                  <a:lnTo>
                    <a:pt x="179" y="353"/>
                  </a:lnTo>
                  <a:lnTo>
                    <a:pt x="129" y="346"/>
                  </a:lnTo>
                  <a:lnTo>
                    <a:pt x="118" y="346"/>
                  </a:lnTo>
                  <a:lnTo>
                    <a:pt x="93" y="327"/>
                  </a:lnTo>
                  <a:lnTo>
                    <a:pt x="30" y="302"/>
                  </a:lnTo>
                  <a:lnTo>
                    <a:pt x="18" y="296"/>
                  </a:lnTo>
                  <a:lnTo>
                    <a:pt x="0" y="260"/>
                  </a:lnTo>
                  <a:lnTo>
                    <a:pt x="18" y="203"/>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6" name="Freeform 5"/>
            <p:cNvSpPr>
              <a:spLocks/>
            </p:cNvSpPr>
            <p:nvPr/>
          </p:nvSpPr>
          <p:spPr bwMode="auto">
            <a:xfrm>
              <a:off x="5532438" y="4806950"/>
              <a:ext cx="1139825" cy="723900"/>
            </a:xfrm>
            <a:custGeom>
              <a:avLst/>
              <a:gdLst>
                <a:gd name="T0" fmla="*/ 34657 w 592"/>
                <a:gd name="T1" fmla="*/ 510988 h 425"/>
                <a:gd name="T2" fmla="*/ 92418 w 592"/>
                <a:gd name="T3" fmla="*/ 439450 h 425"/>
                <a:gd name="T4" fmla="*/ 119374 w 592"/>
                <a:gd name="T5" fmla="*/ 386648 h 425"/>
                <a:gd name="T6" fmla="*/ 11552 w 592"/>
                <a:gd name="T7" fmla="*/ 342362 h 425"/>
                <a:gd name="T8" fmla="*/ 0 w 592"/>
                <a:gd name="T9" fmla="*/ 281044 h 425"/>
                <a:gd name="T10" fmla="*/ 0 w 592"/>
                <a:gd name="T11" fmla="*/ 219725 h 425"/>
                <a:gd name="T12" fmla="*/ 34657 w 592"/>
                <a:gd name="T13" fmla="*/ 195879 h 425"/>
                <a:gd name="T14" fmla="*/ 71239 w 592"/>
                <a:gd name="T15" fmla="*/ 156703 h 425"/>
                <a:gd name="T16" fmla="*/ 107821 w 592"/>
                <a:gd name="T17" fmla="*/ 178846 h 425"/>
                <a:gd name="T18" fmla="*/ 92418 w 592"/>
                <a:gd name="T19" fmla="*/ 112417 h 425"/>
                <a:gd name="T20" fmla="*/ 154030 w 592"/>
                <a:gd name="T21" fmla="*/ 81758 h 425"/>
                <a:gd name="T22" fmla="*/ 154030 w 592"/>
                <a:gd name="T23" fmla="*/ 112417 h 425"/>
                <a:gd name="T24" fmla="*/ 188687 w 592"/>
                <a:gd name="T25" fmla="*/ 166923 h 425"/>
                <a:gd name="T26" fmla="*/ 213717 w 592"/>
                <a:gd name="T27" fmla="*/ 136264 h 425"/>
                <a:gd name="T28" fmla="*/ 269553 w 592"/>
                <a:gd name="T29" fmla="*/ 112417 h 425"/>
                <a:gd name="T30" fmla="*/ 379300 w 592"/>
                <a:gd name="T31" fmla="*/ 52802 h 425"/>
                <a:gd name="T32" fmla="*/ 390852 w 592"/>
                <a:gd name="T33" fmla="*/ 0 h 425"/>
                <a:gd name="T34" fmla="*/ 448613 w 592"/>
                <a:gd name="T35" fmla="*/ 52802 h 425"/>
                <a:gd name="T36" fmla="*/ 533330 w 592"/>
                <a:gd name="T37" fmla="*/ 93681 h 425"/>
                <a:gd name="T38" fmla="*/ 616122 w 592"/>
                <a:gd name="T39" fmla="*/ 112417 h 425"/>
                <a:gd name="T40" fmla="*/ 629599 w 592"/>
                <a:gd name="T41" fmla="*/ 178846 h 425"/>
                <a:gd name="T42" fmla="*/ 616122 w 592"/>
                <a:gd name="T43" fmla="*/ 219725 h 425"/>
                <a:gd name="T44" fmla="*/ 639226 w 592"/>
                <a:gd name="T45" fmla="*/ 240165 h 425"/>
                <a:gd name="T46" fmla="*/ 733570 w 592"/>
                <a:gd name="T47" fmla="*/ 219725 h 425"/>
                <a:gd name="T48" fmla="*/ 770152 w 592"/>
                <a:gd name="T49" fmla="*/ 195879 h 425"/>
                <a:gd name="T50" fmla="*/ 793256 w 592"/>
                <a:gd name="T51" fmla="*/ 258901 h 425"/>
                <a:gd name="T52" fmla="*/ 864496 w 592"/>
                <a:gd name="T53" fmla="*/ 292967 h 425"/>
                <a:gd name="T54" fmla="*/ 876048 w 592"/>
                <a:gd name="T55" fmla="*/ 325329 h 425"/>
                <a:gd name="T56" fmla="*/ 983869 w 592"/>
                <a:gd name="T57" fmla="*/ 313406 h 425"/>
                <a:gd name="T58" fmla="*/ 1137900 w 592"/>
                <a:gd name="T59" fmla="*/ 303186 h 425"/>
                <a:gd name="T60" fmla="*/ 1099392 w 592"/>
                <a:gd name="T61" fmla="*/ 427527 h 425"/>
                <a:gd name="T62" fmla="*/ 1114795 w 592"/>
                <a:gd name="T63" fmla="*/ 510988 h 425"/>
                <a:gd name="T64" fmla="*/ 1041631 w 592"/>
                <a:gd name="T65" fmla="*/ 543351 h 425"/>
                <a:gd name="T66" fmla="*/ 1018526 w 592"/>
                <a:gd name="T67" fmla="*/ 563790 h 425"/>
                <a:gd name="T68" fmla="*/ 970391 w 592"/>
                <a:gd name="T69" fmla="*/ 533131 h 425"/>
                <a:gd name="T70" fmla="*/ 887600 w 592"/>
                <a:gd name="T71" fmla="*/ 522911 h 425"/>
                <a:gd name="T72" fmla="*/ 887600 w 592"/>
                <a:gd name="T73" fmla="*/ 553571 h 425"/>
                <a:gd name="T74" fmla="*/ 745122 w 592"/>
                <a:gd name="T75" fmla="*/ 625109 h 425"/>
                <a:gd name="T76" fmla="*/ 673883 w 592"/>
                <a:gd name="T77" fmla="*/ 637032 h 425"/>
                <a:gd name="T78" fmla="*/ 616122 w 592"/>
                <a:gd name="T79" fmla="*/ 679614 h 425"/>
                <a:gd name="T80" fmla="*/ 496748 w 592"/>
                <a:gd name="T81" fmla="*/ 722197 h 425"/>
                <a:gd name="T82" fmla="*/ 223344 w 592"/>
                <a:gd name="T83" fmla="*/ 667691 h 425"/>
                <a:gd name="T84" fmla="*/ 130926 w 592"/>
                <a:gd name="T85" fmla="*/ 647252 h 425"/>
                <a:gd name="T86" fmla="*/ 23105 w 592"/>
                <a:gd name="T87" fmla="*/ 596153 h 4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2"/>
                <a:gd name="T133" fmla="*/ 0 h 425"/>
                <a:gd name="T134" fmla="*/ 592 w 592"/>
                <a:gd name="T135" fmla="*/ 425 h 4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2" h="425">
                  <a:moveTo>
                    <a:pt x="12" y="350"/>
                  </a:moveTo>
                  <a:lnTo>
                    <a:pt x="18" y="300"/>
                  </a:lnTo>
                  <a:lnTo>
                    <a:pt x="37" y="288"/>
                  </a:lnTo>
                  <a:lnTo>
                    <a:pt x="48" y="258"/>
                  </a:lnTo>
                  <a:lnTo>
                    <a:pt x="42" y="239"/>
                  </a:lnTo>
                  <a:lnTo>
                    <a:pt x="62" y="227"/>
                  </a:lnTo>
                  <a:lnTo>
                    <a:pt x="24" y="201"/>
                  </a:lnTo>
                  <a:lnTo>
                    <a:pt x="6" y="201"/>
                  </a:lnTo>
                  <a:lnTo>
                    <a:pt x="0" y="178"/>
                  </a:lnTo>
                  <a:lnTo>
                    <a:pt x="0" y="165"/>
                  </a:lnTo>
                  <a:lnTo>
                    <a:pt x="12" y="141"/>
                  </a:lnTo>
                  <a:lnTo>
                    <a:pt x="0" y="129"/>
                  </a:lnTo>
                  <a:lnTo>
                    <a:pt x="6" y="110"/>
                  </a:lnTo>
                  <a:lnTo>
                    <a:pt x="18" y="115"/>
                  </a:lnTo>
                  <a:lnTo>
                    <a:pt x="12" y="92"/>
                  </a:lnTo>
                  <a:lnTo>
                    <a:pt x="37" y="92"/>
                  </a:lnTo>
                  <a:lnTo>
                    <a:pt x="48" y="105"/>
                  </a:lnTo>
                  <a:lnTo>
                    <a:pt x="56" y="105"/>
                  </a:lnTo>
                  <a:lnTo>
                    <a:pt x="62" y="92"/>
                  </a:lnTo>
                  <a:lnTo>
                    <a:pt x="48" y="66"/>
                  </a:lnTo>
                  <a:lnTo>
                    <a:pt x="62" y="55"/>
                  </a:lnTo>
                  <a:lnTo>
                    <a:pt x="80" y="48"/>
                  </a:lnTo>
                  <a:lnTo>
                    <a:pt x="80" y="55"/>
                  </a:lnTo>
                  <a:lnTo>
                    <a:pt x="80" y="66"/>
                  </a:lnTo>
                  <a:lnTo>
                    <a:pt x="91" y="92"/>
                  </a:lnTo>
                  <a:lnTo>
                    <a:pt x="98" y="98"/>
                  </a:lnTo>
                  <a:lnTo>
                    <a:pt x="104" y="98"/>
                  </a:lnTo>
                  <a:lnTo>
                    <a:pt x="111" y="80"/>
                  </a:lnTo>
                  <a:lnTo>
                    <a:pt x="135" y="61"/>
                  </a:lnTo>
                  <a:lnTo>
                    <a:pt x="140" y="66"/>
                  </a:lnTo>
                  <a:lnTo>
                    <a:pt x="154" y="80"/>
                  </a:lnTo>
                  <a:lnTo>
                    <a:pt x="197" y="31"/>
                  </a:lnTo>
                  <a:lnTo>
                    <a:pt x="197" y="18"/>
                  </a:lnTo>
                  <a:lnTo>
                    <a:pt x="203" y="0"/>
                  </a:lnTo>
                  <a:lnTo>
                    <a:pt x="233" y="24"/>
                  </a:lnTo>
                  <a:lnTo>
                    <a:pt x="233" y="31"/>
                  </a:lnTo>
                  <a:lnTo>
                    <a:pt x="264" y="48"/>
                  </a:lnTo>
                  <a:lnTo>
                    <a:pt x="277" y="55"/>
                  </a:lnTo>
                  <a:lnTo>
                    <a:pt x="307" y="61"/>
                  </a:lnTo>
                  <a:lnTo>
                    <a:pt x="320" y="66"/>
                  </a:lnTo>
                  <a:lnTo>
                    <a:pt x="327" y="80"/>
                  </a:lnTo>
                  <a:lnTo>
                    <a:pt x="327" y="105"/>
                  </a:lnTo>
                  <a:lnTo>
                    <a:pt x="320" y="105"/>
                  </a:lnTo>
                  <a:lnTo>
                    <a:pt x="320" y="129"/>
                  </a:lnTo>
                  <a:lnTo>
                    <a:pt x="327" y="141"/>
                  </a:lnTo>
                  <a:lnTo>
                    <a:pt x="332" y="141"/>
                  </a:lnTo>
                  <a:lnTo>
                    <a:pt x="350" y="141"/>
                  </a:lnTo>
                  <a:lnTo>
                    <a:pt x="381" y="129"/>
                  </a:lnTo>
                  <a:lnTo>
                    <a:pt x="381" y="122"/>
                  </a:lnTo>
                  <a:lnTo>
                    <a:pt x="400" y="115"/>
                  </a:lnTo>
                  <a:lnTo>
                    <a:pt x="400" y="122"/>
                  </a:lnTo>
                  <a:lnTo>
                    <a:pt x="412" y="152"/>
                  </a:lnTo>
                  <a:lnTo>
                    <a:pt x="437" y="165"/>
                  </a:lnTo>
                  <a:lnTo>
                    <a:pt x="449" y="172"/>
                  </a:lnTo>
                  <a:lnTo>
                    <a:pt x="449" y="184"/>
                  </a:lnTo>
                  <a:lnTo>
                    <a:pt x="455" y="191"/>
                  </a:lnTo>
                  <a:lnTo>
                    <a:pt x="487" y="191"/>
                  </a:lnTo>
                  <a:lnTo>
                    <a:pt x="511" y="184"/>
                  </a:lnTo>
                  <a:lnTo>
                    <a:pt x="585" y="178"/>
                  </a:lnTo>
                  <a:lnTo>
                    <a:pt x="591" y="178"/>
                  </a:lnTo>
                  <a:lnTo>
                    <a:pt x="585" y="214"/>
                  </a:lnTo>
                  <a:lnTo>
                    <a:pt x="571" y="251"/>
                  </a:lnTo>
                  <a:lnTo>
                    <a:pt x="566" y="271"/>
                  </a:lnTo>
                  <a:lnTo>
                    <a:pt x="579" y="300"/>
                  </a:lnTo>
                  <a:lnTo>
                    <a:pt x="579" y="331"/>
                  </a:lnTo>
                  <a:lnTo>
                    <a:pt x="541" y="319"/>
                  </a:lnTo>
                  <a:lnTo>
                    <a:pt x="535" y="319"/>
                  </a:lnTo>
                  <a:lnTo>
                    <a:pt x="529" y="331"/>
                  </a:lnTo>
                  <a:lnTo>
                    <a:pt x="499" y="331"/>
                  </a:lnTo>
                  <a:lnTo>
                    <a:pt x="504" y="313"/>
                  </a:lnTo>
                  <a:lnTo>
                    <a:pt x="473" y="300"/>
                  </a:lnTo>
                  <a:lnTo>
                    <a:pt x="461" y="307"/>
                  </a:lnTo>
                  <a:lnTo>
                    <a:pt x="461" y="319"/>
                  </a:lnTo>
                  <a:lnTo>
                    <a:pt x="461" y="325"/>
                  </a:lnTo>
                  <a:lnTo>
                    <a:pt x="419" y="338"/>
                  </a:lnTo>
                  <a:lnTo>
                    <a:pt x="387" y="367"/>
                  </a:lnTo>
                  <a:lnTo>
                    <a:pt x="369" y="374"/>
                  </a:lnTo>
                  <a:lnTo>
                    <a:pt x="350" y="374"/>
                  </a:lnTo>
                  <a:lnTo>
                    <a:pt x="332" y="392"/>
                  </a:lnTo>
                  <a:lnTo>
                    <a:pt x="320" y="399"/>
                  </a:lnTo>
                  <a:lnTo>
                    <a:pt x="295" y="417"/>
                  </a:lnTo>
                  <a:lnTo>
                    <a:pt x="258" y="424"/>
                  </a:lnTo>
                  <a:lnTo>
                    <a:pt x="159" y="399"/>
                  </a:lnTo>
                  <a:lnTo>
                    <a:pt x="116" y="392"/>
                  </a:lnTo>
                  <a:lnTo>
                    <a:pt x="98" y="387"/>
                  </a:lnTo>
                  <a:lnTo>
                    <a:pt x="68" y="380"/>
                  </a:lnTo>
                  <a:lnTo>
                    <a:pt x="62" y="374"/>
                  </a:lnTo>
                  <a:lnTo>
                    <a:pt x="12" y="350"/>
                  </a:lnTo>
                </a:path>
              </a:pathLst>
            </a:custGeom>
            <a:solidFill>
              <a:srgbClr val="FFFF00"/>
            </a:solidFill>
            <a:ln w="12700">
              <a:solidFill>
                <a:schemeClr val="tx1"/>
              </a:solidFill>
              <a:round/>
              <a:headEnd type="none" w="sm" len="sm"/>
              <a:tailEnd type="none" w="sm" len="sm"/>
            </a:ln>
          </p:spPr>
          <p:txBody>
            <a:bodyPr wrap="none" anchor="ctr"/>
            <a:lstStyle/>
            <a:p>
              <a:pPr>
                <a:defRPr/>
              </a:pPr>
              <a:endParaRPr lang="es-MX">
                <a:cs typeface="+mn-cs"/>
              </a:endParaRPr>
            </a:p>
          </p:txBody>
        </p:sp>
        <p:sp>
          <p:nvSpPr>
            <p:cNvPr id="7" name="Freeform 6"/>
            <p:cNvSpPr>
              <a:spLocks/>
            </p:cNvSpPr>
            <p:nvPr/>
          </p:nvSpPr>
          <p:spPr bwMode="auto">
            <a:xfrm>
              <a:off x="5411788" y="3932238"/>
              <a:ext cx="1338262" cy="1196975"/>
            </a:xfrm>
            <a:custGeom>
              <a:avLst/>
              <a:gdLst>
                <a:gd name="T0" fmla="*/ 104130 w 694"/>
                <a:gd name="T1" fmla="*/ 40922 h 702"/>
                <a:gd name="T2" fmla="*/ 165837 w 694"/>
                <a:gd name="T3" fmla="*/ 0 h 702"/>
                <a:gd name="T4" fmla="*/ 246826 w 694"/>
                <a:gd name="T5" fmla="*/ 92075 h 702"/>
                <a:gd name="T6" fmla="*/ 237185 w 694"/>
                <a:gd name="T7" fmla="*/ 124472 h 702"/>
                <a:gd name="T8" fmla="*/ 212116 w 694"/>
                <a:gd name="T9" fmla="*/ 144933 h 702"/>
                <a:gd name="T10" fmla="*/ 275751 w 694"/>
                <a:gd name="T11" fmla="*/ 206316 h 702"/>
                <a:gd name="T12" fmla="*/ 296963 w 694"/>
                <a:gd name="T13" fmla="*/ 272815 h 702"/>
                <a:gd name="T14" fmla="*/ 368311 w 694"/>
                <a:gd name="T15" fmla="*/ 364890 h 702"/>
                <a:gd name="T16" fmla="*/ 453158 w 694"/>
                <a:gd name="T17" fmla="*/ 446734 h 702"/>
                <a:gd name="T18" fmla="*/ 501366 w 694"/>
                <a:gd name="T19" fmla="*/ 523463 h 702"/>
                <a:gd name="T20" fmla="*/ 547646 w 694"/>
                <a:gd name="T21" fmla="*/ 596782 h 702"/>
                <a:gd name="T22" fmla="*/ 644063 w 694"/>
                <a:gd name="T23" fmla="*/ 721254 h 702"/>
                <a:gd name="T24" fmla="*/ 736623 w 694"/>
                <a:gd name="T25" fmla="*/ 828675 h 702"/>
                <a:gd name="T26" fmla="*/ 773261 w 694"/>
                <a:gd name="T27" fmla="*/ 847431 h 702"/>
                <a:gd name="T28" fmla="*/ 784831 w 694"/>
                <a:gd name="T29" fmla="*/ 816739 h 702"/>
                <a:gd name="T30" fmla="*/ 977664 w 694"/>
                <a:gd name="T31" fmla="*/ 847431 h 702"/>
                <a:gd name="T32" fmla="*/ 1072152 w 694"/>
                <a:gd name="T33" fmla="*/ 920750 h 702"/>
                <a:gd name="T34" fmla="*/ 1166641 w 694"/>
                <a:gd name="T35" fmla="*/ 953147 h 702"/>
                <a:gd name="T36" fmla="*/ 1309337 w 694"/>
                <a:gd name="T37" fmla="*/ 1079324 h 702"/>
                <a:gd name="T38" fmla="*/ 1288125 w 694"/>
                <a:gd name="T39" fmla="*/ 1162873 h 702"/>
                <a:gd name="T40" fmla="*/ 1106862 w 694"/>
                <a:gd name="T41" fmla="*/ 1183334 h 702"/>
                <a:gd name="T42" fmla="*/ 989234 w 694"/>
                <a:gd name="T43" fmla="*/ 1183334 h 702"/>
                <a:gd name="T44" fmla="*/ 917886 w 694"/>
                <a:gd name="T45" fmla="*/ 1130476 h 702"/>
                <a:gd name="T46" fmla="*/ 858107 w 694"/>
                <a:gd name="T47" fmla="*/ 1079324 h 702"/>
                <a:gd name="T48" fmla="*/ 761691 w 694"/>
                <a:gd name="T49" fmla="*/ 1110015 h 702"/>
                <a:gd name="T50" fmla="*/ 736623 w 694"/>
                <a:gd name="T51" fmla="*/ 1048632 h 702"/>
                <a:gd name="T52" fmla="*/ 736623 w 694"/>
                <a:gd name="T53" fmla="*/ 983839 h 702"/>
                <a:gd name="T54" fmla="*/ 632493 w 694"/>
                <a:gd name="T55" fmla="*/ 953147 h 702"/>
                <a:gd name="T56" fmla="*/ 511008 w 694"/>
                <a:gd name="T57" fmla="*/ 867892 h 702"/>
                <a:gd name="T58" fmla="*/ 426161 w 694"/>
                <a:gd name="T59" fmla="*/ 888353 h 702"/>
                <a:gd name="T60" fmla="*/ 356741 w 694"/>
                <a:gd name="T61" fmla="*/ 857661 h 702"/>
                <a:gd name="T62" fmla="*/ 368311 w 694"/>
                <a:gd name="T63" fmla="*/ 784343 h 702"/>
                <a:gd name="T64" fmla="*/ 391451 w 694"/>
                <a:gd name="T65" fmla="*/ 721254 h 702"/>
                <a:gd name="T66" fmla="*/ 391451 w 694"/>
                <a:gd name="T67" fmla="*/ 690562 h 702"/>
                <a:gd name="T68" fmla="*/ 333601 w 694"/>
                <a:gd name="T69" fmla="*/ 680332 h 702"/>
                <a:gd name="T70" fmla="*/ 308533 w 694"/>
                <a:gd name="T71" fmla="*/ 627474 h 702"/>
                <a:gd name="T72" fmla="*/ 368311 w 694"/>
                <a:gd name="T73" fmla="*/ 501297 h 702"/>
                <a:gd name="T74" fmla="*/ 308533 w 694"/>
                <a:gd name="T75" fmla="*/ 480836 h 702"/>
                <a:gd name="T76" fmla="*/ 260325 w 694"/>
                <a:gd name="T77" fmla="*/ 501297 h 702"/>
                <a:gd name="T78" fmla="*/ 212116 w 694"/>
                <a:gd name="T79" fmla="*/ 480836 h 702"/>
                <a:gd name="T80" fmla="*/ 225615 w 694"/>
                <a:gd name="T81" fmla="*/ 429683 h 702"/>
                <a:gd name="T82" fmla="*/ 260325 w 694"/>
                <a:gd name="T83" fmla="*/ 407517 h 702"/>
                <a:gd name="T84" fmla="*/ 200546 w 694"/>
                <a:gd name="T85" fmla="*/ 332493 h 702"/>
                <a:gd name="T86" fmla="*/ 179335 w 694"/>
                <a:gd name="T87" fmla="*/ 356364 h 702"/>
                <a:gd name="T88" fmla="*/ 131127 w 694"/>
                <a:gd name="T89" fmla="*/ 375120 h 702"/>
                <a:gd name="T90" fmla="*/ 46280 w 694"/>
                <a:gd name="T91" fmla="*/ 417748 h 702"/>
                <a:gd name="T92" fmla="*/ 92560 w 694"/>
                <a:gd name="T93" fmla="*/ 281340 h 702"/>
                <a:gd name="T94" fmla="*/ 21212 w 694"/>
                <a:gd name="T95" fmla="*/ 144933 h 702"/>
                <a:gd name="T96" fmla="*/ 34710 w 694"/>
                <a:gd name="T97" fmla="*/ 8525 h 7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4"/>
                <a:gd name="T148" fmla="*/ 0 h 702"/>
                <a:gd name="T149" fmla="*/ 694 w 694"/>
                <a:gd name="T150" fmla="*/ 702 h 7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4" h="702">
                  <a:moveTo>
                    <a:pt x="18" y="5"/>
                  </a:moveTo>
                  <a:lnTo>
                    <a:pt x="42" y="24"/>
                  </a:lnTo>
                  <a:lnTo>
                    <a:pt x="54" y="24"/>
                  </a:lnTo>
                  <a:lnTo>
                    <a:pt x="54" y="18"/>
                  </a:lnTo>
                  <a:lnTo>
                    <a:pt x="68" y="5"/>
                  </a:lnTo>
                  <a:lnTo>
                    <a:pt x="86" y="0"/>
                  </a:lnTo>
                  <a:lnTo>
                    <a:pt x="98" y="18"/>
                  </a:lnTo>
                  <a:lnTo>
                    <a:pt x="117" y="48"/>
                  </a:lnTo>
                  <a:lnTo>
                    <a:pt x="128" y="54"/>
                  </a:lnTo>
                  <a:lnTo>
                    <a:pt x="143" y="73"/>
                  </a:lnTo>
                  <a:lnTo>
                    <a:pt x="148" y="92"/>
                  </a:lnTo>
                  <a:lnTo>
                    <a:pt x="123" y="73"/>
                  </a:lnTo>
                  <a:lnTo>
                    <a:pt x="117" y="67"/>
                  </a:lnTo>
                  <a:lnTo>
                    <a:pt x="110" y="67"/>
                  </a:lnTo>
                  <a:lnTo>
                    <a:pt x="110" y="85"/>
                  </a:lnTo>
                  <a:lnTo>
                    <a:pt x="128" y="110"/>
                  </a:lnTo>
                  <a:lnTo>
                    <a:pt x="135" y="116"/>
                  </a:lnTo>
                  <a:lnTo>
                    <a:pt x="143" y="121"/>
                  </a:lnTo>
                  <a:lnTo>
                    <a:pt x="148" y="146"/>
                  </a:lnTo>
                  <a:lnTo>
                    <a:pt x="154" y="153"/>
                  </a:lnTo>
                  <a:lnTo>
                    <a:pt x="154" y="160"/>
                  </a:lnTo>
                  <a:lnTo>
                    <a:pt x="160" y="165"/>
                  </a:lnTo>
                  <a:lnTo>
                    <a:pt x="160" y="183"/>
                  </a:lnTo>
                  <a:lnTo>
                    <a:pt x="191" y="214"/>
                  </a:lnTo>
                  <a:lnTo>
                    <a:pt x="228" y="258"/>
                  </a:lnTo>
                  <a:lnTo>
                    <a:pt x="228" y="262"/>
                  </a:lnTo>
                  <a:lnTo>
                    <a:pt x="235" y="262"/>
                  </a:lnTo>
                  <a:lnTo>
                    <a:pt x="246" y="288"/>
                  </a:lnTo>
                  <a:lnTo>
                    <a:pt x="260" y="301"/>
                  </a:lnTo>
                  <a:lnTo>
                    <a:pt x="260" y="307"/>
                  </a:lnTo>
                  <a:lnTo>
                    <a:pt x="265" y="307"/>
                  </a:lnTo>
                  <a:lnTo>
                    <a:pt x="284" y="343"/>
                  </a:lnTo>
                  <a:lnTo>
                    <a:pt x="284" y="350"/>
                  </a:lnTo>
                  <a:lnTo>
                    <a:pt x="309" y="399"/>
                  </a:lnTo>
                  <a:lnTo>
                    <a:pt x="314" y="410"/>
                  </a:lnTo>
                  <a:lnTo>
                    <a:pt x="334" y="423"/>
                  </a:lnTo>
                  <a:lnTo>
                    <a:pt x="346" y="436"/>
                  </a:lnTo>
                  <a:lnTo>
                    <a:pt x="377" y="467"/>
                  </a:lnTo>
                  <a:lnTo>
                    <a:pt x="382" y="486"/>
                  </a:lnTo>
                  <a:lnTo>
                    <a:pt x="382" y="490"/>
                  </a:lnTo>
                  <a:lnTo>
                    <a:pt x="389" y="497"/>
                  </a:lnTo>
                  <a:lnTo>
                    <a:pt x="401" y="497"/>
                  </a:lnTo>
                  <a:lnTo>
                    <a:pt x="407" y="497"/>
                  </a:lnTo>
                  <a:lnTo>
                    <a:pt x="407" y="490"/>
                  </a:lnTo>
                  <a:lnTo>
                    <a:pt x="407" y="479"/>
                  </a:lnTo>
                  <a:lnTo>
                    <a:pt x="445" y="486"/>
                  </a:lnTo>
                  <a:lnTo>
                    <a:pt x="469" y="490"/>
                  </a:lnTo>
                  <a:lnTo>
                    <a:pt x="507" y="497"/>
                  </a:lnTo>
                  <a:lnTo>
                    <a:pt x="513" y="497"/>
                  </a:lnTo>
                  <a:lnTo>
                    <a:pt x="544" y="528"/>
                  </a:lnTo>
                  <a:lnTo>
                    <a:pt x="556" y="540"/>
                  </a:lnTo>
                  <a:lnTo>
                    <a:pt x="562" y="553"/>
                  </a:lnTo>
                  <a:lnTo>
                    <a:pt x="568" y="559"/>
                  </a:lnTo>
                  <a:lnTo>
                    <a:pt x="605" y="559"/>
                  </a:lnTo>
                  <a:lnTo>
                    <a:pt x="618" y="577"/>
                  </a:lnTo>
                  <a:lnTo>
                    <a:pt x="654" y="615"/>
                  </a:lnTo>
                  <a:lnTo>
                    <a:pt x="679" y="633"/>
                  </a:lnTo>
                  <a:lnTo>
                    <a:pt x="693" y="644"/>
                  </a:lnTo>
                  <a:lnTo>
                    <a:pt x="693" y="663"/>
                  </a:lnTo>
                  <a:lnTo>
                    <a:pt x="668" y="682"/>
                  </a:lnTo>
                  <a:lnTo>
                    <a:pt x="654" y="687"/>
                  </a:lnTo>
                  <a:lnTo>
                    <a:pt x="649" y="687"/>
                  </a:lnTo>
                  <a:lnTo>
                    <a:pt x="574" y="694"/>
                  </a:lnTo>
                  <a:lnTo>
                    <a:pt x="549" y="701"/>
                  </a:lnTo>
                  <a:lnTo>
                    <a:pt x="519" y="701"/>
                  </a:lnTo>
                  <a:lnTo>
                    <a:pt x="513" y="694"/>
                  </a:lnTo>
                  <a:lnTo>
                    <a:pt x="513" y="682"/>
                  </a:lnTo>
                  <a:lnTo>
                    <a:pt x="501" y="676"/>
                  </a:lnTo>
                  <a:lnTo>
                    <a:pt x="476" y="663"/>
                  </a:lnTo>
                  <a:lnTo>
                    <a:pt x="463" y="633"/>
                  </a:lnTo>
                  <a:lnTo>
                    <a:pt x="463" y="627"/>
                  </a:lnTo>
                  <a:lnTo>
                    <a:pt x="445" y="633"/>
                  </a:lnTo>
                  <a:lnTo>
                    <a:pt x="445" y="639"/>
                  </a:lnTo>
                  <a:lnTo>
                    <a:pt x="413" y="651"/>
                  </a:lnTo>
                  <a:lnTo>
                    <a:pt x="395" y="651"/>
                  </a:lnTo>
                  <a:lnTo>
                    <a:pt x="389" y="651"/>
                  </a:lnTo>
                  <a:lnTo>
                    <a:pt x="382" y="639"/>
                  </a:lnTo>
                  <a:lnTo>
                    <a:pt x="382" y="615"/>
                  </a:lnTo>
                  <a:lnTo>
                    <a:pt x="389" y="615"/>
                  </a:lnTo>
                  <a:lnTo>
                    <a:pt x="389" y="589"/>
                  </a:lnTo>
                  <a:lnTo>
                    <a:pt x="382" y="577"/>
                  </a:lnTo>
                  <a:lnTo>
                    <a:pt x="370" y="570"/>
                  </a:lnTo>
                  <a:lnTo>
                    <a:pt x="340" y="566"/>
                  </a:lnTo>
                  <a:lnTo>
                    <a:pt x="328" y="559"/>
                  </a:lnTo>
                  <a:lnTo>
                    <a:pt x="295" y="540"/>
                  </a:lnTo>
                  <a:lnTo>
                    <a:pt x="295" y="535"/>
                  </a:lnTo>
                  <a:lnTo>
                    <a:pt x="265" y="509"/>
                  </a:lnTo>
                  <a:lnTo>
                    <a:pt x="260" y="528"/>
                  </a:lnTo>
                  <a:lnTo>
                    <a:pt x="246" y="516"/>
                  </a:lnTo>
                  <a:lnTo>
                    <a:pt x="221" y="521"/>
                  </a:lnTo>
                  <a:lnTo>
                    <a:pt x="215" y="521"/>
                  </a:lnTo>
                  <a:lnTo>
                    <a:pt x="210" y="509"/>
                  </a:lnTo>
                  <a:lnTo>
                    <a:pt x="185" y="503"/>
                  </a:lnTo>
                  <a:lnTo>
                    <a:pt x="185" y="490"/>
                  </a:lnTo>
                  <a:lnTo>
                    <a:pt x="185" y="479"/>
                  </a:lnTo>
                  <a:lnTo>
                    <a:pt x="191" y="460"/>
                  </a:lnTo>
                  <a:lnTo>
                    <a:pt x="191" y="436"/>
                  </a:lnTo>
                  <a:lnTo>
                    <a:pt x="191" y="429"/>
                  </a:lnTo>
                  <a:lnTo>
                    <a:pt x="203" y="423"/>
                  </a:lnTo>
                  <a:lnTo>
                    <a:pt x="210" y="417"/>
                  </a:lnTo>
                  <a:lnTo>
                    <a:pt x="210" y="405"/>
                  </a:lnTo>
                  <a:lnTo>
                    <a:pt x="203" y="405"/>
                  </a:lnTo>
                  <a:lnTo>
                    <a:pt x="191" y="405"/>
                  </a:lnTo>
                  <a:lnTo>
                    <a:pt x="185" y="399"/>
                  </a:lnTo>
                  <a:lnTo>
                    <a:pt x="173" y="399"/>
                  </a:lnTo>
                  <a:lnTo>
                    <a:pt x="167" y="393"/>
                  </a:lnTo>
                  <a:lnTo>
                    <a:pt x="160" y="380"/>
                  </a:lnTo>
                  <a:lnTo>
                    <a:pt x="160" y="368"/>
                  </a:lnTo>
                  <a:lnTo>
                    <a:pt x="178" y="332"/>
                  </a:lnTo>
                  <a:lnTo>
                    <a:pt x="191" y="301"/>
                  </a:lnTo>
                  <a:lnTo>
                    <a:pt x="191" y="294"/>
                  </a:lnTo>
                  <a:lnTo>
                    <a:pt x="185" y="288"/>
                  </a:lnTo>
                  <a:lnTo>
                    <a:pt x="173" y="288"/>
                  </a:lnTo>
                  <a:lnTo>
                    <a:pt x="160" y="282"/>
                  </a:lnTo>
                  <a:lnTo>
                    <a:pt x="148" y="282"/>
                  </a:lnTo>
                  <a:lnTo>
                    <a:pt x="135" y="301"/>
                  </a:lnTo>
                  <a:lnTo>
                    <a:pt x="135" y="294"/>
                  </a:lnTo>
                  <a:lnTo>
                    <a:pt x="128" y="294"/>
                  </a:lnTo>
                  <a:lnTo>
                    <a:pt x="117" y="288"/>
                  </a:lnTo>
                  <a:lnTo>
                    <a:pt x="110" y="282"/>
                  </a:lnTo>
                  <a:lnTo>
                    <a:pt x="117" y="269"/>
                  </a:lnTo>
                  <a:lnTo>
                    <a:pt x="110" y="258"/>
                  </a:lnTo>
                  <a:lnTo>
                    <a:pt x="117" y="252"/>
                  </a:lnTo>
                  <a:lnTo>
                    <a:pt x="123" y="252"/>
                  </a:lnTo>
                  <a:lnTo>
                    <a:pt x="128" y="252"/>
                  </a:lnTo>
                  <a:lnTo>
                    <a:pt x="135" y="239"/>
                  </a:lnTo>
                  <a:lnTo>
                    <a:pt x="110" y="220"/>
                  </a:lnTo>
                  <a:lnTo>
                    <a:pt x="110" y="202"/>
                  </a:lnTo>
                  <a:lnTo>
                    <a:pt x="104" y="195"/>
                  </a:lnTo>
                  <a:lnTo>
                    <a:pt x="98" y="195"/>
                  </a:lnTo>
                  <a:lnTo>
                    <a:pt x="93" y="195"/>
                  </a:lnTo>
                  <a:lnTo>
                    <a:pt x="93" y="209"/>
                  </a:lnTo>
                  <a:lnTo>
                    <a:pt x="86" y="220"/>
                  </a:lnTo>
                  <a:lnTo>
                    <a:pt x="68" y="214"/>
                  </a:lnTo>
                  <a:lnTo>
                    <a:pt x="68" y="220"/>
                  </a:lnTo>
                  <a:lnTo>
                    <a:pt x="48" y="239"/>
                  </a:lnTo>
                  <a:lnTo>
                    <a:pt x="29" y="252"/>
                  </a:lnTo>
                  <a:lnTo>
                    <a:pt x="24" y="245"/>
                  </a:lnTo>
                  <a:lnTo>
                    <a:pt x="24" y="220"/>
                  </a:lnTo>
                  <a:lnTo>
                    <a:pt x="48" y="190"/>
                  </a:lnTo>
                  <a:lnTo>
                    <a:pt x="48" y="165"/>
                  </a:lnTo>
                  <a:lnTo>
                    <a:pt x="29" y="141"/>
                  </a:lnTo>
                  <a:lnTo>
                    <a:pt x="24" y="121"/>
                  </a:lnTo>
                  <a:lnTo>
                    <a:pt x="11" y="85"/>
                  </a:lnTo>
                  <a:lnTo>
                    <a:pt x="0" y="48"/>
                  </a:lnTo>
                  <a:lnTo>
                    <a:pt x="11" y="12"/>
                  </a:lnTo>
                  <a:lnTo>
                    <a:pt x="18" y="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8" name="Freeform 7"/>
            <p:cNvSpPr>
              <a:spLocks/>
            </p:cNvSpPr>
            <p:nvPr/>
          </p:nvSpPr>
          <p:spPr bwMode="auto">
            <a:xfrm>
              <a:off x="6619875" y="4906963"/>
              <a:ext cx="989013" cy="827087"/>
            </a:xfrm>
            <a:custGeom>
              <a:avLst/>
              <a:gdLst>
                <a:gd name="T0" fmla="*/ 71194 w 514"/>
                <a:gd name="T1" fmla="*/ 191392 h 484"/>
                <a:gd name="T2" fmla="*/ 119297 w 514"/>
                <a:gd name="T3" fmla="*/ 126455 h 484"/>
                <a:gd name="T4" fmla="*/ 177022 w 514"/>
                <a:gd name="T5" fmla="*/ 83734 h 484"/>
                <a:gd name="T6" fmla="*/ 177022 w 514"/>
                <a:gd name="T7" fmla="*/ 10253 h 484"/>
                <a:gd name="T8" fmla="*/ 236670 w 514"/>
                <a:gd name="T9" fmla="*/ 10253 h 484"/>
                <a:gd name="T10" fmla="*/ 248215 w 514"/>
                <a:gd name="T11" fmla="*/ 32468 h 484"/>
                <a:gd name="T12" fmla="*/ 273229 w 514"/>
                <a:gd name="T13" fmla="*/ 105949 h 484"/>
                <a:gd name="T14" fmla="*/ 332878 w 514"/>
                <a:gd name="T15" fmla="*/ 116202 h 484"/>
                <a:gd name="T16" fmla="*/ 357892 w 514"/>
                <a:gd name="T17" fmla="*/ 126455 h 484"/>
                <a:gd name="T18" fmla="*/ 402147 w 514"/>
                <a:gd name="T19" fmla="*/ 75190 h 484"/>
                <a:gd name="T20" fmla="*/ 534914 w 514"/>
                <a:gd name="T21" fmla="*/ 0 h 484"/>
                <a:gd name="T22" fmla="*/ 581093 w 514"/>
                <a:gd name="T23" fmla="*/ 32468 h 484"/>
                <a:gd name="T24" fmla="*/ 629197 w 514"/>
                <a:gd name="T25" fmla="*/ 93987 h 484"/>
                <a:gd name="T26" fmla="*/ 713859 w 514"/>
                <a:gd name="T27" fmla="*/ 126455 h 484"/>
                <a:gd name="T28" fmla="*/ 748494 w 514"/>
                <a:gd name="T29" fmla="*/ 157215 h 484"/>
                <a:gd name="T30" fmla="*/ 867791 w 514"/>
                <a:gd name="T31" fmla="*/ 211898 h 484"/>
                <a:gd name="T32" fmla="*/ 913971 w 514"/>
                <a:gd name="T33" fmla="*/ 283670 h 484"/>
                <a:gd name="T34" fmla="*/ 973620 w 514"/>
                <a:gd name="T35" fmla="*/ 307594 h 484"/>
                <a:gd name="T36" fmla="*/ 987089 w 514"/>
                <a:gd name="T37" fmla="*/ 369113 h 484"/>
                <a:gd name="T38" fmla="*/ 987089 w 514"/>
                <a:gd name="T39" fmla="*/ 410126 h 484"/>
                <a:gd name="T40" fmla="*/ 534914 w 514"/>
                <a:gd name="T41" fmla="*/ 611771 h 484"/>
                <a:gd name="T42" fmla="*/ 581093 w 514"/>
                <a:gd name="T43" fmla="*/ 654492 h 484"/>
                <a:gd name="T44" fmla="*/ 558003 w 514"/>
                <a:gd name="T45" fmla="*/ 709176 h 484"/>
                <a:gd name="T46" fmla="*/ 581093 w 514"/>
                <a:gd name="T47" fmla="*/ 750188 h 484"/>
                <a:gd name="T48" fmla="*/ 558003 w 514"/>
                <a:gd name="T49" fmla="*/ 803163 h 484"/>
                <a:gd name="T50" fmla="*/ 523369 w 514"/>
                <a:gd name="T51" fmla="*/ 825378 h 484"/>
                <a:gd name="T52" fmla="*/ 452175 w 514"/>
                <a:gd name="T53" fmla="*/ 750188 h 484"/>
                <a:gd name="T54" fmla="*/ 379057 w 514"/>
                <a:gd name="T55" fmla="*/ 697214 h 484"/>
                <a:gd name="T56" fmla="*/ 344423 w 514"/>
                <a:gd name="T57" fmla="*/ 666454 h 484"/>
                <a:gd name="T58" fmla="*/ 309788 w 514"/>
                <a:gd name="T59" fmla="*/ 633986 h 484"/>
                <a:gd name="T60" fmla="*/ 248215 w 514"/>
                <a:gd name="T61" fmla="*/ 581012 h 484"/>
                <a:gd name="T62" fmla="*/ 213581 w 514"/>
                <a:gd name="T63" fmla="*/ 569050 h 484"/>
                <a:gd name="T64" fmla="*/ 142387 w 514"/>
                <a:gd name="T65" fmla="*/ 528037 h 484"/>
                <a:gd name="T66" fmla="*/ 71194 w 514"/>
                <a:gd name="T67" fmla="*/ 517784 h 484"/>
                <a:gd name="T68" fmla="*/ 71194 w 514"/>
                <a:gd name="T69" fmla="*/ 497278 h 484"/>
                <a:gd name="T70" fmla="*/ 23090 w 514"/>
                <a:gd name="T71" fmla="*/ 410126 h 484"/>
                <a:gd name="T72" fmla="*/ 11545 w 514"/>
                <a:gd name="T73" fmla="*/ 326392 h 484"/>
                <a:gd name="T74" fmla="*/ 46180 w 514"/>
                <a:gd name="T75" fmla="*/ 199936 h 4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4"/>
                <a:gd name="T115" fmla="*/ 0 h 484"/>
                <a:gd name="T116" fmla="*/ 514 w 514"/>
                <a:gd name="T117" fmla="*/ 484 h 4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4" h="484">
                  <a:moveTo>
                    <a:pt x="24" y="117"/>
                  </a:moveTo>
                  <a:lnTo>
                    <a:pt x="37" y="112"/>
                  </a:lnTo>
                  <a:lnTo>
                    <a:pt x="62" y="92"/>
                  </a:lnTo>
                  <a:lnTo>
                    <a:pt x="62" y="74"/>
                  </a:lnTo>
                  <a:lnTo>
                    <a:pt x="74" y="68"/>
                  </a:lnTo>
                  <a:lnTo>
                    <a:pt x="92" y="49"/>
                  </a:lnTo>
                  <a:lnTo>
                    <a:pt x="87" y="13"/>
                  </a:lnTo>
                  <a:lnTo>
                    <a:pt x="92" y="6"/>
                  </a:lnTo>
                  <a:lnTo>
                    <a:pt x="105" y="0"/>
                  </a:lnTo>
                  <a:lnTo>
                    <a:pt x="123" y="6"/>
                  </a:lnTo>
                  <a:lnTo>
                    <a:pt x="129" y="13"/>
                  </a:lnTo>
                  <a:lnTo>
                    <a:pt x="129" y="19"/>
                  </a:lnTo>
                  <a:lnTo>
                    <a:pt x="129" y="37"/>
                  </a:lnTo>
                  <a:lnTo>
                    <a:pt x="142" y="62"/>
                  </a:lnTo>
                  <a:lnTo>
                    <a:pt x="167" y="68"/>
                  </a:lnTo>
                  <a:lnTo>
                    <a:pt x="173" y="68"/>
                  </a:lnTo>
                  <a:lnTo>
                    <a:pt x="179" y="74"/>
                  </a:lnTo>
                  <a:lnTo>
                    <a:pt x="186" y="74"/>
                  </a:lnTo>
                  <a:lnTo>
                    <a:pt x="197" y="62"/>
                  </a:lnTo>
                  <a:lnTo>
                    <a:pt x="209" y="44"/>
                  </a:lnTo>
                  <a:lnTo>
                    <a:pt x="240" y="6"/>
                  </a:lnTo>
                  <a:lnTo>
                    <a:pt x="278" y="0"/>
                  </a:lnTo>
                  <a:lnTo>
                    <a:pt x="284" y="6"/>
                  </a:lnTo>
                  <a:lnTo>
                    <a:pt x="302" y="19"/>
                  </a:lnTo>
                  <a:lnTo>
                    <a:pt x="314" y="31"/>
                  </a:lnTo>
                  <a:lnTo>
                    <a:pt x="327" y="55"/>
                  </a:lnTo>
                  <a:lnTo>
                    <a:pt x="346" y="55"/>
                  </a:lnTo>
                  <a:lnTo>
                    <a:pt x="371" y="74"/>
                  </a:lnTo>
                  <a:lnTo>
                    <a:pt x="376" y="80"/>
                  </a:lnTo>
                  <a:lnTo>
                    <a:pt x="389" y="92"/>
                  </a:lnTo>
                  <a:lnTo>
                    <a:pt x="426" y="124"/>
                  </a:lnTo>
                  <a:lnTo>
                    <a:pt x="451" y="124"/>
                  </a:lnTo>
                  <a:lnTo>
                    <a:pt x="456" y="131"/>
                  </a:lnTo>
                  <a:lnTo>
                    <a:pt x="475" y="166"/>
                  </a:lnTo>
                  <a:lnTo>
                    <a:pt x="488" y="173"/>
                  </a:lnTo>
                  <a:lnTo>
                    <a:pt x="506" y="180"/>
                  </a:lnTo>
                  <a:lnTo>
                    <a:pt x="506" y="211"/>
                  </a:lnTo>
                  <a:lnTo>
                    <a:pt x="513" y="216"/>
                  </a:lnTo>
                  <a:lnTo>
                    <a:pt x="513" y="235"/>
                  </a:lnTo>
                  <a:lnTo>
                    <a:pt x="513" y="240"/>
                  </a:lnTo>
                  <a:lnTo>
                    <a:pt x="346" y="240"/>
                  </a:lnTo>
                  <a:lnTo>
                    <a:pt x="278" y="358"/>
                  </a:lnTo>
                  <a:lnTo>
                    <a:pt x="278" y="371"/>
                  </a:lnTo>
                  <a:lnTo>
                    <a:pt x="302" y="383"/>
                  </a:lnTo>
                  <a:lnTo>
                    <a:pt x="302" y="397"/>
                  </a:lnTo>
                  <a:lnTo>
                    <a:pt x="290" y="415"/>
                  </a:lnTo>
                  <a:lnTo>
                    <a:pt x="296" y="426"/>
                  </a:lnTo>
                  <a:lnTo>
                    <a:pt x="302" y="439"/>
                  </a:lnTo>
                  <a:lnTo>
                    <a:pt x="296" y="451"/>
                  </a:lnTo>
                  <a:lnTo>
                    <a:pt x="290" y="470"/>
                  </a:lnTo>
                  <a:lnTo>
                    <a:pt x="284" y="483"/>
                  </a:lnTo>
                  <a:lnTo>
                    <a:pt x="272" y="483"/>
                  </a:lnTo>
                  <a:lnTo>
                    <a:pt x="259" y="464"/>
                  </a:lnTo>
                  <a:lnTo>
                    <a:pt x="235" y="439"/>
                  </a:lnTo>
                  <a:lnTo>
                    <a:pt x="222" y="432"/>
                  </a:lnTo>
                  <a:lnTo>
                    <a:pt x="197" y="408"/>
                  </a:lnTo>
                  <a:lnTo>
                    <a:pt x="186" y="397"/>
                  </a:lnTo>
                  <a:lnTo>
                    <a:pt x="179" y="390"/>
                  </a:lnTo>
                  <a:lnTo>
                    <a:pt x="179" y="383"/>
                  </a:lnTo>
                  <a:lnTo>
                    <a:pt x="161" y="371"/>
                  </a:lnTo>
                  <a:lnTo>
                    <a:pt x="129" y="347"/>
                  </a:lnTo>
                  <a:lnTo>
                    <a:pt x="129" y="340"/>
                  </a:lnTo>
                  <a:lnTo>
                    <a:pt x="123" y="340"/>
                  </a:lnTo>
                  <a:lnTo>
                    <a:pt x="111" y="333"/>
                  </a:lnTo>
                  <a:lnTo>
                    <a:pt x="87" y="316"/>
                  </a:lnTo>
                  <a:lnTo>
                    <a:pt x="74" y="309"/>
                  </a:lnTo>
                  <a:lnTo>
                    <a:pt x="48" y="309"/>
                  </a:lnTo>
                  <a:lnTo>
                    <a:pt x="37" y="303"/>
                  </a:lnTo>
                  <a:lnTo>
                    <a:pt x="37" y="297"/>
                  </a:lnTo>
                  <a:lnTo>
                    <a:pt x="37" y="291"/>
                  </a:lnTo>
                  <a:lnTo>
                    <a:pt x="12" y="272"/>
                  </a:lnTo>
                  <a:lnTo>
                    <a:pt x="12" y="240"/>
                  </a:lnTo>
                  <a:lnTo>
                    <a:pt x="0" y="211"/>
                  </a:lnTo>
                  <a:lnTo>
                    <a:pt x="6" y="191"/>
                  </a:lnTo>
                  <a:lnTo>
                    <a:pt x="19" y="154"/>
                  </a:lnTo>
                  <a:lnTo>
                    <a:pt x="24" y="117"/>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9" name="Freeform 8"/>
            <p:cNvSpPr>
              <a:spLocks/>
            </p:cNvSpPr>
            <p:nvPr/>
          </p:nvSpPr>
          <p:spPr bwMode="auto">
            <a:xfrm>
              <a:off x="7007225" y="4130675"/>
              <a:ext cx="860425" cy="768350"/>
            </a:xfrm>
            <a:custGeom>
              <a:avLst/>
              <a:gdLst>
                <a:gd name="T0" fmla="*/ 140832 w 446"/>
                <a:gd name="T1" fmla="*/ 565972 h 448"/>
                <a:gd name="T2" fmla="*/ 152407 w 446"/>
                <a:gd name="T3" fmla="*/ 619139 h 448"/>
                <a:gd name="T4" fmla="*/ 129257 w 446"/>
                <a:gd name="T5" fmla="*/ 639720 h 448"/>
                <a:gd name="T6" fmla="*/ 140832 w 446"/>
                <a:gd name="T7" fmla="*/ 670591 h 448"/>
                <a:gd name="T8" fmla="*/ 175558 w 446"/>
                <a:gd name="T9" fmla="*/ 679167 h 448"/>
                <a:gd name="T10" fmla="*/ 233434 w 446"/>
                <a:gd name="T11" fmla="*/ 670591 h 448"/>
                <a:gd name="T12" fmla="*/ 279735 w 446"/>
                <a:gd name="T13" fmla="*/ 689457 h 448"/>
                <a:gd name="T14" fmla="*/ 295168 w 446"/>
                <a:gd name="T15" fmla="*/ 670591 h 448"/>
                <a:gd name="T16" fmla="*/ 316389 w 446"/>
                <a:gd name="T17" fmla="*/ 658586 h 448"/>
                <a:gd name="T18" fmla="*/ 316389 w 446"/>
                <a:gd name="T19" fmla="*/ 639720 h 448"/>
                <a:gd name="T20" fmla="*/ 362690 w 446"/>
                <a:gd name="T21" fmla="*/ 627715 h 448"/>
                <a:gd name="T22" fmla="*/ 362690 w 446"/>
                <a:gd name="T23" fmla="*/ 555682 h 448"/>
                <a:gd name="T24" fmla="*/ 316389 w 446"/>
                <a:gd name="T25" fmla="*/ 523095 h 448"/>
                <a:gd name="T26" fmla="*/ 279735 w 446"/>
                <a:gd name="T27" fmla="*/ 502515 h 448"/>
                <a:gd name="T28" fmla="*/ 434071 w 446"/>
                <a:gd name="T29" fmla="*/ 282986 h 448"/>
                <a:gd name="T30" fmla="*/ 455292 w 446"/>
                <a:gd name="T31" fmla="*/ 240109 h 448"/>
                <a:gd name="T32" fmla="*/ 455292 w 446"/>
                <a:gd name="T33" fmla="*/ 156071 h 448"/>
                <a:gd name="T34" fmla="*/ 445646 w 446"/>
                <a:gd name="T35" fmla="*/ 60027 h 448"/>
                <a:gd name="T36" fmla="*/ 445646 w 446"/>
                <a:gd name="T37" fmla="*/ 0 h 448"/>
                <a:gd name="T38" fmla="*/ 482301 w 446"/>
                <a:gd name="T39" fmla="*/ 41162 h 448"/>
                <a:gd name="T40" fmla="*/ 551752 w 446"/>
                <a:gd name="T41" fmla="*/ 84038 h 448"/>
                <a:gd name="T42" fmla="*/ 659788 w 446"/>
                <a:gd name="T43" fmla="*/ 188657 h 448"/>
                <a:gd name="T44" fmla="*/ 787115 w 446"/>
                <a:gd name="T45" fmla="*/ 313857 h 448"/>
                <a:gd name="T46" fmla="*/ 812195 w 446"/>
                <a:gd name="T47" fmla="*/ 343013 h 448"/>
                <a:gd name="T48" fmla="*/ 858496 w 446"/>
                <a:gd name="T49" fmla="*/ 701462 h 448"/>
                <a:gd name="T50" fmla="*/ 422496 w 446"/>
                <a:gd name="T51" fmla="*/ 766635 h 448"/>
                <a:gd name="T52" fmla="*/ 362690 w 446"/>
                <a:gd name="T53" fmla="*/ 734049 h 448"/>
                <a:gd name="T54" fmla="*/ 221858 w 446"/>
                <a:gd name="T55" fmla="*/ 754629 h 448"/>
                <a:gd name="T56" fmla="*/ 175558 w 446"/>
                <a:gd name="T57" fmla="*/ 734049 h 448"/>
                <a:gd name="T58" fmla="*/ 106106 w 446"/>
                <a:gd name="T59" fmla="*/ 701462 h 448"/>
                <a:gd name="T60" fmla="*/ 69451 w 446"/>
                <a:gd name="T61" fmla="*/ 651725 h 448"/>
                <a:gd name="T62" fmla="*/ 23150 w 446"/>
                <a:gd name="T63" fmla="*/ 619139 h 448"/>
                <a:gd name="T64" fmla="*/ 34726 w 446"/>
                <a:gd name="T65" fmla="*/ 565972 h 4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6"/>
                <a:gd name="T100" fmla="*/ 0 h 448"/>
                <a:gd name="T101" fmla="*/ 446 w 446"/>
                <a:gd name="T102" fmla="*/ 448 h 4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6" h="448">
                  <a:moveTo>
                    <a:pt x="18" y="330"/>
                  </a:moveTo>
                  <a:lnTo>
                    <a:pt x="73" y="330"/>
                  </a:lnTo>
                  <a:lnTo>
                    <a:pt x="86" y="361"/>
                  </a:lnTo>
                  <a:lnTo>
                    <a:pt x="79" y="361"/>
                  </a:lnTo>
                  <a:lnTo>
                    <a:pt x="73" y="361"/>
                  </a:lnTo>
                  <a:lnTo>
                    <a:pt x="67" y="373"/>
                  </a:lnTo>
                  <a:lnTo>
                    <a:pt x="67" y="391"/>
                  </a:lnTo>
                  <a:lnTo>
                    <a:pt x="73" y="391"/>
                  </a:lnTo>
                  <a:lnTo>
                    <a:pt x="86" y="391"/>
                  </a:lnTo>
                  <a:lnTo>
                    <a:pt x="91" y="396"/>
                  </a:lnTo>
                  <a:lnTo>
                    <a:pt x="110" y="396"/>
                  </a:lnTo>
                  <a:lnTo>
                    <a:pt x="121" y="391"/>
                  </a:lnTo>
                  <a:lnTo>
                    <a:pt x="135" y="396"/>
                  </a:lnTo>
                  <a:lnTo>
                    <a:pt x="145" y="402"/>
                  </a:lnTo>
                  <a:lnTo>
                    <a:pt x="153" y="402"/>
                  </a:lnTo>
                  <a:lnTo>
                    <a:pt x="153" y="391"/>
                  </a:lnTo>
                  <a:lnTo>
                    <a:pt x="159" y="391"/>
                  </a:lnTo>
                  <a:lnTo>
                    <a:pt x="164" y="384"/>
                  </a:lnTo>
                  <a:lnTo>
                    <a:pt x="164" y="380"/>
                  </a:lnTo>
                  <a:lnTo>
                    <a:pt x="164" y="373"/>
                  </a:lnTo>
                  <a:lnTo>
                    <a:pt x="182" y="373"/>
                  </a:lnTo>
                  <a:lnTo>
                    <a:pt x="188" y="366"/>
                  </a:lnTo>
                  <a:lnTo>
                    <a:pt x="182" y="342"/>
                  </a:lnTo>
                  <a:lnTo>
                    <a:pt x="188" y="324"/>
                  </a:lnTo>
                  <a:lnTo>
                    <a:pt x="188" y="317"/>
                  </a:lnTo>
                  <a:lnTo>
                    <a:pt x="164" y="305"/>
                  </a:lnTo>
                  <a:lnTo>
                    <a:pt x="159" y="298"/>
                  </a:lnTo>
                  <a:lnTo>
                    <a:pt x="145" y="293"/>
                  </a:lnTo>
                  <a:lnTo>
                    <a:pt x="212" y="225"/>
                  </a:lnTo>
                  <a:lnTo>
                    <a:pt x="225" y="165"/>
                  </a:lnTo>
                  <a:lnTo>
                    <a:pt x="231" y="152"/>
                  </a:lnTo>
                  <a:lnTo>
                    <a:pt x="236" y="140"/>
                  </a:lnTo>
                  <a:lnTo>
                    <a:pt x="236" y="103"/>
                  </a:lnTo>
                  <a:lnTo>
                    <a:pt x="236" y="91"/>
                  </a:lnTo>
                  <a:lnTo>
                    <a:pt x="236" y="66"/>
                  </a:lnTo>
                  <a:lnTo>
                    <a:pt x="231" y="35"/>
                  </a:lnTo>
                  <a:lnTo>
                    <a:pt x="231" y="12"/>
                  </a:lnTo>
                  <a:lnTo>
                    <a:pt x="231" y="0"/>
                  </a:lnTo>
                  <a:lnTo>
                    <a:pt x="244" y="0"/>
                  </a:lnTo>
                  <a:lnTo>
                    <a:pt x="250" y="24"/>
                  </a:lnTo>
                  <a:lnTo>
                    <a:pt x="275" y="49"/>
                  </a:lnTo>
                  <a:lnTo>
                    <a:pt x="286" y="49"/>
                  </a:lnTo>
                  <a:lnTo>
                    <a:pt x="317" y="79"/>
                  </a:lnTo>
                  <a:lnTo>
                    <a:pt x="342" y="110"/>
                  </a:lnTo>
                  <a:lnTo>
                    <a:pt x="396" y="165"/>
                  </a:lnTo>
                  <a:lnTo>
                    <a:pt x="408" y="183"/>
                  </a:lnTo>
                  <a:lnTo>
                    <a:pt x="415" y="189"/>
                  </a:lnTo>
                  <a:lnTo>
                    <a:pt x="421" y="200"/>
                  </a:lnTo>
                  <a:lnTo>
                    <a:pt x="445" y="391"/>
                  </a:lnTo>
                  <a:lnTo>
                    <a:pt x="445" y="409"/>
                  </a:lnTo>
                  <a:lnTo>
                    <a:pt x="445" y="415"/>
                  </a:lnTo>
                  <a:lnTo>
                    <a:pt x="219" y="447"/>
                  </a:lnTo>
                  <a:lnTo>
                    <a:pt x="212" y="433"/>
                  </a:lnTo>
                  <a:lnTo>
                    <a:pt x="188" y="428"/>
                  </a:lnTo>
                  <a:lnTo>
                    <a:pt x="170" y="433"/>
                  </a:lnTo>
                  <a:lnTo>
                    <a:pt x="115" y="440"/>
                  </a:lnTo>
                  <a:lnTo>
                    <a:pt x="110" y="428"/>
                  </a:lnTo>
                  <a:lnTo>
                    <a:pt x="91" y="428"/>
                  </a:lnTo>
                  <a:lnTo>
                    <a:pt x="67" y="409"/>
                  </a:lnTo>
                  <a:lnTo>
                    <a:pt x="55" y="409"/>
                  </a:lnTo>
                  <a:lnTo>
                    <a:pt x="42" y="396"/>
                  </a:lnTo>
                  <a:lnTo>
                    <a:pt x="36" y="380"/>
                  </a:lnTo>
                  <a:lnTo>
                    <a:pt x="30" y="366"/>
                  </a:lnTo>
                  <a:lnTo>
                    <a:pt x="12" y="361"/>
                  </a:lnTo>
                  <a:lnTo>
                    <a:pt x="0" y="335"/>
                  </a:lnTo>
                  <a:lnTo>
                    <a:pt x="18" y="33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10" name="Freeform 9"/>
            <p:cNvSpPr>
              <a:spLocks/>
            </p:cNvSpPr>
            <p:nvPr/>
          </p:nvSpPr>
          <p:spPr bwMode="auto">
            <a:xfrm>
              <a:off x="7475538" y="3890963"/>
              <a:ext cx="720725" cy="585787"/>
            </a:xfrm>
            <a:custGeom>
              <a:avLst/>
              <a:gdLst>
                <a:gd name="T0" fmla="*/ 21255 w 373"/>
                <a:gd name="T1" fmla="*/ 191837 h 342"/>
                <a:gd name="T2" fmla="*/ 34780 w 373"/>
                <a:gd name="T3" fmla="*/ 191837 h 342"/>
                <a:gd name="T4" fmla="*/ 57967 w 373"/>
                <a:gd name="T5" fmla="*/ 179847 h 342"/>
                <a:gd name="T6" fmla="*/ 69561 w 373"/>
                <a:gd name="T7" fmla="*/ 169570 h 342"/>
                <a:gd name="T8" fmla="*/ 108205 w 373"/>
                <a:gd name="T9" fmla="*/ 138739 h 342"/>
                <a:gd name="T10" fmla="*/ 119799 w 373"/>
                <a:gd name="T11" fmla="*/ 138739 h 342"/>
                <a:gd name="T12" fmla="*/ 119799 w 373"/>
                <a:gd name="T13" fmla="*/ 126749 h 342"/>
                <a:gd name="T14" fmla="*/ 156511 w 373"/>
                <a:gd name="T15" fmla="*/ 106195 h 342"/>
                <a:gd name="T16" fmla="*/ 214478 w 373"/>
                <a:gd name="T17" fmla="*/ 94206 h 342"/>
                <a:gd name="T18" fmla="*/ 249259 w 373"/>
                <a:gd name="T19" fmla="*/ 82216 h 342"/>
                <a:gd name="T20" fmla="*/ 336210 w 373"/>
                <a:gd name="T21" fmla="*/ 75364 h 342"/>
                <a:gd name="T22" fmla="*/ 345871 w 373"/>
                <a:gd name="T23" fmla="*/ 63375 h 342"/>
                <a:gd name="T24" fmla="*/ 394177 w 373"/>
                <a:gd name="T25" fmla="*/ 54810 h 342"/>
                <a:gd name="T26" fmla="*/ 405770 w 373"/>
                <a:gd name="T27" fmla="*/ 42821 h 342"/>
                <a:gd name="T28" fmla="*/ 481127 w 373"/>
                <a:gd name="T29" fmla="*/ 22267 h 342"/>
                <a:gd name="T30" fmla="*/ 515908 w 373"/>
                <a:gd name="T31" fmla="*/ 10277 h 342"/>
                <a:gd name="T32" fmla="*/ 550688 w 373"/>
                <a:gd name="T33" fmla="*/ 0 h 342"/>
                <a:gd name="T34" fmla="*/ 597062 w 373"/>
                <a:gd name="T35" fmla="*/ 0 h 342"/>
                <a:gd name="T36" fmla="*/ 631842 w 373"/>
                <a:gd name="T37" fmla="*/ 10277 h 342"/>
                <a:gd name="T38" fmla="*/ 670487 w 373"/>
                <a:gd name="T39" fmla="*/ 10277 h 342"/>
                <a:gd name="T40" fmla="*/ 707199 w 373"/>
                <a:gd name="T41" fmla="*/ 54810 h 342"/>
                <a:gd name="T42" fmla="*/ 718793 w 373"/>
                <a:gd name="T43" fmla="*/ 149016 h 342"/>
                <a:gd name="T44" fmla="*/ 645368 w 373"/>
                <a:gd name="T45" fmla="*/ 243222 h 342"/>
                <a:gd name="T46" fmla="*/ 610587 w 373"/>
                <a:gd name="T47" fmla="*/ 306596 h 342"/>
                <a:gd name="T48" fmla="*/ 575807 w 373"/>
                <a:gd name="T49" fmla="*/ 337427 h 342"/>
                <a:gd name="T50" fmla="*/ 515908 w 373"/>
                <a:gd name="T51" fmla="*/ 423068 h 342"/>
                <a:gd name="T52" fmla="*/ 405770 w 373"/>
                <a:gd name="T53" fmla="*/ 527551 h 342"/>
                <a:gd name="T54" fmla="*/ 370990 w 373"/>
                <a:gd name="T55" fmla="*/ 584074 h 342"/>
                <a:gd name="T56" fmla="*/ 345871 w 373"/>
                <a:gd name="T57" fmla="*/ 584074 h 342"/>
                <a:gd name="T58" fmla="*/ 336210 w 373"/>
                <a:gd name="T59" fmla="*/ 561807 h 342"/>
                <a:gd name="T60" fmla="*/ 322684 w 373"/>
                <a:gd name="T61" fmla="*/ 551530 h 342"/>
                <a:gd name="T62" fmla="*/ 297565 w 373"/>
                <a:gd name="T63" fmla="*/ 520700 h 342"/>
                <a:gd name="T64" fmla="*/ 191292 w 373"/>
                <a:gd name="T65" fmla="*/ 423068 h 342"/>
                <a:gd name="T66" fmla="*/ 142986 w 373"/>
                <a:gd name="T67" fmla="*/ 369971 h 342"/>
                <a:gd name="T68" fmla="*/ 83086 w 373"/>
                <a:gd name="T69" fmla="*/ 318586 h 342"/>
                <a:gd name="T70" fmla="*/ 57967 w 373"/>
                <a:gd name="T71" fmla="*/ 318586 h 342"/>
                <a:gd name="T72" fmla="*/ 11593 w 373"/>
                <a:gd name="T73" fmla="*/ 277478 h 342"/>
                <a:gd name="T74" fmla="*/ 0 w 373"/>
                <a:gd name="T75" fmla="*/ 232945 h 342"/>
                <a:gd name="T76" fmla="*/ 0 w 373"/>
                <a:gd name="T77" fmla="*/ 210678 h 342"/>
                <a:gd name="T78" fmla="*/ 21255 w 373"/>
                <a:gd name="T79" fmla="*/ 191837 h 3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3"/>
                <a:gd name="T121" fmla="*/ 0 h 342"/>
                <a:gd name="T122" fmla="*/ 373 w 373"/>
                <a:gd name="T123" fmla="*/ 342 h 3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3" h="342">
                  <a:moveTo>
                    <a:pt x="11" y="112"/>
                  </a:moveTo>
                  <a:lnTo>
                    <a:pt x="18" y="112"/>
                  </a:lnTo>
                  <a:lnTo>
                    <a:pt x="30" y="105"/>
                  </a:lnTo>
                  <a:lnTo>
                    <a:pt x="36" y="99"/>
                  </a:lnTo>
                  <a:lnTo>
                    <a:pt x="56" y="81"/>
                  </a:lnTo>
                  <a:lnTo>
                    <a:pt x="62" y="81"/>
                  </a:lnTo>
                  <a:lnTo>
                    <a:pt x="62" y="74"/>
                  </a:lnTo>
                  <a:lnTo>
                    <a:pt x="81" y="62"/>
                  </a:lnTo>
                  <a:lnTo>
                    <a:pt x="111" y="55"/>
                  </a:lnTo>
                  <a:lnTo>
                    <a:pt x="129" y="48"/>
                  </a:lnTo>
                  <a:lnTo>
                    <a:pt x="174" y="44"/>
                  </a:lnTo>
                  <a:lnTo>
                    <a:pt x="179" y="37"/>
                  </a:lnTo>
                  <a:lnTo>
                    <a:pt x="204" y="32"/>
                  </a:lnTo>
                  <a:lnTo>
                    <a:pt x="210" y="25"/>
                  </a:lnTo>
                  <a:lnTo>
                    <a:pt x="249" y="13"/>
                  </a:lnTo>
                  <a:lnTo>
                    <a:pt x="267" y="6"/>
                  </a:lnTo>
                  <a:lnTo>
                    <a:pt x="285" y="0"/>
                  </a:lnTo>
                  <a:lnTo>
                    <a:pt x="309" y="0"/>
                  </a:lnTo>
                  <a:lnTo>
                    <a:pt x="327" y="6"/>
                  </a:lnTo>
                  <a:lnTo>
                    <a:pt x="347" y="6"/>
                  </a:lnTo>
                  <a:lnTo>
                    <a:pt x="366" y="32"/>
                  </a:lnTo>
                  <a:lnTo>
                    <a:pt x="372" y="87"/>
                  </a:lnTo>
                  <a:lnTo>
                    <a:pt x="334" y="142"/>
                  </a:lnTo>
                  <a:lnTo>
                    <a:pt x="316" y="179"/>
                  </a:lnTo>
                  <a:lnTo>
                    <a:pt x="298" y="197"/>
                  </a:lnTo>
                  <a:lnTo>
                    <a:pt x="267" y="247"/>
                  </a:lnTo>
                  <a:lnTo>
                    <a:pt x="210" y="308"/>
                  </a:lnTo>
                  <a:lnTo>
                    <a:pt x="192" y="341"/>
                  </a:lnTo>
                  <a:lnTo>
                    <a:pt x="179" y="341"/>
                  </a:lnTo>
                  <a:lnTo>
                    <a:pt x="174" y="328"/>
                  </a:lnTo>
                  <a:lnTo>
                    <a:pt x="167" y="322"/>
                  </a:lnTo>
                  <a:lnTo>
                    <a:pt x="154" y="304"/>
                  </a:lnTo>
                  <a:lnTo>
                    <a:pt x="99" y="247"/>
                  </a:lnTo>
                  <a:lnTo>
                    <a:pt x="74" y="216"/>
                  </a:lnTo>
                  <a:lnTo>
                    <a:pt x="43" y="186"/>
                  </a:lnTo>
                  <a:lnTo>
                    <a:pt x="30" y="186"/>
                  </a:lnTo>
                  <a:lnTo>
                    <a:pt x="6" y="162"/>
                  </a:lnTo>
                  <a:lnTo>
                    <a:pt x="0" y="136"/>
                  </a:lnTo>
                  <a:lnTo>
                    <a:pt x="0" y="123"/>
                  </a:lnTo>
                  <a:lnTo>
                    <a:pt x="11" y="112"/>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11" name="Freeform 10"/>
            <p:cNvSpPr>
              <a:spLocks/>
            </p:cNvSpPr>
            <p:nvPr/>
          </p:nvSpPr>
          <p:spPr bwMode="auto">
            <a:xfrm>
              <a:off x="7823200" y="3849688"/>
              <a:ext cx="523875" cy="968375"/>
            </a:xfrm>
            <a:custGeom>
              <a:avLst/>
              <a:gdLst>
                <a:gd name="T0" fmla="*/ 23197 w 271"/>
                <a:gd name="T1" fmla="*/ 626193 h 566"/>
                <a:gd name="T2" fmla="*/ 166248 w 271"/>
                <a:gd name="T3" fmla="*/ 467078 h 566"/>
                <a:gd name="T4" fmla="*/ 259038 w 271"/>
                <a:gd name="T5" fmla="*/ 350736 h 566"/>
                <a:gd name="T6" fmla="*/ 365359 w 271"/>
                <a:gd name="T7" fmla="*/ 191622 h 566"/>
                <a:gd name="T8" fmla="*/ 318964 w 271"/>
                <a:gd name="T9" fmla="*/ 53038 h 566"/>
                <a:gd name="T10" fmla="*/ 247439 w 271"/>
                <a:gd name="T11" fmla="*/ 42773 h 566"/>
                <a:gd name="T12" fmla="*/ 307366 w 271"/>
                <a:gd name="T13" fmla="*/ 32507 h 566"/>
                <a:gd name="T14" fmla="*/ 413687 w 271"/>
                <a:gd name="T15" fmla="*/ 42773 h 566"/>
                <a:gd name="T16" fmla="*/ 436885 w 271"/>
                <a:gd name="T17" fmla="*/ 0 h 566"/>
                <a:gd name="T18" fmla="*/ 485213 w 271"/>
                <a:gd name="T19" fmla="*/ 0 h 566"/>
                <a:gd name="T20" fmla="*/ 508410 w 271"/>
                <a:gd name="T21" fmla="*/ 22242 h 566"/>
                <a:gd name="T22" fmla="*/ 521942 w 271"/>
                <a:gd name="T23" fmla="*/ 75280 h 566"/>
                <a:gd name="T24" fmla="*/ 508410 w 271"/>
                <a:gd name="T25" fmla="*/ 179646 h 566"/>
                <a:gd name="T26" fmla="*/ 413687 w 271"/>
                <a:gd name="T27" fmla="*/ 319940 h 566"/>
                <a:gd name="T28" fmla="*/ 425286 w 271"/>
                <a:gd name="T29" fmla="*/ 412329 h 566"/>
                <a:gd name="T30" fmla="*/ 390490 w 271"/>
                <a:gd name="T31" fmla="*/ 477344 h 566"/>
                <a:gd name="T32" fmla="*/ 378891 w 271"/>
                <a:gd name="T33" fmla="*/ 528671 h 566"/>
                <a:gd name="T34" fmla="*/ 413687 w 271"/>
                <a:gd name="T35" fmla="*/ 521828 h 566"/>
                <a:gd name="T36" fmla="*/ 425286 w 271"/>
                <a:gd name="T37" fmla="*/ 538937 h 566"/>
                <a:gd name="T38" fmla="*/ 390490 w 271"/>
                <a:gd name="T39" fmla="*/ 593686 h 566"/>
                <a:gd name="T40" fmla="*/ 413687 w 271"/>
                <a:gd name="T41" fmla="*/ 605662 h 566"/>
                <a:gd name="T42" fmla="*/ 425286 w 271"/>
                <a:gd name="T43" fmla="*/ 646724 h 566"/>
                <a:gd name="T44" fmla="*/ 402088 w 271"/>
                <a:gd name="T45" fmla="*/ 785308 h 566"/>
                <a:gd name="T46" fmla="*/ 390490 w 271"/>
                <a:gd name="T47" fmla="*/ 857166 h 566"/>
                <a:gd name="T48" fmla="*/ 365359 w 271"/>
                <a:gd name="T49" fmla="*/ 869142 h 566"/>
                <a:gd name="T50" fmla="*/ 332496 w 271"/>
                <a:gd name="T51" fmla="*/ 817815 h 566"/>
                <a:gd name="T52" fmla="*/ 307366 w 271"/>
                <a:gd name="T53" fmla="*/ 710028 h 566"/>
                <a:gd name="T54" fmla="*/ 282235 w 271"/>
                <a:gd name="T55" fmla="*/ 730558 h 566"/>
                <a:gd name="T56" fmla="*/ 235840 w 271"/>
                <a:gd name="T57" fmla="*/ 807549 h 566"/>
                <a:gd name="T58" fmla="*/ 189446 w 271"/>
                <a:gd name="T59" fmla="*/ 826369 h 566"/>
                <a:gd name="T60" fmla="*/ 166248 w 271"/>
                <a:gd name="T61" fmla="*/ 901650 h 566"/>
                <a:gd name="T62" fmla="*/ 85057 w 271"/>
                <a:gd name="T63" fmla="*/ 954688 h 566"/>
                <a:gd name="T64" fmla="*/ 0 w 271"/>
                <a:gd name="T65" fmla="*/ 626193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1"/>
                <a:gd name="T100" fmla="*/ 0 h 566"/>
                <a:gd name="T101" fmla="*/ 271 w 271"/>
                <a:gd name="T102" fmla="*/ 566 h 5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1" h="566">
                  <a:moveTo>
                    <a:pt x="0" y="366"/>
                  </a:moveTo>
                  <a:lnTo>
                    <a:pt x="12" y="366"/>
                  </a:lnTo>
                  <a:lnTo>
                    <a:pt x="30" y="334"/>
                  </a:lnTo>
                  <a:lnTo>
                    <a:pt x="86" y="273"/>
                  </a:lnTo>
                  <a:lnTo>
                    <a:pt x="116" y="222"/>
                  </a:lnTo>
                  <a:lnTo>
                    <a:pt x="134" y="205"/>
                  </a:lnTo>
                  <a:lnTo>
                    <a:pt x="154" y="167"/>
                  </a:lnTo>
                  <a:lnTo>
                    <a:pt x="189" y="112"/>
                  </a:lnTo>
                  <a:lnTo>
                    <a:pt x="184" y="55"/>
                  </a:lnTo>
                  <a:lnTo>
                    <a:pt x="165" y="31"/>
                  </a:lnTo>
                  <a:lnTo>
                    <a:pt x="146" y="31"/>
                  </a:lnTo>
                  <a:lnTo>
                    <a:pt x="128" y="25"/>
                  </a:lnTo>
                  <a:lnTo>
                    <a:pt x="146" y="19"/>
                  </a:lnTo>
                  <a:lnTo>
                    <a:pt x="159" y="19"/>
                  </a:lnTo>
                  <a:lnTo>
                    <a:pt x="189" y="25"/>
                  </a:lnTo>
                  <a:lnTo>
                    <a:pt x="214" y="25"/>
                  </a:lnTo>
                  <a:lnTo>
                    <a:pt x="226" y="6"/>
                  </a:lnTo>
                  <a:lnTo>
                    <a:pt x="226" y="0"/>
                  </a:lnTo>
                  <a:lnTo>
                    <a:pt x="233" y="0"/>
                  </a:lnTo>
                  <a:lnTo>
                    <a:pt x="251" y="0"/>
                  </a:lnTo>
                  <a:lnTo>
                    <a:pt x="258" y="6"/>
                  </a:lnTo>
                  <a:lnTo>
                    <a:pt x="263" y="13"/>
                  </a:lnTo>
                  <a:lnTo>
                    <a:pt x="270" y="19"/>
                  </a:lnTo>
                  <a:lnTo>
                    <a:pt x="270" y="44"/>
                  </a:lnTo>
                  <a:lnTo>
                    <a:pt x="263" y="86"/>
                  </a:lnTo>
                  <a:lnTo>
                    <a:pt x="263" y="105"/>
                  </a:lnTo>
                  <a:lnTo>
                    <a:pt x="246" y="141"/>
                  </a:lnTo>
                  <a:lnTo>
                    <a:pt x="214" y="187"/>
                  </a:lnTo>
                  <a:lnTo>
                    <a:pt x="214" y="222"/>
                  </a:lnTo>
                  <a:lnTo>
                    <a:pt x="220" y="241"/>
                  </a:lnTo>
                  <a:lnTo>
                    <a:pt x="220" y="260"/>
                  </a:lnTo>
                  <a:lnTo>
                    <a:pt x="202" y="279"/>
                  </a:lnTo>
                  <a:lnTo>
                    <a:pt x="196" y="305"/>
                  </a:lnTo>
                  <a:lnTo>
                    <a:pt x="196" y="309"/>
                  </a:lnTo>
                  <a:lnTo>
                    <a:pt x="208" y="309"/>
                  </a:lnTo>
                  <a:lnTo>
                    <a:pt x="214" y="305"/>
                  </a:lnTo>
                  <a:lnTo>
                    <a:pt x="220" y="305"/>
                  </a:lnTo>
                  <a:lnTo>
                    <a:pt x="220" y="315"/>
                  </a:lnTo>
                  <a:lnTo>
                    <a:pt x="214" y="328"/>
                  </a:lnTo>
                  <a:lnTo>
                    <a:pt x="202" y="347"/>
                  </a:lnTo>
                  <a:lnTo>
                    <a:pt x="202" y="359"/>
                  </a:lnTo>
                  <a:lnTo>
                    <a:pt x="214" y="354"/>
                  </a:lnTo>
                  <a:lnTo>
                    <a:pt x="226" y="354"/>
                  </a:lnTo>
                  <a:lnTo>
                    <a:pt x="220" y="378"/>
                  </a:lnTo>
                  <a:lnTo>
                    <a:pt x="208" y="433"/>
                  </a:lnTo>
                  <a:lnTo>
                    <a:pt x="208" y="459"/>
                  </a:lnTo>
                  <a:lnTo>
                    <a:pt x="202" y="483"/>
                  </a:lnTo>
                  <a:lnTo>
                    <a:pt x="202" y="501"/>
                  </a:lnTo>
                  <a:lnTo>
                    <a:pt x="196" y="508"/>
                  </a:lnTo>
                  <a:lnTo>
                    <a:pt x="189" y="508"/>
                  </a:lnTo>
                  <a:lnTo>
                    <a:pt x="184" y="495"/>
                  </a:lnTo>
                  <a:lnTo>
                    <a:pt x="172" y="478"/>
                  </a:lnTo>
                  <a:lnTo>
                    <a:pt x="165" y="465"/>
                  </a:lnTo>
                  <a:lnTo>
                    <a:pt x="159" y="415"/>
                  </a:lnTo>
                  <a:lnTo>
                    <a:pt x="154" y="409"/>
                  </a:lnTo>
                  <a:lnTo>
                    <a:pt x="146" y="427"/>
                  </a:lnTo>
                  <a:lnTo>
                    <a:pt x="134" y="465"/>
                  </a:lnTo>
                  <a:lnTo>
                    <a:pt x="122" y="472"/>
                  </a:lnTo>
                  <a:lnTo>
                    <a:pt x="111" y="472"/>
                  </a:lnTo>
                  <a:lnTo>
                    <a:pt x="98" y="483"/>
                  </a:lnTo>
                  <a:lnTo>
                    <a:pt x="86" y="501"/>
                  </a:lnTo>
                  <a:lnTo>
                    <a:pt x="86" y="527"/>
                  </a:lnTo>
                  <a:lnTo>
                    <a:pt x="62" y="565"/>
                  </a:lnTo>
                  <a:lnTo>
                    <a:pt x="44" y="558"/>
                  </a:lnTo>
                  <a:lnTo>
                    <a:pt x="23" y="558"/>
                  </a:lnTo>
                  <a:lnTo>
                    <a:pt x="0" y="366"/>
                  </a:lnTo>
                </a:path>
              </a:pathLst>
            </a:custGeom>
            <a:solidFill>
              <a:srgbClr val="FF0000"/>
            </a:solidFill>
            <a:ln w="12700" cap="rnd">
              <a:solidFill>
                <a:schemeClr val="tx1"/>
              </a:solidFill>
              <a:round/>
              <a:headEnd type="none" w="sm" len="sm"/>
              <a:tailEnd type="none" w="sm" len="sm"/>
            </a:ln>
          </p:spPr>
          <p:txBody>
            <a:bodyPr/>
            <a:lstStyle/>
            <a:p>
              <a:pPr>
                <a:defRPr/>
              </a:pPr>
              <a:endParaRPr lang="es-MX">
                <a:cs typeface="+mn-cs"/>
              </a:endParaRPr>
            </a:p>
          </p:txBody>
        </p:sp>
        <p:sp>
          <p:nvSpPr>
            <p:cNvPr id="12" name="Freeform 11"/>
            <p:cNvSpPr>
              <a:spLocks/>
            </p:cNvSpPr>
            <p:nvPr/>
          </p:nvSpPr>
          <p:spPr bwMode="auto">
            <a:xfrm>
              <a:off x="4502150" y="4776788"/>
              <a:ext cx="1152525" cy="636587"/>
            </a:xfrm>
            <a:custGeom>
              <a:avLst/>
              <a:gdLst>
                <a:gd name="T0" fmla="*/ 1042669 w 598"/>
                <a:gd name="T1" fmla="*/ 188745 h 371"/>
                <a:gd name="T2" fmla="*/ 982922 w 598"/>
                <a:gd name="T3" fmla="*/ 157860 h 371"/>
                <a:gd name="T4" fmla="*/ 863430 w 598"/>
                <a:gd name="T5" fmla="*/ 169871 h 371"/>
                <a:gd name="T6" fmla="*/ 830666 w 598"/>
                <a:gd name="T7" fmla="*/ 145849 h 371"/>
                <a:gd name="T8" fmla="*/ 794047 w 598"/>
                <a:gd name="T9" fmla="*/ 114963 h 371"/>
                <a:gd name="T10" fmla="*/ 720810 w 598"/>
                <a:gd name="T11" fmla="*/ 92657 h 371"/>
                <a:gd name="T12" fmla="*/ 709246 w 598"/>
                <a:gd name="T13" fmla="*/ 72066 h 371"/>
                <a:gd name="T14" fmla="*/ 624445 w 598"/>
                <a:gd name="T15" fmla="*/ 42897 h 371"/>
                <a:gd name="T16" fmla="*/ 530007 w 598"/>
                <a:gd name="T17" fmla="*/ 60055 h 371"/>
                <a:gd name="T18" fmla="*/ 485679 w 598"/>
                <a:gd name="T19" fmla="*/ 72066 h 371"/>
                <a:gd name="T20" fmla="*/ 437497 w 598"/>
                <a:gd name="T21" fmla="*/ 0 h 371"/>
                <a:gd name="T22" fmla="*/ 389314 w 598"/>
                <a:gd name="T23" fmla="*/ 49760 h 371"/>
                <a:gd name="T24" fmla="*/ 400878 w 598"/>
                <a:gd name="T25" fmla="*/ 114963 h 371"/>
                <a:gd name="T26" fmla="*/ 308368 w 598"/>
                <a:gd name="T27" fmla="*/ 84078 h 371"/>
                <a:gd name="T28" fmla="*/ 186948 w 598"/>
                <a:gd name="T29" fmla="*/ 92657 h 371"/>
                <a:gd name="T30" fmla="*/ 131056 w 598"/>
                <a:gd name="T31" fmla="*/ 72066 h 371"/>
                <a:gd name="T32" fmla="*/ 46255 w 598"/>
                <a:gd name="T33" fmla="*/ 92657 h 371"/>
                <a:gd name="T34" fmla="*/ 69383 w 598"/>
                <a:gd name="T35" fmla="*/ 126974 h 371"/>
                <a:gd name="T36" fmla="*/ 34691 w 598"/>
                <a:gd name="T37" fmla="*/ 169871 h 371"/>
                <a:gd name="T38" fmla="*/ 9636 w 598"/>
                <a:gd name="T39" fmla="*/ 176734 h 371"/>
                <a:gd name="T40" fmla="*/ 0 w 598"/>
                <a:gd name="T41" fmla="*/ 229926 h 371"/>
                <a:gd name="T42" fmla="*/ 165748 w 598"/>
                <a:gd name="T43" fmla="*/ 317436 h 371"/>
                <a:gd name="T44" fmla="*/ 269822 w 598"/>
                <a:gd name="T45" fmla="*/ 391218 h 371"/>
                <a:gd name="T46" fmla="*/ 352696 w 598"/>
                <a:gd name="T47" fmla="*/ 430683 h 371"/>
                <a:gd name="T48" fmla="*/ 472188 w 598"/>
                <a:gd name="T49" fmla="*/ 463284 h 371"/>
                <a:gd name="T50" fmla="*/ 566626 w 598"/>
                <a:gd name="T51" fmla="*/ 497602 h 371"/>
                <a:gd name="T52" fmla="*/ 651427 w 598"/>
                <a:gd name="T53" fmla="*/ 518192 h 371"/>
                <a:gd name="T54" fmla="*/ 768992 w 598"/>
                <a:gd name="T55" fmla="*/ 540498 h 371"/>
                <a:gd name="T56" fmla="*/ 886558 w 598"/>
                <a:gd name="T57" fmla="*/ 571384 h 371"/>
                <a:gd name="T58" fmla="*/ 994487 w 598"/>
                <a:gd name="T59" fmla="*/ 612565 h 371"/>
                <a:gd name="T60" fmla="*/ 1054233 w 598"/>
                <a:gd name="T61" fmla="*/ 634871 h 371"/>
                <a:gd name="T62" fmla="*/ 1104343 w 598"/>
                <a:gd name="T63" fmla="*/ 528487 h 371"/>
                <a:gd name="T64" fmla="*/ 1110124 w 598"/>
                <a:gd name="T65" fmla="*/ 442694 h 371"/>
                <a:gd name="T66" fmla="*/ 1075433 w 598"/>
                <a:gd name="T67" fmla="*/ 379207 h 371"/>
                <a:gd name="T68" fmla="*/ 1029178 w 598"/>
                <a:gd name="T69" fmla="*/ 336310 h 371"/>
                <a:gd name="T70" fmla="*/ 1054233 w 598"/>
                <a:gd name="T71" fmla="*/ 274539 h 371"/>
                <a:gd name="T72" fmla="*/ 1042669 w 598"/>
                <a:gd name="T73" fmla="*/ 221347 h 371"/>
                <a:gd name="T74" fmla="*/ 1054233 w 598"/>
                <a:gd name="T75" fmla="*/ 188745 h 3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8"/>
                <a:gd name="T115" fmla="*/ 0 h 371"/>
                <a:gd name="T116" fmla="*/ 598 w 598"/>
                <a:gd name="T117" fmla="*/ 371 h 3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8" h="371">
                  <a:moveTo>
                    <a:pt x="547" y="110"/>
                  </a:moveTo>
                  <a:lnTo>
                    <a:pt x="541" y="110"/>
                  </a:lnTo>
                  <a:lnTo>
                    <a:pt x="523" y="103"/>
                  </a:lnTo>
                  <a:lnTo>
                    <a:pt x="510" y="92"/>
                  </a:lnTo>
                  <a:lnTo>
                    <a:pt x="491" y="92"/>
                  </a:lnTo>
                  <a:lnTo>
                    <a:pt x="448" y="99"/>
                  </a:lnTo>
                  <a:lnTo>
                    <a:pt x="436" y="99"/>
                  </a:lnTo>
                  <a:lnTo>
                    <a:pt x="431" y="85"/>
                  </a:lnTo>
                  <a:lnTo>
                    <a:pt x="417" y="74"/>
                  </a:lnTo>
                  <a:lnTo>
                    <a:pt x="412" y="67"/>
                  </a:lnTo>
                  <a:lnTo>
                    <a:pt x="399" y="54"/>
                  </a:lnTo>
                  <a:lnTo>
                    <a:pt x="374" y="54"/>
                  </a:lnTo>
                  <a:lnTo>
                    <a:pt x="368" y="49"/>
                  </a:lnTo>
                  <a:lnTo>
                    <a:pt x="368" y="42"/>
                  </a:lnTo>
                  <a:lnTo>
                    <a:pt x="356" y="25"/>
                  </a:lnTo>
                  <a:lnTo>
                    <a:pt x="324" y="25"/>
                  </a:lnTo>
                  <a:lnTo>
                    <a:pt x="320" y="35"/>
                  </a:lnTo>
                  <a:lnTo>
                    <a:pt x="275" y="35"/>
                  </a:lnTo>
                  <a:lnTo>
                    <a:pt x="264" y="54"/>
                  </a:lnTo>
                  <a:lnTo>
                    <a:pt x="252" y="42"/>
                  </a:lnTo>
                  <a:lnTo>
                    <a:pt x="240" y="25"/>
                  </a:lnTo>
                  <a:lnTo>
                    <a:pt x="227" y="0"/>
                  </a:lnTo>
                  <a:lnTo>
                    <a:pt x="202" y="18"/>
                  </a:lnTo>
                  <a:lnTo>
                    <a:pt x="202" y="29"/>
                  </a:lnTo>
                  <a:lnTo>
                    <a:pt x="208" y="61"/>
                  </a:lnTo>
                  <a:lnTo>
                    <a:pt x="208" y="67"/>
                  </a:lnTo>
                  <a:lnTo>
                    <a:pt x="183" y="61"/>
                  </a:lnTo>
                  <a:lnTo>
                    <a:pt x="160" y="49"/>
                  </a:lnTo>
                  <a:lnTo>
                    <a:pt x="103" y="49"/>
                  </a:lnTo>
                  <a:lnTo>
                    <a:pt x="97" y="54"/>
                  </a:lnTo>
                  <a:lnTo>
                    <a:pt x="72" y="54"/>
                  </a:lnTo>
                  <a:lnTo>
                    <a:pt x="68" y="42"/>
                  </a:lnTo>
                  <a:lnTo>
                    <a:pt x="29" y="42"/>
                  </a:lnTo>
                  <a:lnTo>
                    <a:pt x="24" y="54"/>
                  </a:lnTo>
                  <a:lnTo>
                    <a:pt x="24" y="67"/>
                  </a:lnTo>
                  <a:lnTo>
                    <a:pt x="36" y="74"/>
                  </a:lnTo>
                  <a:lnTo>
                    <a:pt x="29" y="85"/>
                  </a:lnTo>
                  <a:lnTo>
                    <a:pt x="18" y="99"/>
                  </a:lnTo>
                  <a:lnTo>
                    <a:pt x="11" y="103"/>
                  </a:lnTo>
                  <a:lnTo>
                    <a:pt x="5" y="103"/>
                  </a:lnTo>
                  <a:lnTo>
                    <a:pt x="0" y="110"/>
                  </a:lnTo>
                  <a:lnTo>
                    <a:pt x="0" y="134"/>
                  </a:lnTo>
                  <a:lnTo>
                    <a:pt x="29" y="134"/>
                  </a:lnTo>
                  <a:lnTo>
                    <a:pt x="86" y="185"/>
                  </a:lnTo>
                  <a:lnTo>
                    <a:pt x="116" y="202"/>
                  </a:lnTo>
                  <a:lnTo>
                    <a:pt x="140" y="228"/>
                  </a:lnTo>
                  <a:lnTo>
                    <a:pt x="160" y="235"/>
                  </a:lnTo>
                  <a:lnTo>
                    <a:pt x="183" y="251"/>
                  </a:lnTo>
                  <a:lnTo>
                    <a:pt x="196" y="258"/>
                  </a:lnTo>
                  <a:lnTo>
                    <a:pt x="245" y="270"/>
                  </a:lnTo>
                  <a:lnTo>
                    <a:pt x="275" y="277"/>
                  </a:lnTo>
                  <a:lnTo>
                    <a:pt x="294" y="290"/>
                  </a:lnTo>
                  <a:lnTo>
                    <a:pt x="312" y="295"/>
                  </a:lnTo>
                  <a:lnTo>
                    <a:pt x="338" y="302"/>
                  </a:lnTo>
                  <a:lnTo>
                    <a:pt x="356" y="308"/>
                  </a:lnTo>
                  <a:lnTo>
                    <a:pt x="399" y="315"/>
                  </a:lnTo>
                  <a:lnTo>
                    <a:pt x="424" y="319"/>
                  </a:lnTo>
                  <a:lnTo>
                    <a:pt x="460" y="333"/>
                  </a:lnTo>
                  <a:lnTo>
                    <a:pt x="491" y="351"/>
                  </a:lnTo>
                  <a:lnTo>
                    <a:pt x="516" y="357"/>
                  </a:lnTo>
                  <a:lnTo>
                    <a:pt x="523" y="363"/>
                  </a:lnTo>
                  <a:lnTo>
                    <a:pt x="547" y="370"/>
                  </a:lnTo>
                  <a:lnTo>
                    <a:pt x="552" y="319"/>
                  </a:lnTo>
                  <a:lnTo>
                    <a:pt x="573" y="308"/>
                  </a:lnTo>
                  <a:lnTo>
                    <a:pt x="583" y="277"/>
                  </a:lnTo>
                  <a:lnTo>
                    <a:pt x="576" y="258"/>
                  </a:lnTo>
                  <a:lnTo>
                    <a:pt x="597" y="245"/>
                  </a:lnTo>
                  <a:lnTo>
                    <a:pt x="558" y="221"/>
                  </a:lnTo>
                  <a:lnTo>
                    <a:pt x="541" y="221"/>
                  </a:lnTo>
                  <a:lnTo>
                    <a:pt x="534" y="196"/>
                  </a:lnTo>
                  <a:lnTo>
                    <a:pt x="534" y="185"/>
                  </a:lnTo>
                  <a:lnTo>
                    <a:pt x="547" y="160"/>
                  </a:lnTo>
                  <a:lnTo>
                    <a:pt x="534" y="148"/>
                  </a:lnTo>
                  <a:lnTo>
                    <a:pt x="541" y="129"/>
                  </a:lnTo>
                  <a:lnTo>
                    <a:pt x="552" y="134"/>
                  </a:lnTo>
                  <a:lnTo>
                    <a:pt x="547" y="11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13" name="Freeform 12"/>
            <p:cNvSpPr>
              <a:spLocks/>
            </p:cNvSpPr>
            <p:nvPr/>
          </p:nvSpPr>
          <p:spPr bwMode="auto">
            <a:xfrm>
              <a:off x="2790825" y="2725738"/>
              <a:ext cx="928688" cy="1138237"/>
            </a:xfrm>
            <a:custGeom>
              <a:avLst/>
              <a:gdLst>
                <a:gd name="T0" fmla="*/ 34826 w 480"/>
                <a:gd name="T1" fmla="*/ 157234 h 666"/>
                <a:gd name="T2" fmla="*/ 56108 w 480"/>
                <a:gd name="T3" fmla="*/ 179452 h 666"/>
                <a:gd name="T4" fmla="*/ 81260 w 480"/>
                <a:gd name="T5" fmla="*/ 146980 h 666"/>
                <a:gd name="T6" fmla="*/ 236042 w 480"/>
                <a:gd name="T7" fmla="*/ 0 h 666"/>
                <a:gd name="T8" fmla="*/ 272802 w 480"/>
                <a:gd name="T9" fmla="*/ 10254 h 666"/>
                <a:gd name="T10" fmla="*/ 354062 w 480"/>
                <a:gd name="T11" fmla="*/ 61526 h 666"/>
                <a:gd name="T12" fmla="*/ 377280 w 480"/>
                <a:gd name="T13" fmla="*/ 93999 h 666"/>
                <a:gd name="T14" fmla="*/ 414040 w 480"/>
                <a:gd name="T15" fmla="*/ 198251 h 666"/>
                <a:gd name="T16" fmla="*/ 497235 w 480"/>
                <a:gd name="T17" fmla="*/ 240978 h 666"/>
                <a:gd name="T18" fmla="*/ 543670 w 480"/>
                <a:gd name="T19" fmla="*/ 293959 h 666"/>
                <a:gd name="T20" fmla="*/ 557213 w 480"/>
                <a:gd name="T21" fmla="*/ 451193 h 666"/>
                <a:gd name="T22" fmla="*/ 605582 w 480"/>
                <a:gd name="T23" fmla="*/ 577664 h 666"/>
                <a:gd name="T24" fmla="*/ 640408 w 480"/>
                <a:gd name="T25" fmla="*/ 675080 h 666"/>
                <a:gd name="T26" fmla="*/ 721668 w 480"/>
                <a:gd name="T27" fmla="*/ 692171 h 666"/>
                <a:gd name="T28" fmla="*/ 783581 w 480"/>
                <a:gd name="T29" fmla="*/ 714389 h 666"/>
                <a:gd name="T30" fmla="*/ 818406 w 480"/>
                <a:gd name="T31" fmla="*/ 861368 h 666"/>
                <a:gd name="T32" fmla="*/ 839689 w 480"/>
                <a:gd name="T33" fmla="*/ 905804 h 666"/>
                <a:gd name="T34" fmla="*/ 864841 w 480"/>
                <a:gd name="T35" fmla="*/ 957076 h 666"/>
                <a:gd name="T36" fmla="*/ 899667 w 480"/>
                <a:gd name="T37" fmla="*/ 977585 h 666"/>
                <a:gd name="T38" fmla="*/ 926753 w 480"/>
                <a:gd name="T39" fmla="*/ 1010057 h 666"/>
                <a:gd name="T40" fmla="*/ 899667 w 480"/>
                <a:gd name="T41" fmla="*/ 1061329 h 666"/>
                <a:gd name="T42" fmla="*/ 899667 w 480"/>
                <a:gd name="T43" fmla="*/ 1136528 h 666"/>
                <a:gd name="T44" fmla="*/ 878384 w 480"/>
                <a:gd name="T45" fmla="*/ 1114310 h 666"/>
                <a:gd name="T46" fmla="*/ 795189 w 480"/>
                <a:gd name="T47" fmla="*/ 1073293 h 666"/>
                <a:gd name="T48" fmla="*/ 721668 w 480"/>
                <a:gd name="T49" fmla="*/ 1010057 h 666"/>
                <a:gd name="T50" fmla="*/ 686842 w 480"/>
                <a:gd name="T51" fmla="*/ 989548 h 666"/>
                <a:gd name="T52" fmla="*/ 661690 w 480"/>
                <a:gd name="T53" fmla="*/ 934858 h 666"/>
                <a:gd name="T54" fmla="*/ 617191 w 480"/>
                <a:gd name="T55" fmla="*/ 881877 h 666"/>
                <a:gd name="T56" fmla="*/ 578495 w 480"/>
                <a:gd name="T57" fmla="*/ 830605 h 666"/>
                <a:gd name="T58" fmla="*/ 532061 w 480"/>
                <a:gd name="T59" fmla="*/ 808387 h 666"/>
                <a:gd name="T60" fmla="*/ 520452 w 480"/>
                <a:gd name="T61" fmla="*/ 777624 h 666"/>
                <a:gd name="T62" fmla="*/ 483692 w 480"/>
                <a:gd name="T63" fmla="*/ 736607 h 666"/>
                <a:gd name="T64" fmla="*/ 497235 w 480"/>
                <a:gd name="T65" fmla="*/ 714389 h 666"/>
                <a:gd name="T66" fmla="*/ 423714 w 480"/>
                <a:gd name="T67" fmla="*/ 681917 h 666"/>
                <a:gd name="T68" fmla="*/ 400497 w 480"/>
                <a:gd name="T69" fmla="*/ 640899 h 666"/>
                <a:gd name="T70" fmla="*/ 423714 w 480"/>
                <a:gd name="T71" fmla="*/ 640899 h 666"/>
                <a:gd name="T72" fmla="*/ 400497 w 480"/>
                <a:gd name="T73" fmla="*/ 598173 h 666"/>
                <a:gd name="T74" fmla="*/ 307628 w 480"/>
                <a:gd name="T75" fmla="*/ 546901 h 666"/>
                <a:gd name="T76" fmla="*/ 319237 w 480"/>
                <a:gd name="T77" fmla="*/ 536646 h 666"/>
                <a:gd name="T78" fmla="*/ 330845 w 480"/>
                <a:gd name="T79" fmla="*/ 473411 h 666"/>
                <a:gd name="T80" fmla="*/ 222498 w 480"/>
                <a:gd name="T81" fmla="*/ 422139 h 666"/>
                <a:gd name="T82" fmla="*/ 212824 w 480"/>
                <a:gd name="T83" fmla="*/ 410175 h 666"/>
                <a:gd name="T84" fmla="*/ 152847 w 480"/>
                <a:gd name="T85" fmla="*/ 357194 h 666"/>
                <a:gd name="T86" fmla="*/ 118021 w 480"/>
                <a:gd name="T87" fmla="*/ 346940 h 666"/>
                <a:gd name="T88" fmla="*/ 92869 w 480"/>
                <a:gd name="T89" fmla="*/ 314468 h 666"/>
                <a:gd name="T90" fmla="*/ 102543 w 480"/>
                <a:gd name="T91" fmla="*/ 305923 h 666"/>
                <a:gd name="T92" fmla="*/ 69652 w 480"/>
                <a:gd name="T93" fmla="*/ 314468 h 666"/>
                <a:gd name="T94" fmla="*/ 9674 w 480"/>
                <a:gd name="T95" fmla="*/ 293959 h 666"/>
                <a:gd name="T96" fmla="*/ 0 w 480"/>
                <a:gd name="T97" fmla="*/ 252942 h 666"/>
                <a:gd name="T98" fmla="*/ 21282 w 480"/>
                <a:gd name="T99" fmla="*/ 169197 h 6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0"/>
                <a:gd name="T151" fmla="*/ 0 h 666"/>
                <a:gd name="T152" fmla="*/ 480 w 480"/>
                <a:gd name="T153" fmla="*/ 666 h 6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0" h="666">
                  <a:moveTo>
                    <a:pt x="11" y="99"/>
                  </a:moveTo>
                  <a:lnTo>
                    <a:pt x="18" y="92"/>
                  </a:lnTo>
                  <a:lnTo>
                    <a:pt x="23" y="99"/>
                  </a:lnTo>
                  <a:lnTo>
                    <a:pt x="29" y="105"/>
                  </a:lnTo>
                  <a:lnTo>
                    <a:pt x="42" y="99"/>
                  </a:lnTo>
                  <a:lnTo>
                    <a:pt x="42" y="86"/>
                  </a:lnTo>
                  <a:lnTo>
                    <a:pt x="115" y="19"/>
                  </a:lnTo>
                  <a:lnTo>
                    <a:pt x="122" y="0"/>
                  </a:lnTo>
                  <a:lnTo>
                    <a:pt x="135" y="0"/>
                  </a:lnTo>
                  <a:lnTo>
                    <a:pt x="141" y="6"/>
                  </a:lnTo>
                  <a:lnTo>
                    <a:pt x="171" y="13"/>
                  </a:lnTo>
                  <a:lnTo>
                    <a:pt x="183" y="36"/>
                  </a:lnTo>
                  <a:lnTo>
                    <a:pt x="189" y="36"/>
                  </a:lnTo>
                  <a:lnTo>
                    <a:pt x="195" y="55"/>
                  </a:lnTo>
                  <a:lnTo>
                    <a:pt x="202" y="112"/>
                  </a:lnTo>
                  <a:lnTo>
                    <a:pt x="214" y="116"/>
                  </a:lnTo>
                  <a:lnTo>
                    <a:pt x="257" y="129"/>
                  </a:lnTo>
                  <a:lnTo>
                    <a:pt x="257" y="141"/>
                  </a:lnTo>
                  <a:lnTo>
                    <a:pt x="269" y="161"/>
                  </a:lnTo>
                  <a:lnTo>
                    <a:pt x="281" y="172"/>
                  </a:lnTo>
                  <a:lnTo>
                    <a:pt x="281" y="258"/>
                  </a:lnTo>
                  <a:lnTo>
                    <a:pt x="288" y="264"/>
                  </a:lnTo>
                  <a:lnTo>
                    <a:pt x="288" y="327"/>
                  </a:lnTo>
                  <a:lnTo>
                    <a:pt x="313" y="338"/>
                  </a:lnTo>
                  <a:lnTo>
                    <a:pt x="324" y="350"/>
                  </a:lnTo>
                  <a:lnTo>
                    <a:pt x="331" y="395"/>
                  </a:lnTo>
                  <a:lnTo>
                    <a:pt x="349" y="399"/>
                  </a:lnTo>
                  <a:lnTo>
                    <a:pt x="373" y="405"/>
                  </a:lnTo>
                  <a:lnTo>
                    <a:pt x="391" y="412"/>
                  </a:lnTo>
                  <a:lnTo>
                    <a:pt x="405" y="418"/>
                  </a:lnTo>
                  <a:lnTo>
                    <a:pt x="416" y="437"/>
                  </a:lnTo>
                  <a:lnTo>
                    <a:pt x="423" y="504"/>
                  </a:lnTo>
                  <a:lnTo>
                    <a:pt x="429" y="516"/>
                  </a:lnTo>
                  <a:lnTo>
                    <a:pt x="434" y="530"/>
                  </a:lnTo>
                  <a:lnTo>
                    <a:pt x="441" y="541"/>
                  </a:lnTo>
                  <a:lnTo>
                    <a:pt x="447" y="560"/>
                  </a:lnTo>
                  <a:lnTo>
                    <a:pt x="454" y="565"/>
                  </a:lnTo>
                  <a:lnTo>
                    <a:pt x="465" y="572"/>
                  </a:lnTo>
                  <a:lnTo>
                    <a:pt x="472" y="579"/>
                  </a:lnTo>
                  <a:lnTo>
                    <a:pt x="479" y="591"/>
                  </a:lnTo>
                  <a:lnTo>
                    <a:pt x="479" y="603"/>
                  </a:lnTo>
                  <a:lnTo>
                    <a:pt x="465" y="621"/>
                  </a:lnTo>
                  <a:lnTo>
                    <a:pt x="465" y="652"/>
                  </a:lnTo>
                  <a:lnTo>
                    <a:pt x="465" y="665"/>
                  </a:lnTo>
                  <a:lnTo>
                    <a:pt x="454" y="665"/>
                  </a:lnTo>
                  <a:lnTo>
                    <a:pt x="454" y="652"/>
                  </a:lnTo>
                  <a:lnTo>
                    <a:pt x="434" y="640"/>
                  </a:lnTo>
                  <a:lnTo>
                    <a:pt x="411" y="628"/>
                  </a:lnTo>
                  <a:lnTo>
                    <a:pt x="405" y="603"/>
                  </a:lnTo>
                  <a:lnTo>
                    <a:pt x="373" y="591"/>
                  </a:lnTo>
                  <a:lnTo>
                    <a:pt x="361" y="579"/>
                  </a:lnTo>
                  <a:lnTo>
                    <a:pt x="355" y="579"/>
                  </a:lnTo>
                  <a:lnTo>
                    <a:pt x="349" y="560"/>
                  </a:lnTo>
                  <a:lnTo>
                    <a:pt x="342" y="547"/>
                  </a:lnTo>
                  <a:lnTo>
                    <a:pt x="324" y="523"/>
                  </a:lnTo>
                  <a:lnTo>
                    <a:pt x="319" y="516"/>
                  </a:lnTo>
                  <a:lnTo>
                    <a:pt x="307" y="492"/>
                  </a:lnTo>
                  <a:lnTo>
                    <a:pt x="299" y="486"/>
                  </a:lnTo>
                  <a:lnTo>
                    <a:pt x="293" y="480"/>
                  </a:lnTo>
                  <a:lnTo>
                    <a:pt x="275" y="473"/>
                  </a:lnTo>
                  <a:lnTo>
                    <a:pt x="275" y="468"/>
                  </a:lnTo>
                  <a:lnTo>
                    <a:pt x="269" y="455"/>
                  </a:lnTo>
                  <a:lnTo>
                    <a:pt x="257" y="444"/>
                  </a:lnTo>
                  <a:lnTo>
                    <a:pt x="250" y="431"/>
                  </a:lnTo>
                  <a:lnTo>
                    <a:pt x="250" y="424"/>
                  </a:lnTo>
                  <a:lnTo>
                    <a:pt x="257" y="418"/>
                  </a:lnTo>
                  <a:lnTo>
                    <a:pt x="245" y="399"/>
                  </a:lnTo>
                  <a:lnTo>
                    <a:pt x="219" y="399"/>
                  </a:lnTo>
                  <a:lnTo>
                    <a:pt x="207" y="388"/>
                  </a:lnTo>
                  <a:lnTo>
                    <a:pt x="207" y="375"/>
                  </a:lnTo>
                  <a:lnTo>
                    <a:pt x="214" y="375"/>
                  </a:lnTo>
                  <a:lnTo>
                    <a:pt x="219" y="375"/>
                  </a:lnTo>
                  <a:lnTo>
                    <a:pt x="219" y="363"/>
                  </a:lnTo>
                  <a:lnTo>
                    <a:pt x="207" y="350"/>
                  </a:lnTo>
                  <a:lnTo>
                    <a:pt x="177" y="338"/>
                  </a:lnTo>
                  <a:lnTo>
                    <a:pt x="159" y="320"/>
                  </a:lnTo>
                  <a:lnTo>
                    <a:pt x="159" y="314"/>
                  </a:lnTo>
                  <a:lnTo>
                    <a:pt x="165" y="314"/>
                  </a:lnTo>
                  <a:lnTo>
                    <a:pt x="171" y="302"/>
                  </a:lnTo>
                  <a:lnTo>
                    <a:pt x="171" y="277"/>
                  </a:lnTo>
                  <a:lnTo>
                    <a:pt x="159" y="264"/>
                  </a:lnTo>
                  <a:lnTo>
                    <a:pt x="115" y="247"/>
                  </a:lnTo>
                  <a:lnTo>
                    <a:pt x="115" y="240"/>
                  </a:lnTo>
                  <a:lnTo>
                    <a:pt x="110" y="240"/>
                  </a:lnTo>
                  <a:lnTo>
                    <a:pt x="91" y="215"/>
                  </a:lnTo>
                  <a:lnTo>
                    <a:pt x="79" y="209"/>
                  </a:lnTo>
                  <a:lnTo>
                    <a:pt x="73" y="203"/>
                  </a:lnTo>
                  <a:lnTo>
                    <a:pt x="61" y="203"/>
                  </a:lnTo>
                  <a:lnTo>
                    <a:pt x="48" y="203"/>
                  </a:lnTo>
                  <a:lnTo>
                    <a:pt x="48" y="184"/>
                  </a:lnTo>
                  <a:lnTo>
                    <a:pt x="53" y="184"/>
                  </a:lnTo>
                  <a:lnTo>
                    <a:pt x="53" y="179"/>
                  </a:lnTo>
                  <a:lnTo>
                    <a:pt x="48" y="172"/>
                  </a:lnTo>
                  <a:lnTo>
                    <a:pt x="36" y="184"/>
                  </a:lnTo>
                  <a:lnTo>
                    <a:pt x="11" y="179"/>
                  </a:lnTo>
                  <a:lnTo>
                    <a:pt x="5" y="172"/>
                  </a:lnTo>
                  <a:lnTo>
                    <a:pt x="5" y="148"/>
                  </a:lnTo>
                  <a:lnTo>
                    <a:pt x="0" y="148"/>
                  </a:lnTo>
                  <a:lnTo>
                    <a:pt x="5" y="122"/>
                  </a:lnTo>
                  <a:lnTo>
                    <a:pt x="11" y="99"/>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14" name="Freeform 13"/>
            <p:cNvSpPr>
              <a:spLocks/>
            </p:cNvSpPr>
            <p:nvPr/>
          </p:nvSpPr>
          <p:spPr bwMode="auto">
            <a:xfrm>
              <a:off x="3341688" y="2795588"/>
              <a:ext cx="1116012" cy="1109662"/>
            </a:xfrm>
            <a:custGeom>
              <a:avLst/>
              <a:gdLst>
                <a:gd name="T0" fmla="*/ 837009 w 576"/>
                <a:gd name="T1" fmla="*/ 77060 h 648"/>
                <a:gd name="T2" fmla="*/ 873822 w 576"/>
                <a:gd name="T3" fmla="*/ 116446 h 648"/>
                <a:gd name="T4" fmla="*/ 883509 w 576"/>
                <a:gd name="T5" fmla="*/ 203780 h 648"/>
                <a:gd name="T6" fmla="*/ 883509 w 576"/>
                <a:gd name="T7" fmla="*/ 285978 h 648"/>
                <a:gd name="T8" fmla="*/ 846696 w 576"/>
                <a:gd name="T9" fmla="*/ 339063 h 648"/>
                <a:gd name="T10" fmla="*/ 846696 w 576"/>
                <a:gd name="T11" fmla="*/ 371600 h 648"/>
                <a:gd name="T12" fmla="*/ 860259 w 576"/>
                <a:gd name="T13" fmla="*/ 414411 h 648"/>
                <a:gd name="T14" fmla="*/ 906760 w 576"/>
                <a:gd name="T15" fmla="*/ 489758 h 648"/>
                <a:gd name="T16" fmla="*/ 978448 w 576"/>
                <a:gd name="T17" fmla="*/ 532569 h 648"/>
                <a:gd name="T18" fmla="*/ 1038511 w 576"/>
                <a:gd name="T19" fmla="*/ 448660 h 648"/>
                <a:gd name="T20" fmla="*/ 1114074 w 576"/>
                <a:gd name="T21" fmla="*/ 489758 h 648"/>
                <a:gd name="T22" fmla="*/ 1100512 w 576"/>
                <a:gd name="T23" fmla="*/ 607917 h 648"/>
                <a:gd name="T24" fmla="*/ 1017198 w 576"/>
                <a:gd name="T25" fmla="*/ 638741 h 648"/>
                <a:gd name="T26" fmla="*/ 970698 w 576"/>
                <a:gd name="T27" fmla="*/ 616479 h 648"/>
                <a:gd name="T28" fmla="*/ 860259 w 576"/>
                <a:gd name="T29" fmla="*/ 650728 h 648"/>
                <a:gd name="T30" fmla="*/ 788571 w 576"/>
                <a:gd name="T31" fmla="*/ 712376 h 648"/>
                <a:gd name="T32" fmla="*/ 749820 w 576"/>
                <a:gd name="T33" fmla="*/ 765461 h 648"/>
                <a:gd name="T34" fmla="*/ 763383 w 576"/>
                <a:gd name="T35" fmla="*/ 797998 h 648"/>
                <a:gd name="T36" fmla="*/ 703320 w 576"/>
                <a:gd name="T37" fmla="*/ 863070 h 648"/>
                <a:gd name="T38" fmla="*/ 682007 w 576"/>
                <a:gd name="T39" fmla="*/ 946980 h 648"/>
                <a:gd name="T40" fmla="*/ 703320 w 576"/>
                <a:gd name="T41" fmla="*/ 991504 h 648"/>
                <a:gd name="T42" fmla="*/ 703320 w 576"/>
                <a:gd name="T43" fmla="*/ 1013765 h 648"/>
                <a:gd name="T44" fmla="*/ 728508 w 576"/>
                <a:gd name="T45" fmla="*/ 1053151 h 648"/>
                <a:gd name="T46" fmla="*/ 668445 w 576"/>
                <a:gd name="T47" fmla="*/ 1097675 h 648"/>
                <a:gd name="T48" fmla="*/ 571569 w 576"/>
                <a:gd name="T49" fmla="*/ 1097675 h 648"/>
                <a:gd name="T50" fmla="*/ 536693 w 576"/>
                <a:gd name="T51" fmla="*/ 1053151 h 648"/>
                <a:gd name="T52" fmla="*/ 476630 w 576"/>
                <a:gd name="T53" fmla="*/ 1063426 h 648"/>
                <a:gd name="T54" fmla="*/ 465005 w 576"/>
                <a:gd name="T55" fmla="*/ 1030890 h 648"/>
                <a:gd name="T56" fmla="*/ 476630 w 576"/>
                <a:gd name="T57" fmla="*/ 981229 h 648"/>
                <a:gd name="T58" fmla="*/ 370066 w 576"/>
                <a:gd name="T59" fmla="*/ 946980 h 648"/>
                <a:gd name="T60" fmla="*/ 344879 w 576"/>
                <a:gd name="T61" fmla="*/ 914444 h 648"/>
                <a:gd name="T62" fmla="*/ 310003 w 576"/>
                <a:gd name="T63" fmla="*/ 893894 h 648"/>
                <a:gd name="T64" fmla="*/ 282878 w 576"/>
                <a:gd name="T65" fmla="*/ 842521 h 648"/>
                <a:gd name="T66" fmla="*/ 261565 w 576"/>
                <a:gd name="T67" fmla="*/ 809985 h 648"/>
                <a:gd name="T68" fmla="*/ 226690 w 576"/>
                <a:gd name="T69" fmla="*/ 650728 h 648"/>
                <a:gd name="T70" fmla="*/ 166627 w 576"/>
                <a:gd name="T71" fmla="*/ 626754 h 648"/>
                <a:gd name="T72" fmla="*/ 81376 w 576"/>
                <a:gd name="T73" fmla="*/ 607917 h 648"/>
                <a:gd name="T74" fmla="*/ 46500 w 576"/>
                <a:gd name="T75" fmla="*/ 510308 h 648"/>
                <a:gd name="T76" fmla="*/ 0 w 576"/>
                <a:gd name="T77" fmla="*/ 383587 h 648"/>
                <a:gd name="T78" fmla="*/ 9688 w 576"/>
                <a:gd name="T79" fmla="*/ 285978 h 648"/>
                <a:gd name="T80" fmla="*/ 93001 w 576"/>
                <a:gd name="T81" fmla="*/ 277416 h 648"/>
                <a:gd name="T82" fmla="*/ 131751 w 576"/>
                <a:gd name="T83" fmla="*/ 160969 h 648"/>
                <a:gd name="T84" fmla="*/ 166627 w 576"/>
                <a:gd name="T85" fmla="*/ 94184 h 648"/>
                <a:gd name="T86" fmla="*/ 201502 w 576"/>
                <a:gd name="T87" fmla="*/ 32536 h 648"/>
                <a:gd name="T88" fmla="*/ 226690 w 576"/>
                <a:gd name="T89" fmla="*/ 22262 h 648"/>
                <a:gd name="T90" fmla="*/ 275128 w 576"/>
                <a:gd name="T91" fmla="*/ 0 h 648"/>
                <a:gd name="T92" fmla="*/ 370066 w 576"/>
                <a:gd name="T93" fmla="*/ 54798 h 648"/>
                <a:gd name="T94" fmla="*/ 428192 w 576"/>
                <a:gd name="T95" fmla="*/ 82197 h 648"/>
                <a:gd name="T96" fmla="*/ 490193 w 576"/>
                <a:gd name="T97" fmla="*/ 82197 h 648"/>
                <a:gd name="T98" fmla="*/ 536693 w 576"/>
                <a:gd name="T99" fmla="*/ 77060 h 648"/>
                <a:gd name="T100" fmla="*/ 571569 w 576"/>
                <a:gd name="T101" fmla="*/ 116446 h 648"/>
                <a:gd name="T102" fmla="*/ 620007 w 576"/>
                <a:gd name="T103" fmla="*/ 116446 h 648"/>
                <a:gd name="T104" fmla="*/ 647132 w 576"/>
                <a:gd name="T105" fmla="*/ 77060 h 648"/>
                <a:gd name="T106" fmla="*/ 668445 w 576"/>
                <a:gd name="T107" fmla="*/ 42811 h 648"/>
                <a:gd name="T108" fmla="*/ 703320 w 576"/>
                <a:gd name="T109" fmla="*/ 10275 h 648"/>
                <a:gd name="T110" fmla="*/ 788571 w 576"/>
                <a:gd name="T111" fmla="*/ 42811 h 6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648"/>
                <a:gd name="T170" fmla="*/ 576 w 576"/>
                <a:gd name="T171" fmla="*/ 648 h 6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648">
                  <a:moveTo>
                    <a:pt x="419" y="25"/>
                  </a:moveTo>
                  <a:lnTo>
                    <a:pt x="432" y="45"/>
                  </a:lnTo>
                  <a:lnTo>
                    <a:pt x="437" y="48"/>
                  </a:lnTo>
                  <a:lnTo>
                    <a:pt x="451" y="68"/>
                  </a:lnTo>
                  <a:lnTo>
                    <a:pt x="462" y="94"/>
                  </a:lnTo>
                  <a:lnTo>
                    <a:pt x="456" y="119"/>
                  </a:lnTo>
                  <a:lnTo>
                    <a:pt x="451" y="131"/>
                  </a:lnTo>
                  <a:lnTo>
                    <a:pt x="456" y="167"/>
                  </a:lnTo>
                  <a:lnTo>
                    <a:pt x="456" y="174"/>
                  </a:lnTo>
                  <a:lnTo>
                    <a:pt x="437" y="198"/>
                  </a:lnTo>
                  <a:lnTo>
                    <a:pt x="437" y="205"/>
                  </a:lnTo>
                  <a:lnTo>
                    <a:pt x="437" y="217"/>
                  </a:lnTo>
                  <a:lnTo>
                    <a:pt x="437" y="231"/>
                  </a:lnTo>
                  <a:lnTo>
                    <a:pt x="444" y="242"/>
                  </a:lnTo>
                  <a:lnTo>
                    <a:pt x="456" y="255"/>
                  </a:lnTo>
                  <a:lnTo>
                    <a:pt x="468" y="286"/>
                  </a:lnTo>
                  <a:lnTo>
                    <a:pt x="487" y="305"/>
                  </a:lnTo>
                  <a:lnTo>
                    <a:pt x="505" y="311"/>
                  </a:lnTo>
                  <a:lnTo>
                    <a:pt x="518" y="311"/>
                  </a:lnTo>
                  <a:lnTo>
                    <a:pt x="536" y="262"/>
                  </a:lnTo>
                  <a:lnTo>
                    <a:pt x="550" y="255"/>
                  </a:lnTo>
                  <a:lnTo>
                    <a:pt x="575" y="286"/>
                  </a:lnTo>
                  <a:lnTo>
                    <a:pt x="575" y="348"/>
                  </a:lnTo>
                  <a:lnTo>
                    <a:pt x="568" y="355"/>
                  </a:lnTo>
                  <a:lnTo>
                    <a:pt x="530" y="373"/>
                  </a:lnTo>
                  <a:lnTo>
                    <a:pt x="525" y="373"/>
                  </a:lnTo>
                  <a:lnTo>
                    <a:pt x="518" y="373"/>
                  </a:lnTo>
                  <a:lnTo>
                    <a:pt x="501" y="360"/>
                  </a:lnTo>
                  <a:lnTo>
                    <a:pt x="456" y="373"/>
                  </a:lnTo>
                  <a:lnTo>
                    <a:pt x="444" y="380"/>
                  </a:lnTo>
                  <a:lnTo>
                    <a:pt x="413" y="411"/>
                  </a:lnTo>
                  <a:lnTo>
                    <a:pt x="407" y="416"/>
                  </a:lnTo>
                  <a:lnTo>
                    <a:pt x="387" y="441"/>
                  </a:lnTo>
                  <a:lnTo>
                    <a:pt x="387" y="447"/>
                  </a:lnTo>
                  <a:lnTo>
                    <a:pt x="394" y="453"/>
                  </a:lnTo>
                  <a:lnTo>
                    <a:pt x="394" y="466"/>
                  </a:lnTo>
                  <a:lnTo>
                    <a:pt x="376" y="485"/>
                  </a:lnTo>
                  <a:lnTo>
                    <a:pt x="363" y="504"/>
                  </a:lnTo>
                  <a:lnTo>
                    <a:pt x="352" y="541"/>
                  </a:lnTo>
                  <a:lnTo>
                    <a:pt x="352" y="553"/>
                  </a:lnTo>
                  <a:lnTo>
                    <a:pt x="352" y="560"/>
                  </a:lnTo>
                  <a:lnTo>
                    <a:pt x="363" y="579"/>
                  </a:lnTo>
                  <a:lnTo>
                    <a:pt x="363" y="585"/>
                  </a:lnTo>
                  <a:lnTo>
                    <a:pt x="363" y="592"/>
                  </a:lnTo>
                  <a:lnTo>
                    <a:pt x="363" y="602"/>
                  </a:lnTo>
                  <a:lnTo>
                    <a:pt x="376" y="615"/>
                  </a:lnTo>
                  <a:lnTo>
                    <a:pt x="376" y="621"/>
                  </a:lnTo>
                  <a:lnTo>
                    <a:pt x="345" y="641"/>
                  </a:lnTo>
                  <a:lnTo>
                    <a:pt x="327" y="647"/>
                  </a:lnTo>
                  <a:lnTo>
                    <a:pt x="295" y="641"/>
                  </a:lnTo>
                  <a:lnTo>
                    <a:pt x="288" y="628"/>
                  </a:lnTo>
                  <a:lnTo>
                    <a:pt x="277" y="615"/>
                  </a:lnTo>
                  <a:lnTo>
                    <a:pt x="259" y="621"/>
                  </a:lnTo>
                  <a:lnTo>
                    <a:pt x="246" y="621"/>
                  </a:lnTo>
                  <a:lnTo>
                    <a:pt x="240" y="621"/>
                  </a:lnTo>
                  <a:lnTo>
                    <a:pt x="240" y="602"/>
                  </a:lnTo>
                  <a:lnTo>
                    <a:pt x="253" y="579"/>
                  </a:lnTo>
                  <a:lnTo>
                    <a:pt x="246" y="573"/>
                  </a:lnTo>
                  <a:lnTo>
                    <a:pt x="215" y="560"/>
                  </a:lnTo>
                  <a:lnTo>
                    <a:pt x="191" y="553"/>
                  </a:lnTo>
                  <a:lnTo>
                    <a:pt x="185" y="541"/>
                  </a:lnTo>
                  <a:lnTo>
                    <a:pt x="178" y="534"/>
                  </a:lnTo>
                  <a:lnTo>
                    <a:pt x="167" y="528"/>
                  </a:lnTo>
                  <a:lnTo>
                    <a:pt x="160" y="522"/>
                  </a:lnTo>
                  <a:lnTo>
                    <a:pt x="154" y="504"/>
                  </a:lnTo>
                  <a:lnTo>
                    <a:pt x="146" y="492"/>
                  </a:lnTo>
                  <a:lnTo>
                    <a:pt x="142" y="479"/>
                  </a:lnTo>
                  <a:lnTo>
                    <a:pt x="135" y="473"/>
                  </a:lnTo>
                  <a:lnTo>
                    <a:pt x="128" y="398"/>
                  </a:lnTo>
                  <a:lnTo>
                    <a:pt x="117" y="380"/>
                  </a:lnTo>
                  <a:lnTo>
                    <a:pt x="104" y="373"/>
                  </a:lnTo>
                  <a:lnTo>
                    <a:pt x="86" y="366"/>
                  </a:lnTo>
                  <a:lnTo>
                    <a:pt x="61" y="360"/>
                  </a:lnTo>
                  <a:lnTo>
                    <a:pt x="42" y="355"/>
                  </a:lnTo>
                  <a:lnTo>
                    <a:pt x="36" y="311"/>
                  </a:lnTo>
                  <a:lnTo>
                    <a:pt x="24" y="298"/>
                  </a:lnTo>
                  <a:lnTo>
                    <a:pt x="0" y="286"/>
                  </a:lnTo>
                  <a:lnTo>
                    <a:pt x="0" y="224"/>
                  </a:lnTo>
                  <a:lnTo>
                    <a:pt x="5" y="174"/>
                  </a:lnTo>
                  <a:lnTo>
                    <a:pt x="5" y="167"/>
                  </a:lnTo>
                  <a:lnTo>
                    <a:pt x="36" y="167"/>
                  </a:lnTo>
                  <a:lnTo>
                    <a:pt x="48" y="162"/>
                  </a:lnTo>
                  <a:lnTo>
                    <a:pt x="61" y="137"/>
                  </a:lnTo>
                  <a:lnTo>
                    <a:pt x="68" y="94"/>
                  </a:lnTo>
                  <a:lnTo>
                    <a:pt x="79" y="62"/>
                  </a:lnTo>
                  <a:lnTo>
                    <a:pt x="86" y="55"/>
                  </a:lnTo>
                  <a:lnTo>
                    <a:pt x="97" y="48"/>
                  </a:lnTo>
                  <a:lnTo>
                    <a:pt x="104" y="19"/>
                  </a:lnTo>
                  <a:lnTo>
                    <a:pt x="117" y="6"/>
                  </a:lnTo>
                  <a:lnTo>
                    <a:pt x="117" y="13"/>
                  </a:lnTo>
                  <a:lnTo>
                    <a:pt x="135" y="6"/>
                  </a:lnTo>
                  <a:lnTo>
                    <a:pt x="142" y="0"/>
                  </a:lnTo>
                  <a:lnTo>
                    <a:pt x="160" y="19"/>
                  </a:lnTo>
                  <a:lnTo>
                    <a:pt x="191" y="32"/>
                  </a:lnTo>
                  <a:lnTo>
                    <a:pt x="196" y="48"/>
                  </a:lnTo>
                  <a:lnTo>
                    <a:pt x="221" y="48"/>
                  </a:lnTo>
                  <a:lnTo>
                    <a:pt x="240" y="45"/>
                  </a:lnTo>
                  <a:lnTo>
                    <a:pt x="253" y="48"/>
                  </a:lnTo>
                  <a:lnTo>
                    <a:pt x="265" y="48"/>
                  </a:lnTo>
                  <a:lnTo>
                    <a:pt x="277" y="45"/>
                  </a:lnTo>
                  <a:lnTo>
                    <a:pt x="288" y="48"/>
                  </a:lnTo>
                  <a:lnTo>
                    <a:pt x="295" y="68"/>
                  </a:lnTo>
                  <a:lnTo>
                    <a:pt x="309" y="68"/>
                  </a:lnTo>
                  <a:lnTo>
                    <a:pt x="320" y="68"/>
                  </a:lnTo>
                  <a:lnTo>
                    <a:pt x="334" y="48"/>
                  </a:lnTo>
                  <a:lnTo>
                    <a:pt x="334" y="45"/>
                  </a:lnTo>
                  <a:lnTo>
                    <a:pt x="338" y="45"/>
                  </a:lnTo>
                  <a:lnTo>
                    <a:pt x="345" y="25"/>
                  </a:lnTo>
                  <a:lnTo>
                    <a:pt x="358" y="13"/>
                  </a:lnTo>
                  <a:lnTo>
                    <a:pt x="363" y="6"/>
                  </a:lnTo>
                  <a:lnTo>
                    <a:pt x="394" y="6"/>
                  </a:lnTo>
                  <a:lnTo>
                    <a:pt x="407" y="25"/>
                  </a:lnTo>
                  <a:lnTo>
                    <a:pt x="419" y="2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15" name="Freeform 14"/>
            <p:cNvSpPr>
              <a:spLocks/>
            </p:cNvSpPr>
            <p:nvPr/>
          </p:nvSpPr>
          <p:spPr bwMode="auto">
            <a:xfrm>
              <a:off x="4500563" y="3378200"/>
              <a:ext cx="977900" cy="815975"/>
            </a:xfrm>
            <a:custGeom>
              <a:avLst/>
              <a:gdLst>
                <a:gd name="T0" fmla="*/ 69300 w 508"/>
                <a:gd name="T1" fmla="*/ 242911 h 477"/>
                <a:gd name="T2" fmla="*/ 200200 w 508"/>
                <a:gd name="T3" fmla="*/ 179617 h 477"/>
                <a:gd name="T4" fmla="*/ 296450 w 508"/>
                <a:gd name="T5" fmla="*/ 30792 h 477"/>
                <a:gd name="T6" fmla="*/ 354200 w 508"/>
                <a:gd name="T7" fmla="*/ 10264 h 477"/>
                <a:gd name="T8" fmla="*/ 390775 w 508"/>
                <a:gd name="T9" fmla="*/ 106060 h 477"/>
                <a:gd name="T10" fmla="*/ 402325 w 508"/>
                <a:gd name="T11" fmla="*/ 157379 h 477"/>
                <a:gd name="T12" fmla="*/ 415800 w 508"/>
                <a:gd name="T13" fmla="*/ 167643 h 477"/>
                <a:gd name="T14" fmla="*/ 425425 w 508"/>
                <a:gd name="T15" fmla="*/ 295941 h 477"/>
                <a:gd name="T16" fmla="*/ 452375 w 508"/>
                <a:gd name="T17" fmla="*/ 314758 h 477"/>
                <a:gd name="T18" fmla="*/ 498575 w 508"/>
                <a:gd name="T19" fmla="*/ 307915 h 477"/>
                <a:gd name="T20" fmla="*/ 533225 w 508"/>
                <a:gd name="T21" fmla="*/ 357524 h 477"/>
                <a:gd name="T22" fmla="*/ 556325 w 508"/>
                <a:gd name="T23" fmla="*/ 391736 h 477"/>
                <a:gd name="T24" fmla="*/ 546700 w 508"/>
                <a:gd name="T25" fmla="*/ 412264 h 477"/>
                <a:gd name="T26" fmla="*/ 664125 w 508"/>
                <a:gd name="T27" fmla="*/ 444766 h 477"/>
                <a:gd name="T28" fmla="*/ 712250 w 508"/>
                <a:gd name="T29" fmla="*/ 453320 h 477"/>
                <a:gd name="T30" fmla="*/ 881650 w 508"/>
                <a:gd name="T31" fmla="*/ 516613 h 477"/>
                <a:gd name="T32" fmla="*/ 925925 w 508"/>
                <a:gd name="T33" fmla="*/ 516613 h 477"/>
                <a:gd name="T34" fmla="*/ 937475 w 508"/>
                <a:gd name="T35" fmla="*/ 569643 h 477"/>
                <a:gd name="T36" fmla="*/ 937475 w 508"/>
                <a:gd name="T37" fmla="*/ 697941 h 477"/>
                <a:gd name="T38" fmla="*/ 975975 w 508"/>
                <a:gd name="T39" fmla="*/ 792026 h 477"/>
                <a:gd name="T40" fmla="*/ 902825 w 508"/>
                <a:gd name="T41" fmla="*/ 792026 h 477"/>
                <a:gd name="T42" fmla="*/ 833525 w 508"/>
                <a:gd name="T43" fmla="*/ 792026 h 477"/>
                <a:gd name="T44" fmla="*/ 773850 w 508"/>
                <a:gd name="T45" fmla="*/ 769788 h 477"/>
                <a:gd name="T46" fmla="*/ 748825 w 508"/>
                <a:gd name="T47" fmla="*/ 716758 h 477"/>
                <a:gd name="T48" fmla="*/ 712250 w 508"/>
                <a:gd name="T49" fmla="*/ 716758 h 477"/>
                <a:gd name="T50" fmla="*/ 677600 w 508"/>
                <a:gd name="T51" fmla="*/ 750971 h 477"/>
                <a:gd name="T52" fmla="*/ 604450 w 508"/>
                <a:gd name="T53" fmla="*/ 728732 h 477"/>
                <a:gd name="T54" fmla="*/ 569800 w 508"/>
                <a:gd name="T55" fmla="*/ 738996 h 477"/>
                <a:gd name="T56" fmla="*/ 488950 w 508"/>
                <a:gd name="T57" fmla="*/ 697941 h 477"/>
                <a:gd name="T58" fmla="*/ 425425 w 508"/>
                <a:gd name="T59" fmla="*/ 716758 h 477"/>
                <a:gd name="T60" fmla="*/ 344575 w 508"/>
                <a:gd name="T61" fmla="*/ 728732 h 477"/>
                <a:gd name="T62" fmla="*/ 261800 w 508"/>
                <a:gd name="T63" fmla="*/ 655175 h 477"/>
                <a:gd name="T64" fmla="*/ 186725 w 508"/>
                <a:gd name="T65" fmla="*/ 655175 h 477"/>
                <a:gd name="T66" fmla="*/ 213675 w 508"/>
                <a:gd name="T67" fmla="*/ 590171 h 477"/>
                <a:gd name="T68" fmla="*/ 223300 w 508"/>
                <a:gd name="T69" fmla="*/ 506349 h 477"/>
                <a:gd name="T70" fmla="*/ 200200 w 508"/>
                <a:gd name="T71" fmla="*/ 463583 h 477"/>
                <a:gd name="T72" fmla="*/ 130900 w 508"/>
                <a:gd name="T73" fmla="*/ 496086 h 477"/>
                <a:gd name="T74" fmla="*/ 82775 w 508"/>
                <a:gd name="T75" fmla="*/ 496086 h 477"/>
                <a:gd name="T76" fmla="*/ 0 w 508"/>
                <a:gd name="T77" fmla="*/ 400290 h 477"/>
                <a:gd name="T78" fmla="*/ 0 w 508"/>
                <a:gd name="T79" fmla="*/ 307915 h 4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8"/>
                <a:gd name="T121" fmla="*/ 0 h 477"/>
                <a:gd name="T122" fmla="*/ 508 w 508"/>
                <a:gd name="T123" fmla="*/ 477 h 4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8" h="477">
                  <a:moveTo>
                    <a:pt x="11" y="160"/>
                  </a:moveTo>
                  <a:lnTo>
                    <a:pt x="36" y="142"/>
                  </a:lnTo>
                  <a:lnTo>
                    <a:pt x="79" y="116"/>
                  </a:lnTo>
                  <a:lnTo>
                    <a:pt x="104" y="105"/>
                  </a:lnTo>
                  <a:lnTo>
                    <a:pt x="116" y="81"/>
                  </a:lnTo>
                  <a:lnTo>
                    <a:pt x="154" y="18"/>
                  </a:lnTo>
                  <a:lnTo>
                    <a:pt x="179" y="0"/>
                  </a:lnTo>
                  <a:lnTo>
                    <a:pt x="184" y="6"/>
                  </a:lnTo>
                  <a:lnTo>
                    <a:pt x="203" y="36"/>
                  </a:lnTo>
                  <a:lnTo>
                    <a:pt x="203" y="62"/>
                  </a:lnTo>
                  <a:lnTo>
                    <a:pt x="203" y="81"/>
                  </a:lnTo>
                  <a:lnTo>
                    <a:pt x="209" y="92"/>
                  </a:lnTo>
                  <a:lnTo>
                    <a:pt x="209" y="98"/>
                  </a:lnTo>
                  <a:lnTo>
                    <a:pt x="216" y="98"/>
                  </a:lnTo>
                  <a:lnTo>
                    <a:pt x="221" y="130"/>
                  </a:lnTo>
                  <a:lnTo>
                    <a:pt x="221" y="173"/>
                  </a:lnTo>
                  <a:lnTo>
                    <a:pt x="229" y="184"/>
                  </a:lnTo>
                  <a:lnTo>
                    <a:pt x="235" y="184"/>
                  </a:lnTo>
                  <a:lnTo>
                    <a:pt x="241" y="184"/>
                  </a:lnTo>
                  <a:lnTo>
                    <a:pt x="259" y="180"/>
                  </a:lnTo>
                  <a:lnTo>
                    <a:pt x="266" y="184"/>
                  </a:lnTo>
                  <a:lnTo>
                    <a:pt x="277" y="209"/>
                  </a:lnTo>
                  <a:lnTo>
                    <a:pt x="289" y="222"/>
                  </a:lnTo>
                  <a:lnTo>
                    <a:pt x="289" y="229"/>
                  </a:lnTo>
                  <a:lnTo>
                    <a:pt x="284" y="234"/>
                  </a:lnTo>
                  <a:lnTo>
                    <a:pt x="284" y="241"/>
                  </a:lnTo>
                  <a:lnTo>
                    <a:pt x="322" y="260"/>
                  </a:lnTo>
                  <a:lnTo>
                    <a:pt x="345" y="260"/>
                  </a:lnTo>
                  <a:lnTo>
                    <a:pt x="358" y="265"/>
                  </a:lnTo>
                  <a:lnTo>
                    <a:pt x="370" y="265"/>
                  </a:lnTo>
                  <a:lnTo>
                    <a:pt x="394" y="296"/>
                  </a:lnTo>
                  <a:lnTo>
                    <a:pt x="458" y="302"/>
                  </a:lnTo>
                  <a:lnTo>
                    <a:pt x="477" y="302"/>
                  </a:lnTo>
                  <a:lnTo>
                    <a:pt x="481" y="302"/>
                  </a:lnTo>
                  <a:lnTo>
                    <a:pt x="495" y="327"/>
                  </a:lnTo>
                  <a:lnTo>
                    <a:pt x="487" y="333"/>
                  </a:lnTo>
                  <a:lnTo>
                    <a:pt x="477" y="371"/>
                  </a:lnTo>
                  <a:lnTo>
                    <a:pt x="487" y="408"/>
                  </a:lnTo>
                  <a:lnTo>
                    <a:pt x="501" y="444"/>
                  </a:lnTo>
                  <a:lnTo>
                    <a:pt x="507" y="463"/>
                  </a:lnTo>
                  <a:lnTo>
                    <a:pt x="501" y="476"/>
                  </a:lnTo>
                  <a:lnTo>
                    <a:pt x="469" y="463"/>
                  </a:lnTo>
                  <a:lnTo>
                    <a:pt x="445" y="469"/>
                  </a:lnTo>
                  <a:lnTo>
                    <a:pt x="433" y="463"/>
                  </a:lnTo>
                  <a:lnTo>
                    <a:pt x="427" y="463"/>
                  </a:lnTo>
                  <a:lnTo>
                    <a:pt x="402" y="450"/>
                  </a:lnTo>
                  <a:lnTo>
                    <a:pt x="394" y="444"/>
                  </a:lnTo>
                  <a:lnTo>
                    <a:pt x="389" y="419"/>
                  </a:lnTo>
                  <a:lnTo>
                    <a:pt x="383" y="414"/>
                  </a:lnTo>
                  <a:lnTo>
                    <a:pt x="370" y="419"/>
                  </a:lnTo>
                  <a:lnTo>
                    <a:pt x="364" y="439"/>
                  </a:lnTo>
                  <a:lnTo>
                    <a:pt x="352" y="439"/>
                  </a:lnTo>
                  <a:lnTo>
                    <a:pt x="334" y="426"/>
                  </a:lnTo>
                  <a:lnTo>
                    <a:pt x="314" y="426"/>
                  </a:lnTo>
                  <a:lnTo>
                    <a:pt x="309" y="432"/>
                  </a:lnTo>
                  <a:lnTo>
                    <a:pt x="296" y="432"/>
                  </a:lnTo>
                  <a:lnTo>
                    <a:pt x="266" y="419"/>
                  </a:lnTo>
                  <a:lnTo>
                    <a:pt x="254" y="408"/>
                  </a:lnTo>
                  <a:lnTo>
                    <a:pt x="235" y="401"/>
                  </a:lnTo>
                  <a:lnTo>
                    <a:pt x="221" y="419"/>
                  </a:lnTo>
                  <a:lnTo>
                    <a:pt x="203" y="426"/>
                  </a:lnTo>
                  <a:lnTo>
                    <a:pt x="179" y="426"/>
                  </a:lnTo>
                  <a:lnTo>
                    <a:pt x="147" y="389"/>
                  </a:lnTo>
                  <a:lnTo>
                    <a:pt x="136" y="383"/>
                  </a:lnTo>
                  <a:lnTo>
                    <a:pt x="111" y="383"/>
                  </a:lnTo>
                  <a:lnTo>
                    <a:pt x="97" y="383"/>
                  </a:lnTo>
                  <a:lnTo>
                    <a:pt x="97" y="371"/>
                  </a:lnTo>
                  <a:lnTo>
                    <a:pt x="111" y="345"/>
                  </a:lnTo>
                  <a:lnTo>
                    <a:pt x="111" y="302"/>
                  </a:lnTo>
                  <a:lnTo>
                    <a:pt x="116" y="296"/>
                  </a:lnTo>
                  <a:lnTo>
                    <a:pt x="111" y="277"/>
                  </a:lnTo>
                  <a:lnTo>
                    <a:pt x="104" y="271"/>
                  </a:lnTo>
                  <a:lnTo>
                    <a:pt x="79" y="277"/>
                  </a:lnTo>
                  <a:lnTo>
                    <a:pt x="68" y="290"/>
                  </a:lnTo>
                  <a:lnTo>
                    <a:pt x="54" y="290"/>
                  </a:lnTo>
                  <a:lnTo>
                    <a:pt x="43" y="290"/>
                  </a:lnTo>
                  <a:lnTo>
                    <a:pt x="24" y="271"/>
                  </a:lnTo>
                  <a:lnTo>
                    <a:pt x="0" y="234"/>
                  </a:lnTo>
                  <a:lnTo>
                    <a:pt x="0" y="222"/>
                  </a:lnTo>
                  <a:lnTo>
                    <a:pt x="0" y="180"/>
                  </a:lnTo>
                  <a:lnTo>
                    <a:pt x="11" y="16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16" name="Freeform 15"/>
            <p:cNvSpPr>
              <a:spLocks/>
            </p:cNvSpPr>
            <p:nvPr/>
          </p:nvSpPr>
          <p:spPr bwMode="auto">
            <a:xfrm>
              <a:off x="4997450" y="2595563"/>
              <a:ext cx="706438" cy="1377950"/>
            </a:xfrm>
            <a:custGeom>
              <a:avLst/>
              <a:gdLst>
                <a:gd name="T0" fmla="*/ 92395 w 367"/>
                <a:gd name="T1" fmla="*/ 0 h 807"/>
                <a:gd name="T2" fmla="*/ 142443 w 367"/>
                <a:gd name="T3" fmla="*/ 59762 h 807"/>
                <a:gd name="T4" fmla="*/ 190565 w 367"/>
                <a:gd name="T5" fmla="*/ 196362 h 807"/>
                <a:gd name="T6" fmla="*/ 236763 w 367"/>
                <a:gd name="T7" fmla="*/ 271492 h 807"/>
                <a:gd name="T8" fmla="*/ 356106 w 367"/>
                <a:gd name="T9" fmla="*/ 326132 h 807"/>
                <a:gd name="T10" fmla="*/ 450426 w 367"/>
                <a:gd name="T11" fmla="*/ 355159 h 807"/>
                <a:gd name="T12" fmla="*/ 608268 w 367"/>
                <a:gd name="T13" fmla="*/ 375649 h 807"/>
                <a:gd name="T14" fmla="*/ 677565 w 367"/>
                <a:gd name="T15" fmla="*/ 397847 h 807"/>
                <a:gd name="T16" fmla="*/ 691039 w 367"/>
                <a:gd name="T17" fmla="*/ 420044 h 807"/>
                <a:gd name="T18" fmla="*/ 691039 w 367"/>
                <a:gd name="T19" fmla="*/ 471269 h 807"/>
                <a:gd name="T20" fmla="*/ 629442 w 367"/>
                <a:gd name="T21" fmla="*/ 544692 h 807"/>
                <a:gd name="T22" fmla="*/ 615968 w 367"/>
                <a:gd name="T23" fmla="*/ 524202 h 807"/>
                <a:gd name="T24" fmla="*/ 608268 w 367"/>
                <a:gd name="T25" fmla="*/ 532739 h 807"/>
                <a:gd name="T26" fmla="*/ 581320 w 367"/>
                <a:gd name="T27" fmla="*/ 556644 h 807"/>
                <a:gd name="T28" fmla="*/ 571695 w 367"/>
                <a:gd name="T29" fmla="*/ 566889 h 807"/>
                <a:gd name="T30" fmla="*/ 581320 w 367"/>
                <a:gd name="T31" fmla="*/ 587379 h 807"/>
                <a:gd name="T32" fmla="*/ 581320 w 367"/>
                <a:gd name="T33" fmla="*/ 701781 h 807"/>
                <a:gd name="T34" fmla="*/ 608268 w 367"/>
                <a:gd name="T35" fmla="*/ 725686 h 807"/>
                <a:gd name="T36" fmla="*/ 571695 w 367"/>
                <a:gd name="T37" fmla="*/ 944246 h 807"/>
                <a:gd name="T38" fmla="*/ 608268 w 367"/>
                <a:gd name="T39" fmla="*/ 1111581 h 807"/>
                <a:gd name="T40" fmla="*/ 581320 w 367"/>
                <a:gd name="T41" fmla="*/ 1205493 h 807"/>
                <a:gd name="T42" fmla="*/ 581320 w 367"/>
                <a:gd name="T43" fmla="*/ 1333555 h 807"/>
                <a:gd name="T44" fmla="*/ 523573 w 367"/>
                <a:gd name="T45" fmla="*/ 1364290 h 807"/>
                <a:gd name="T46" fmla="*/ 500474 w 367"/>
                <a:gd name="T47" fmla="*/ 1376243 h 807"/>
                <a:gd name="T48" fmla="*/ 427328 w 367"/>
                <a:gd name="T49" fmla="*/ 1299405 h 807"/>
                <a:gd name="T50" fmla="*/ 381130 w 367"/>
                <a:gd name="T51" fmla="*/ 1299405 h 807"/>
                <a:gd name="T52" fmla="*/ 213664 w 367"/>
                <a:gd name="T53" fmla="*/ 1237935 h 807"/>
                <a:gd name="T54" fmla="*/ 165541 w 367"/>
                <a:gd name="T55" fmla="*/ 1227690 h 807"/>
                <a:gd name="T56" fmla="*/ 46198 w 367"/>
                <a:gd name="T57" fmla="*/ 1195248 h 807"/>
                <a:gd name="T58" fmla="*/ 55822 w 367"/>
                <a:gd name="T59" fmla="*/ 1176465 h 807"/>
                <a:gd name="T60" fmla="*/ 34648 w 367"/>
                <a:gd name="T61" fmla="*/ 1142315 h 807"/>
                <a:gd name="T62" fmla="*/ 0 w 367"/>
                <a:gd name="T63" fmla="*/ 1092798 h 807"/>
                <a:gd name="T64" fmla="*/ 11549 w 367"/>
                <a:gd name="T65" fmla="*/ 1048403 h 807"/>
                <a:gd name="T66" fmla="*/ 69296 w 367"/>
                <a:gd name="T67" fmla="*/ 1015961 h 807"/>
                <a:gd name="T68" fmla="*/ 92395 w 367"/>
                <a:gd name="T69" fmla="*/ 964736 h 807"/>
                <a:gd name="T70" fmla="*/ 142443 w 367"/>
                <a:gd name="T71" fmla="*/ 954491 h 807"/>
                <a:gd name="T72" fmla="*/ 142443 w 367"/>
                <a:gd name="T73" fmla="*/ 899851 h 807"/>
                <a:gd name="T74" fmla="*/ 103945 w 367"/>
                <a:gd name="T75" fmla="*/ 869116 h 807"/>
                <a:gd name="T76" fmla="*/ 117419 w 367"/>
                <a:gd name="T77" fmla="*/ 807646 h 807"/>
                <a:gd name="T78" fmla="*/ 92395 w 367"/>
                <a:gd name="T79" fmla="*/ 797401 h 807"/>
                <a:gd name="T80" fmla="*/ 142443 w 367"/>
                <a:gd name="T81" fmla="*/ 754714 h 807"/>
                <a:gd name="T82" fmla="*/ 225213 w 367"/>
                <a:gd name="T83" fmla="*/ 713734 h 807"/>
                <a:gd name="T84" fmla="*/ 236763 w 367"/>
                <a:gd name="T85" fmla="*/ 693244 h 807"/>
                <a:gd name="T86" fmla="*/ 236763 w 367"/>
                <a:gd name="T87" fmla="*/ 640311 h 807"/>
                <a:gd name="T88" fmla="*/ 321458 w 367"/>
                <a:gd name="T89" fmla="*/ 607869 h 807"/>
                <a:gd name="T90" fmla="*/ 392679 w 367"/>
                <a:gd name="T91" fmla="*/ 524202 h 807"/>
                <a:gd name="T92" fmla="*/ 356106 w 367"/>
                <a:gd name="T93" fmla="*/ 512249 h 807"/>
                <a:gd name="T94" fmla="*/ 306059 w 367"/>
                <a:gd name="T95" fmla="*/ 387602 h 807"/>
                <a:gd name="T96" fmla="*/ 248312 w 367"/>
                <a:gd name="T97" fmla="*/ 387602 h 807"/>
                <a:gd name="T98" fmla="*/ 200190 w 367"/>
                <a:gd name="T99" fmla="*/ 365404 h 807"/>
                <a:gd name="T100" fmla="*/ 177091 w 367"/>
                <a:gd name="T101" fmla="*/ 291982 h 807"/>
                <a:gd name="T102" fmla="*/ 165541 w 367"/>
                <a:gd name="T103" fmla="*/ 271492 h 807"/>
                <a:gd name="T104" fmla="*/ 130893 w 367"/>
                <a:gd name="T105" fmla="*/ 240757 h 807"/>
                <a:gd name="T106" fmla="*/ 103945 w 367"/>
                <a:gd name="T107" fmla="*/ 196362 h 807"/>
                <a:gd name="T108" fmla="*/ 82771 w 367"/>
                <a:gd name="T109" fmla="*/ 175872 h 807"/>
                <a:gd name="T110" fmla="*/ 92395 w 367"/>
                <a:gd name="T111" fmla="*/ 157090 h 807"/>
                <a:gd name="T112" fmla="*/ 69296 w 367"/>
                <a:gd name="T113" fmla="*/ 59762 h 807"/>
                <a:gd name="T114" fmla="*/ 34648 w 367"/>
                <a:gd name="T115" fmla="*/ 30735 h 8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7"/>
                <a:gd name="T175" fmla="*/ 0 h 807"/>
                <a:gd name="T176" fmla="*/ 367 w 367"/>
                <a:gd name="T177" fmla="*/ 807 h 8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7" h="807">
                  <a:moveTo>
                    <a:pt x="36" y="0"/>
                  </a:moveTo>
                  <a:lnTo>
                    <a:pt x="48" y="0"/>
                  </a:lnTo>
                  <a:lnTo>
                    <a:pt x="68" y="12"/>
                  </a:lnTo>
                  <a:lnTo>
                    <a:pt x="74" y="35"/>
                  </a:lnTo>
                  <a:lnTo>
                    <a:pt x="74" y="61"/>
                  </a:lnTo>
                  <a:lnTo>
                    <a:pt x="99" y="115"/>
                  </a:lnTo>
                  <a:lnTo>
                    <a:pt x="111" y="141"/>
                  </a:lnTo>
                  <a:lnTo>
                    <a:pt x="123" y="159"/>
                  </a:lnTo>
                  <a:lnTo>
                    <a:pt x="136" y="171"/>
                  </a:lnTo>
                  <a:lnTo>
                    <a:pt x="185" y="191"/>
                  </a:lnTo>
                  <a:lnTo>
                    <a:pt x="204" y="201"/>
                  </a:lnTo>
                  <a:lnTo>
                    <a:pt x="234" y="208"/>
                  </a:lnTo>
                  <a:lnTo>
                    <a:pt x="252" y="220"/>
                  </a:lnTo>
                  <a:lnTo>
                    <a:pt x="316" y="220"/>
                  </a:lnTo>
                  <a:lnTo>
                    <a:pt x="341" y="240"/>
                  </a:lnTo>
                  <a:lnTo>
                    <a:pt x="352" y="233"/>
                  </a:lnTo>
                  <a:lnTo>
                    <a:pt x="359" y="233"/>
                  </a:lnTo>
                  <a:lnTo>
                    <a:pt x="359" y="246"/>
                  </a:lnTo>
                  <a:lnTo>
                    <a:pt x="366" y="251"/>
                  </a:lnTo>
                  <a:lnTo>
                    <a:pt x="359" y="276"/>
                  </a:lnTo>
                  <a:lnTo>
                    <a:pt x="334" y="326"/>
                  </a:lnTo>
                  <a:lnTo>
                    <a:pt x="327" y="319"/>
                  </a:lnTo>
                  <a:lnTo>
                    <a:pt x="327" y="307"/>
                  </a:lnTo>
                  <a:lnTo>
                    <a:pt x="320" y="307"/>
                  </a:lnTo>
                  <a:lnTo>
                    <a:pt x="316" y="307"/>
                  </a:lnTo>
                  <a:lnTo>
                    <a:pt x="316" y="312"/>
                  </a:lnTo>
                  <a:lnTo>
                    <a:pt x="316" y="326"/>
                  </a:lnTo>
                  <a:lnTo>
                    <a:pt x="302" y="326"/>
                  </a:lnTo>
                  <a:lnTo>
                    <a:pt x="297" y="326"/>
                  </a:lnTo>
                  <a:lnTo>
                    <a:pt x="297" y="332"/>
                  </a:lnTo>
                  <a:lnTo>
                    <a:pt x="297" y="337"/>
                  </a:lnTo>
                  <a:lnTo>
                    <a:pt x="302" y="344"/>
                  </a:lnTo>
                  <a:lnTo>
                    <a:pt x="302" y="375"/>
                  </a:lnTo>
                  <a:lnTo>
                    <a:pt x="302" y="411"/>
                  </a:lnTo>
                  <a:lnTo>
                    <a:pt x="309" y="418"/>
                  </a:lnTo>
                  <a:lnTo>
                    <a:pt x="316" y="425"/>
                  </a:lnTo>
                  <a:lnTo>
                    <a:pt x="302" y="485"/>
                  </a:lnTo>
                  <a:lnTo>
                    <a:pt x="297" y="553"/>
                  </a:lnTo>
                  <a:lnTo>
                    <a:pt x="302" y="602"/>
                  </a:lnTo>
                  <a:lnTo>
                    <a:pt x="316" y="651"/>
                  </a:lnTo>
                  <a:lnTo>
                    <a:pt x="309" y="693"/>
                  </a:lnTo>
                  <a:lnTo>
                    <a:pt x="302" y="706"/>
                  </a:lnTo>
                  <a:lnTo>
                    <a:pt x="302" y="725"/>
                  </a:lnTo>
                  <a:lnTo>
                    <a:pt x="302" y="781"/>
                  </a:lnTo>
                  <a:lnTo>
                    <a:pt x="284" y="786"/>
                  </a:lnTo>
                  <a:lnTo>
                    <a:pt x="272" y="799"/>
                  </a:lnTo>
                  <a:lnTo>
                    <a:pt x="272" y="806"/>
                  </a:lnTo>
                  <a:lnTo>
                    <a:pt x="260" y="806"/>
                  </a:lnTo>
                  <a:lnTo>
                    <a:pt x="234" y="786"/>
                  </a:lnTo>
                  <a:lnTo>
                    <a:pt x="222" y="761"/>
                  </a:lnTo>
                  <a:lnTo>
                    <a:pt x="216" y="761"/>
                  </a:lnTo>
                  <a:lnTo>
                    <a:pt x="198" y="761"/>
                  </a:lnTo>
                  <a:lnTo>
                    <a:pt x="136" y="755"/>
                  </a:lnTo>
                  <a:lnTo>
                    <a:pt x="111" y="725"/>
                  </a:lnTo>
                  <a:lnTo>
                    <a:pt x="99" y="725"/>
                  </a:lnTo>
                  <a:lnTo>
                    <a:pt x="86" y="719"/>
                  </a:lnTo>
                  <a:lnTo>
                    <a:pt x="61" y="719"/>
                  </a:lnTo>
                  <a:lnTo>
                    <a:pt x="24" y="700"/>
                  </a:lnTo>
                  <a:lnTo>
                    <a:pt x="24" y="693"/>
                  </a:lnTo>
                  <a:lnTo>
                    <a:pt x="29" y="689"/>
                  </a:lnTo>
                  <a:lnTo>
                    <a:pt x="29" y="682"/>
                  </a:lnTo>
                  <a:lnTo>
                    <a:pt x="18" y="669"/>
                  </a:lnTo>
                  <a:lnTo>
                    <a:pt x="6" y="645"/>
                  </a:lnTo>
                  <a:lnTo>
                    <a:pt x="0" y="640"/>
                  </a:lnTo>
                  <a:lnTo>
                    <a:pt x="0" y="620"/>
                  </a:lnTo>
                  <a:lnTo>
                    <a:pt x="6" y="614"/>
                  </a:lnTo>
                  <a:lnTo>
                    <a:pt x="36" y="607"/>
                  </a:lnTo>
                  <a:lnTo>
                    <a:pt x="36" y="595"/>
                  </a:lnTo>
                  <a:lnTo>
                    <a:pt x="43" y="576"/>
                  </a:lnTo>
                  <a:lnTo>
                    <a:pt x="48" y="565"/>
                  </a:lnTo>
                  <a:lnTo>
                    <a:pt x="61" y="559"/>
                  </a:lnTo>
                  <a:lnTo>
                    <a:pt x="74" y="559"/>
                  </a:lnTo>
                  <a:lnTo>
                    <a:pt x="80" y="534"/>
                  </a:lnTo>
                  <a:lnTo>
                    <a:pt x="74" y="527"/>
                  </a:lnTo>
                  <a:lnTo>
                    <a:pt x="54" y="516"/>
                  </a:lnTo>
                  <a:lnTo>
                    <a:pt x="54" y="509"/>
                  </a:lnTo>
                  <a:lnTo>
                    <a:pt x="61" y="478"/>
                  </a:lnTo>
                  <a:lnTo>
                    <a:pt x="61" y="473"/>
                  </a:lnTo>
                  <a:lnTo>
                    <a:pt x="48" y="473"/>
                  </a:lnTo>
                  <a:lnTo>
                    <a:pt x="48" y="467"/>
                  </a:lnTo>
                  <a:lnTo>
                    <a:pt x="61" y="448"/>
                  </a:lnTo>
                  <a:lnTo>
                    <a:pt x="74" y="442"/>
                  </a:lnTo>
                  <a:lnTo>
                    <a:pt x="99" y="425"/>
                  </a:lnTo>
                  <a:lnTo>
                    <a:pt x="117" y="418"/>
                  </a:lnTo>
                  <a:lnTo>
                    <a:pt x="123" y="411"/>
                  </a:lnTo>
                  <a:lnTo>
                    <a:pt x="123" y="406"/>
                  </a:lnTo>
                  <a:lnTo>
                    <a:pt x="117" y="386"/>
                  </a:lnTo>
                  <a:lnTo>
                    <a:pt x="123" y="375"/>
                  </a:lnTo>
                  <a:lnTo>
                    <a:pt x="129" y="361"/>
                  </a:lnTo>
                  <a:lnTo>
                    <a:pt x="167" y="356"/>
                  </a:lnTo>
                  <a:lnTo>
                    <a:pt x="204" y="319"/>
                  </a:lnTo>
                  <a:lnTo>
                    <a:pt x="204" y="307"/>
                  </a:lnTo>
                  <a:lnTo>
                    <a:pt x="192" y="307"/>
                  </a:lnTo>
                  <a:lnTo>
                    <a:pt x="185" y="300"/>
                  </a:lnTo>
                  <a:lnTo>
                    <a:pt x="185" y="227"/>
                  </a:lnTo>
                  <a:lnTo>
                    <a:pt x="159" y="227"/>
                  </a:lnTo>
                  <a:lnTo>
                    <a:pt x="141" y="227"/>
                  </a:lnTo>
                  <a:lnTo>
                    <a:pt x="129" y="227"/>
                  </a:lnTo>
                  <a:lnTo>
                    <a:pt x="123" y="220"/>
                  </a:lnTo>
                  <a:lnTo>
                    <a:pt x="104" y="214"/>
                  </a:lnTo>
                  <a:lnTo>
                    <a:pt x="104" y="208"/>
                  </a:lnTo>
                  <a:lnTo>
                    <a:pt x="92" y="171"/>
                  </a:lnTo>
                  <a:lnTo>
                    <a:pt x="86" y="171"/>
                  </a:lnTo>
                  <a:lnTo>
                    <a:pt x="86" y="159"/>
                  </a:lnTo>
                  <a:lnTo>
                    <a:pt x="74" y="147"/>
                  </a:lnTo>
                  <a:lnTo>
                    <a:pt x="68" y="141"/>
                  </a:lnTo>
                  <a:lnTo>
                    <a:pt x="54" y="134"/>
                  </a:lnTo>
                  <a:lnTo>
                    <a:pt x="54" y="115"/>
                  </a:lnTo>
                  <a:lnTo>
                    <a:pt x="54" y="110"/>
                  </a:lnTo>
                  <a:lnTo>
                    <a:pt x="43" y="103"/>
                  </a:lnTo>
                  <a:lnTo>
                    <a:pt x="43" y="99"/>
                  </a:lnTo>
                  <a:lnTo>
                    <a:pt x="48" y="92"/>
                  </a:lnTo>
                  <a:lnTo>
                    <a:pt x="43" y="61"/>
                  </a:lnTo>
                  <a:lnTo>
                    <a:pt x="36" y="35"/>
                  </a:lnTo>
                  <a:lnTo>
                    <a:pt x="18" y="29"/>
                  </a:lnTo>
                  <a:lnTo>
                    <a:pt x="18" y="18"/>
                  </a:lnTo>
                  <a:lnTo>
                    <a:pt x="36"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17" name="Freeform 16"/>
            <p:cNvSpPr>
              <a:spLocks/>
            </p:cNvSpPr>
            <p:nvPr/>
          </p:nvSpPr>
          <p:spPr bwMode="auto">
            <a:xfrm>
              <a:off x="3619500" y="3771900"/>
              <a:ext cx="1065213" cy="985838"/>
            </a:xfrm>
            <a:custGeom>
              <a:avLst/>
              <a:gdLst>
                <a:gd name="T0" fmla="*/ 104017 w 553"/>
                <a:gd name="T1" fmla="*/ 559437 h 578"/>
                <a:gd name="T2" fmla="*/ 188772 w 553"/>
                <a:gd name="T3" fmla="*/ 494625 h 578"/>
                <a:gd name="T4" fmla="*/ 236928 w 553"/>
                <a:gd name="T5" fmla="*/ 462218 h 578"/>
                <a:gd name="T6" fmla="*/ 283158 w 553"/>
                <a:gd name="T7" fmla="*/ 559437 h 578"/>
                <a:gd name="T8" fmla="*/ 344798 w 553"/>
                <a:gd name="T9" fmla="*/ 518503 h 578"/>
                <a:gd name="T10" fmla="*/ 367913 w 553"/>
                <a:gd name="T11" fmla="*/ 422989 h 578"/>
                <a:gd name="T12" fmla="*/ 416069 w 553"/>
                <a:gd name="T13" fmla="*/ 368410 h 578"/>
                <a:gd name="T14" fmla="*/ 367913 w 553"/>
                <a:gd name="T15" fmla="*/ 336004 h 578"/>
                <a:gd name="T16" fmla="*/ 379470 w 553"/>
                <a:gd name="T17" fmla="*/ 242195 h 578"/>
                <a:gd name="T18" fmla="*/ 367913 w 553"/>
                <a:gd name="T19" fmla="*/ 220023 h 578"/>
                <a:gd name="T20" fmla="*/ 356355 w 553"/>
                <a:gd name="T21" fmla="*/ 158621 h 578"/>
                <a:gd name="T22" fmla="*/ 452667 w 553"/>
                <a:gd name="T23" fmla="*/ 81869 h 578"/>
                <a:gd name="T24" fmla="*/ 425700 w 553"/>
                <a:gd name="T25" fmla="*/ 30701 h 578"/>
                <a:gd name="T26" fmla="*/ 452667 w 553"/>
                <a:gd name="T27" fmla="*/ 0 h 578"/>
                <a:gd name="T28" fmla="*/ 500823 w 553"/>
                <a:gd name="T29" fmla="*/ 20467 h 578"/>
                <a:gd name="T30" fmla="*/ 500823 w 553"/>
                <a:gd name="T31" fmla="*/ 51168 h 578"/>
                <a:gd name="T32" fmla="*/ 500823 w 553"/>
                <a:gd name="T33" fmla="*/ 81869 h 578"/>
                <a:gd name="T34" fmla="*/ 535496 w 553"/>
                <a:gd name="T35" fmla="*/ 92102 h 578"/>
                <a:gd name="T36" fmla="*/ 512381 w 553"/>
                <a:gd name="T37" fmla="*/ 177383 h 578"/>
                <a:gd name="T38" fmla="*/ 570168 w 553"/>
                <a:gd name="T39" fmla="*/ 158621 h 578"/>
                <a:gd name="T40" fmla="*/ 631808 w 553"/>
                <a:gd name="T41" fmla="*/ 114275 h 578"/>
                <a:gd name="T42" fmla="*/ 631808 w 553"/>
                <a:gd name="T43" fmla="*/ 220023 h 578"/>
                <a:gd name="T44" fmla="*/ 583652 w 553"/>
                <a:gd name="T45" fmla="*/ 262663 h 578"/>
                <a:gd name="T46" fmla="*/ 487340 w 553"/>
                <a:gd name="T47" fmla="*/ 422989 h 578"/>
                <a:gd name="T48" fmla="*/ 691522 w 553"/>
                <a:gd name="T49" fmla="*/ 402522 h 578"/>
                <a:gd name="T50" fmla="*/ 739678 w 553"/>
                <a:gd name="T51" fmla="*/ 346237 h 578"/>
                <a:gd name="T52" fmla="*/ 845621 w 553"/>
                <a:gd name="T53" fmla="*/ 295069 h 578"/>
                <a:gd name="T54" fmla="*/ 891851 w 553"/>
                <a:gd name="T55" fmla="*/ 295069 h 578"/>
                <a:gd name="T56" fmla="*/ 953491 w 553"/>
                <a:gd name="T57" fmla="*/ 230256 h 578"/>
                <a:gd name="T58" fmla="*/ 1063287 w 553"/>
                <a:gd name="T59" fmla="*/ 286541 h 578"/>
                <a:gd name="T60" fmla="*/ 1036319 w 553"/>
                <a:gd name="T61" fmla="*/ 368410 h 578"/>
                <a:gd name="T62" fmla="*/ 930376 w 553"/>
                <a:gd name="T63" fmla="*/ 528737 h 578"/>
                <a:gd name="T64" fmla="*/ 966974 w 553"/>
                <a:gd name="T65" fmla="*/ 559437 h 578"/>
                <a:gd name="T66" fmla="*/ 891851 w 553"/>
                <a:gd name="T67" fmla="*/ 644718 h 578"/>
                <a:gd name="T68" fmla="*/ 822506 w 553"/>
                <a:gd name="T69" fmla="*/ 654951 h 578"/>
                <a:gd name="T70" fmla="*/ 749309 w 553"/>
                <a:gd name="T71" fmla="*/ 707825 h 578"/>
                <a:gd name="T72" fmla="*/ 652997 w 553"/>
                <a:gd name="T73" fmla="*/ 707825 h 578"/>
                <a:gd name="T74" fmla="*/ 691522 w 553"/>
                <a:gd name="T75" fmla="*/ 738526 h 578"/>
                <a:gd name="T76" fmla="*/ 739678 w 553"/>
                <a:gd name="T77" fmla="*/ 781166 h 578"/>
                <a:gd name="T78" fmla="*/ 739678 w 553"/>
                <a:gd name="T79" fmla="*/ 845978 h 578"/>
                <a:gd name="T80" fmla="*/ 785907 w 553"/>
                <a:gd name="T81" fmla="*/ 878385 h 578"/>
                <a:gd name="T82" fmla="*/ 608693 w 553"/>
                <a:gd name="T83" fmla="*/ 984132 h 578"/>
                <a:gd name="T84" fmla="*/ 522012 w 553"/>
                <a:gd name="T85" fmla="*/ 951726 h 578"/>
                <a:gd name="T86" fmla="*/ 512381 w 553"/>
                <a:gd name="T87" fmla="*/ 868151 h 578"/>
                <a:gd name="T88" fmla="*/ 416069 w 553"/>
                <a:gd name="T89" fmla="*/ 856212 h 578"/>
                <a:gd name="T90" fmla="*/ 310125 w 553"/>
                <a:gd name="T91" fmla="*/ 897147 h 578"/>
                <a:gd name="T92" fmla="*/ 236928 w 553"/>
                <a:gd name="T93" fmla="*/ 921025 h 578"/>
                <a:gd name="T94" fmla="*/ 104017 w 553"/>
                <a:gd name="T95" fmla="*/ 811866 h 578"/>
                <a:gd name="T96" fmla="*/ 34672 w 553"/>
                <a:gd name="T97" fmla="*/ 677124 h 578"/>
                <a:gd name="T98" fmla="*/ 0 w 553"/>
                <a:gd name="T99" fmla="*/ 610605 h 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3"/>
                <a:gd name="T151" fmla="*/ 0 h 578"/>
                <a:gd name="T152" fmla="*/ 553 w 553"/>
                <a:gd name="T153" fmla="*/ 578 h 5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3" h="578">
                  <a:moveTo>
                    <a:pt x="5" y="354"/>
                  </a:moveTo>
                  <a:lnTo>
                    <a:pt x="43" y="354"/>
                  </a:lnTo>
                  <a:lnTo>
                    <a:pt x="54" y="328"/>
                  </a:lnTo>
                  <a:lnTo>
                    <a:pt x="61" y="322"/>
                  </a:lnTo>
                  <a:lnTo>
                    <a:pt x="86" y="290"/>
                  </a:lnTo>
                  <a:lnTo>
                    <a:pt x="98" y="290"/>
                  </a:lnTo>
                  <a:lnTo>
                    <a:pt x="111" y="285"/>
                  </a:lnTo>
                  <a:lnTo>
                    <a:pt x="111" y="271"/>
                  </a:lnTo>
                  <a:lnTo>
                    <a:pt x="123" y="271"/>
                  </a:lnTo>
                  <a:lnTo>
                    <a:pt x="143" y="285"/>
                  </a:lnTo>
                  <a:lnTo>
                    <a:pt x="147" y="297"/>
                  </a:lnTo>
                  <a:lnTo>
                    <a:pt x="147" y="328"/>
                  </a:lnTo>
                  <a:lnTo>
                    <a:pt x="161" y="334"/>
                  </a:lnTo>
                  <a:lnTo>
                    <a:pt x="167" y="334"/>
                  </a:lnTo>
                  <a:lnTo>
                    <a:pt x="179" y="304"/>
                  </a:lnTo>
                  <a:lnTo>
                    <a:pt x="179" y="290"/>
                  </a:lnTo>
                  <a:lnTo>
                    <a:pt x="191" y="271"/>
                  </a:lnTo>
                  <a:lnTo>
                    <a:pt x="191" y="248"/>
                  </a:lnTo>
                  <a:lnTo>
                    <a:pt x="216" y="248"/>
                  </a:lnTo>
                  <a:lnTo>
                    <a:pt x="216" y="229"/>
                  </a:lnTo>
                  <a:lnTo>
                    <a:pt x="216" y="216"/>
                  </a:lnTo>
                  <a:lnTo>
                    <a:pt x="203" y="203"/>
                  </a:lnTo>
                  <a:lnTo>
                    <a:pt x="197" y="197"/>
                  </a:lnTo>
                  <a:lnTo>
                    <a:pt x="191" y="197"/>
                  </a:lnTo>
                  <a:lnTo>
                    <a:pt x="191" y="173"/>
                  </a:lnTo>
                  <a:lnTo>
                    <a:pt x="197" y="161"/>
                  </a:lnTo>
                  <a:lnTo>
                    <a:pt x="197" y="142"/>
                  </a:lnTo>
                  <a:lnTo>
                    <a:pt x="197" y="135"/>
                  </a:lnTo>
                  <a:lnTo>
                    <a:pt x="191" y="135"/>
                  </a:lnTo>
                  <a:lnTo>
                    <a:pt x="191" y="129"/>
                  </a:lnTo>
                  <a:lnTo>
                    <a:pt x="179" y="122"/>
                  </a:lnTo>
                  <a:lnTo>
                    <a:pt x="179" y="118"/>
                  </a:lnTo>
                  <a:lnTo>
                    <a:pt x="185" y="93"/>
                  </a:lnTo>
                  <a:lnTo>
                    <a:pt x="185" y="73"/>
                  </a:lnTo>
                  <a:lnTo>
                    <a:pt x="203" y="67"/>
                  </a:lnTo>
                  <a:lnTo>
                    <a:pt x="235" y="48"/>
                  </a:lnTo>
                  <a:lnTo>
                    <a:pt x="235" y="42"/>
                  </a:lnTo>
                  <a:lnTo>
                    <a:pt x="221" y="30"/>
                  </a:lnTo>
                  <a:lnTo>
                    <a:pt x="221" y="18"/>
                  </a:lnTo>
                  <a:lnTo>
                    <a:pt x="221" y="12"/>
                  </a:lnTo>
                  <a:lnTo>
                    <a:pt x="221" y="0"/>
                  </a:lnTo>
                  <a:lnTo>
                    <a:pt x="235" y="0"/>
                  </a:lnTo>
                  <a:lnTo>
                    <a:pt x="241" y="5"/>
                  </a:lnTo>
                  <a:lnTo>
                    <a:pt x="253" y="5"/>
                  </a:lnTo>
                  <a:lnTo>
                    <a:pt x="260" y="12"/>
                  </a:lnTo>
                  <a:lnTo>
                    <a:pt x="266" y="12"/>
                  </a:lnTo>
                  <a:lnTo>
                    <a:pt x="266" y="18"/>
                  </a:lnTo>
                  <a:lnTo>
                    <a:pt x="260" y="30"/>
                  </a:lnTo>
                  <a:lnTo>
                    <a:pt x="247" y="36"/>
                  </a:lnTo>
                  <a:lnTo>
                    <a:pt x="247" y="67"/>
                  </a:lnTo>
                  <a:lnTo>
                    <a:pt x="260" y="48"/>
                  </a:lnTo>
                  <a:lnTo>
                    <a:pt x="266" y="48"/>
                  </a:lnTo>
                  <a:lnTo>
                    <a:pt x="271" y="48"/>
                  </a:lnTo>
                  <a:lnTo>
                    <a:pt x="278" y="54"/>
                  </a:lnTo>
                  <a:lnTo>
                    <a:pt x="271" y="73"/>
                  </a:lnTo>
                  <a:lnTo>
                    <a:pt x="266" y="99"/>
                  </a:lnTo>
                  <a:lnTo>
                    <a:pt x="266" y="104"/>
                  </a:lnTo>
                  <a:lnTo>
                    <a:pt x="278" y="111"/>
                  </a:lnTo>
                  <a:lnTo>
                    <a:pt x="290" y="99"/>
                  </a:lnTo>
                  <a:lnTo>
                    <a:pt x="296" y="93"/>
                  </a:lnTo>
                  <a:lnTo>
                    <a:pt x="310" y="73"/>
                  </a:lnTo>
                  <a:lnTo>
                    <a:pt x="316" y="67"/>
                  </a:lnTo>
                  <a:lnTo>
                    <a:pt x="328" y="67"/>
                  </a:lnTo>
                  <a:lnTo>
                    <a:pt x="335" y="73"/>
                  </a:lnTo>
                  <a:lnTo>
                    <a:pt x="335" y="99"/>
                  </a:lnTo>
                  <a:lnTo>
                    <a:pt x="328" y="129"/>
                  </a:lnTo>
                  <a:lnTo>
                    <a:pt x="310" y="129"/>
                  </a:lnTo>
                  <a:lnTo>
                    <a:pt x="303" y="135"/>
                  </a:lnTo>
                  <a:lnTo>
                    <a:pt x="303" y="154"/>
                  </a:lnTo>
                  <a:lnTo>
                    <a:pt x="278" y="161"/>
                  </a:lnTo>
                  <a:lnTo>
                    <a:pt x="253" y="216"/>
                  </a:lnTo>
                  <a:lnTo>
                    <a:pt x="253" y="248"/>
                  </a:lnTo>
                  <a:lnTo>
                    <a:pt x="260" y="254"/>
                  </a:lnTo>
                  <a:lnTo>
                    <a:pt x="303" y="241"/>
                  </a:lnTo>
                  <a:lnTo>
                    <a:pt x="359" y="236"/>
                  </a:lnTo>
                  <a:lnTo>
                    <a:pt x="378" y="229"/>
                  </a:lnTo>
                  <a:lnTo>
                    <a:pt x="389" y="222"/>
                  </a:lnTo>
                  <a:lnTo>
                    <a:pt x="384" y="203"/>
                  </a:lnTo>
                  <a:lnTo>
                    <a:pt x="378" y="180"/>
                  </a:lnTo>
                  <a:lnTo>
                    <a:pt x="389" y="173"/>
                  </a:lnTo>
                  <a:lnTo>
                    <a:pt x="439" y="173"/>
                  </a:lnTo>
                  <a:lnTo>
                    <a:pt x="445" y="180"/>
                  </a:lnTo>
                  <a:lnTo>
                    <a:pt x="458" y="180"/>
                  </a:lnTo>
                  <a:lnTo>
                    <a:pt x="463" y="173"/>
                  </a:lnTo>
                  <a:lnTo>
                    <a:pt x="463" y="168"/>
                  </a:lnTo>
                  <a:lnTo>
                    <a:pt x="483" y="154"/>
                  </a:lnTo>
                  <a:lnTo>
                    <a:pt x="495" y="135"/>
                  </a:lnTo>
                  <a:lnTo>
                    <a:pt x="526" y="135"/>
                  </a:lnTo>
                  <a:lnTo>
                    <a:pt x="552" y="154"/>
                  </a:lnTo>
                  <a:lnTo>
                    <a:pt x="552" y="168"/>
                  </a:lnTo>
                  <a:lnTo>
                    <a:pt x="538" y="180"/>
                  </a:lnTo>
                  <a:lnTo>
                    <a:pt x="531" y="197"/>
                  </a:lnTo>
                  <a:lnTo>
                    <a:pt x="538" y="216"/>
                  </a:lnTo>
                  <a:lnTo>
                    <a:pt x="538" y="236"/>
                  </a:lnTo>
                  <a:lnTo>
                    <a:pt x="489" y="290"/>
                  </a:lnTo>
                  <a:lnTo>
                    <a:pt x="483" y="310"/>
                  </a:lnTo>
                  <a:lnTo>
                    <a:pt x="489" y="322"/>
                  </a:lnTo>
                  <a:lnTo>
                    <a:pt x="495" y="322"/>
                  </a:lnTo>
                  <a:lnTo>
                    <a:pt x="502" y="328"/>
                  </a:lnTo>
                  <a:lnTo>
                    <a:pt x="502" y="347"/>
                  </a:lnTo>
                  <a:lnTo>
                    <a:pt x="477" y="378"/>
                  </a:lnTo>
                  <a:lnTo>
                    <a:pt x="463" y="378"/>
                  </a:lnTo>
                  <a:lnTo>
                    <a:pt x="458" y="372"/>
                  </a:lnTo>
                  <a:lnTo>
                    <a:pt x="439" y="378"/>
                  </a:lnTo>
                  <a:lnTo>
                    <a:pt x="427" y="384"/>
                  </a:lnTo>
                  <a:lnTo>
                    <a:pt x="427" y="390"/>
                  </a:lnTo>
                  <a:lnTo>
                    <a:pt x="403" y="390"/>
                  </a:lnTo>
                  <a:lnTo>
                    <a:pt x="389" y="415"/>
                  </a:lnTo>
                  <a:lnTo>
                    <a:pt x="371" y="415"/>
                  </a:lnTo>
                  <a:lnTo>
                    <a:pt x="353" y="408"/>
                  </a:lnTo>
                  <a:lnTo>
                    <a:pt x="339" y="415"/>
                  </a:lnTo>
                  <a:lnTo>
                    <a:pt x="339" y="428"/>
                  </a:lnTo>
                  <a:lnTo>
                    <a:pt x="346" y="428"/>
                  </a:lnTo>
                  <a:lnTo>
                    <a:pt x="359" y="433"/>
                  </a:lnTo>
                  <a:lnTo>
                    <a:pt x="378" y="441"/>
                  </a:lnTo>
                  <a:lnTo>
                    <a:pt x="384" y="453"/>
                  </a:lnTo>
                  <a:lnTo>
                    <a:pt x="384" y="458"/>
                  </a:lnTo>
                  <a:lnTo>
                    <a:pt x="371" y="471"/>
                  </a:lnTo>
                  <a:lnTo>
                    <a:pt x="371" y="490"/>
                  </a:lnTo>
                  <a:lnTo>
                    <a:pt x="384" y="496"/>
                  </a:lnTo>
                  <a:lnTo>
                    <a:pt x="408" y="496"/>
                  </a:lnTo>
                  <a:lnTo>
                    <a:pt x="408" y="502"/>
                  </a:lnTo>
                  <a:lnTo>
                    <a:pt x="408" y="515"/>
                  </a:lnTo>
                  <a:lnTo>
                    <a:pt x="389" y="545"/>
                  </a:lnTo>
                  <a:lnTo>
                    <a:pt x="378" y="545"/>
                  </a:lnTo>
                  <a:lnTo>
                    <a:pt x="316" y="577"/>
                  </a:lnTo>
                  <a:lnTo>
                    <a:pt x="310" y="577"/>
                  </a:lnTo>
                  <a:lnTo>
                    <a:pt x="278" y="577"/>
                  </a:lnTo>
                  <a:lnTo>
                    <a:pt x="271" y="558"/>
                  </a:lnTo>
                  <a:lnTo>
                    <a:pt x="278" y="533"/>
                  </a:lnTo>
                  <a:lnTo>
                    <a:pt x="278" y="515"/>
                  </a:lnTo>
                  <a:lnTo>
                    <a:pt x="266" y="509"/>
                  </a:lnTo>
                  <a:lnTo>
                    <a:pt x="235" y="509"/>
                  </a:lnTo>
                  <a:lnTo>
                    <a:pt x="221" y="509"/>
                  </a:lnTo>
                  <a:lnTo>
                    <a:pt x="216" y="502"/>
                  </a:lnTo>
                  <a:lnTo>
                    <a:pt x="211" y="502"/>
                  </a:lnTo>
                  <a:lnTo>
                    <a:pt x="185" y="515"/>
                  </a:lnTo>
                  <a:lnTo>
                    <a:pt x="161" y="526"/>
                  </a:lnTo>
                  <a:lnTo>
                    <a:pt x="147" y="526"/>
                  </a:lnTo>
                  <a:lnTo>
                    <a:pt x="136" y="540"/>
                  </a:lnTo>
                  <a:lnTo>
                    <a:pt x="123" y="540"/>
                  </a:lnTo>
                  <a:lnTo>
                    <a:pt x="86" y="526"/>
                  </a:lnTo>
                  <a:lnTo>
                    <a:pt x="68" y="483"/>
                  </a:lnTo>
                  <a:lnTo>
                    <a:pt x="54" y="476"/>
                  </a:lnTo>
                  <a:lnTo>
                    <a:pt x="29" y="433"/>
                  </a:lnTo>
                  <a:lnTo>
                    <a:pt x="18" y="415"/>
                  </a:lnTo>
                  <a:lnTo>
                    <a:pt x="18" y="397"/>
                  </a:lnTo>
                  <a:lnTo>
                    <a:pt x="5" y="378"/>
                  </a:lnTo>
                  <a:lnTo>
                    <a:pt x="0" y="372"/>
                  </a:lnTo>
                  <a:lnTo>
                    <a:pt x="0" y="358"/>
                  </a:lnTo>
                  <a:lnTo>
                    <a:pt x="5" y="354"/>
                  </a:lnTo>
                </a:path>
              </a:pathLst>
            </a:custGeom>
            <a:solidFill>
              <a:srgbClr val="FF0000"/>
            </a:solidFill>
            <a:ln w="12700" cap="rnd">
              <a:solidFill>
                <a:schemeClr val="tx1"/>
              </a:solidFill>
              <a:round/>
              <a:headEnd type="none" w="sm" len="sm"/>
              <a:tailEnd type="none" w="sm" len="sm"/>
            </a:ln>
          </p:spPr>
          <p:txBody>
            <a:bodyPr/>
            <a:lstStyle/>
            <a:p>
              <a:pPr>
                <a:defRPr/>
              </a:pPr>
              <a:endParaRPr lang="es-MX">
                <a:cs typeface="+mn-cs"/>
              </a:endParaRPr>
            </a:p>
          </p:txBody>
        </p:sp>
        <p:sp>
          <p:nvSpPr>
            <p:cNvPr id="18" name="Freeform 17"/>
            <p:cNvSpPr>
              <a:spLocks/>
            </p:cNvSpPr>
            <p:nvPr/>
          </p:nvSpPr>
          <p:spPr bwMode="auto">
            <a:xfrm>
              <a:off x="3630613" y="3741738"/>
              <a:ext cx="417512" cy="606425"/>
            </a:xfrm>
            <a:custGeom>
              <a:avLst/>
              <a:gdLst>
                <a:gd name="T0" fmla="*/ 60199 w 215"/>
                <a:gd name="T1" fmla="*/ 126767 h 354"/>
                <a:gd name="T2" fmla="*/ 60199 w 215"/>
                <a:gd name="T3" fmla="*/ 53105 h 354"/>
                <a:gd name="T4" fmla="*/ 87386 w 215"/>
                <a:gd name="T5" fmla="*/ 0 h 354"/>
                <a:gd name="T6" fmla="*/ 192250 w 215"/>
                <a:gd name="T7" fmla="*/ 22270 h 354"/>
                <a:gd name="T8" fmla="*/ 184482 w 215"/>
                <a:gd name="T9" fmla="*/ 83940 h 354"/>
                <a:gd name="T10" fmla="*/ 192250 w 215"/>
                <a:gd name="T11" fmla="*/ 114775 h 354"/>
                <a:gd name="T12" fmla="*/ 256333 w 215"/>
                <a:gd name="T13" fmla="*/ 106210 h 354"/>
                <a:gd name="T14" fmla="*/ 291287 w 215"/>
                <a:gd name="T15" fmla="*/ 149037 h 354"/>
                <a:gd name="T16" fmla="*/ 353429 w 215"/>
                <a:gd name="T17" fmla="*/ 191863 h 354"/>
                <a:gd name="T18" fmla="*/ 339835 w 215"/>
                <a:gd name="T19" fmla="*/ 243255 h 354"/>
                <a:gd name="T20" fmla="*/ 365080 w 215"/>
                <a:gd name="T21" fmla="*/ 263812 h 354"/>
                <a:gd name="T22" fmla="*/ 374790 w 215"/>
                <a:gd name="T23" fmla="*/ 275803 h 354"/>
                <a:gd name="T24" fmla="*/ 365080 w 215"/>
                <a:gd name="T25" fmla="*/ 328908 h 354"/>
                <a:gd name="T26" fmla="*/ 374790 w 215"/>
                <a:gd name="T27" fmla="*/ 370022 h 354"/>
                <a:gd name="T28" fmla="*/ 415570 w 215"/>
                <a:gd name="T29" fmla="*/ 402570 h 354"/>
                <a:gd name="T30" fmla="*/ 415570 w 215"/>
                <a:gd name="T31" fmla="*/ 455675 h 354"/>
                <a:gd name="T32" fmla="*/ 365080 w 215"/>
                <a:gd name="T33" fmla="*/ 498502 h 354"/>
                <a:gd name="T34" fmla="*/ 339835 w 215"/>
                <a:gd name="T35" fmla="*/ 551607 h 354"/>
                <a:gd name="T36" fmla="*/ 304881 w 215"/>
                <a:gd name="T37" fmla="*/ 604712 h 354"/>
                <a:gd name="T38" fmla="*/ 277694 w 215"/>
                <a:gd name="T39" fmla="*/ 541329 h 354"/>
                <a:gd name="T40" fmla="*/ 229146 w 215"/>
                <a:gd name="T41" fmla="*/ 498502 h 354"/>
                <a:gd name="T42" fmla="*/ 205843 w 215"/>
                <a:gd name="T43" fmla="*/ 519059 h 354"/>
                <a:gd name="T44" fmla="*/ 157295 w 215"/>
                <a:gd name="T45" fmla="*/ 529337 h 354"/>
                <a:gd name="T46" fmla="*/ 95154 w 215"/>
                <a:gd name="T47" fmla="*/ 594434 h 354"/>
                <a:gd name="T48" fmla="*/ 60199 w 215"/>
                <a:gd name="T49" fmla="*/ 572164 h 354"/>
                <a:gd name="T50" fmla="*/ 36896 w 215"/>
                <a:gd name="T51" fmla="*/ 551607 h 354"/>
                <a:gd name="T52" fmla="*/ 71851 w 215"/>
                <a:gd name="T53" fmla="*/ 529337 h 354"/>
                <a:gd name="T54" fmla="*/ 95154 w 215"/>
                <a:gd name="T55" fmla="*/ 488224 h 354"/>
                <a:gd name="T56" fmla="*/ 108747 w 215"/>
                <a:gd name="T57" fmla="*/ 392292 h 354"/>
                <a:gd name="T58" fmla="*/ 87386 w 215"/>
                <a:gd name="T59" fmla="*/ 358031 h 354"/>
                <a:gd name="T60" fmla="*/ 46606 w 215"/>
                <a:gd name="T61" fmla="*/ 296360 h 354"/>
                <a:gd name="T62" fmla="*/ 11651 w 215"/>
                <a:gd name="T63" fmla="*/ 224412 h 354"/>
                <a:gd name="T64" fmla="*/ 0 w 215"/>
                <a:gd name="T65" fmla="*/ 149037 h 3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354"/>
                <a:gd name="T101" fmla="*/ 215 w 215"/>
                <a:gd name="T102" fmla="*/ 354 h 3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354">
                  <a:moveTo>
                    <a:pt x="19" y="74"/>
                  </a:moveTo>
                  <a:lnTo>
                    <a:pt x="31" y="74"/>
                  </a:lnTo>
                  <a:lnTo>
                    <a:pt x="31" y="62"/>
                  </a:lnTo>
                  <a:lnTo>
                    <a:pt x="31" y="31"/>
                  </a:lnTo>
                  <a:lnTo>
                    <a:pt x="45" y="13"/>
                  </a:lnTo>
                  <a:lnTo>
                    <a:pt x="45" y="0"/>
                  </a:lnTo>
                  <a:lnTo>
                    <a:pt x="70" y="6"/>
                  </a:lnTo>
                  <a:lnTo>
                    <a:pt x="99" y="13"/>
                  </a:lnTo>
                  <a:lnTo>
                    <a:pt x="106" y="25"/>
                  </a:lnTo>
                  <a:lnTo>
                    <a:pt x="95" y="49"/>
                  </a:lnTo>
                  <a:lnTo>
                    <a:pt x="95" y="67"/>
                  </a:lnTo>
                  <a:lnTo>
                    <a:pt x="99" y="67"/>
                  </a:lnTo>
                  <a:lnTo>
                    <a:pt x="113" y="67"/>
                  </a:lnTo>
                  <a:lnTo>
                    <a:pt x="132" y="62"/>
                  </a:lnTo>
                  <a:lnTo>
                    <a:pt x="143" y="67"/>
                  </a:lnTo>
                  <a:lnTo>
                    <a:pt x="150" y="87"/>
                  </a:lnTo>
                  <a:lnTo>
                    <a:pt x="182" y="87"/>
                  </a:lnTo>
                  <a:lnTo>
                    <a:pt x="182" y="112"/>
                  </a:lnTo>
                  <a:lnTo>
                    <a:pt x="175" y="136"/>
                  </a:lnTo>
                  <a:lnTo>
                    <a:pt x="175" y="142"/>
                  </a:lnTo>
                  <a:lnTo>
                    <a:pt x="188" y="148"/>
                  </a:lnTo>
                  <a:lnTo>
                    <a:pt x="188" y="154"/>
                  </a:lnTo>
                  <a:lnTo>
                    <a:pt x="193" y="154"/>
                  </a:lnTo>
                  <a:lnTo>
                    <a:pt x="193" y="161"/>
                  </a:lnTo>
                  <a:lnTo>
                    <a:pt x="193" y="180"/>
                  </a:lnTo>
                  <a:lnTo>
                    <a:pt x="188" y="192"/>
                  </a:lnTo>
                  <a:lnTo>
                    <a:pt x="188" y="216"/>
                  </a:lnTo>
                  <a:lnTo>
                    <a:pt x="193" y="216"/>
                  </a:lnTo>
                  <a:lnTo>
                    <a:pt x="200" y="222"/>
                  </a:lnTo>
                  <a:lnTo>
                    <a:pt x="214" y="235"/>
                  </a:lnTo>
                  <a:lnTo>
                    <a:pt x="214" y="248"/>
                  </a:lnTo>
                  <a:lnTo>
                    <a:pt x="214" y="266"/>
                  </a:lnTo>
                  <a:lnTo>
                    <a:pt x="188" y="266"/>
                  </a:lnTo>
                  <a:lnTo>
                    <a:pt x="188" y="291"/>
                  </a:lnTo>
                  <a:lnTo>
                    <a:pt x="175" y="309"/>
                  </a:lnTo>
                  <a:lnTo>
                    <a:pt x="175" y="322"/>
                  </a:lnTo>
                  <a:lnTo>
                    <a:pt x="163" y="353"/>
                  </a:lnTo>
                  <a:lnTo>
                    <a:pt x="157" y="353"/>
                  </a:lnTo>
                  <a:lnTo>
                    <a:pt x="143" y="347"/>
                  </a:lnTo>
                  <a:lnTo>
                    <a:pt x="143" y="316"/>
                  </a:lnTo>
                  <a:lnTo>
                    <a:pt x="139" y="303"/>
                  </a:lnTo>
                  <a:lnTo>
                    <a:pt x="118" y="291"/>
                  </a:lnTo>
                  <a:lnTo>
                    <a:pt x="106" y="291"/>
                  </a:lnTo>
                  <a:lnTo>
                    <a:pt x="106" y="303"/>
                  </a:lnTo>
                  <a:lnTo>
                    <a:pt x="95" y="309"/>
                  </a:lnTo>
                  <a:lnTo>
                    <a:pt x="81" y="309"/>
                  </a:lnTo>
                  <a:lnTo>
                    <a:pt x="56" y="340"/>
                  </a:lnTo>
                  <a:lnTo>
                    <a:pt x="49" y="347"/>
                  </a:lnTo>
                  <a:lnTo>
                    <a:pt x="37" y="340"/>
                  </a:lnTo>
                  <a:lnTo>
                    <a:pt x="31" y="334"/>
                  </a:lnTo>
                  <a:lnTo>
                    <a:pt x="19" y="334"/>
                  </a:lnTo>
                  <a:lnTo>
                    <a:pt x="19" y="322"/>
                  </a:lnTo>
                  <a:lnTo>
                    <a:pt x="31" y="316"/>
                  </a:lnTo>
                  <a:lnTo>
                    <a:pt x="37" y="309"/>
                  </a:lnTo>
                  <a:lnTo>
                    <a:pt x="45" y="298"/>
                  </a:lnTo>
                  <a:lnTo>
                    <a:pt x="49" y="285"/>
                  </a:lnTo>
                  <a:lnTo>
                    <a:pt x="56" y="235"/>
                  </a:lnTo>
                  <a:lnTo>
                    <a:pt x="56" y="229"/>
                  </a:lnTo>
                  <a:lnTo>
                    <a:pt x="56" y="216"/>
                  </a:lnTo>
                  <a:lnTo>
                    <a:pt x="45" y="209"/>
                  </a:lnTo>
                  <a:lnTo>
                    <a:pt x="31" y="199"/>
                  </a:lnTo>
                  <a:lnTo>
                    <a:pt x="24" y="173"/>
                  </a:lnTo>
                  <a:lnTo>
                    <a:pt x="12" y="161"/>
                  </a:lnTo>
                  <a:lnTo>
                    <a:pt x="6" y="131"/>
                  </a:lnTo>
                  <a:lnTo>
                    <a:pt x="0" y="99"/>
                  </a:lnTo>
                  <a:lnTo>
                    <a:pt x="0" y="87"/>
                  </a:lnTo>
                  <a:lnTo>
                    <a:pt x="19" y="74"/>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19" name="Freeform 18"/>
            <p:cNvSpPr>
              <a:spLocks/>
            </p:cNvSpPr>
            <p:nvPr/>
          </p:nvSpPr>
          <p:spPr bwMode="auto">
            <a:xfrm>
              <a:off x="4946650" y="4403725"/>
              <a:ext cx="468313" cy="466725"/>
            </a:xfrm>
            <a:custGeom>
              <a:avLst/>
              <a:gdLst>
                <a:gd name="T0" fmla="*/ 90579 w 243"/>
                <a:gd name="T1" fmla="*/ 72068 h 272"/>
                <a:gd name="T2" fmla="*/ 104070 w 243"/>
                <a:gd name="T3" fmla="*/ 60057 h 272"/>
                <a:gd name="T4" fmla="*/ 127196 w 243"/>
                <a:gd name="T5" fmla="*/ 41182 h 272"/>
                <a:gd name="T6" fmla="*/ 127196 w 243"/>
                <a:gd name="T7" fmla="*/ 10295 h 272"/>
                <a:gd name="T8" fmla="*/ 152250 w 243"/>
                <a:gd name="T9" fmla="*/ 0 h 272"/>
                <a:gd name="T10" fmla="*/ 173449 w 243"/>
                <a:gd name="T11" fmla="*/ 20591 h 272"/>
                <a:gd name="T12" fmla="*/ 208139 w 243"/>
                <a:gd name="T13" fmla="*/ 30886 h 272"/>
                <a:gd name="T14" fmla="*/ 231266 w 243"/>
                <a:gd name="T15" fmla="*/ 53193 h 272"/>
                <a:gd name="T16" fmla="*/ 252465 w 243"/>
                <a:gd name="T17" fmla="*/ 53193 h 272"/>
                <a:gd name="T18" fmla="*/ 265956 w 243"/>
                <a:gd name="T19" fmla="*/ 104670 h 272"/>
                <a:gd name="T20" fmla="*/ 300645 w 243"/>
                <a:gd name="T21" fmla="*/ 104670 h 272"/>
                <a:gd name="T22" fmla="*/ 314136 w 243"/>
                <a:gd name="T23" fmla="*/ 104670 h 272"/>
                <a:gd name="T24" fmla="*/ 325699 w 243"/>
                <a:gd name="T25" fmla="*/ 72068 h 272"/>
                <a:gd name="T26" fmla="*/ 325699 w 243"/>
                <a:gd name="T27" fmla="*/ 60057 h 272"/>
                <a:gd name="T28" fmla="*/ 360389 w 243"/>
                <a:gd name="T29" fmla="*/ 60057 h 272"/>
                <a:gd name="T30" fmla="*/ 360389 w 243"/>
                <a:gd name="T31" fmla="*/ 104670 h 272"/>
                <a:gd name="T32" fmla="*/ 371952 w 243"/>
                <a:gd name="T33" fmla="*/ 116681 h 272"/>
                <a:gd name="T34" fmla="*/ 383516 w 243"/>
                <a:gd name="T35" fmla="*/ 125261 h 272"/>
                <a:gd name="T36" fmla="*/ 393152 w 243"/>
                <a:gd name="T37" fmla="*/ 125261 h 272"/>
                <a:gd name="T38" fmla="*/ 406642 w 243"/>
                <a:gd name="T39" fmla="*/ 116681 h 272"/>
                <a:gd name="T40" fmla="*/ 406642 w 243"/>
                <a:gd name="T41" fmla="*/ 104670 h 272"/>
                <a:gd name="T42" fmla="*/ 439405 w 243"/>
                <a:gd name="T43" fmla="*/ 104670 h 272"/>
                <a:gd name="T44" fmla="*/ 466386 w 243"/>
                <a:gd name="T45" fmla="*/ 137272 h 272"/>
                <a:gd name="T46" fmla="*/ 466386 w 243"/>
                <a:gd name="T47" fmla="*/ 157863 h 272"/>
                <a:gd name="T48" fmla="*/ 454823 w 243"/>
                <a:gd name="T49" fmla="*/ 178454 h 272"/>
                <a:gd name="T50" fmla="*/ 439405 w 243"/>
                <a:gd name="T51" fmla="*/ 219635 h 272"/>
                <a:gd name="T52" fmla="*/ 439405 w 243"/>
                <a:gd name="T53" fmla="*/ 241942 h 272"/>
                <a:gd name="T54" fmla="*/ 454823 w 243"/>
                <a:gd name="T55" fmla="*/ 295135 h 272"/>
                <a:gd name="T56" fmla="*/ 454823 w 243"/>
                <a:gd name="T57" fmla="*/ 339748 h 272"/>
                <a:gd name="T58" fmla="*/ 429769 w 243"/>
                <a:gd name="T59" fmla="*/ 356907 h 272"/>
                <a:gd name="T60" fmla="*/ 406642 w 243"/>
                <a:gd name="T61" fmla="*/ 348328 h 272"/>
                <a:gd name="T62" fmla="*/ 393152 w 243"/>
                <a:gd name="T63" fmla="*/ 317442 h 272"/>
                <a:gd name="T64" fmla="*/ 371952 w 243"/>
                <a:gd name="T65" fmla="*/ 305430 h 272"/>
                <a:gd name="T66" fmla="*/ 360389 w 243"/>
                <a:gd name="T67" fmla="*/ 219635 h 272"/>
                <a:gd name="T68" fmla="*/ 346899 w 243"/>
                <a:gd name="T69" fmla="*/ 200760 h 272"/>
                <a:gd name="T70" fmla="*/ 325699 w 243"/>
                <a:gd name="T71" fmla="*/ 190465 h 272"/>
                <a:gd name="T72" fmla="*/ 314136 w 243"/>
                <a:gd name="T73" fmla="*/ 241942 h 272"/>
                <a:gd name="T74" fmla="*/ 291009 w 243"/>
                <a:gd name="T75" fmla="*/ 253953 h 272"/>
                <a:gd name="T76" fmla="*/ 279446 w 243"/>
                <a:gd name="T77" fmla="*/ 262533 h 272"/>
                <a:gd name="T78" fmla="*/ 300645 w 243"/>
                <a:gd name="T79" fmla="*/ 305430 h 272"/>
                <a:gd name="T80" fmla="*/ 244756 w 243"/>
                <a:gd name="T81" fmla="*/ 389509 h 272"/>
                <a:gd name="T82" fmla="*/ 244756 w 243"/>
                <a:gd name="T83" fmla="*/ 411816 h 272"/>
                <a:gd name="T84" fmla="*/ 185013 w 243"/>
                <a:gd name="T85" fmla="*/ 411816 h 272"/>
                <a:gd name="T86" fmla="*/ 173449 w 243"/>
                <a:gd name="T87" fmla="*/ 432407 h 272"/>
                <a:gd name="T88" fmla="*/ 90579 w 243"/>
                <a:gd name="T89" fmla="*/ 432407 h 272"/>
                <a:gd name="T90" fmla="*/ 69380 w 243"/>
                <a:gd name="T91" fmla="*/ 465009 h 272"/>
                <a:gd name="T92" fmla="*/ 44326 w 243"/>
                <a:gd name="T93" fmla="*/ 442702 h 272"/>
                <a:gd name="T94" fmla="*/ 23127 w 243"/>
                <a:gd name="T95" fmla="*/ 411816 h 272"/>
                <a:gd name="T96" fmla="*/ 0 w 243"/>
                <a:gd name="T97" fmla="*/ 370634 h 272"/>
                <a:gd name="T98" fmla="*/ 11563 w 243"/>
                <a:gd name="T99" fmla="*/ 348328 h 272"/>
                <a:gd name="T100" fmla="*/ 34690 w 243"/>
                <a:gd name="T101" fmla="*/ 284839 h 272"/>
                <a:gd name="T102" fmla="*/ 44326 w 243"/>
                <a:gd name="T103" fmla="*/ 219635 h 272"/>
                <a:gd name="T104" fmla="*/ 57816 w 243"/>
                <a:gd name="T105" fmla="*/ 200760 h 272"/>
                <a:gd name="T106" fmla="*/ 80943 w 243"/>
                <a:gd name="T107" fmla="*/ 157863 h 272"/>
                <a:gd name="T108" fmla="*/ 90579 w 243"/>
                <a:gd name="T109" fmla="*/ 94375 h 272"/>
                <a:gd name="T110" fmla="*/ 90579 w 243"/>
                <a:gd name="T111" fmla="*/ 72068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3"/>
                <a:gd name="T169" fmla="*/ 0 h 272"/>
                <a:gd name="T170" fmla="*/ 243 w 243"/>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3" h="272">
                  <a:moveTo>
                    <a:pt x="47" y="42"/>
                  </a:moveTo>
                  <a:lnTo>
                    <a:pt x="54" y="35"/>
                  </a:lnTo>
                  <a:lnTo>
                    <a:pt x="66" y="24"/>
                  </a:lnTo>
                  <a:lnTo>
                    <a:pt x="66" y="6"/>
                  </a:lnTo>
                  <a:lnTo>
                    <a:pt x="79" y="0"/>
                  </a:lnTo>
                  <a:lnTo>
                    <a:pt x="90" y="12"/>
                  </a:lnTo>
                  <a:lnTo>
                    <a:pt x="108" y="18"/>
                  </a:lnTo>
                  <a:lnTo>
                    <a:pt x="120" y="31"/>
                  </a:lnTo>
                  <a:lnTo>
                    <a:pt x="131" y="31"/>
                  </a:lnTo>
                  <a:lnTo>
                    <a:pt x="138" y="61"/>
                  </a:lnTo>
                  <a:lnTo>
                    <a:pt x="156" y="61"/>
                  </a:lnTo>
                  <a:lnTo>
                    <a:pt x="163" y="61"/>
                  </a:lnTo>
                  <a:lnTo>
                    <a:pt x="169" y="42"/>
                  </a:lnTo>
                  <a:lnTo>
                    <a:pt x="169" y="35"/>
                  </a:lnTo>
                  <a:lnTo>
                    <a:pt x="187" y="35"/>
                  </a:lnTo>
                  <a:lnTo>
                    <a:pt x="187" y="61"/>
                  </a:lnTo>
                  <a:lnTo>
                    <a:pt x="193" y="68"/>
                  </a:lnTo>
                  <a:lnTo>
                    <a:pt x="199" y="73"/>
                  </a:lnTo>
                  <a:lnTo>
                    <a:pt x="204" y="73"/>
                  </a:lnTo>
                  <a:lnTo>
                    <a:pt x="211" y="68"/>
                  </a:lnTo>
                  <a:lnTo>
                    <a:pt x="211" y="61"/>
                  </a:lnTo>
                  <a:lnTo>
                    <a:pt x="228" y="61"/>
                  </a:lnTo>
                  <a:lnTo>
                    <a:pt x="242" y="80"/>
                  </a:lnTo>
                  <a:lnTo>
                    <a:pt x="242" y="92"/>
                  </a:lnTo>
                  <a:lnTo>
                    <a:pt x="236" y="104"/>
                  </a:lnTo>
                  <a:lnTo>
                    <a:pt x="228" y="128"/>
                  </a:lnTo>
                  <a:lnTo>
                    <a:pt x="228" y="141"/>
                  </a:lnTo>
                  <a:lnTo>
                    <a:pt x="236" y="172"/>
                  </a:lnTo>
                  <a:lnTo>
                    <a:pt x="236" y="198"/>
                  </a:lnTo>
                  <a:lnTo>
                    <a:pt x="223" y="208"/>
                  </a:lnTo>
                  <a:lnTo>
                    <a:pt x="211" y="203"/>
                  </a:lnTo>
                  <a:lnTo>
                    <a:pt x="204" y="185"/>
                  </a:lnTo>
                  <a:lnTo>
                    <a:pt x="193" y="178"/>
                  </a:lnTo>
                  <a:lnTo>
                    <a:pt x="187" y="128"/>
                  </a:lnTo>
                  <a:lnTo>
                    <a:pt x="180" y="117"/>
                  </a:lnTo>
                  <a:lnTo>
                    <a:pt x="169" y="111"/>
                  </a:lnTo>
                  <a:lnTo>
                    <a:pt x="163" y="141"/>
                  </a:lnTo>
                  <a:lnTo>
                    <a:pt x="151" y="148"/>
                  </a:lnTo>
                  <a:lnTo>
                    <a:pt x="145" y="153"/>
                  </a:lnTo>
                  <a:lnTo>
                    <a:pt x="156" y="178"/>
                  </a:lnTo>
                  <a:lnTo>
                    <a:pt x="127" y="227"/>
                  </a:lnTo>
                  <a:lnTo>
                    <a:pt x="127" y="240"/>
                  </a:lnTo>
                  <a:lnTo>
                    <a:pt x="96" y="240"/>
                  </a:lnTo>
                  <a:lnTo>
                    <a:pt x="90" y="252"/>
                  </a:lnTo>
                  <a:lnTo>
                    <a:pt x="47" y="252"/>
                  </a:lnTo>
                  <a:lnTo>
                    <a:pt x="36" y="271"/>
                  </a:lnTo>
                  <a:lnTo>
                    <a:pt x="23" y="258"/>
                  </a:lnTo>
                  <a:lnTo>
                    <a:pt x="12" y="240"/>
                  </a:lnTo>
                  <a:lnTo>
                    <a:pt x="0" y="216"/>
                  </a:lnTo>
                  <a:lnTo>
                    <a:pt x="6" y="203"/>
                  </a:lnTo>
                  <a:lnTo>
                    <a:pt x="18" y="166"/>
                  </a:lnTo>
                  <a:lnTo>
                    <a:pt x="23" y="128"/>
                  </a:lnTo>
                  <a:lnTo>
                    <a:pt x="30" y="117"/>
                  </a:lnTo>
                  <a:lnTo>
                    <a:pt x="42" y="92"/>
                  </a:lnTo>
                  <a:lnTo>
                    <a:pt x="47" y="55"/>
                  </a:lnTo>
                  <a:lnTo>
                    <a:pt x="47" y="42"/>
                  </a:lnTo>
                </a:path>
              </a:pathLst>
            </a:custGeom>
            <a:solidFill>
              <a:srgbClr val="FF0000"/>
            </a:solidFill>
            <a:ln w="12700" cap="rnd">
              <a:solidFill>
                <a:schemeClr val="tx1"/>
              </a:solidFill>
              <a:round/>
              <a:headEnd type="none" w="sm" len="sm"/>
              <a:tailEnd type="none" w="sm" len="sm"/>
            </a:ln>
          </p:spPr>
          <p:txBody>
            <a:bodyPr/>
            <a:lstStyle/>
            <a:p>
              <a:pPr>
                <a:defRPr/>
              </a:pPr>
              <a:endParaRPr lang="es-MX">
                <a:cs typeface="+mn-cs"/>
              </a:endParaRPr>
            </a:p>
          </p:txBody>
        </p:sp>
        <p:sp>
          <p:nvSpPr>
            <p:cNvPr id="20" name="Freeform 19"/>
            <p:cNvSpPr>
              <a:spLocks/>
            </p:cNvSpPr>
            <p:nvPr/>
          </p:nvSpPr>
          <p:spPr bwMode="auto">
            <a:xfrm>
              <a:off x="4921250" y="4090988"/>
              <a:ext cx="414338" cy="385762"/>
            </a:xfrm>
            <a:custGeom>
              <a:avLst/>
              <a:gdLst>
                <a:gd name="T0" fmla="*/ 175371 w 215"/>
                <a:gd name="T1" fmla="*/ 22388 h 224"/>
                <a:gd name="T2" fmla="*/ 185007 w 215"/>
                <a:gd name="T3" fmla="*/ 10333 h 224"/>
                <a:gd name="T4" fmla="*/ 221623 w 215"/>
                <a:gd name="T5" fmla="*/ 10333 h 224"/>
                <a:gd name="T6" fmla="*/ 258239 w 215"/>
                <a:gd name="T7" fmla="*/ 32721 h 224"/>
                <a:gd name="T8" fmla="*/ 281364 w 215"/>
                <a:gd name="T9" fmla="*/ 32721 h 224"/>
                <a:gd name="T10" fmla="*/ 291000 w 215"/>
                <a:gd name="T11" fmla="*/ 0 h 224"/>
                <a:gd name="T12" fmla="*/ 316053 w 215"/>
                <a:gd name="T13" fmla="*/ 0 h 224"/>
                <a:gd name="T14" fmla="*/ 327616 w 215"/>
                <a:gd name="T15" fmla="*/ 0 h 224"/>
                <a:gd name="T16" fmla="*/ 339179 w 215"/>
                <a:gd name="T17" fmla="*/ 43054 h 224"/>
                <a:gd name="T18" fmla="*/ 350742 w 215"/>
                <a:gd name="T19" fmla="*/ 55109 h 224"/>
                <a:gd name="T20" fmla="*/ 398921 w 215"/>
                <a:gd name="T21" fmla="*/ 74053 h 224"/>
                <a:gd name="T22" fmla="*/ 412411 w 215"/>
                <a:gd name="T23" fmla="*/ 74053 h 224"/>
                <a:gd name="T24" fmla="*/ 371941 w 215"/>
                <a:gd name="T25" fmla="*/ 106773 h 224"/>
                <a:gd name="T26" fmla="*/ 339179 w 215"/>
                <a:gd name="T27" fmla="*/ 117106 h 224"/>
                <a:gd name="T28" fmla="*/ 304490 w 215"/>
                <a:gd name="T29" fmla="*/ 127439 h 224"/>
                <a:gd name="T30" fmla="*/ 281364 w 215"/>
                <a:gd name="T31" fmla="*/ 149827 h 224"/>
                <a:gd name="T32" fmla="*/ 281364 w 215"/>
                <a:gd name="T33" fmla="*/ 168771 h 224"/>
                <a:gd name="T34" fmla="*/ 269802 w 215"/>
                <a:gd name="T35" fmla="*/ 191159 h 224"/>
                <a:gd name="T36" fmla="*/ 246676 w 215"/>
                <a:gd name="T37" fmla="*/ 244546 h 224"/>
                <a:gd name="T38" fmla="*/ 175371 w 215"/>
                <a:gd name="T39" fmla="*/ 308265 h 224"/>
                <a:gd name="T40" fmla="*/ 150318 w 215"/>
                <a:gd name="T41" fmla="*/ 320320 h 224"/>
                <a:gd name="T42" fmla="*/ 150318 w 215"/>
                <a:gd name="T43" fmla="*/ 351319 h 224"/>
                <a:gd name="T44" fmla="*/ 127192 w 215"/>
                <a:gd name="T45" fmla="*/ 371985 h 224"/>
                <a:gd name="T46" fmla="*/ 117556 w 215"/>
                <a:gd name="T47" fmla="*/ 384040 h 224"/>
                <a:gd name="T48" fmla="*/ 69378 w 215"/>
                <a:gd name="T49" fmla="*/ 371985 h 224"/>
                <a:gd name="T50" fmla="*/ 69378 w 215"/>
                <a:gd name="T51" fmla="*/ 327209 h 224"/>
                <a:gd name="T52" fmla="*/ 55887 w 215"/>
                <a:gd name="T53" fmla="*/ 320320 h 224"/>
                <a:gd name="T54" fmla="*/ 44325 w 215"/>
                <a:gd name="T55" fmla="*/ 299654 h 224"/>
                <a:gd name="T56" fmla="*/ 44325 w 215"/>
                <a:gd name="T57" fmla="*/ 285877 h 224"/>
                <a:gd name="T58" fmla="*/ 34689 w 215"/>
                <a:gd name="T59" fmla="*/ 266934 h 224"/>
                <a:gd name="T60" fmla="*/ 21199 w 215"/>
                <a:gd name="T61" fmla="*/ 244546 h 224"/>
                <a:gd name="T62" fmla="*/ 9636 w 215"/>
                <a:gd name="T63" fmla="*/ 234213 h 224"/>
                <a:gd name="T64" fmla="*/ 0 w 215"/>
                <a:gd name="T65" fmla="*/ 201492 h 224"/>
                <a:gd name="T66" fmla="*/ 21199 w 215"/>
                <a:gd name="T67" fmla="*/ 180826 h 224"/>
                <a:gd name="T68" fmla="*/ 82868 w 215"/>
                <a:gd name="T69" fmla="*/ 180826 h 224"/>
                <a:gd name="T70" fmla="*/ 117556 w 215"/>
                <a:gd name="T71" fmla="*/ 161882 h 224"/>
                <a:gd name="T72" fmla="*/ 138755 w 215"/>
                <a:gd name="T73" fmla="*/ 117106 h 224"/>
                <a:gd name="T74" fmla="*/ 163808 w 215"/>
                <a:gd name="T75" fmla="*/ 117106 h 224"/>
                <a:gd name="T76" fmla="*/ 185007 w 215"/>
                <a:gd name="T77" fmla="*/ 106773 h 224"/>
                <a:gd name="T78" fmla="*/ 198497 w 215"/>
                <a:gd name="T79" fmla="*/ 94718 h 224"/>
                <a:gd name="T80" fmla="*/ 198497 w 215"/>
                <a:gd name="T81" fmla="*/ 55109 h 224"/>
                <a:gd name="T82" fmla="*/ 185007 w 215"/>
                <a:gd name="T83" fmla="*/ 55109 h 224"/>
                <a:gd name="T84" fmla="*/ 175371 w 215"/>
                <a:gd name="T85" fmla="*/ 43054 h 224"/>
                <a:gd name="T86" fmla="*/ 175371 w 215"/>
                <a:gd name="T87" fmla="*/ 22388 h 2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5"/>
                <a:gd name="T133" fmla="*/ 0 h 224"/>
                <a:gd name="T134" fmla="*/ 215 w 215"/>
                <a:gd name="T135" fmla="*/ 224 h 2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5" h="224">
                  <a:moveTo>
                    <a:pt x="91" y="13"/>
                  </a:moveTo>
                  <a:lnTo>
                    <a:pt x="96" y="6"/>
                  </a:lnTo>
                  <a:lnTo>
                    <a:pt x="115" y="6"/>
                  </a:lnTo>
                  <a:lnTo>
                    <a:pt x="134" y="19"/>
                  </a:lnTo>
                  <a:lnTo>
                    <a:pt x="146" y="19"/>
                  </a:lnTo>
                  <a:lnTo>
                    <a:pt x="151" y="0"/>
                  </a:lnTo>
                  <a:lnTo>
                    <a:pt x="164" y="0"/>
                  </a:lnTo>
                  <a:lnTo>
                    <a:pt x="170" y="0"/>
                  </a:lnTo>
                  <a:lnTo>
                    <a:pt x="176" y="25"/>
                  </a:lnTo>
                  <a:lnTo>
                    <a:pt x="182" y="32"/>
                  </a:lnTo>
                  <a:lnTo>
                    <a:pt x="207" y="43"/>
                  </a:lnTo>
                  <a:lnTo>
                    <a:pt x="214" y="43"/>
                  </a:lnTo>
                  <a:lnTo>
                    <a:pt x="193" y="62"/>
                  </a:lnTo>
                  <a:lnTo>
                    <a:pt x="176" y="68"/>
                  </a:lnTo>
                  <a:lnTo>
                    <a:pt x="158" y="74"/>
                  </a:lnTo>
                  <a:lnTo>
                    <a:pt x="146" y="87"/>
                  </a:lnTo>
                  <a:lnTo>
                    <a:pt x="146" y="98"/>
                  </a:lnTo>
                  <a:lnTo>
                    <a:pt x="140" y="111"/>
                  </a:lnTo>
                  <a:lnTo>
                    <a:pt x="128" y="142"/>
                  </a:lnTo>
                  <a:lnTo>
                    <a:pt x="91" y="179"/>
                  </a:lnTo>
                  <a:lnTo>
                    <a:pt x="78" y="186"/>
                  </a:lnTo>
                  <a:lnTo>
                    <a:pt x="78" y="204"/>
                  </a:lnTo>
                  <a:lnTo>
                    <a:pt x="66" y="216"/>
                  </a:lnTo>
                  <a:lnTo>
                    <a:pt x="61" y="223"/>
                  </a:lnTo>
                  <a:lnTo>
                    <a:pt x="36" y="216"/>
                  </a:lnTo>
                  <a:lnTo>
                    <a:pt x="36" y="190"/>
                  </a:lnTo>
                  <a:lnTo>
                    <a:pt x="29" y="186"/>
                  </a:lnTo>
                  <a:lnTo>
                    <a:pt x="23" y="174"/>
                  </a:lnTo>
                  <a:lnTo>
                    <a:pt x="23" y="166"/>
                  </a:lnTo>
                  <a:lnTo>
                    <a:pt x="18" y="155"/>
                  </a:lnTo>
                  <a:lnTo>
                    <a:pt x="11" y="142"/>
                  </a:lnTo>
                  <a:lnTo>
                    <a:pt x="5" y="136"/>
                  </a:lnTo>
                  <a:lnTo>
                    <a:pt x="0" y="117"/>
                  </a:lnTo>
                  <a:lnTo>
                    <a:pt x="11" y="105"/>
                  </a:lnTo>
                  <a:lnTo>
                    <a:pt x="43" y="105"/>
                  </a:lnTo>
                  <a:lnTo>
                    <a:pt x="61" y="94"/>
                  </a:lnTo>
                  <a:lnTo>
                    <a:pt x="72" y="68"/>
                  </a:lnTo>
                  <a:lnTo>
                    <a:pt x="85" y="68"/>
                  </a:lnTo>
                  <a:lnTo>
                    <a:pt x="96" y="62"/>
                  </a:lnTo>
                  <a:lnTo>
                    <a:pt x="103" y="55"/>
                  </a:lnTo>
                  <a:lnTo>
                    <a:pt x="103" y="32"/>
                  </a:lnTo>
                  <a:lnTo>
                    <a:pt x="96" y="32"/>
                  </a:lnTo>
                  <a:lnTo>
                    <a:pt x="91" y="25"/>
                  </a:lnTo>
                  <a:lnTo>
                    <a:pt x="91" y="13"/>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1" name="Freeform 20"/>
            <p:cNvSpPr>
              <a:spLocks/>
            </p:cNvSpPr>
            <p:nvPr/>
          </p:nvSpPr>
          <p:spPr bwMode="auto">
            <a:xfrm>
              <a:off x="5316538" y="4262438"/>
              <a:ext cx="596900" cy="727075"/>
            </a:xfrm>
            <a:custGeom>
              <a:avLst/>
              <a:gdLst>
                <a:gd name="T0" fmla="*/ 90207 w 311"/>
                <a:gd name="T1" fmla="*/ 480144 h 424"/>
                <a:gd name="T2" fmla="*/ 80610 w 311"/>
                <a:gd name="T3" fmla="*/ 382400 h 424"/>
                <a:gd name="T4" fmla="*/ 115158 w 311"/>
                <a:gd name="T5" fmla="*/ 360108 h 424"/>
                <a:gd name="T6" fmla="*/ 163140 w 311"/>
                <a:gd name="T7" fmla="*/ 372111 h 424"/>
                <a:gd name="T8" fmla="*/ 172736 w 311"/>
                <a:gd name="T9" fmla="*/ 404693 h 424"/>
                <a:gd name="T10" fmla="*/ 197687 w 311"/>
                <a:gd name="T11" fmla="*/ 425270 h 424"/>
                <a:gd name="T12" fmla="*/ 220719 w 311"/>
                <a:gd name="T13" fmla="*/ 435559 h 424"/>
                <a:gd name="T14" fmla="*/ 278297 w 311"/>
                <a:gd name="T15" fmla="*/ 414981 h 424"/>
                <a:gd name="T16" fmla="*/ 299410 w 311"/>
                <a:gd name="T17" fmla="*/ 394404 h 424"/>
                <a:gd name="T18" fmla="*/ 339715 w 311"/>
                <a:gd name="T19" fmla="*/ 372111 h 424"/>
                <a:gd name="T20" fmla="*/ 278297 w 311"/>
                <a:gd name="T21" fmla="*/ 341245 h 424"/>
                <a:gd name="T22" fmla="*/ 232234 w 311"/>
                <a:gd name="T23" fmla="*/ 298375 h 424"/>
                <a:gd name="T24" fmla="*/ 186171 w 311"/>
                <a:gd name="T25" fmla="*/ 277798 h 424"/>
                <a:gd name="T26" fmla="*/ 209203 w 311"/>
                <a:gd name="T27" fmla="*/ 171480 h 424"/>
                <a:gd name="T28" fmla="*/ 220719 w 311"/>
                <a:gd name="T29" fmla="*/ 126895 h 424"/>
                <a:gd name="T30" fmla="*/ 266782 w 311"/>
                <a:gd name="T31" fmla="*/ 84025 h 424"/>
                <a:gd name="T32" fmla="*/ 266782 w 311"/>
                <a:gd name="T33" fmla="*/ 42870 h 424"/>
                <a:gd name="T34" fmla="*/ 278297 w 311"/>
                <a:gd name="T35" fmla="*/ 0 h 424"/>
                <a:gd name="T36" fmla="*/ 299410 w 311"/>
                <a:gd name="T37" fmla="*/ 0 h 424"/>
                <a:gd name="T38" fmla="*/ 312845 w 311"/>
                <a:gd name="T39" fmla="*/ 42870 h 424"/>
                <a:gd name="T40" fmla="*/ 347392 w 311"/>
                <a:gd name="T41" fmla="*/ 94314 h 424"/>
                <a:gd name="T42" fmla="*/ 326280 w 311"/>
                <a:gd name="T43" fmla="*/ 94314 h 424"/>
                <a:gd name="T44" fmla="*/ 326280 w 311"/>
                <a:gd name="T45" fmla="*/ 126895 h 424"/>
                <a:gd name="T46" fmla="*/ 326280 w 311"/>
                <a:gd name="T47" fmla="*/ 159476 h 424"/>
                <a:gd name="T48" fmla="*/ 360827 w 311"/>
                <a:gd name="T49" fmla="*/ 171480 h 424"/>
                <a:gd name="T50" fmla="*/ 383858 w 311"/>
                <a:gd name="T51" fmla="*/ 149188 h 424"/>
                <a:gd name="T52" fmla="*/ 429921 w 311"/>
                <a:gd name="T53" fmla="*/ 159476 h 424"/>
                <a:gd name="T54" fmla="*/ 466388 w 311"/>
                <a:gd name="T55" fmla="*/ 171480 h 424"/>
                <a:gd name="T56" fmla="*/ 441437 w 311"/>
                <a:gd name="T57" fmla="*/ 233213 h 424"/>
                <a:gd name="T58" fmla="*/ 406890 w 311"/>
                <a:gd name="T59" fmla="*/ 318953 h 424"/>
                <a:gd name="T60" fmla="*/ 429921 w 311"/>
                <a:gd name="T61" fmla="*/ 349819 h 424"/>
                <a:gd name="T62" fmla="*/ 466388 w 311"/>
                <a:gd name="T63" fmla="*/ 360108 h 424"/>
                <a:gd name="T64" fmla="*/ 500935 w 311"/>
                <a:gd name="T65" fmla="*/ 360108 h 424"/>
                <a:gd name="T66" fmla="*/ 487500 w 311"/>
                <a:gd name="T67" fmla="*/ 394404 h 424"/>
                <a:gd name="T68" fmla="*/ 466388 w 311"/>
                <a:gd name="T69" fmla="*/ 414981 h 424"/>
                <a:gd name="T70" fmla="*/ 452953 w 311"/>
                <a:gd name="T71" fmla="*/ 488718 h 424"/>
                <a:gd name="T72" fmla="*/ 452953 w 311"/>
                <a:gd name="T73" fmla="*/ 531588 h 424"/>
                <a:gd name="T74" fmla="*/ 510532 w 311"/>
                <a:gd name="T75" fmla="*/ 562454 h 424"/>
                <a:gd name="T76" fmla="*/ 568111 w 311"/>
                <a:gd name="T77" fmla="*/ 552165 h 424"/>
                <a:gd name="T78" fmla="*/ 594981 w 311"/>
                <a:gd name="T79" fmla="*/ 596750 h 424"/>
                <a:gd name="T80" fmla="*/ 487500 w 311"/>
                <a:gd name="T81" fmla="*/ 660198 h 424"/>
                <a:gd name="T82" fmla="*/ 429921 w 311"/>
                <a:gd name="T83" fmla="*/ 680775 h 424"/>
                <a:gd name="T84" fmla="*/ 406890 w 311"/>
                <a:gd name="T85" fmla="*/ 713357 h 424"/>
                <a:gd name="T86" fmla="*/ 374262 w 311"/>
                <a:gd name="T87" fmla="*/ 660198 h 424"/>
                <a:gd name="T88" fmla="*/ 374262 w 311"/>
                <a:gd name="T89" fmla="*/ 627617 h 424"/>
                <a:gd name="T90" fmla="*/ 312845 w 311"/>
                <a:gd name="T91" fmla="*/ 660198 h 424"/>
                <a:gd name="T92" fmla="*/ 326280 w 311"/>
                <a:gd name="T93" fmla="*/ 725360 h 424"/>
                <a:gd name="T94" fmla="*/ 291732 w 311"/>
                <a:gd name="T95" fmla="*/ 701353 h 424"/>
                <a:gd name="T96" fmla="*/ 232234 w 311"/>
                <a:gd name="T97" fmla="*/ 701353 h 424"/>
                <a:gd name="T98" fmla="*/ 172736 w 311"/>
                <a:gd name="T99" fmla="*/ 668772 h 424"/>
                <a:gd name="T100" fmla="*/ 57579 w 311"/>
                <a:gd name="T101" fmla="*/ 680775 h 424"/>
                <a:gd name="T102" fmla="*/ 23032 w 311"/>
                <a:gd name="T103" fmla="*/ 660198 h 424"/>
                <a:gd name="T104" fmla="*/ 34547 w 311"/>
                <a:gd name="T105" fmla="*/ 627617 h 424"/>
                <a:gd name="T106" fmla="*/ 57579 w 311"/>
                <a:gd name="T107" fmla="*/ 615613 h 424"/>
                <a:gd name="T108" fmla="*/ 69095 w 311"/>
                <a:gd name="T109" fmla="*/ 607039 h 424"/>
                <a:gd name="T110" fmla="*/ 80610 w 311"/>
                <a:gd name="T111" fmla="*/ 562454 h 424"/>
                <a:gd name="T112" fmla="*/ 80610 w 311"/>
                <a:gd name="T113" fmla="*/ 531588 h 424"/>
                <a:gd name="T114" fmla="*/ 69095 w 311"/>
                <a:gd name="T115" fmla="*/ 499007 h 4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1"/>
                <a:gd name="T175" fmla="*/ 0 h 424"/>
                <a:gd name="T176" fmla="*/ 311 w 311"/>
                <a:gd name="T177" fmla="*/ 424 h 4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1" h="424">
                  <a:moveTo>
                    <a:pt x="36" y="291"/>
                  </a:moveTo>
                  <a:lnTo>
                    <a:pt x="47" y="280"/>
                  </a:lnTo>
                  <a:lnTo>
                    <a:pt x="47" y="260"/>
                  </a:lnTo>
                  <a:lnTo>
                    <a:pt x="42" y="223"/>
                  </a:lnTo>
                  <a:lnTo>
                    <a:pt x="42" y="210"/>
                  </a:lnTo>
                  <a:lnTo>
                    <a:pt x="60" y="210"/>
                  </a:lnTo>
                  <a:lnTo>
                    <a:pt x="73" y="210"/>
                  </a:lnTo>
                  <a:lnTo>
                    <a:pt x="85" y="217"/>
                  </a:lnTo>
                  <a:lnTo>
                    <a:pt x="90" y="230"/>
                  </a:lnTo>
                  <a:lnTo>
                    <a:pt x="90" y="236"/>
                  </a:lnTo>
                  <a:lnTo>
                    <a:pt x="90" y="242"/>
                  </a:lnTo>
                  <a:lnTo>
                    <a:pt x="103" y="248"/>
                  </a:lnTo>
                  <a:lnTo>
                    <a:pt x="109" y="254"/>
                  </a:lnTo>
                  <a:lnTo>
                    <a:pt x="115" y="254"/>
                  </a:lnTo>
                  <a:lnTo>
                    <a:pt x="121" y="248"/>
                  </a:lnTo>
                  <a:lnTo>
                    <a:pt x="145" y="242"/>
                  </a:lnTo>
                  <a:lnTo>
                    <a:pt x="152" y="242"/>
                  </a:lnTo>
                  <a:lnTo>
                    <a:pt x="156" y="230"/>
                  </a:lnTo>
                  <a:lnTo>
                    <a:pt x="177" y="223"/>
                  </a:lnTo>
                  <a:lnTo>
                    <a:pt x="177" y="217"/>
                  </a:lnTo>
                  <a:lnTo>
                    <a:pt x="156" y="199"/>
                  </a:lnTo>
                  <a:lnTo>
                    <a:pt x="145" y="199"/>
                  </a:lnTo>
                  <a:lnTo>
                    <a:pt x="128" y="180"/>
                  </a:lnTo>
                  <a:lnTo>
                    <a:pt x="121" y="174"/>
                  </a:lnTo>
                  <a:lnTo>
                    <a:pt x="115" y="168"/>
                  </a:lnTo>
                  <a:lnTo>
                    <a:pt x="97" y="162"/>
                  </a:lnTo>
                  <a:lnTo>
                    <a:pt x="97" y="149"/>
                  </a:lnTo>
                  <a:lnTo>
                    <a:pt x="109" y="100"/>
                  </a:lnTo>
                  <a:lnTo>
                    <a:pt x="103" y="87"/>
                  </a:lnTo>
                  <a:lnTo>
                    <a:pt x="115" y="74"/>
                  </a:lnTo>
                  <a:lnTo>
                    <a:pt x="128" y="62"/>
                  </a:lnTo>
                  <a:lnTo>
                    <a:pt x="139" y="49"/>
                  </a:lnTo>
                  <a:lnTo>
                    <a:pt x="139" y="36"/>
                  </a:lnTo>
                  <a:lnTo>
                    <a:pt x="139" y="25"/>
                  </a:lnTo>
                  <a:lnTo>
                    <a:pt x="145" y="13"/>
                  </a:lnTo>
                  <a:lnTo>
                    <a:pt x="145" y="0"/>
                  </a:lnTo>
                  <a:lnTo>
                    <a:pt x="152" y="0"/>
                  </a:lnTo>
                  <a:lnTo>
                    <a:pt x="156" y="0"/>
                  </a:lnTo>
                  <a:lnTo>
                    <a:pt x="163" y="6"/>
                  </a:lnTo>
                  <a:lnTo>
                    <a:pt x="163" y="25"/>
                  </a:lnTo>
                  <a:lnTo>
                    <a:pt x="188" y="42"/>
                  </a:lnTo>
                  <a:lnTo>
                    <a:pt x="181" y="55"/>
                  </a:lnTo>
                  <a:lnTo>
                    <a:pt x="177" y="55"/>
                  </a:lnTo>
                  <a:lnTo>
                    <a:pt x="170" y="55"/>
                  </a:lnTo>
                  <a:lnTo>
                    <a:pt x="163" y="62"/>
                  </a:lnTo>
                  <a:lnTo>
                    <a:pt x="170" y="74"/>
                  </a:lnTo>
                  <a:lnTo>
                    <a:pt x="163" y="87"/>
                  </a:lnTo>
                  <a:lnTo>
                    <a:pt x="170" y="93"/>
                  </a:lnTo>
                  <a:lnTo>
                    <a:pt x="181" y="100"/>
                  </a:lnTo>
                  <a:lnTo>
                    <a:pt x="188" y="100"/>
                  </a:lnTo>
                  <a:lnTo>
                    <a:pt x="188" y="105"/>
                  </a:lnTo>
                  <a:lnTo>
                    <a:pt x="200" y="87"/>
                  </a:lnTo>
                  <a:lnTo>
                    <a:pt x="212" y="87"/>
                  </a:lnTo>
                  <a:lnTo>
                    <a:pt x="224" y="93"/>
                  </a:lnTo>
                  <a:lnTo>
                    <a:pt x="236" y="93"/>
                  </a:lnTo>
                  <a:lnTo>
                    <a:pt x="243" y="100"/>
                  </a:lnTo>
                  <a:lnTo>
                    <a:pt x="243" y="105"/>
                  </a:lnTo>
                  <a:lnTo>
                    <a:pt x="230" y="136"/>
                  </a:lnTo>
                  <a:lnTo>
                    <a:pt x="212" y="174"/>
                  </a:lnTo>
                  <a:lnTo>
                    <a:pt x="212" y="186"/>
                  </a:lnTo>
                  <a:lnTo>
                    <a:pt x="219" y="199"/>
                  </a:lnTo>
                  <a:lnTo>
                    <a:pt x="224" y="204"/>
                  </a:lnTo>
                  <a:lnTo>
                    <a:pt x="236" y="204"/>
                  </a:lnTo>
                  <a:lnTo>
                    <a:pt x="243" y="210"/>
                  </a:lnTo>
                  <a:lnTo>
                    <a:pt x="254" y="210"/>
                  </a:lnTo>
                  <a:lnTo>
                    <a:pt x="261" y="210"/>
                  </a:lnTo>
                  <a:lnTo>
                    <a:pt x="261" y="223"/>
                  </a:lnTo>
                  <a:lnTo>
                    <a:pt x="254" y="230"/>
                  </a:lnTo>
                  <a:lnTo>
                    <a:pt x="243" y="236"/>
                  </a:lnTo>
                  <a:lnTo>
                    <a:pt x="243" y="242"/>
                  </a:lnTo>
                  <a:lnTo>
                    <a:pt x="243" y="267"/>
                  </a:lnTo>
                  <a:lnTo>
                    <a:pt x="236" y="285"/>
                  </a:lnTo>
                  <a:lnTo>
                    <a:pt x="236" y="298"/>
                  </a:lnTo>
                  <a:lnTo>
                    <a:pt x="236" y="310"/>
                  </a:lnTo>
                  <a:lnTo>
                    <a:pt x="261" y="317"/>
                  </a:lnTo>
                  <a:lnTo>
                    <a:pt x="266" y="328"/>
                  </a:lnTo>
                  <a:lnTo>
                    <a:pt x="272" y="328"/>
                  </a:lnTo>
                  <a:lnTo>
                    <a:pt x="296" y="322"/>
                  </a:lnTo>
                  <a:lnTo>
                    <a:pt x="310" y="335"/>
                  </a:lnTo>
                  <a:lnTo>
                    <a:pt x="310" y="348"/>
                  </a:lnTo>
                  <a:lnTo>
                    <a:pt x="266" y="397"/>
                  </a:lnTo>
                  <a:lnTo>
                    <a:pt x="254" y="385"/>
                  </a:lnTo>
                  <a:lnTo>
                    <a:pt x="248" y="378"/>
                  </a:lnTo>
                  <a:lnTo>
                    <a:pt x="224" y="397"/>
                  </a:lnTo>
                  <a:lnTo>
                    <a:pt x="219" y="416"/>
                  </a:lnTo>
                  <a:lnTo>
                    <a:pt x="212" y="416"/>
                  </a:lnTo>
                  <a:lnTo>
                    <a:pt x="206" y="409"/>
                  </a:lnTo>
                  <a:lnTo>
                    <a:pt x="195" y="385"/>
                  </a:lnTo>
                  <a:lnTo>
                    <a:pt x="195" y="372"/>
                  </a:lnTo>
                  <a:lnTo>
                    <a:pt x="195" y="366"/>
                  </a:lnTo>
                  <a:lnTo>
                    <a:pt x="177" y="372"/>
                  </a:lnTo>
                  <a:lnTo>
                    <a:pt x="163" y="385"/>
                  </a:lnTo>
                  <a:lnTo>
                    <a:pt x="177" y="409"/>
                  </a:lnTo>
                  <a:lnTo>
                    <a:pt x="170" y="423"/>
                  </a:lnTo>
                  <a:lnTo>
                    <a:pt x="163" y="423"/>
                  </a:lnTo>
                  <a:lnTo>
                    <a:pt x="152" y="409"/>
                  </a:lnTo>
                  <a:lnTo>
                    <a:pt x="128" y="409"/>
                  </a:lnTo>
                  <a:lnTo>
                    <a:pt x="121" y="409"/>
                  </a:lnTo>
                  <a:lnTo>
                    <a:pt x="103" y="403"/>
                  </a:lnTo>
                  <a:lnTo>
                    <a:pt x="90" y="390"/>
                  </a:lnTo>
                  <a:lnTo>
                    <a:pt x="73" y="390"/>
                  </a:lnTo>
                  <a:lnTo>
                    <a:pt x="30" y="397"/>
                  </a:lnTo>
                  <a:lnTo>
                    <a:pt x="18" y="397"/>
                  </a:lnTo>
                  <a:lnTo>
                    <a:pt x="12" y="385"/>
                  </a:lnTo>
                  <a:lnTo>
                    <a:pt x="0" y="372"/>
                  </a:lnTo>
                  <a:lnTo>
                    <a:pt x="18" y="366"/>
                  </a:lnTo>
                  <a:lnTo>
                    <a:pt x="23" y="359"/>
                  </a:lnTo>
                  <a:lnTo>
                    <a:pt x="30" y="359"/>
                  </a:lnTo>
                  <a:lnTo>
                    <a:pt x="30" y="354"/>
                  </a:lnTo>
                  <a:lnTo>
                    <a:pt x="36" y="354"/>
                  </a:lnTo>
                  <a:lnTo>
                    <a:pt x="36" y="335"/>
                  </a:lnTo>
                  <a:lnTo>
                    <a:pt x="42" y="328"/>
                  </a:lnTo>
                  <a:lnTo>
                    <a:pt x="42" y="317"/>
                  </a:lnTo>
                  <a:lnTo>
                    <a:pt x="42" y="310"/>
                  </a:lnTo>
                  <a:lnTo>
                    <a:pt x="36" y="310"/>
                  </a:lnTo>
                  <a:lnTo>
                    <a:pt x="36" y="291"/>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2" name="Freeform 21"/>
            <p:cNvSpPr>
              <a:spLocks/>
            </p:cNvSpPr>
            <p:nvPr/>
          </p:nvSpPr>
          <p:spPr bwMode="auto">
            <a:xfrm>
              <a:off x="3892550" y="4624388"/>
              <a:ext cx="274638" cy="222250"/>
            </a:xfrm>
            <a:custGeom>
              <a:avLst/>
              <a:gdLst>
                <a:gd name="T0" fmla="*/ 272704 w 142"/>
                <a:gd name="T1" fmla="*/ 125546 h 131"/>
                <a:gd name="T2" fmla="*/ 234022 w 142"/>
                <a:gd name="T3" fmla="*/ 220553 h 131"/>
                <a:gd name="T4" fmla="*/ 141187 w 142"/>
                <a:gd name="T5" fmla="*/ 157781 h 131"/>
                <a:gd name="T6" fmla="*/ 94769 w 142"/>
                <a:gd name="T7" fmla="*/ 125546 h 131"/>
                <a:gd name="T8" fmla="*/ 34813 w 142"/>
                <a:gd name="T9" fmla="*/ 93311 h 131"/>
                <a:gd name="T10" fmla="*/ 0 w 142"/>
                <a:gd name="T11" fmla="*/ 61076 h 131"/>
                <a:gd name="T12" fmla="*/ 21275 w 142"/>
                <a:gd name="T13" fmla="*/ 40718 h 131"/>
                <a:gd name="T14" fmla="*/ 46418 w 142"/>
                <a:gd name="T15" fmla="*/ 40718 h 131"/>
                <a:gd name="T16" fmla="*/ 94769 w 142"/>
                <a:gd name="T17" fmla="*/ 22055 h 131"/>
                <a:gd name="T18" fmla="*/ 141187 w 142"/>
                <a:gd name="T19" fmla="*/ 0 h 131"/>
                <a:gd name="T20" fmla="*/ 154726 w 142"/>
                <a:gd name="T21" fmla="*/ 0 h 131"/>
                <a:gd name="T22" fmla="*/ 164396 w 142"/>
                <a:gd name="T23" fmla="*/ 10179 h 131"/>
                <a:gd name="T24" fmla="*/ 189539 w 142"/>
                <a:gd name="T25" fmla="*/ 10179 h 131"/>
                <a:gd name="T26" fmla="*/ 249495 w 142"/>
                <a:gd name="T27" fmla="*/ 10179 h 131"/>
                <a:gd name="T28" fmla="*/ 272704 w 142"/>
                <a:gd name="T29" fmla="*/ 22055 h 131"/>
                <a:gd name="T30" fmla="*/ 272704 w 142"/>
                <a:gd name="T31" fmla="*/ 52593 h 131"/>
                <a:gd name="T32" fmla="*/ 259165 w 142"/>
                <a:gd name="T33" fmla="*/ 93311 h 131"/>
                <a:gd name="T34" fmla="*/ 272704 w 142"/>
                <a:gd name="T35" fmla="*/ 125546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31"/>
                <a:gd name="T56" fmla="*/ 142 w 142"/>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31">
                  <a:moveTo>
                    <a:pt x="141" y="74"/>
                  </a:moveTo>
                  <a:lnTo>
                    <a:pt x="121" y="130"/>
                  </a:lnTo>
                  <a:lnTo>
                    <a:pt x="73" y="93"/>
                  </a:lnTo>
                  <a:lnTo>
                    <a:pt x="49" y="74"/>
                  </a:lnTo>
                  <a:lnTo>
                    <a:pt x="18" y="55"/>
                  </a:lnTo>
                  <a:lnTo>
                    <a:pt x="0" y="36"/>
                  </a:lnTo>
                  <a:lnTo>
                    <a:pt x="11" y="24"/>
                  </a:lnTo>
                  <a:lnTo>
                    <a:pt x="24" y="24"/>
                  </a:lnTo>
                  <a:lnTo>
                    <a:pt x="49" y="13"/>
                  </a:lnTo>
                  <a:lnTo>
                    <a:pt x="73" y="0"/>
                  </a:lnTo>
                  <a:lnTo>
                    <a:pt x="80" y="0"/>
                  </a:lnTo>
                  <a:lnTo>
                    <a:pt x="85" y="6"/>
                  </a:lnTo>
                  <a:lnTo>
                    <a:pt x="98" y="6"/>
                  </a:lnTo>
                  <a:lnTo>
                    <a:pt x="129" y="6"/>
                  </a:lnTo>
                  <a:lnTo>
                    <a:pt x="141" y="13"/>
                  </a:lnTo>
                  <a:lnTo>
                    <a:pt x="141" y="31"/>
                  </a:lnTo>
                  <a:lnTo>
                    <a:pt x="134" y="55"/>
                  </a:lnTo>
                  <a:lnTo>
                    <a:pt x="141" y="74"/>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3" name="Freeform 22"/>
            <p:cNvSpPr>
              <a:spLocks/>
            </p:cNvSpPr>
            <p:nvPr/>
          </p:nvSpPr>
          <p:spPr bwMode="auto">
            <a:xfrm>
              <a:off x="4035425" y="3197225"/>
              <a:ext cx="814388" cy="1006475"/>
            </a:xfrm>
            <a:custGeom>
              <a:avLst/>
              <a:gdLst>
                <a:gd name="T0" fmla="*/ 447529 w 424"/>
                <a:gd name="T1" fmla="*/ 0 h 589"/>
                <a:gd name="T2" fmla="*/ 551249 w 424"/>
                <a:gd name="T3" fmla="*/ 51264 h 589"/>
                <a:gd name="T4" fmla="*/ 608870 w 424"/>
                <a:gd name="T5" fmla="*/ 92274 h 589"/>
                <a:gd name="T6" fmla="*/ 656888 w 424"/>
                <a:gd name="T7" fmla="*/ 114489 h 589"/>
                <a:gd name="T8" fmla="*/ 751004 w 424"/>
                <a:gd name="T9" fmla="*/ 176005 h 589"/>
                <a:gd name="T10" fmla="*/ 812467 w 424"/>
                <a:gd name="T11" fmla="*/ 176005 h 589"/>
                <a:gd name="T12" fmla="*/ 693382 w 424"/>
                <a:gd name="T13" fmla="*/ 336631 h 589"/>
                <a:gd name="T14" fmla="*/ 528200 w 424"/>
                <a:gd name="T15" fmla="*/ 432323 h 589"/>
                <a:gd name="T16" fmla="*/ 470578 w 424"/>
                <a:gd name="T17" fmla="*/ 487004 h 589"/>
                <a:gd name="T18" fmla="*/ 493627 w 424"/>
                <a:gd name="T19" fmla="*/ 610037 h 589"/>
                <a:gd name="T20" fmla="*/ 541645 w 424"/>
                <a:gd name="T21" fmla="*/ 654465 h 589"/>
                <a:gd name="T22" fmla="*/ 564694 w 424"/>
                <a:gd name="T23" fmla="*/ 674970 h 589"/>
                <a:gd name="T24" fmla="*/ 656888 w 424"/>
                <a:gd name="T25" fmla="*/ 632251 h 589"/>
                <a:gd name="T26" fmla="*/ 681858 w 424"/>
                <a:gd name="T27" fmla="*/ 654465 h 589"/>
                <a:gd name="T28" fmla="*/ 693382 w 424"/>
                <a:gd name="T29" fmla="*/ 674970 h 589"/>
                <a:gd name="T30" fmla="*/ 681858 w 424"/>
                <a:gd name="T31" fmla="*/ 717690 h 589"/>
                <a:gd name="T32" fmla="*/ 656888 w 424"/>
                <a:gd name="T33" fmla="*/ 833887 h 589"/>
                <a:gd name="T34" fmla="*/ 599267 w 424"/>
                <a:gd name="T35" fmla="*/ 803129 h 589"/>
                <a:gd name="T36" fmla="*/ 518596 w 424"/>
                <a:gd name="T37" fmla="*/ 748448 h 589"/>
                <a:gd name="T38" fmla="*/ 447529 w 424"/>
                <a:gd name="T39" fmla="*/ 707437 h 589"/>
                <a:gd name="T40" fmla="*/ 399511 w 424"/>
                <a:gd name="T41" fmla="*/ 729652 h 589"/>
                <a:gd name="T42" fmla="*/ 293871 w 424"/>
                <a:gd name="T43" fmla="*/ 748448 h 589"/>
                <a:gd name="T44" fmla="*/ 257377 w 424"/>
                <a:gd name="T45" fmla="*/ 813382 h 589"/>
                <a:gd name="T46" fmla="*/ 282347 w 424"/>
                <a:gd name="T47" fmla="*/ 864646 h 589"/>
                <a:gd name="T48" fmla="*/ 328444 w 424"/>
                <a:gd name="T49" fmla="*/ 917618 h 589"/>
                <a:gd name="T50" fmla="*/ 316920 w 424"/>
                <a:gd name="T51" fmla="*/ 960338 h 589"/>
                <a:gd name="T52" fmla="*/ 176707 w 424"/>
                <a:gd name="T53" fmla="*/ 980843 h 589"/>
                <a:gd name="T54" fmla="*/ 80671 w 424"/>
                <a:gd name="T55" fmla="*/ 992805 h 589"/>
                <a:gd name="T56" fmla="*/ 128689 w 424"/>
                <a:gd name="T57" fmla="*/ 845849 h 589"/>
                <a:gd name="T58" fmla="*/ 176707 w 424"/>
                <a:gd name="T59" fmla="*/ 803129 h 589"/>
                <a:gd name="T60" fmla="*/ 222804 w 424"/>
                <a:gd name="T61" fmla="*/ 791168 h 589"/>
                <a:gd name="T62" fmla="*/ 234329 w 424"/>
                <a:gd name="T63" fmla="*/ 695476 h 589"/>
                <a:gd name="T64" fmla="*/ 199756 w 424"/>
                <a:gd name="T65" fmla="*/ 686932 h 589"/>
                <a:gd name="T66" fmla="*/ 163262 w 424"/>
                <a:gd name="T67" fmla="*/ 729652 h 589"/>
                <a:gd name="T68" fmla="*/ 128689 w 424"/>
                <a:gd name="T69" fmla="*/ 758701 h 589"/>
                <a:gd name="T70" fmla="*/ 105640 w 424"/>
                <a:gd name="T71" fmla="*/ 739904 h 589"/>
                <a:gd name="T72" fmla="*/ 128689 w 424"/>
                <a:gd name="T73" fmla="*/ 663009 h 589"/>
                <a:gd name="T74" fmla="*/ 105640 w 424"/>
                <a:gd name="T75" fmla="*/ 654465 h 589"/>
                <a:gd name="T76" fmla="*/ 69146 w 424"/>
                <a:gd name="T77" fmla="*/ 686932 h 589"/>
                <a:gd name="T78" fmla="*/ 92195 w 424"/>
                <a:gd name="T79" fmla="*/ 621998 h 589"/>
                <a:gd name="T80" fmla="*/ 105640 w 424"/>
                <a:gd name="T81" fmla="*/ 591240 h 589"/>
                <a:gd name="T82" fmla="*/ 80671 w 424"/>
                <a:gd name="T83" fmla="*/ 579278 h 589"/>
                <a:gd name="T84" fmla="*/ 44177 w 424"/>
                <a:gd name="T85" fmla="*/ 570735 h 589"/>
                <a:gd name="T86" fmla="*/ 0 w 424"/>
                <a:gd name="T87" fmla="*/ 548520 h 589"/>
                <a:gd name="T88" fmla="*/ 0 w 424"/>
                <a:gd name="T89" fmla="*/ 516053 h 589"/>
                <a:gd name="T90" fmla="*/ 44177 w 424"/>
                <a:gd name="T91" fmla="*/ 422070 h 589"/>
                <a:gd name="T92" fmla="*/ 80671 w 424"/>
                <a:gd name="T93" fmla="*/ 367389 h 589"/>
                <a:gd name="T94" fmla="*/ 69146 w 424"/>
                <a:gd name="T95" fmla="*/ 346884 h 589"/>
                <a:gd name="T96" fmla="*/ 117164 w 424"/>
                <a:gd name="T97" fmla="*/ 293911 h 589"/>
                <a:gd name="T98" fmla="*/ 199756 w 424"/>
                <a:gd name="T99" fmla="*/ 230686 h 589"/>
                <a:gd name="T100" fmla="*/ 316920 w 424"/>
                <a:gd name="T101" fmla="*/ 230686 h 589"/>
                <a:gd name="T102" fmla="*/ 339969 w 424"/>
                <a:gd name="T103" fmla="*/ 230686 h 589"/>
                <a:gd name="T104" fmla="*/ 422560 w 424"/>
                <a:gd name="T105" fmla="*/ 189675 h 589"/>
                <a:gd name="T106" fmla="*/ 376462 w 424"/>
                <a:gd name="T107" fmla="*/ 30758 h 5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4"/>
                <a:gd name="T163" fmla="*/ 0 h 589"/>
                <a:gd name="T164" fmla="*/ 424 w 424"/>
                <a:gd name="T165" fmla="*/ 589 h 5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4" h="589">
                  <a:moveTo>
                    <a:pt x="196" y="18"/>
                  </a:moveTo>
                  <a:lnTo>
                    <a:pt x="233" y="0"/>
                  </a:lnTo>
                  <a:lnTo>
                    <a:pt x="270" y="18"/>
                  </a:lnTo>
                  <a:lnTo>
                    <a:pt x="287" y="30"/>
                  </a:lnTo>
                  <a:lnTo>
                    <a:pt x="299" y="30"/>
                  </a:lnTo>
                  <a:lnTo>
                    <a:pt x="317" y="54"/>
                  </a:lnTo>
                  <a:lnTo>
                    <a:pt x="337" y="61"/>
                  </a:lnTo>
                  <a:lnTo>
                    <a:pt x="342" y="67"/>
                  </a:lnTo>
                  <a:lnTo>
                    <a:pt x="373" y="73"/>
                  </a:lnTo>
                  <a:lnTo>
                    <a:pt x="391" y="103"/>
                  </a:lnTo>
                  <a:lnTo>
                    <a:pt x="403" y="98"/>
                  </a:lnTo>
                  <a:lnTo>
                    <a:pt x="423" y="103"/>
                  </a:lnTo>
                  <a:lnTo>
                    <a:pt x="391" y="142"/>
                  </a:lnTo>
                  <a:lnTo>
                    <a:pt x="361" y="197"/>
                  </a:lnTo>
                  <a:lnTo>
                    <a:pt x="337" y="221"/>
                  </a:lnTo>
                  <a:lnTo>
                    <a:pt x="275" y="253"/>
                  </a:lnTo>
                  <a:lnTo>
                    <a:pt x="257" y="270"/>
                  </a:lnTo>
                  <a:lnTo>
                    <a:pt x="245" y="285"/>
                  </a:lnTo>
                  <a:lnTo>
                    <a:pt x="245" y="334"/>
                  </a:lnTo>
                  <a:lnTo>
                    <a:pt x="257" y="357"/>
                  </a:lnTo>
                  <a:lnTo>
                    <a:pt x="275" y="377"/>
                  </a:lnTo>
                  <a:lnTo>
                    <a:pt x="282" y="383"/>
                  </a:lnTo>
                  <a:lnTo>
                    <a:pt x="282" y="388"/>
                  </a:lnTo>
                  <a:lnTo>
                    <a:pt x="294" y="395"/>
                  </a:lnTo>
                  <a:lnTo>
                    <a:pt x="312" y="388"/>
                  </a:lnTo>
                  <a:lnTo>
                    <a:pt x="342" y="370"/>
                  </a:lnTo>
                  <a:lnTo>
                    <a:pt x="349" y="377"/>
                  </a:lnTo>
                  <a:lnTo>
                    <a:pt x="355" y="383"/>
                  </a:lnTo>
                  <a:lnTo>
                    <a:pt x="355" y="388"/>
                  </a:lnTo>
                  <a:lnTo>
                    <a:pt x="361" y="395"/>
                  </a:lnTo>
                  <a:lnTo>
                    <a:pt x="361" y="402"/>
                  </a:lnTo>
                  <a:lnTo>
                    <a:pt x="355" y="420"/>
                  </a:lnTo>
                  <a:lnTo>
                    <a:pt x="349" y="456"/>
                  </a:lnTo>
                  <a:lnTo>
                    <a:pt x="342" y="488"/>
                  </a:lnTo>
                  <a:lnTo>
                    <a:pt x="337" y="488"/>
                  </a:lnTo>
                  <a:lnTo>
                    <a:pt x="312" y="470"/>
                  </a:lnTo>
                  <a:lnTo>
                    <a:pt x="282" y="470"/>
                  </a:lnTo>
                  <a:lnTo>
                    <a:pt x="270" y="438"/>
                  </a:lnTo>
                  <a:lnTo>
                    <a:pt x="270" y="427"/>
                  </a:lnTo>
                  <a:lnTo>
                    <a:pt x="233" y="414"/>
                  </a:lnTo>
                  <a:lnTo>
                    <a:pt x="220" y="414"/>
                  </a:lnTo>
                  <a:lnTo>
                    <a:pt x="208" y="427"/>
                  </a:lnTo>
                  <a:lnTo>
                    <a:pt x="196" y="438"/>
                  </a:lnTo>
                  <a:lnTo>
                    <a:pt x="153" y="438"/>
                  </a:lnTo>
                  <a:lnTo>
                    <a:pt x="141" y="456"/>
                  </a:lnTo>
                  <a:lnTo>
                    <a:pt x="134" y="476"/>
                  </a:lnTo>
                  <a:lnTo>
                    <a:pt x="141" y="501"/>
                  </a:lnTo>
                  <a:lnTo>
                    <a:pt x="147" y="506"/>
                  </a:lnTo>
                  <a:lnTo>
                    <a:pt x="165" y="513"/>
                  </a:lnTo>
                  <a:lnTo>
                    <a:pt x="171" y="537"/>
                  </a:lnTo>
                  <a:lnTo>
                    <a:pt x="177" y="556"/>
                  </a:lnTo>
                  <a:lnTo>
                    <a:pt x="165" y="562"/>
                  </a:lnTo>
                  <a:lnTo>
                    <a:pt x="147" y="569"/>
                  </a:lnTo>
                  <a:lnTo>
                    <a:pt x="92" y="574"/>
                  </a:lnTo>
                  <a:lnTo>
                    <a:pt x="48" y="588"/>
                  </a:lnTo>
                  <a:lnTo>
                    <a:pt x="42" y="581"/>
                  </a:lnTo>
                  <a:lnTo>
                    <a:pt x="42" y="550"/>
                  </a:lnTo>
                  <a:lnTo>
                    <a:pt x="67" y="495"/>
                  </a:lnTo>
                  <a:lnTo>
                    <a:pt x="92" y="488"/>
                  </a:lnTo>
                  <a:lnTo>
                    <a:pt x="92" y="470"/>
                  </a:lnTo>
                  <a:lnTo>
                    <a:pt x="97" y="463"/>
                  </a:lnTo>
                  <a:lnTo>
                    <a:pt x="116" y="463"/>
                  </a:lnTo>
                  <a:lnTo>
                    <a:pt x="122" y="433"/>
                  </a:lnTo>
                  <a:lnTo>
                    <a:pt x="122" y="407"/>
                  </a:lnTo>
                  <a:lnTo>
                    <a:pt x="116" y="402"/>
                  </a:lnTo>
                  <a:lnTo>
                    <a:pt x="104" y="402"/>
                  </a:lnTo>
                  <a:lnTo>
                    <a:pt x="97" y="407"/>
                  </a:lnTo>
                  <a:lnTo>
                    <a:pt x="85" y="427"/>
                  </a:lnTo>
                  <a:lnTo>
                    <a:pt x="80" y="433"/>
                  </a:lnTo>
                  <a:lnTo>
                    <a:pt x="67" y="444"/>
                  </a:lnTo>
                  <a:lnTo>
                    <a:pt x="55" y="438"/>
                  </a:lnTo>
                  <a:lnTo>
                    <a:pt x="55" y="433"/>
                  </a:lnTo>
                  <a:lnTo>
                    <a:pt x="61" y="407"/>
                  </a:lnTo>
                  <a:lnTo>
                    <a:pt x="67" y="388"/>
                  </a:lnTo>
                  <a:lnTo>
                    <a:pt x="61" y="383"/>
                  </a:lnTo>
                  <a:lnTo>
                    <a:pt x="55" y="383"/>
                  </a:lnTo>
                  <a:lnTo>
                    <a:pt x="48" y="383"/>
                  </a:lnTo>
                  <a:lnTo>
                    <a:pt x="36" y="402"/>
                  </a:lnTo>
                  <a:lnTo>
                    <a:pt x="36" y="370"/>
                  </a:lnTo>
                  <a:lnTo>
                    <a:pt x="48" y="364"/>
                  </a:lnTo>
                  <a:lnTo>
                    <a:pt x="55" y="353"/>
                  </a:lnTo>
                  <a:lnTo>
                    <a:pt x="55" y="346"/>
                  </a:lnTo>
                  <a:lnTo>
                    <a:pt x="48" y="346"/>
                  </a:lnTo>
                  <a:lnTo>
                    <a:pt x="42" y="339"/>
                  </a:lnTo>
                  <a:lnTo>
                    <a:pt x="30" y="339"/>
                  </a:lnTo>
                  <a:lnTo>
                    <a:pt x="23" y="334"/>
                  </a:lnTo>
                  <a:lnTo>
                    <a:pt x="11" y="334"/>
                  </a:lnTo>
                  <a:lnTo>
                    <a:pt x="0" y="321"/>
                  </a:lnTo>
                  <a:lnTo>
                    <a:pt x="0" y="315"/>
                  </a:lnTo>
                  <a:lnTo>
                    <a:pt x="0" y="302"/>
                  </a:lnTo>
                  <a:lnTo>
                    <a:pt x="11" y="265"/>
                  </a:lnTo>
                  <a:lnTo>
                    <a:pt x="23" y="247"/>
                  </a:lnTo>
                  <a:lnTo>
                    <a:pt x="42" y="228"/>
                  </a:lnTo>
                  <a:lnTo>
                    <a:pt x="42" y="215"/>
                  </a:lnTo>
                  <a:lnTo>
                    <a:pt x="36" y="209"/>
                  </a:lnTo>
                  <a:lnTo>
                    <a:pt x="36" y="203"/>
                  </a:lnTo>
                  <a:lnTo>
                    <a:pt x="55" y="179"/>
                  </a:lnTo>
                  <a:lnTo>
                    <a:pt x="61" y="172"/>
                  </a:lnTo>
                  <a:lnTo>
                    <a:pt x="92" y="142"/>
                  </a:lnTo>
                  <a:lnTo>
                    <a:pt x="104" y="135"/>
                  </a:lnTo>
                  <a:lnTo>
                    <a:pt x="147" y="122"/>
                  </a:lnTo>
                  <a:lnTo>
                    <a:pt x="165" y="135"/>
                  </a:lnTo>
                  <a:lnTo>
                    <a:pt x="171" y="135"/>
                  </a:lnTo>
                  <a:lnTo>
                    <a:pt x="177" y="135"/>
                  </a:lnTo>
                  <a:lnTo>
                    <a:pt x="213" y="118"/>
                  </a:lnTo>
                  <a:lnTo>
                    <a:pt x="220" y="111"/>
                  </a:lnTo>
                  <a:lnTo>
                    <a:pt x="220" y="49"/>
                  </a:lnTo>
                  <a:lnTo>
                    <a:pt x="196" y="18"/>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24" name="Freeform 23"/>
            <p:cNvSpPr>
              <a:spLocks/>
            </p:cNvSpPr>
            <p:nvPr/>
          </p:nvSpPr>
          <p:spPr bwMode="auto">
            <a:xfrm>
              <a:off x="4291013" y="3913188"/>
              <a:ext cx="296862" cy="171450"/>
            </a:xfrm>
            <a:custGeom>
              <a:avLst/>
              <a:gdLst>
                <a:gd name="T0" fmla="*/ 294934 w 154"/>
                <a:gd name="T1" fmla="*/ 93364 h 101"/>
                <a:gd name="T2" fmla="*/ 256381 w 154"/>
                <a:gd name="T3" fmla="*/ 125617 h 101"/>
                <a:gd name="T4" fmla="*/ 221683 w 154"/>
                <a:gd name="T5" fmla="*/ 147685 h 101"/>
                <a:gd name="T6" fmla="*/ 221683 w 154"/>
                <a:gd name="T7" fmla="*/ 157870 h 101"/>
                <a:gd name="T8" fmla="*/ 210117 w 154"/>
                <a:gd name="T9" fmla="*/ 169752 h 101"/>
                <a:gd name="T10" fmla="*/ 186984 w 154"/>
                <a:gd name="T11" fmla="*/ 169752 h 101"/>
                <a:gd name="T12" fmla="*/ 173491 w 154"/>
                <a:gd name="T13" fmla="*/ 157870 h 101"/>
                <a:gd name="T14" fmla="*/ 80962 w 154"/>
                <a:gd name="T15" fmla="*/ 157870 h 101"/>
                <a:gd name="T16" fmla="*/ 57830 w 154"/>
                <a:gd name="T17" fmla="*/ 169752 h 101"/>
                <a:gd name="T18" fmla="*/ 23132 w 154"/>
                <a:gd name="T19" fmla="*/ 157870 h 101"/>
                <a:gd name="T20" fmla="*/ 11566 w 154"/>
                <a:gd name="T21" fmla="*/ 147685 h 101"/>
                <a:gd name="T22" fmla="*/ 0 w 154"/>
                <a:gd name="T23" fmla="*/ 105247 h 101"/>
                <a:gd name="T24" fmla="*/ 11566 w 154"/>
                <a:gd name="T25" fmla="*/ 72994 h 101"/>
                <a:gd name="T26" fmla="*/ 34698 w 154"/>
                <a:gd name="T27" fmla="*/ 42438 h 101"/>
                <a:gd name="T28" fmla="*/ 119516 w 154"/>
                <a:gd name="T29" fmla="*/ 42438 h 101"/>
                <a:gd name="T30" fmla="*/ 140720 w 154"/>
                <a:gd name="T31" fmla="*/ 22068 h 101"/>
                <a:gd name="T32" fmla="*/ 165780 w 154"/>
                <a:gd name="T33" fmla="*/ 0 h 101"/>
                <a:gd name="T34" fmla="*/ 186984 w 154"/>
                <a:gd name="T35" fmla="*/ 0 h 101"/>
                <a:gd name="T36" fmla="*/ 256381 w 154"/>
                <a:gd name="T37" fmla="*/ 22068 h 101"/>
                <a:gd name="T38" fmla="*/ 256381 w 154"/>
                <a:gd name="T39" fmla="*/ 42438 h 101"/>
                <a:gd name="T40" fmla="*/ 294934 w 154"/>
                <a:gd name="T41" fmla="*/ 93364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101"/>
                <a:gd name="T65" fmla="*/ 154 w 154"/>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101">
                  <a:moveTo>
                    <a:pt x="153" y="55"/>
                  </a:moveTo>
                  <a:lnTo>
                    <a:pt x="133" y="74"/>
                  </a:lnTo>
                  <a:lnTo>
                    <a:pt x="115" y="87"/>
                  </a:lnTo>
                  <a:lnTo>
                    <a:pt x="115" y="93"/>
                  </a:lnTo>
                  <a:lnTo>
                    <a:pt x="109" y="100"/>
                  </a:lnTo>
                  <a:lnTo>
                    <a:pt x="97" y="100"/>
                  </a:lnTo>
                  <a:lnTo>
                    <a:pt x="90" y="93"/>
                  </a:lnTo>
                  <a:lnTo>
                    <a:pt x="42" y="93"/>
                  </a:lnTo>
                  <a:lnTo>
                    <a:pt x="30" y="100"/>
                  </a:lnTo>
                  <a:lnTo>
                    <a:pt x="12" y="93"/>
                  </a:lnTo>
                  <a:lnTo>
                    <a:pt x="6" y="87"/>
                  </a:lnTo>
                  <a:lnTo>
                    <a:pt x="0" y="62"/>
                  </a:lnTo>
                  <a:lnTo>
                    <a:pt x="6" y="43"/>
                  </a:lnTo>
                  <a:lnTo>
                    <a:pt x="18" y="25"/>
                  </a:lnTo>
                  <a:lnTo>
                    <a:pt x="62" y="25"/>
                  </a:lnTo>
                  <a:lnTo>
                    <a:pt x="73" y="13"/>
                  </a:lnTo>
                  <a:lnTo>
                    <a:pt x="86" y="0"/>
                  </a:lnTo>
                  <a:lnTo>
                    <a:pt x="97" y="0"/>
                  </a:lnTo>
                  <a:lnTo>
                    <a:pt x="133" y="13"/>
                  </a:lnTo>
                  <a:lnTo>
                    <a:pt x="133" y="25"/>
                  </a:lnTo>
                  <a:lnTo>
                    <a:pt x="153" y="5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5" name="Freeform 24"/>
            <p:cNvSpPr>
              <a:spLocks/>
            </p:cNvSpPr>
            <p:nvPr/>
          </p:nvSpPr>
          <p:spPr bwMode="auto">
            <a:xfrm>
              <a:off x="4541838" y="4030663"/>
              <a:ext cx="576262" cy="474662"/>
            </a:xfrm>
            <a:custGeom>
              <a:avLst/>
              <a:gdLst>
                <a:gd name="T0" fmla="*/ 140224 w 300"/>
                <a:gd name="T1" fmla="*/ 0 h 278"/>
                <a:gd name="T2" fmla="*/ 149828 w 300"/>
                <a:gd name="T3" fmla="*/ 0 h 278"/>
                <a:gd name="T4" fmla="*/ 174799 w 300"/>
                <a:gd name="T5" fmla="*/ 0 h 278"/>
                <a:gd name="T6" fmla="*/ 220900 w 300"/>
                <a:gd name="T7" fmla="*/ 0 h 278"/>
                <a:gd name="T8" fmla="*/ 243951 w 300"/>
                <a:gd name="T9" fmla="*/ 10245 h 278"/>
                <a:gd name="T10" fmla="*/ 303498 w 300"/>
                <a:gd name="T11" fmla="*/ 71712 h 278"/>
                <a:gd name="T12" fmla="*/ 351520 w 300"/>
                <a:gd name="T13" fmla="*/ 71712 h 278"/>
                <a:gd name="T14" fmla="*/ 384175 w 300"/>
                <a:gd name="T15" fmla="*/ 59760 h 278"/>
                <a:gd name="T16" fmla="*/ 409146 w 300"/>
                <a:gd name="T17" fmla="*/ 30734 h 278"/>
                <a:gd name="T18" fmla="*/ 443722 w 300"/>
                <a:gd name="T19" fmla="*/ 40978 h 278"/>
                <a:gd name="T20" fmla="*/ 468693 w 300"/>
                <a:gd name="T21" fmla="*/ 59760 h 278"/>
                <a:gd name="T22" fmla="*/ 526319 w 300"/>
                <a:gd name="T23" fmla="*/ 81956 h 278"/>
                <a:gd name="T24" fmla="*/ 551291 w 300"/>
                <a:gd name="T25" fmla="*/ 81956 h 278"/>
                <a:gd name="T26" fmla="*/ 551291 w 300"/>
                <a:gd name="T27" fmla="*/ 104152 h 278"/>
                <a:gd name="T28" fmla="*/ 560895 w 300"/>
                <a:gd name="T29" fmla="*/ 114397 h 278"/>
                <a:gd name="T30" fmla="*/ 574341 w 300"/>
                <a:gd name="T31" fmla="*/ 114397 h 278"/>
                <a:gd name="T32" fmla="*/ 574341 w 300"/>
                <a:gd name="T33" fmla="*/ 157082 h 278"/>
                <a:gd name="T34" fmla="*/ 560895 w 300"/>
                <a:gd name="T35" fmla="*/ 167327 h 278"/>
                <a:gd name="T36" fmla="*/ 535924 w 300"/>
                <a:gd name="T37" fmla="*/ 179279 h 278"/>
                <a:gd name="T38" fmla="*/ 512873 w 300"/>
                <a:gd name="T39" fmla="*/ 179279 h 278"/>
                <a:gd name="T40" fmla="*/ 489823 w 300"/>
                <a:gd name="T41" fmla="*/ 221964 h 278"/>
                <a:gd name="T42" fmla="*/ 457168 w 300"/>
                <a:gd name="T43" fmla="*/ 240746 h 278"/>
                <a:gd name="T44" fmla="*/ 395700 w 300"/>
                <a:gd name="T45" fmla="*/ 240746 h 278"/>
                <a:gd name="T46" fmla="*/ 374570 w 300"/>
                <a:gd name="T47" fmla="*/ 262942 h 278"/>
                <a:gd name="T48" fmla="*/ 384175 w 300"/>
                <a:gd name="T49" fmla="*/ 293676 h 278"/>
                <a:gd name="T50" fmla="*/ 395700 w 300"/>
                <a:gd name="T51" fmla="*/ 303920 h 278"/>
                <a:gd name="T52" fmla="*/ 409146 w 300"/>
                <a:gd name="T53" fmla="*/ 326117 h 278"/>
                <a:gd name="T54" fmla="*/ 422592 w 300"/>
                <a:gd name="T55" fmla="*/ 346606 h 278"/>
                <a:gd name="T56" fmla="*/ 422592 w 300"/>
                <a:gd name="T57" fmla="*/ 356850 h 278"/>
                <a:gd name="T58" fmla="*/ 432196 w 300"/>
                <a:gd name="T59" fmla="*/ 377339 h 278"/>
                <a:gd name="T60" fmla="*/ 443722 w 300"/>
                <a:gd name="T61" fmla="*/ 387584 h 278"/>
                <a:gd name="T62" fmla="*/ 443722 w 300"/>
                <a:gd name="T63" fmla="*/ 430269 h 278"/>
                <a:gd name="T64" fmla="*/ 384175 w 300"/>
                <a:gd name="T65" fmla="*/ 462710 h 278"/>
                <a:gd name="T66" fmla="*/ 351520 w 300"/>
                <a:gd name="T67" fmla="*/ 440514 h 278"/>
                <a:gd name="T68" fmla="*/ 326548 w 300"/>
                <a:gd name="T69" fmla="*/ 450758 h 278"/>
                <a:gd name="T70" fmla="*/ 291973 w 300"/>
                <a:gd name="T71" fmla="*/ 472955 h 278"/>
                <a:gd name="T72" fmla="*/ 257397 w 300"/>
                <a:gd name="T73" fmla="*/ 450758 h 278"/>
                <a:gd name="T74" fmla="*/ 186325 w 300"/>
                <a:gd name="T75" fmla="*/ 440514 h 278"/>
                <a:gd name="T76" fmla="*/ 163274 w 300"/>
                <a:gd name="T77" fmla="*/ 462710 h 278"/>
                <a:gd name="T78" fmla="*/ 149828 w 300"/>
                <a:gd name="T79" fmla="*/ 462710 h 278"/>
                <a:gd name="T80" fmla="*/ 140224 w 300"/>
                <a:gd name="T81" fmla="*/ 450758 h 278"/>
                <a:gd name="T82" fmla="*/ 101806 w 300"/>
                <a:gd name="T83" fmla="*/ 430269 h 278"/>
                <a:gd name="T84" fmla="*/ 80677 w 300"/>
                <a:gd name="T85" fmla="*/ 430269 h 278"/>
                <a:gd name="T86" fmla="*/ 67231 w 300"/>
                <a:gd name="T87" fmla="*/ 420025 h 278"/>
                <a:gd name="T88" fmla="*/ 34576 w 300"/>
                <a:gd name="T89" fmla="*/ 397828 h 278"/>
                <a:gd name="T90" fmla="*/ 0 w 300"/>
                <a:gd name="T91" fmla="*/ 377339 h 278"/>
                <a:gd name="T92" fmla="*/ 44180 w 300"/>
                <a:gd name="T93" fmla="*/ 326117 h 278"/>
                <a:gd name="T94" fmla="*/ 44180 w 300"/>
                <a:gd name="T95" fmla="*/ 293676 h 278"/>
                <a:gd name="T96" fmla="*/ 34576 w 300"/>
                <a:gd name="T97" fmla="*/ 281724 h 278"/>
                <a:gd name="T98" fmla="*/ 21130 w 300"/>
                <a:gd name="T99" fmla="*/ 281724 h 278"/>
                <a:gd name="T100" fmla="*/ 11525 w 300"/>
                <a:gd name="T101" fmla="*/ 262942 h 278"/>
                <a:gd name="T102" fmla="*/ 21130 w 300"/>
                <a:gd name="T103" fmla="*/ 228794 h 278"/>
                <a:gd name="T104" fmla="*/ 117173 w 300"/>
                <a:gd name="T105" fmla="*/ 136593 h 278"/>
                <a:gd name="T106" fmla="*/ 117173 w 300"/>
                <a:gd name="T107" fmla="*/ 104152 h 278"/>
                <a:gd name="T108" fmla="*/ 101806 w 300"/>
                <a:gd name="T109" fmla="*/ 71712 h 278"/>
                <a:gd name="T110" fmla="*/ 117173 w 300"/>
                <a:gd name="T111" fmla="*/ 40978 h 278"/>
                <a:gd name="T112" fmla="*/ 140224 w 300"/>
                <a:gd name="T113" fmla="*/ 22196 h 278"/>
                <a:gd name="T114" fmla="*/ 140224 w 300"/>
                <a:gd name="T115" fmla="*/ 0 h 2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0"/>
                <a:gd name="T175" fmla="*/ 0 h 278"/>
                <a:gd name="T176" fmla="*/ 300 w 300"/>
                <a:gd name="T177" fmla="*/ 278 h 2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0" h="278">
                  <a:moveTo>
                    <a:pt x="73" y="0"/>
                  </a:moveTo>
                  <a:lnTo>
                    <a:pt x="78" y="0"/>
                  </a:lnTo>
                  <a:lnTo>
                    <a:pt x="91" y="0"/>
                  </a:lnTo>
                  <a:lnTo>
                    <a:pt x="115" y="0"/>
                  </a:lnTo>
                  <a:lnTo>
                    <a:pt x="127" y="6"/>
                  </a:lnTo>
                  <a:lnTo>
                    <a:pt x="158" y="42"/>
                  </a:lnTo>
                  <a:lnTo>
                    <a:pt x="183" y="42"/>
                  </a:lnTo>
                  <a:lnTo>
                    <a:pt x="200" y="35"/>
                  </a:lnTo>
                  <a:lnTo>
                    <a:pt x="213" y="18"/>
                  </a:lnTo>
                  <a:lnTo>
                    <a:pt x="231" y="24"/>
                  </a:lnTo>
                  <a:lnTo>
                    <a:pt x="244" y="35"/>
                  </a:lnTo>
                  <a:lnTo>
                    <a:pt x="274" y="48"/>
                  </a:lnTo>
                  <a:lnTo>
                    <a:pt x="287" y="48"/>
                  </a:lnTo>
                  <a:lnTo>
                    <a:pt x="287" y="61"/>
                  </a:lnTo>
                  <a:lnTo>
                    <a:pt x="292" y="67"/>
                  </a:lnTo>
                  <a:lnTo>
                    <a:pt x="299" y="67"/>
                  </a:lnTo>
                  <a:lnTo>
                    <a:pt x="299" y="92"/>
                  </a:lnTo>
                  <a:lnTo>
                    <a:pt x="292" y="98"/>
                  </a:lnTo>
                  <a:lnTo>
                    <a:pt x="279" y="105"/>
                  </a:lnTo>
                  <a:lnTo>
                    <a:pt x="267" y="105"/>
                  </a:lnTo>
                  <a:lnTo>
                    <a:pt x="255" y="130"/>
                  </a:lnTo>
                  <a:lnTo>
                    <a:pt x="238" y="141"/>
                  </a:lnTo>
                  <a:lnTo>
                    <a:pt x="206" y="141"/>
                  </a:lnTo>
                  <a:lnTo>
                    <a:pt x="195" y="154"/>
                  </a:lnTo>
                  <a:lnTo>
                    <a:pt x="200" y="172"/>
                  </a:lnTo>
                  <a:lnTo>
                    <a:pt x="206" y="178"/>
                  </a:lnTo>
                  <a:lnTo>
                    <a:pt x="213" y="191"/>
                  </a:lnTo>
                  <a:lnTo>
                    <a:pt x="220" y="203"/>
                  </a:lnTo>
                  <a:lnTo>
                    <a:pt x="220" y="209"/>
                  </a:lnTo>
                  <a:lnTo>
                    <a:pt x="225" y="221"/>
                  </a:lnTo>
                  <a:lnTo>
                    <a:pt x="231" y="227"/>
                  </a:lnTo>
                  <a:lnTo>
                    <a:pt x="231" y="252"/>
                  </a:lnTo>
                  <a:lnTo>
                    <a:pt x="200" y="271"/>
                  </a:lnTo>
                  <a:lnTo>
                    <a:pt x="183" y="258"/>
                  </a:lnTo>
                  <a:lnTo>
                    <a:pt x="170" y="264"/>
                  </a:lnTo>
                  <a:lnTo>
                    <a:pt x="152" y="277"/>
                  </a:lnTo>
                  <a:lnTo>
                    <a:pt x="134" y="264"/>
                  </a:lnTo>
                  <a:lnTo>
                    <a:pt x="97" y="258"/>
                  </a:lnTo>
                  <a:lnTo>
                    <a:pt x="85" y="271"/>
                  </a:lnTo>
                  <a:lnTo>
                    <a:pt x="78" y="271"/>
                  </a:lnTo>
                  <a:lnTo>
                    <a:pt x="73" y="264"/>
                  </a:lnTo>
                  <a:lnTo>
                    <a:pt x="53" y="252"/>
                  </a:lnTo>
                  <a:lnTo>
                    <a:pt x="42" y="252"/>
                  </a:lnTo>
                  <a:lnTo>
                    <a:pt x="35" y="246"/>
                  </a:lnTo>
                  <a:lnTo>
                    <a:pt x="18" y="233"/>
                  </a:lnTo>
                  <a:lnTo>
                    <a:pt x="0" y="221"/>
                  </a:lnTo>
                  <a:lnTo>
                    <a:pt x="23" y="191"/>
                  </a:lnTo>
                  <a:lnTo>
                    <a:pt x="23" y="172"/>
                  </a:lnTo>
                  <a:lnTo>
                    <a:pt x="18" y="165"/>
                  </a:lnTo>
                  <a:lnTo>
                    <a:pt x="11" y="165"/>
                  </a:lnTo>
                  <a:lnTo>
                    <a:pt x="6" y="154"/>
                  </a:lnTo>
                  <a:lnTo>
                    <a:pt x="11" y="134"/>
                  </a:lnTo>
                  <a:lnTo>
                    <a:pt x="61" y="80"/>
                  </a:lnTo>
                  <a:lnTo>
                    <a:pt x="61" y="61"/>
                  </a:lnTo>
                  <a:lnTo>
                    <a:pt x="53" y="42"/>
                  </a:lnTo>
                  <a:lnTo>
                    <a:pt x="61" y="24"/>
                  </a:lnTo>
                  <a:lnTo>
                    <a:pt x="73" y="13"/>
                  </a:lnTo>
                  <a:lnTo>
                    <a:pt x="73" y="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6" name="Freeform 25"/>
            <p:cNvSpPr>
              <a:spLocks/>
            </p:cNvSpPr>
            <p:nvPr/>
          </p:nvSpPr>
          <p:spPr bwMode="auto">
            <a:xfrm>
              <a:off x="5095875" y="4176713"/>
              <a:ext cx="492125" cy="401637"/>
            </a:xfrm>
            <a:custGeom>
              <a:avLst/>
              <a:gdLst>
                <a:gd name="T0" fmla="*/ 237378 w 255"/>
                <a:gd name="T1" fmla="*/ 0 h 236"/>
                <a:gd name="T2" fmla="*/ 262467 w 255"/>
                <a:gd name="T3" fmla="*/ 8509 h 236"/>
                <a:gd name="T4" fmla="*/ 310714 w 255"/>
                <a:gd name="T5" fmla="*/ 0 h 236"/>
                <a:gd name="T6" fmla="*/ 368611 w 255"/>
                <a:gd name="T7" fmla="*/ 20422 h 236"/>
                <a:gd name="T8" fmla="*/ 380191 w 255"/>
                <a:gd name="T9" fmla="*/ 0 h 236"/>
                <a:gd name="T10" fmla="*/ 416859 w 255"/>
                <a:gd name="T11" fmla="*/ 42546 h 236"/>
                <a:gd name="T12" fmla="*/ 416859 w 255"/>
                <a:gd name="T13" fmla="*/ 83391 h 236"/>
                <a:gd name="T14" fmla="*/ 368611 w 255"/>
                <a:gd name="T15" fmla="*/ 136148 h 236"/>
                <a:gd name="T16" fmla="*/ 368611 w 255"/>
                <a:gd name="T17" fmla="*/ 175291 h 236"/>
                <a:gd name="T18" fmla="*/ 380191 w 255"/>
                <a:gd name="T19" fmla="*/ 187204 h 236"/>
                <a:gd name="T20" fmla="*/ 416859 w 255"/>
                <a:gd name="T21" fmla="*/ 166781 h 236"/>
                <a:gd name="T22" fmla="*/ 451597 w 255"/>
                <a:gd name="T23" fmla="*/ 136148 h 236"/>
                <a:gd name="T24" fmla="*/ 451597 w 255"/>
                <a:gd name="T25" fmla="*/ 125937 h 236"/>
                <a:gd name="T26" fmla="*/ 490195 w 255"/>
                <a:gd name="T27" fmla="*/ 136148 h 236"/>
                <a:gd name="T28" fmla="*/ 490195 w 255"/>
                <a:gd name="T29" fmla="*/ 156570 h 236"/>
                <a:gd name="T30" fmla="*/ 490195 w 255"/>
                <a:gd name="T31" fmla="*/ 175291 h 236"/>
                <a:gd name="T32" fmla="*/ 467036 w 255"/>
                <a:gd name="T33" fmla="*/ 199117 h 236"/>
                <a:gd name="T34" fmla="*/ 441948 w 255"/>
                <a:gd name="T35" fmla="*/ 219539 h 236"/>
                <a:gd name="T36" fmla="*/ 416859 w 255"/>
                <a:gd name="T37" fmla="*/ 241663 h 236"/>
                <a:gd name="T38" fmla="*/ 428438 w 255"/>
                <a:gd name="T39" fmla="*/ 260383 h 236"/>
                <a:gd name="T40" fmla="*/ 403350 w 255"/>
                <a:gd name="T41" fmla="*/ 345476 h 236"/>
                <a:gd name="T42" fmla="*/ 403350 w 255"/>
                <a:gd name="T43" fmla="*/ 367600 h 236"/>
                <a:gd name="T44" fmla="*/ 380191 w 255"/>
                <a:gd name="T45" fmla="*/ 388022 h 236"/>
                <a:gd name="T46" fmla="*/ 368611 w 255"/>
                <a:gd name="T47" fmla="*/ 399935 h 236"/>
                <a:gd name="T48" fmla="*/ 345452 w 255"/>
                <a:gd name="T49" fmla="*/ 399935 h 236"/>
                <a:gd name="T50" fmla="*/ 331943 w 255"/>
                <a:gd name="T51" fmla="*/ 388022 h 236"/>
                <a:gd name="T52" fmla="*/ 322294 w 255"/>
                <a:gd name="T53" fmla="*/ 388022 h 236"/>
                <a:gd name="T54" fmla="*/ 322294 w 255"/>
                <a:gd name="T55" fmla="*/ 367600 h 236"/>
                <a:gd name="T56" fmla="*/ 297205 w 255"/>
                <a:gd name="T57" fmla="*/ 335265 h 236"/>
                <a:gd name="T58" fmla="*/ 262467 w 255"/>
                <a:gd name="T59" fmla="*/ 335265 h 236"/>
                <a:gd name="T60" fmla="*/ 262467 w 255"/>
                <a:gd name="T61" fmla="*/ 345476 h 236"/>
                <a:gd name="T62" fmla="*/ 248957 w 255"/>
                <a:gd name="T63" fmla="*/ 355687 h 236"/>
                <a:gd name="T64" fmla="*/ 237378 w 255"/>
                <a:gd name="T65" fmla="*/ 355687 h 236"/>
                <a:gd name="T66" fmla="*/ 225799 w 255"/>
                <a:gd name="T67" fmla="*/ 345476 h 236"/>
                <a:gd name="T68" fmla="*/ 214219 w 255"/>
                <a:gd name="T69" fmla="*/ 335265 h 236"/>
                <a:gd name="T70" fmla="*/ 214219 w 255"/>
                <a:gd name="T71" fmla="*/ 291017 h 236"/>
                <a:gd name="T72" fmla="*/ 177551 w 255"/>
                <a:gd name="T73" fmla="*/ 291017 h 236"/>
                <a:gd name="T74" fmla="*/ 177551 w 255"/>
                <a:gd name="T75" fmla="*/ 302930 h 236"/>
                <a:gd name="T76" fmla="*/ 165972 w 255"/>
                <a:gd name="T77" fmla="*/ 335265 h 236"/>
                <a:gd name="T78" fmla="*/ 154392 w 255"/>
                <a:gd name="T79" fmla="*/ 335265 h 236"/>
                <a:gd name="T80" fmla="*/ 119654 w 255"/>
                <a:gd name="T81" fmla="*/ 335265 h 236"/>
                <a:gd name="T82" fmla="*/ 104215 w 255"/>
                <a:gd name="T83" fmla="*/ 284209 h 236"/>
                <a:gd name="T84" fmla="*/ 82986 w 255"/>
                <a:gd name="T85" fmla="*/ 284209 h 236"/>
                <a:gd name="T86" fmla="*/ 55967 w 255"/>
                <a:gd name="T87" fmla="*/ 260383 h 236"/>
                <a:gd name="T88" fmla="*/ 21229 w 255"/>
                <a:gd name="T89" fmla="*/ 250172 h 236"/>
                <a:gd name="T90" fmla="*/ 0 w 255"/>
                <a:gd name="T91" fmla="*/ 229750 h 236"/>
                <a:gd name="T92" fmla="*/ 69476 w 255"/>
                <a:gd name="T93" fmla="*/ 166781 h 236"/>
                <a:gd name="T94" fmla="*/ 92635 w 255"/>
                <a:gd name="T95" fmla="*/ 114024 h 236"/>
                <a:gd name="T96" fmla="*/ 104215 w 255"/>
                <a:gd name="T97" fmla="*/ 91900 h 236"/>
                <a:gd name="T98" fmla="*/ 104215 w 255"/>
                <a:gd name="T99" fmla="*/ 71478 h 236"/>
                <a:gd name="T100" fmla="*/ 131233 w 255"/>
                <a:gd name="T101" fmla="*/ 51056 h 236"/>
                <a:gd name="T102" fmla="*/ 165972 w 255"/>
                <a:gd name="T103" fmla="*/ 42546 h 236"/>
                <a:gd name="T104" fmla="*/ 200710 w 255"/>
                <a:gd name="T105" fmla="*/ 30633 h 236"/>
                <a:gd name="T106" fmla="*/ 237378 w 255"/>
                <a:gd name="T107" fmla="*/ 0 h 2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236"/>
                <a:gd name="T164" fmla="*/ 255 w 255"/>
                <a:gd name="T165" fmla="*/ 236 h 2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236">
                  <a:moveTo>
                    <a:pt x="123" y="0"/>
                  </a:moveTo>
                  <a:lnTo>
                    <a:pt x="136" y="5"/>
                  </a:lnTo>
                  <a:lnTo>
                    <a:pt x="161" y="0"/>
                  </a:lnTo>
                  <a:lnTo>
                    <a:pt x="191" y="12"/>
                  </a:lnTo>
                  <a:lnTo>
                    <a:pt x="197" y="0"/>
                  </a:lnTo>
                  <a:lnTo>
                    <a:pt x="216" y="25"/>
                  </a:lnTo>
                  <a:lnTo>
                    <a:pt x="216" y="49"/>
                  </a:lnTo>
                  <a:lnTo>
                    <a:pt x="191" y="80"/>
                  </a:lnTo>
                  <a:lnTo>
                    <a:pt x="191" y="103"/>
                  </a:lnTo>
                  <a:lnTo>
                    <a:pt x="197" y="110"/>
                  </a:lnTo>
                  <a:lnTo>
                    <a:pt x="216" y="98"/>
                  </a:lnTo>
                  <a:lnTo>
                    <a:pt x="234" y="80"/>
                  </a:lnTo>
                  <a:lnTo>
                    <a:pt x="234" y="74"/>
                  </a:lnTo>
                  <a:lnTo>
                    <a:pt x="254" y="80"/>
                  </a:lnTo>
                  <a:lnTo>
                    <a:pt x="254" y="92"/>
                  </a:lnTo>
                  <a:lnTo>
                    <a:pt x="254" y="103"/>
                  </a:lnTo>
                  <a:lnTo>
                    <a:pt x="242" y="117"/>
                  </a:lnTo>
                  <a:lnTo>
                    <a:pt x="229" y="129"/>
                  </a:lnTo>
                  <a:lnTo>
                    <a:pt x="216" y="142"/>
                  </a:lnTo>
                  <a:lnTo>
                    <a:pt x="222" y="153"/>
                  </a:lnTo>
                  <a:lnTo>
                    <a:pt x="209" y="203"/>
                  </a:lnTo>
                  <a:lnTo>
                    <a:pt x="209" y="216"/>
                  </a:lnTo>
                  <a:lnTo>
                    <a:pt x="197" y="228"/>
                  </a:lnTo>
                  <a:lnTo>
                    <a:pt x="191" y="235"/>
                  </a:lnTo>
                  <a:lnTo>
                    <a:pt x="179" y="235"/>
                  </a:lnTo>
                  <a:lnTo>
                    <a:pt x="172" y="228"/>
                  </a:lnTo>
                  <a:lnTo>
                    <a:pt x="167" y="228"/>
                  </a:lnTo>
                  <a:lnTo>
                    <a:pt x="167" y="216"/>
                  </a:lnTo>
                  <a:lnTo>
                    <a:pt x="154" y="197"/>
                  </a:lnTo>
                  <a:lnTo>
                    <a:pt x="136" y="197"/>
                  </a:lnTo>
                  <a:lnTo>
                    <a:pt x="136" y="203"/>
                  </a:lnTo>
                  <a:lnTo>
                    <a:pt x="129" y="209"/>
                  </a:lnTo>
                  <a:lnTo>
                    <a:pt x="123" y="209"/>
                  </a:lnTo>
                  <a:lnTo>
                    <a:pt x="117" y="203"/>
                  </a:lnTo>
                  <a:lnTo>
                    <a:pt x="111" y="197"/>
                  </a:lnTo>
                  <a:lnTo>
                    <a:pt x="111" y="171"/>
                  </a:lnTo>
                  <a:lnTo>
                    <a:pt x="92" y="171"/>
                  </a:lnTo>
                  <a:lnTo>
                    <a:pt x="92" y="178"/>
                  </a:lnTo>
                  <a:lnTo>
                    <a:pt x="86" y="197"/>
                  </a:lnTo>
                  <a:lnTo>
                    <a:pt x="80" y="197"/>
                  </a:lnTo>
                  <a:lnTo>
                    <a:pt x="62" y="197"/>
                  </a:lnTo>
                  <a:lnTo>
                    <a:pt x="54" y="167"/>
                  </a:lnTo>
                  <a:lnTo>
                    <a:pt x="43" y="167"/>
                  </a:lnTo>
                  <a:lnTo>
                    <a:pt x="29" y="153"/>
                  </a:lnTo>
                  <a:lnTo>
                    <a:pt x="11" y="147"/>
                  </a:lnTo>
                  <a:lnTo>
                    <a:pt x="0" y="135"/>
                  </a:lnTo>
                  <a:lnTo>
                    <a:pt x="36" y="98"/>
                  </a:lnTo>
                  <a:lnTo>
                    <a:pt x="48" y="67"/>
                  </a:lnTo>
                  <a:lnTo>
                    <a:pt x="54" y="54"/>
                  </a:lnTo>
                  <a:lnTo>
                    <a:pt x="54" y="42"/>
                  </a:lnTo>
                  <a:lnTo>
                    <a:pt x="68" y="30"/>
                  </a:lnTo>
                  <a:lnTo>
                    <a:pt x="86" y="25"/>
                  </a:lnTo>
                  <a:lnTo>
                    <a:pt x="104" y="18"/>
                  </a:lnTo>
                  <a:lnTo>
                    <a:pt x="123" y="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7" name="Freeform 26"/>
            <p:cNvSpPr>
              <a:spLocks/>
            </p:cNvSpPr>
            <p:nvPr/>
          </p:nvSpPr>
          <p:spPr bwMode="auto">
            <a:xfrm>
              <a:off x="5191125" y="4705350"/>
              <a:ext cx="200025" cy="192088"/>
            </a:xfrm>
            <a:custGeom>
              <a:avLst/>
              <a:gdLst>
                <a:gd name="T0" fmla="*/ 54376 w 103"/>
                <a:gd name="T1" fmla="*/ 10199 h 113"/>
                <a:gd name="T2" fmla="*/ 126229 w 103"/>
                <a:gd name="T3" fmla="*/ 0 h 113"/>
                <a:gd name="T4" fmla="*/ 147591 w 103"/>
                <a:gd name="T5" fmla="*/ 10199 h 113"/>
                <a:gd name="T6" fmla="*/ 163127 w 103"/>
                <a:gd name="T7" fmla="*/ 40797 h 113"/>
                <a:gd name="T8" fmla="*/ 186431 w 103"/>
                <a:gd name="T9" fmla="*/ 52697 h 113"/>
                <a:gd name="T10" fmla="*/ 186431 w 103"/>
                <a:gd name="T11" fmla="*/ 83295 h 113"/>
                <a:gd name="T12" fmla="*/ 198083 w 103"/>
                <a:gd name="T13" fmla="*/ 83295 h 113"/>
                <a:gd name="T14" fmla="*/ 198083 w 103"/>
                <a:gd name="T15" fmla="*/ 95194 h 113"/>
                <a:gd name="T16" fmla="*/ 198083 w 103"/>
                <a:gd name="T17" fmla="*/ 113893 h 113"/>
                <a:gd name="T18" fmla="*/ 186431 w 103"/>
                <a:gd name="T19" fmla="*/ 125792 h 113"/>
                <a:gd name="T20" fmla="*/ 186431 w 103"/>
                <a:gd name="T21" fmla="*/ 158090 h 113"/>
                <a:gd name="T22" fmla="*/ 174779 w 103"/>
                <a:gd name="T23" fmla="*/ 158090 h 113"/>
                <a:gd name="T24" fmla="*/ 174779 w 103"/>
                <a:gd name="T25" fmla="*/ 166590 h 113"/>
                <a:gd name="T26" fmla="*/ 163127 w 103"/>
                <a:gd name="T27" fmla="*/ 166590 h 113"/>
                <a:gd name="T28" fmla="*/ 147591 w 103"/>
                <a:gd name="T29" fmla="*/ 178489 h 113"/>
                <a:gd name="T30" fmla="*/ 114577 w 103"/>
                <a:gd name="T31" fmla="*/ 190388 h 113"/>
                <a:gd name="T32" fmla="*/ 100983 w 103"/>
                <a:gd name="T33" fmla="*/ 178489 h 113"/>
                <a:gd name="T34" fmla="*/ 79622 w 103"/>
                <a:gd name="T35" fmla="*/ 158090 h 113"/>
                <a:gd name="T36" fmla="*/ 33014 w 103"/>
                <a:gd name="T37" fmla="*/ 158090 h 113"/>
                <a:gd name="T38" fmla="*/ 21362 w 103"/>
                <a:gd name="T39" fmla="*/ 147891 h 113"/>
                <a:gd name="T40" fmla="*/ 21362 w 103"/>
                <a:gd name="T41" fmla="*/ 135992 h 113"/>
                <a:gd name="T42" fmla="*/ 0 w 103"/>
                <a:gd name="T43" fmla="*/ 103694 h 113"/>
                <a:gd name="T44" fmla="*/ 0 w 103"/>
                <a:gd name="T45" fmla="*/ 83295 h 113"/>
                <a:gd name="T46" fmla="*/ 54376 w 103"/>
                <a:gd name="T47" fmla="*/ 10199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
                <a:gd name="T73" fmla="*/ 0 h 113"/>
                <a:gd name="T74" fmla="*/ 103 w 103"/>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 h="113">
                  <a:moveTo>
                    <a:pt x="28" y="6"/>
                  </a:moveTo>
                  <a:lnTo>
                    <a:pt x="65" y="0"/>
                  </a:lnTo>
                  <a:lnTo>
                    <a:pt x="76" y="6"/>
                  </a:lnTo>
                  <a:lnTo>
                    <a:pt x="84" y="24"/>
                  </a:lnTo>
                  <a:lnTo>
                    <a:pt x="96" y="31"/>
                  </a:lnTo>
                  <a:lnTo>
                    <a:pt x="96" y="49"/>
                  </a:lnTo>
                  <a:lnTo>
                    <a:pt x="102" y="49"/>
                  </a:lnTo>
                  <a:lnTo>
                    <a:pt x="102" y="56"/>
                  </a:lnTo>
                  <a:lnTo>
                    <a:pt x="102" y="67"/>
                  </a:lnTo>
                  <a:lnTo>
                    <a:pt x="96" y="74"/>
                  </a:lnTo>
                  <a:lnTo>
                    <a:pt x="96" y="93"/>
                  </a:lnTo>
                  <a:lnTo>
                    <a:pt x="90" y="93"/>
                  </a:lnTo>
                  <a:lnTo>
                    <a:pt x="90" y="98"/>
                  </a:lnTo>
                  <a:lnTo>
                    <a:pt x="84" y="98"/>
                  </a:lnTo>
                  <a:lnTo>
                    <a:pt x="76" y="105"/>
                  </a:lnTo>
                  <a:lnTo>
                    <a:pt x="59" y="112"/>
                  </a:lnTo>
                  <a:lnTo>
                    <a:pt x="52" y="105"/>
                  </a:lnTo>
                  <a:lnTo>
                    <a:pt x="41" y="93"/>
                  </a:lnTo>
                  <a:lnTo>
                    <a:pt x="17" y="93"/>
                  </a:lnTo>
                  <a:lnTo>
                    <a:pt x="11" y="87"/>
                  </a:lnTo>
                  <a:lnTo>
                    <a:pt x="11" y="80"/>
                  </a:lnTo>
                  <a:lnTo>
                    <a:pt x="0" y="61"/>
                  </a:lnTo>
                  <a:lnTo>
                    <a:pt x="0" y="49"/>
                  </a:lnTo>
                  <a:lnTo>
                    <a:pt x="28" y="6"/>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28" name="Freeform 27"/>
            <p:cNvSpPr>
              <a:spLocks/>
            </p:cNvSpPr>
            <p:nvPr/>
          </p:nvSpPr>
          <p:spPr bwMode="auto">
            <a:xfrm>
              <a:off x="5229225" y="4595813"/>
              <a:ext cx="95250" cy="109537"/>
            </a:xfrm>
            <a:custGeom>
              <a:avLst/>
              <a:gdLst>
                <a:gd name="T0" fmla="*/ 45793 w 52"/>
                <a:gd name="T1" fmla="*/ 0 h 65"/>
                <a:gd name="T2" fmla="*/ 67774 w 52"/>
                <a:gd name="T3" fmla="*/ 10111 h 65"/>
                <a:gd name="T4" fmla="*/ 80596 w 52"/>
                <a:gd name="T5" fmla="*/ 26963 h 65"/>
                <a:gd name="T6" fmla="*/ 93418 w 52"/>
                <a:gd name="T7" fmla="*/ 107852 h 65"/>
                <a:gd name="T8" fmla="*/ 21981 w 52"/>
                <a:gd name="T9" fmla="*/ 107852 h 65"/>
                <a:gd name="T10" fmla="*/ 0 w 52"/>
                <a:gd name="T11" fmla="*/ 67407 h 65"/>
                <a:gd name="T12" fmla="*/ 10990 w 52"/>
                <a:gd name="T13" fmla="*/ 57296 h 65"/>
                <a:gd name="T14" fmla="*/ 32971 w 52"/>
                <a:gd name="T15" fmla="*/ 48870 h 65"/>
                <a:gd name="T16" fmla="*/ 45793 w 5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65"/>
                <a:gd name="T29" fmla="*/ 52 w 5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65">
                  <a:moveTo>
                    <a:pt x="25" y="0"/>
                  </a:moveTo>
                  <a:lnTo>
                    <a:pt x="37" y="6"/>
                  </a:lnTo>
                  <a:lnTo>
                    <a:pt x="44" y="16"/>
                  </a:lnTo>
                  <a:lnTo>
                    <a:pt x="51" y="64"/>
                  </a:lnTo>
                  <a:lnTo>
                    <a:pt x="12" y="64"/>
                  </a:lnTo>
                  <a:lnTo>
                    <a:pt x="0" y="40"/>
                  </a:lnTo>
                  <a:lnTo>
                    <a:pt x="6" y="34"/>
                  </a:lnTo>
                  <a:lnTo>
                    <a:pt x="18" y="29"/>
                  </a:lnTo>
                  <a:lnTo>
                    <a:pt x="25" y="0"/>
                  </a:lnTo>
                </a:path>
              </a:pathLst>
            </a:custGeom>
            <a:solidFill>
              <a:srgbClr val="FF0000"/>
            </a:solidFill>
            <a:ln w="12700" cap="rnd">
              <a:solidFill>
                <a:schemeClr val="tx1"/>
              </a:solidFill>
              <a:round/>
              <a:headEnd type="none" w="sm" len="sm"/>
              <a:tailEnd type="none" w="sm" len="sm"/>
            </a:ln>
          </p:spPr>
          <p:txBody>
            <a:bodyPr/>
            <a:lstStyle/>
            <a:p>
              <a:pPr>
                <a:defRPr/>
              </a:pPr>
              <a:endParaRPr lang="es-MX">
                <a:cs typeface="+mn-cs"/>
              </a:endParaRPr>
            </a:p>
          </p:txBody>
        </p:sp>
        <p:sp>
          <p:nvSpPr>
            <p:cNvPr id="29" name="Freeform 28"/>
            <p:cNvSpPr>
              <a:spLocks/>
            </p:cNvSpPr>
            <p:nvPr/>
          </p:nvSpPr>
          <p:spPr bwMode="auto">
            <a:xfrm>
              <a:off x="5391150" y="4530725"/>
              <a:ext cx="265113" cy="168275"/>
            </a:xfrm>
            <a:custGeom>
              <a:avLst/>
              <a:gdLst>
                <a:gd name="T0" fmla="*/ 23392 w 136"/>
                <a:gd name="T1" fmla="*/ 21034 h 96"/>
                <a:gd name="T2" fmla="*/ 35088 w 136"/>
                <a:gd name="T3" fmla="*/ 21034 h 96"/>
                <a:gd name="T4" fmla="*/ 44835 w 136"/>
                <a:gd name="T5" fmla="*/ 33304 h 96"/>
                <a:gd name="T6" fmla="*/ 70177 w 136"/>
                <a:gd name="T7" fmla="*/ 33304 h 96"/>
                <a:gd name="T8" fmla="*/ 81873 w 136"/>
                <a:gd name="T9" fmla="*/ 21034 h 96"/>
                <a:gd name="T10" fmla="*/ 107215 w 136"/>
                <a:gd name="T11" fmla="*/ 0 h 96"/>
                <a:gd name="T12" fmla="*/ 142303 w 136"/>
                <a:gd name="T13" fmla="*/ 8764 h 96"/>
                <a:gd name="T14" fmla="*/ 153999 w 136"/>
                <a:gd name="T15" fmla="*/ 21034 h 96"/>
                <a:gd name="T16" fmla="*/ 167645 w 136"/>
                <a:gd name="T17" fmla="*/ 33304 h 96"/>
                <a:gd name="T18" fmla="*/ 200784 w 136"/>
                <a:gd name="T19" fmla="*/ 64856 h 96"/>
                <a:gd name="T20" fmla="*/ 224176 w 136"/>
                <a:gd name="T21" fmla="*/ 64856 h 96"/>
                <a:gd name="T22" fmla="*/ 263164 w 136"/>
                <a:gd name="T23" fmla="*/ 98160 h 96"/>
                <a:gd name="T24" fmla="*/ 263164 w 136"/>
                <a:gd name="T25" fmla="*/ 108678 h 96"/>
                <a:gd name="T26" fmla="*/ 224176 w 136"/>
                <a:gd name="T27" fmla="*/ 120948 h 96"/>
                <a:gd name="T28" fmla="*/ 214430 w 136"/>
                <a:gd name="T29" fmla="*/ 141982 h 96"/>
                <a:gd name="T30" fmla="*/ 200784 w 136"/>
                <a:gd name="T31" fmla="*/ 141982 h 96"/>
                <a:gd name="T32" fmla="*/ 153999 w 136"/>
                <a:gd name="T33" fmla="*/ 154252 h 96"/>
                <a:gd name="T34" fmla="*/ 142303 w 136"/>
                <a:gd name="T35" fmla="*/ 166522 h 96"/>
                <a:gd name="T36" fmla="*/ 130607 w 136"/>
                <a:gd name="T37" fmla="*/ 166522 h 96"/>
                <a:gd name="T38" fmla="*/ 118911 w 136"/>
                <a:gd name="T39" fmla="*/ 154252 h 96"/>
                <a:gd name="T40" fmla="*/ 91620 w 136"/>
                <a:gd name="T41" fmla="*/ 141982 h 96"/>
                <a:gd name="T42" fmla="*/ 91620 w 136"/>
                <a:gd name="T43" fmla="*/ 131465 h 96"/>
                <a:gd name="T44" fmla="*/ 91620 w 136"/>
                <a:gd name="T45" fmla="*/ 120948 h 96"/>
                <a:gd name="T46" fmla="*/ 81873 w 136"/>
                <a:gd name="T47" fmla="*/ 98160 h 96"/>
                <a:gd name="T48" fmla="*/ 58481 w 136"/>
                <a:gd name="T49" fmla="*/ 85890 h 96"/>
                <a:gd name="T50" fmla="*/ 35088 w 136"/>
                <a:gd name="T51" fmla="*/ 85890 h 96"/>
                <a:gd name="T52" fmla="*/ 0 w 136"/>
                <a:gd name="T53" fmla="*/ 85890 h 96"/>
                <a:gd name="T54" fmla="*/ 11696 w 136"/>
                <a:gd name="T55" fmla="*/ 40316 h 96"/>
                <a:gd name="T56" fmla="*/ 23392 w 136"/>
                <a:gd name="T57" fmla="*/ 21034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6"/>
                <a:gd name="T88" fmla="*/ 0 h 96"/>
                <a:gd name="T89" fmla="*/ 136 w 13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6" h="96">
                  <a:moveTo>
                    <a:pt x="12" y="12"/>
                  </a:moveTo>
                  <a:lnTo>
                    <a:pt x="18" y="12"/>
                  </a:lnTo>
                  <a:lnTo>
                    <a:pt x="23" y="19"/>
                  </a:lnTo>
                  <a:lnTo>
                    <a:pt x="36" y="19"/>
                  </a:lnTo>
                  <a:lnTo>
                    <a:pt x="42" y="12"/>
                  </a:lnTo>
                  <a:lnTo>
                    <a:pt x="55" y="0"/>
                  </a:lnTo>
                  <a:lnTo>
                    <a:pt x="73" y="5"/>
                  </a:lnTo>
                  <a:lnTo>
                    <a:pt x="79" y="12"/>
                  </a:lnTo>
                  <a:lnTo>
                    <a:pt x="86" y="19"/>
                  </a:lnTo>
                  <a:lnTo>
                    <a:pt x="103" y="37"/>
                  </a:lnTo>
                  <a:lnTo>
                    <a:pt x="115" y="37"/>
                  </a:lnTo>
                  <a:lnTo>
                    <a:pt x="135" y="56"/>
                  </a:lnTo>
                  <a:lnTo>
                    <a:pt x="135" y="62"/>
                  </a:lnTo>
                  <a:lnTo>
                    <a:pt x="115" y="69"/>
                  </a:lnTo>
                  <a:lnTo>
                    <a:pt x="110" y="81"/>
                  </a:lnTo>
                  <a:lnTo>
                    <a:pt x="103" y="81"/>
                  </a:lnTo>
                  <a:lnTo>
                    <a:pt x="79" y="88"/>
                  </a:lnTo>
                  <a:lnTo>
                    <a:pt x="73" y="95"/>
                  </a:lnTo>
                  <a:lnTo>
                    <a:pt x="67" y="95"/>
                  </a:lnTo>
                  <a:lnTo>
                    <a:pt x="61" y="88"/>
                  </a:lnTo>
                  <a:lnTo>
                    <a:pt x="47" y="81"/>
                  </a:lnTo>
                  <a:lnTo>
                    <a:pt x="47" y="75"/>
                  </a:lnTo>
                  <a:lnTo>
                    <a:pt x="47" y="69"/>
                  </a:lnTo>
                  <a:lnTo>
                    <a:pt x="42" y="56"/>
                  </a:lnTo>
                  <a:lnTo>
                    <a:pt x="30" y="49"/>
                  </a:lnTo>
                  <a:lnTo>
                    <a:pt x="18" y="49"/>
                  </a:lnTo>
                  <a:lnTo>
                    <a:pt x="0" y="49"/>
                  </a:lnTo>
                  <a:lnTo>
                    <a:pt x="6" y="23"/>
                  </a:lnTo>
                  <a:lnTo>
                    <a:pt x="12" y="12"/>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30" name="Freeform 29"/>
            <p:cNvSpPr>
              <a:spLocks/>
            </p:cNvSpPr>
            <p:nvPr/>
          </p:nvSpPr>
          <p:spPr bwMode="auto">
            <a:xfrm>
              <a:off x="2984500" y="3208338"/>
              <a:ext cx="38100" cy="26987"/>
            </a:xfrm>
            <a:custGeom>
              <a:avLst/>
              <a:gdLst>
                <a:gd name="T0" fmla="*/ 36513 w 24"/>
                <a:gd name="T1" fmla="*/ 25567 h 19"/>
                <a:gd name="T2" fmla="*/ 0 w 24"/>
                <a:gd name="T3" fmla="*/ 0 h 19"/>
                <a:gd name="T4" fmla="*/ 36513 w 24"/>
                <a:gd name="T5" fmla="*/ 25567 h 19"/>
                <a:gd name="T6" fmla="*/ 0 60000 65536"/>
                <a:gd name="T7" fmla="*/ 0 60000 65536"/>
                <a:gd name="T8" fmla="*/ 0 60000 65536"/>
                <a:gd name="T9" fmla="*/ 0 w 24"/>
                <a:gd name="T10" fmla="*/ 0 h 19"/>
                <a:gd name="T11" fmla="*/ 24 w 24"/>
                <a:gd name="T12" fmla="*/ 19 h 19"/>
              </a:gdLst>
              <a:ahLst/>
              <a:cxnLst>
                <a:cxn ang="T6">
                  <a:pos x="T0" y="T1"/>
                </a:cxn>
                <a:cxn ang="T7">
                  <a:pos x="T2" y="T3"/>
                </a:cxn>
                <a:cxn ang="T8">
                  <a:pos x="T4" y="T5"/>
                </a:cxn>
              </a:cxnLst>
              <a:rect l="T9" t="T10" r="T11" b="T12"/>
              <a:pathLst>
                <a:path w="24" h="19">
                  <a:moveTo>
                    <a:pt x="23" y="18"/>
                  </a:moveTo>
                  <a:lnTo>
                    <a:pt x="0" y="0"/>
                  </a:lnTo>
                  <a:lnTo>
                    <a:pt x="23" y="18"/>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31" name="Freeform 30"/>
            <p:cNvSpPr>
              <a:spLocks/>
            </p:cNvSpPr>
            <p:nvPr/>
          </p:nvSpPr>
          <p:spPr bwMode="auto">
            <a:xfrm>
              <a:off x="1495161" y="2194039"/>
              <a:ext cx="61913" cy="77787"/>
            </a:xfrm>
            <a:custGeom>
              <a:avLst/>
              <a:gdLst>
                <a:gd name="T0" fmla="*/ 7739 w 40"/>
                <a:gd name="T1" fmla="*/ 47537 h 54"/>
                <a:gd name="T2" fmla="*/ 18574 w 40"/>
                <a:gd name="T3" fmla="*/ 37453 h 54"/>
                <a:gd name="T4" fmla="*/ 29408 w 40"/>
                <a:gd name="T5" fmla="*/ 0 h 54"/>
                <a:gd name="T6" fmla="*/ 38695 w 40"/>
                <a:gd name="T7" fmla="*/ 0 h 54"/>
                <a:gd name="T8" fmla="*/ 60364 w 40"/>
                <a:gd name="T9" fmla="*/ 8643 h 54"/>
                <a:gd name="T10" fmla="*/ 49530 w 40"/>
                <a:gd name="T11" fmla="*/ 66263 h 54"/>
                <a:gd name="T12" fmla="*/ 38695 w 40"/>
                <a:gd name="T13" fmla="*/ 76347 h 54"/>
                <a:gd name="T14" fmla="*/ 29408 w 40"/>
                <a:gd name="T15" fmla="*/ 76347 h 54"/>
                <a:gd name="T16" fmla="*/ 0 w 40"/>
                <a:gd name="T17" fmla="*/ 47537 h 54"/>
                <a:gd name="T18" fmla="*/ 7739 w 40"/>
                <a:gd name="T19" fmla="*/ 4753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4"/>
                <a:gd name="T32" fmla="*/ 40 w 40"/>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4">
                  <a:moveTo>
                    <a:pt x="5" y="33"/>
                  </a:moveTo>
                  <a:lnTo>
                    <a:pt x="12" y="26"/>
                  </a:lnTo>
                  <a:lnTo>
                    <a:pt x="19" y="0"/>
                  </a:lnTo>
                  <a:lnTo>
                    <a:pt x="25" y="0"/>
                  </a:lnTo>
                  <a:lnTo>
                    <a:pt x="39" y="6"/>
                  </a:lnTo>
                  <a:lnTo>
                    <a:pt x="32" y="46"/>
                  </a:lnTo>
                  <a:lnTo>
                    <a:pt x="25" y="53"/>
                  </a:lnTo>
                  <a:lnTo>
                    <a:pt x="19" y="53"/>
                  </a:lnTo>
                  <a:lnTo>
                    <a:pt x="0" y="33"/>
                  </a:lnTo>
                  <a:lnTo>
                    <a:pt x="5" y="33"/>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32" name="Freeform 31"/>
            <p:cNvSpPr>
              <a:spLocks/>
            </p:cNvSpPr>
            <p:nvPr/>
          </p:nvSpPr>
          <p:spPr bwMode="auto">
            <a:xfrm>
              <a:off x="1911350" y="2024063"/>
              <a:ext cx="92075" cy="125412"/>
            </a:xfrm>
            <a:custGeom>
              <a:avLst/>
              <a:gdLst>
                <a:gd name="T0" fmla="*/ 0 w 57"/>
                <a:gd name="T1" fmla="*/ 7046 h 89"/>
                <a:gd name="T2" fmla="*/ 9692 w 57"/>
                <a:gd name="T3" fmla="*/ 0 h 89"/>
                <a:gd name="T4" fmla="*/ 19384 w 57"/>
                <a:gd name="T5" fmla="*/ 0 h 89"/>
                <a:gd name="T6" fmla="*/ 48461 w 57"/>
                <a:gd name="T7" fmla="*/ 35228 h 89"/>
                <a:gd name="T8" fmla="*/ 48461 w 57"/>
                <a:gd name="T9" fmla="*/ 50728 h 89"/>
                <a:gd name="T10" fmla="*/ 80768 w 57"/>
                <a:gd name="T11" fmla="*/ 77502 h 89"/>
                <a:gd name="T12" fmla="*/ 90460 w 57"/>
                <a:gd name="T13" fmla="*/ 104275 h 89"/>
                <a:gd name="T14" fmla="*/ 80768 w 57"/>
                <a:gd name="T15" fmla="*/ 124003 h 89"/>
                <a:gd name="T16" fmla="*/ 69460 w 57"/>
                <a:gd name="T17" fmla="*/ 124003 h 89"/>
                <a:gd name="T18" fmla="*/ 38768 w 57"/>
                <a:gd name="T19" fmla="*/ 97230 h 89"/>
                <a:gd name="T20" fmla="*/ 29076 w 57"/>
                <a:gd name="T21" fmla="*/ 69047 h 89"/>
                <a:gd name="T22" fmla="*/ 0 w 57"/>
                <a:gd name="T23" fmla="*/ 42274 h 89"/>
                <a:gd name="T24" fmla="*/ 0 w 57"/>
                <a:gd name="T25" fmla="*/ 35228 h 89"/>
                <a:gd name="T26" fmla="*/ 0 w 57"/>
                <a:gd name="T27" fmla="*/ 16909 h 89"/>
                <a:gd name="T28" fmla="*/ 0 w 57"/>
                <a:gd name="T29" fmla="*/ 704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89"/>
                <a:gd name="T47" fmla="*/ 57 w 57"/>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89">
                  <a:moveTo>
                    <a:pt x="0" y="5"/>
                  </a:moveTo>
                  <a:lnTo>
                    <a:pt x="6" y="0"/>
                  </a:lnTo>
                  <a:lnTo>
                    <a:pt x="12" y="0"/>
                  </a:lnTo>
                  <a:lnTo>
                    <a:pt x="30" y="25"/>
                  </a:lnTo>
                  <a:lnTo>
                    <a:pt x="30" y="36"/>
                  </a:lnTo>
                  <a:lnTo>
                    <a:pt x="50" y="55"/>
                  </a:lnTo>
                  <a:lnTo>
                    <a:pt x="56" y="74"/>
                  </a:lnTo>
                  <a:lnTo>
                    <a:pt x="50" y="88"/>
                  </a:lnTo>
                  <a:lnTo>
                    <a:pt x="43" y="88"/>
                  </a:lnTo>
                  <a:lnTo>
                    <a:pt x="24" y="69"/>
                  </a:lnTo>
                  <a:lnTo>
                    <a:pt x="18" y="49"/>
                  </a:lnTo>
                  <a:lnTo>
                    <a:pt x="0" y="30"/>
                  </a:lnTo>
                  <a:lnTo>
                    <a:pt x="0" y="25"/>
                  </a:lnTo>
                  <a:lnTo>
                    <a:pt x="0" y="12"/>
                  </a:lnTo>
                  <a:lnTo>
                    <a:pt x="0" y="5"/>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33" name="Freeform 32"/>
            <p:cNvSpPr>
              <a:spLocks/>
            </p:cNvSpPr>
            <p:nvPr/>
          </p:nvSpPr>
          <p:spPr bwMode="auto">
            <a:xfrm>
              <a:off x="2108200" y="2124075"/>
              <a:ext cx="55563" cy="100013"/>
            </a:xfrm>
            <a:custGeom>
              <a:avLst/>
              <a:gdLst>
                <a:gd name="T0" fmla="*/ 8171 w 34"/>
                <a:gd name="T1" fmla="*/ 0 h 72"/>
                <a:gd name="T2" fmla="*/ 19610 w 34"/>
                <a:gd name="T3" fmla="*/ 0 h 72"/>
                <a:gd name="T4" fmla="*/ 32684 w 34"/>
                <a:gd name="T5" fmla="*/ 0 h 72"/>
                <a:gd name="T6" fmla="*/ 53929 w 34"/>
                <a:gd name="T7" fmla="*/ 34727 h 72"/>
                <a:gd name="T8" fmla="*/ 53929 w 34"/>
                <a:gd name="T9" fmla="*/ 88900 h 72"/>
                <a:gd name="T10" fmla="*/ 44124 w 34"/>
                <a:gd name="T11" fmla="*/ 98624 h 72"/>
                <a:gd name="T12" fmla="*/ 19610 w 34"/>
                <a:gd name="T13" fmla="*/ 98624 h 72"/>
                <a:gd name="T14" fmla="*/ 0 w 34"/>
                <a:gd name="T15" fmla="*/ 70843 h 72"/>
                <a:gd name="T16" fmla="*/ 0 w 34"/>
                <a:gd name="T17" fmla="*/ 52785 h 72"/>
                <a:gd name="T18" fmla="*/ 8171 w 34"/>
                <a:gd name="T19" fmla="*/ 8334 h 72"/>
                <a:gd name="T20" fmla="*/ 8171 w 34"/>
                <a:gd name="T21" fmla="*/ 0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72"/>
                <a:gd name="T35" fmla="*/ 34 w 34"/>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72">
                  <a:moveTo>
                    <a:pt x="5" y="0"/>
                  </a:moveTo>
                  <a:lnTo>
                    <a:pt x="12" y="0"/>
                  </a:lnTo>
                  <a:lnTo>
                    <a:pt x="20" y="0"/>
                  </a:lnTo>
                  <a:lnTo>
                    <a:pt x="33" y="25"/>
                  </a:lnTo>
                  <a:lnTo>
                    <a:pt x="33" y="64"/>
                  </a:lnTo>
                  <a:lnTo>
                    <a:pt x="27" y="71"/>
                  </a:lnTo>
                  <a:lnTo>
                    <a:pt x="12" y="71"/>
                  </a:lnTo>
                  <a:lnTo>
                    <a:pt x="0" y="51"/>
                  </a:lnTo>
                  <a:lnTo>
                    <a:pt x="0" y="38"/>
                  </a:lnTo>
                  <a:lnTo>
                    <a:pt x="5" y="6"/>
                  </a:lnTo>
                  <a:lnTo>
                    <a:pt x="5"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34" name="Freeform 33"/>
            <p:cNvSpPr>
              <a:spLocks/>
            </p:cNvSpPr>
            <p:nvPr/>
          </p:nvSpPr>
          <p:spPr bwMode="auto">
            <a:xfrm>
              <a:off x="1258888" y="1196975"/>
              <a:ext cx="804862" cy="1206500"/>
            </a:xfrm>
            <a:custGeom>
              <a:avLst/>
              <a:gdLst>
                <a:gd name="T0" fmla="*/ 526924 w 417"/>
                <a:gd name="T1" fmla="*/ 30717 h 707"/>
                <a:gd name="T2" fmla="*/ 467090 w 417"/>
                <a:gd name="T3" fmla="*/ 114336 h 707"/>
                <a:gd name="T4" fmla="*/ 467090 w 417"/>
                <a:gd name="T5" fmla="*/ 242324 h 707"/>
                <a:gd name="T6" fmla="*/ 441999 w 417"/>
                <a:gd name="T7" fmla="*/ 358366 h 707"/>
                <a:gd name="T8" fmla="*/ 441999 w 417"/>
                <a:gd name="T9" fmla="*/ 431746 h 707"/>
                <a:gd name="T10" fmla="*/ 451649 w 417"/>
                <a:gd name="T11" fmla="*/ 539256 h 707"/>
                <a:gd name="T12" fmla="*/ 451649 w 417"/>
                <a:gd name="T13" fmla="*/ 631407 h 707"/>
                <a:gd name="T14" fmla="*/ 490252 w 417"/>
                <a:gd name="T15" fmla="*/ 709907 h 707"/>
                <a:gd name="T16" fmla="*/ 536575 w 417"/>
                <a:gd name="T17" fmla="*/ 749156 h 707"/>
                <a:gd name="T18" fmla="*/ 561666 w 417"/>
                <a:gd name="T19" fmla="*/ 793525 h 707"/>
                <a:gd name="T20" fmla="*/ 596409 w 417"/>
                <a:gd name="T21" fmla="*/ 824242 h 707"/>
                <a:gd name="T22" fmla="*/ 633081 w 417"/>
                <a:gd name="T23" fmla="*/ 856666 h 707"/>
                <a:gd name="T24" fmla="*/ 658173 w 417"/>
                <a:gd name="T25" fmla="*/ 972709 h 707"/>
                <a:gd name="T26" fmla="*/ 679404 w 417"/>
                <a:gd name="T27" fmla="*/ 972709 h 707"/>
                <a:gd name="T28" fmla="*/ 714146 w 417"/>
                <a:gd name="T29" fmla="*/ 994893 h 707"/>
                <a:gd name="T30" fmla="*/ 741168 w 417"/>
                <a:gd name="T31" fmla="*/ 1013665 h 707"/>
                <a:gd name="T32" fmla="*/ 752749 w 417"/>
                <a:gd name="T33" fmla="*/ 1088751 h 707"/>
                <a:gd name="T34" fmla="*/ 789421 w 417"/>
                <a:gd name="T35" fmla="*/ 1117762 h 707"/>
                <a:gd name="T36" fmla="*/ 802932 w 417"/>
                <a:gd name="T37" fmla="*/ 1204793 h 707"/>
                <a:gd name="T38" fmla="*/ 582898 w 417"/>
                <a:gd name="T39" fmla="*/ 1172370 h 707"/>
                <a:gd name="T40" fmla="*/ 526924 w 417"/>
                <a:gd name="T41" fmla="*/ 1129707 h 707"/>
                <a:gd name="T42" fmla="*/ 526924 w 417"/>
                <a:gd name="T43" fmla="*/ 1078512 h 707"/>
                <a:gd name="T44" fmla="*/ 467090 w 417"/>
                <a:gd name="T45" fmla="*/ 960763 h 707"/>
                <a:gd name="T46" fmla="*/ 432348 w 417"/>
                <a:gd name="T47" fmla="*/ 918101 h 707"/>
                <a:gd name="T48" fmla="*/ 416907 w 417"/>
                <a:gd name="T49" fmla="*/ 887383 h 707"/>
                <a:gd name="T50" fmla="*/ 333912 w 417"/>
                <a:gd name="T51" fmla="*/ 781580 h 707"/>
                <a:gd name="T52" fmla="*/ 310750 w 417"/>
                <a:gd name="T53" fmla="*/ 771341 h 707"/>
                <a:gd name="T54" fmla="*/ 214244 w 417"/>
                <a:gd name="T55" fmla="*/ 709907 h 707"/>
                <a:gd name="T56" fmla="*/ 202663 w 417"/>
                <a:gd name="T57" fmla="*/ 610929 h 707"/>
                <a:gd name="T58" fmla="*/ 165991 w 417"/>
                <a:gd name="T59" fmla="*/ 527310 h 707"/>
                <a:gd name="T60" fmla="*/ 142829 w 417"/>
                <a:gd name="T61" fmla="*/ 474409 h 707"/>
                <a:gd name="T62" fmla="*/ 131249 w 417"/>
                <a:gd name="T63" fmla="*/ 401029 h 707"/>
                <a:gd name="T64" fmla="*/ 108087 w 417"/>
                <a:gd name="T65" fmla="*/ 307171 h 707"/>
                <a:gd name="T66" fmla="*/ 57904 w 417"/>
                <a:gd name="T67" fmla="*/ 242324 h 707"/>
                <a:gd name="T68" fmla="*/ 69484 w 417"/>
                <a:gd name="T69" fmla="*/ 187716 h 707"/>
                <a:gd name="T70" fmla="*/ 34742 w 417"/>
                <a:gd name="T71" fmla="*/ 114336 h 707"/>
                <a:gd name="T72" fmla="*/ 0 w 417"/>
                <a:gd name="T73" fmla="*/ 22185 h 707"/>
                <a:gd name="T74" fmla="*/ 526924 w 417"/>
                <a:gd name="T75" fmla="*/ 0 h 7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7"/>
                <a:gd name="T115" fmla="*/ 0 h 707"/>
                <a:gd name="T116" fmla="*/ 417 w 417"/>
                <a:gd name="T117" fmla="*/ 707 h 7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7" h="707">
                  <a:moveTo>
                    <a:pt x="273" y="0"/>
                  </a:moveTo>
                  <a:lnTo>
                    <a:pt x="273" y="18"/>
                  </a:lnTo>
                  <a:lnTo>
                    <a:pt x="266" y="36"/>
                  </a:lnTo>
                  <a:lnTo>
                    <a:pt x="242" y="67"/>
                  </a:lnTo>
                  <a:lnTo>
                    <a:pt x="229" y="117"/>
                  </a:lnTo>
                  <a:lnTo>
                    <a:pt x="242" y="142"/>
                  </a:lnTo>
                  <a:lnTo>
                    <a:pt x="242" y="180"/>
                  </a:lnTo>
                  <a:lnTo>
                    <a:pt x="229" y="210"/>
                  </a:lnTo>
                  <a:lnTo>
                    <a:pt x="224" y="241"/>
                  </a:lnTo>
                  <a:lnTo>
                    <a:pt x="229" y="253"/>
                  </a:lnTo>
                  <a:lnTo>
                    <a:pt x="242" y="267"/>
                  </a:lnTo>
                  <a:lnTo>
                    <a:pt x="234" y="316"/>
                  </a:lnTo>
                  <a:lnTo>
                    <a:pt x="234" y="348"/>
                  </a:lnTo>
                  <a:lnTo>
                    <a:pt x="234" y="370"/>
                  </a:lnTo>
                  <a:lnTo>
                    <a:pt x="242" y="396"/>
                  </a:lnTo>
                  <a:lnTo>
                    <a:pt x="254" y="416"/>
                  </a:lnTo>
                  <a:lnTo>
                    <a:pt x="273" y="433"/>
                  </a:lnTo>
                  <a:lnTo>
                    <a:pt x="278" y="439"/>
                  </a:lnTo>
                  <a:lnTo>
                    <a:pt x="284" y="445"/>
                  </a:lnTo>
                  <a:lnTo>
                    <a:pt x="291" y="465"/>
                  </a:lnTo>
                  <a:lnTo>
                    <a:pt x="302" y="477"/>
                  </a:lnTo>
                  <a:lnTo>
                    <a:pt x="309" y="483"/>
                  </a:lnTo>
                  <a:lnTo>
                    <a:pt x="316" y="494"/>
                  </a:lnTo>
                  <a:lnTo>
                    <a:pt x="328" y="502"/>
                  </a:lnTo>
                  <a:lnTo>
                    <a:pt x="334" y="513"/>
                  </a:lnTo>
                  <a:lnTo>
                    <a:pt x="341" y="570"/>
                  </a:lnTo>
                  <a:lnTo>
                    <a:pt x="347" y="570"/>
                  </a:lnTo>
                  <a:lnTo>
                    <a:pt x="352" y="570"/>
                  </a:lnTo>
                  <a:lnTo>
                    <a:pt x="359" y="583"/>
                  </a:lnTo>
                  <a:lnTo>
                    <a:pt x="370" y="583"/>
                  </a:lnTo>
                  <a:lnTo>
                    <a:pt x="384" y="588"/>
                  </a:lnTo>
                  <a:lnTo>
                    <a:pt x="384" y="594"/>
                  </a:lnTo>
                  <a:lnTo>
                    <a:pt x="384" y="632"/>
                  </a:lnTo>
                  <a:lnTo>
                    <a:pt x="390" y="638"/>
                  </a:lnTo>
                  <a:lnTo>
                    <a:pt x="409" y="644"/>
                  </a:lnTo>
                  <a:lnTo>
                    <a:pt x="409" y="655"/>
                  </a:lnTo>
                  <a:lnTo>
                    <a:pt x="416" y="700"/>
                  </a:lnTo>
                  <a:lnTo>
                    <a:pt x="416" y="706"/>
                  </a:lnTo>
                  <a:lnTo>
                    <a:pt x="370" y="700"/>
                  </a:lnTo>
                  <a:lnTo>
                    <a:pt x="302" y="687"/>
                  </a:lnTo>
                  <a:lnTo>
                    <a:pt x="266" y="680"/>
                  </a:lnTo>
                  <a:lnTo>
                    <a:pt x="273" y="662"/>
                  </a:lnTo>
                  <a:lnTo>
                    <a:pt x="266" y="655"/>
                  </a:lnTo>
                  <a:lnTo>
                    <a:pt x="273" y="632"/>
                  </a:lnTo>
                  <a:lnTo>
                    <a:pt x="266" y="594"/>
                  </a:lnTo>
                  <a:lnTo>
                    <a:pt x="242" y="563"/>
                  </a:lnTo>
                  <a:lnTo>
                    <a:pt x="242" y="557"/>
                  </a:lnTo>
                  <a:lnTo>
                    <a:pt x="224" y="538"/>
                  </a:lnTo>
                  <a:lnTo>
                    <a:pt x="224" y="533"/>
                  </a:lnTo>
                  <a:lnTo>
                    <a:pt x="216" y="520"/>
                  </a:lnTo>
                  <a:lnTo>
                    <a:pt x="185" y="477"/>
                  </a:lnTo>
                  <a:lnTo>
                    <a:pt x="173" y="458"/>
                  </a:lnTo>
                  <a:lnTo>
                    <a:pt x="161" y="458"/>
                  </a:lnTo>
                  <a:lnTo>
                    <a:pt x="161" y="452"/>
                  </a:lnTo>
                  <a:lnTo>
                    <a:pt x="149" y="452"/>
                  </a:lnTo>
                  <a:lnTo>
                    <a:pt x="111" y="416"/>
                  </a:lnTo>
                  <a:lnTo>
                    <a:pt x="99" y="396"/>
                  </a:lnTo>
                  <a:lnTo>
                    <a:pt x="105" y="358"/>
                  </a:lnTo>
                  <a:lnTo>
                    <a:pt x="92" y="316"/>
                  </a:lnTo>
                  <a:lnTo>
                    <a:pt x="86" y="309"/>
                  </a:lnTo>
                  <a:lnTo>
                    <a:pt x="81" y="297"/>
                  </a:lnTo>
                  <a:lnTo>
                    <a:pt x="74" y="278"/>
                  </a:lnTo>
                  <a:lnTo>
                    <a:pt x="74" y="248"/>
                  </a:lnTo>
                  <a:lnTo>
                    <a:pt x="68" y="235"/>
                  </a:lnTo>
                  <a:lnTo>
                    <a:pt x="62" y="228"/>
                  </a:lnTo>
                  <a:lnTo>
                    <a:pt x="56" y="180"/>
                  </a:lnTo>
                  <a:lnTo>
                    <a:pt x="48" y="160"/>
                  </a:lnTo>
                  <a:lnTo>
                    <a:pt x="30" y="142"/>
                  </a:lnTo>
                  <a:lnTo>
                    <a:pt x="24" y="110"/>
                  </a:lnTo>
                  <a:lnTo>
                    <a:pt x="36" y="110"/>
                  </a:lnTo>
                  <a:lnTo>
                    <a:pt x="30" y="86"/>
                  </a:lnTo>
                  <a:lnTo>
                    <a:pt x="18" y="67"/>
                  </a:lnTo>
                  <a:lnTo>
                    <a:pt x="11" y="42"/>
                  </a:lnTo>
                  <a:lnTo>
                    <a:pt x="0" y="13"/>
                  </a:lnTo>
                  <a:lnTo>
                    <a:pt x="0" y="0"/>
                  </a:lnTo>
                  <a:lnTo>
                    <a:pt x="273"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35" name="Freeform 34"/>
            <p:cNvSpPr>
              <a:spLocks/>
            </p:cNvSpPr>
            <p:nvPr/>
          </p:nvSpPr>
          <p:spPr bwMode="auto">
            <a:xfrm>
              <a:off x="1520825" y="2352675"/>
              <a:ext cx="1228725" cy="1370013"/>
            </a:xfrm>
            <a:custGeom>
              <a:avLst/>
              <a:gdLst>
                <a:gd name="T0" fmla="*/ 92588 w 637"/>
                <a:gd name="T1" fmla="*/ 63284 h 801"/>
                <a:gd name="T2" fmla="*/ 177461 w 637"/>
                <a:gd name="T3" fmla="*/ 32497 h 801"/>
                <a:gd name="T4" fmla="*/ 214111 w 637"/>
                <a:gd name="T5" fmla="*/ 75257 h 801"/>
                <a:gd name="T6" fmla="*/ 214111 w 637"/>
                <a:gd name="T7" fmla="*/ 32497 h 801"/>
                <a:gd name="T8" fmla="*/ 248831 w 637"/>
                <a:gd name="T9" fmla="*/ 0 h 801"/>
                <a:gd name="T10" fmla="*/ 536241 w 637"/>
                <a:gd name="T11" fmla="*/ 42759 h 801"/>
                <a:gd name="T12" fmla="*/ 605682 w 637"/>
                <a:gd name="T13" fmla="*/ 148803 h 801"/>
                <a:gd name="T14" fmla="*/ 632687 w 637"/>
                <a:gd name="T15" fmla="*/ 232611 h 801"/>
                <a:gd name="T16" fmla="*/ 702129 w 637"/>
                <a:gd name="T17" fmla="*/ 275371 h 801"/>
                <a:gd name="T18" fmla="*/ 667408 w 637"/>
                <a:gd name="T19" fmla="*/ 307868 h 801"/>
                <a:gd name="T20" fmla="*/ 688626 w 637"/>
                <a:gd name="T21" fmla="*/ 401939 h 801"/>
                <a:gd name="T22" fmla="*/ 725276 w 637"/>
                <a:gd name="T23" fmla="*/ 412201 h 801"/>
                <a:gd name="T24" fmla="*/ 713702 w 637"/>
                <a:gd name="T25" fmla="*/ 340365 h 801"/>
                <a:gd name="T26" fmla="*/ 748423 w 637"/>
                <a:gd name="T27" fmla="*/ 362600 h 801"/>
                <a:gd name="T28" fmla="*/ 771570 w 637"/>
                <a:gd name="T29" fmla="*/ 391677 h 801"/>
                <a:gd name="T30" fmla="*/ 808219 w 637"/>
                <a:gd name="T31" fmla="*/ 571266 h 801"/>
                <a:gd name="T32" fmla="*/ 858371 w 637"/>
                <a:gd name="T33" fmla="*/ 667048 h 801"/>
                <a:gd name="T34" fmla="*/ 893092 w 637"/>
                <a:gd name="T35" fmla="*/ 773091 h 801"/>
                <a:gd name="T36" fmla="*/ 939386 w 637"/>
                <a:gd name="T37" fmla="*/ 868872 h 801"/>
                <a:gd name="T38" fmla="*/ 927813 w 637"/>
                <a:gd name="T39" fmla="*/ 966364 h 801"/>
                <a:gd name="T40" fmla="*/ 974107 w 637"/>
                <a:gd name="T41" fmla="*/ 1038200 h 801"/>
                <a:gd name="T42" fmla="*/ 1008828 w 637"/>
                <a:gd name="T43" fmla="*/ 1015965 h 801"/>
                <a:gd name="T44" fmla="*/ 1084056 w 637"/>
                <a:gd name="T45" fmla="*/ 1038200 h 801"/>
                <a:gd name="T46" fmla="*/ 1151568 w 637"/>
                <a:gd name="T47" fmla="*/ 1110036 h 801"/>
                <a:gd name="T48" fmla="*/ 1151568 w 637"/>
                <a:gd name="T49" fmla="*/ 1166478 h 801"/>
                <a:gd name="T50" fmla="*/ 1213294 w 637"/>
                <a:gd name="T51" fmla="*/ 1258838 h 801"/>
                <a:gd name="T52" fmla="*/ 1141923 w 637"/>
                <a:gd name="T53" fmla="*/ 1335805 h 801"/>
                <a:gd name="T54" fmla="*/ 1070553 w 637"/>
                <a:gd name="T55" fmla="*/ 1368303 h 801"/>
                <a:gd name="T56" fmla="*/ 974107 w 637"/>
                <a:gd name="T57" fmla="*/ 1176740 h 801"/>
                <a:gd name="T58" fmla="*/ 808219 w 637"/>
                <a:gd name="T59" fmla="*/ 1026227 h 801"/>
                <a:gd name="T60" fmla="*/ 667408 w 637"/>
                <a:gd name="T61" fmla="*/ 933867 h 801"/>
                <a:gd name="T62" fmla="*/ 617256 w 637"/>
                <a:gd name="T63" fmla="*/ 856899 h 801"/>
                <a:gd name="T64" fmla="*/ 605682 w 637"/>
                <a:gd name="T65" fmla="*/ 764539 h 801"/>
                <a:gd name="T66" fmla="*/ 617256 w 637"/>
                <a:gd name="T67" fmla="*/ 687572 h 801"/>
                <a:gd name="T68" fmla="*/ 570962 w 637"/>
                <a:gd name="T69" fmla="*/ 497720 h 801"/>
                <a:gd name="T70" fmla="*/ 499592 w 637"/>
                <a:gd name="T71" fmla="*/ 456671 h 801"/>
                <a:gd name="T72" fmla="*/ 405074 w 637"/>
                <a:gd name="T73" fmla="*/ 350628 h 801"/>
                <a:gd name="T74" fmla="*/ 414719 w 637"/>
                <a:gd name="T75" fmla="*/ 307868 h 801"/>
                <a:gd name="T76" fmla="*/ 358780 w 637"/>
                <a:gd name="T77" fmla="*/ 318130 h 801"/>
                <a:gd name="T78" fmla="*/ 320201 w 637"/>
                <a:gd name="T79" fmla="*/ 318130 h 801"/>
                <a:gd name="T80" fmla="*/ 264263 w 637"/>
                <a:gd name="T81" fmla="*/ 283923 h 801"/>
                <a:gd name="T82" fmla="*/ 202537 w 637"/>
                <a:gd name="T83" fmla="*/ 232611 h 801"/>
                <a:gd name="T84" fmla="*/ 119593 w 637"/>
                <a:gd name="T85" fmla="*/ 159065 h 801"/>
                <a:gd name="T86" fmla="*/ 11574 w 637"/>
                <a:gd name="T87" fmla="*/ 63284 h 801"/>
                <a:gd name="T88" fmla="*/ 23147 w 637"/>
                <a:gd name="T89" fmla="*/ 32497 h 8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7"/>
                <a:gd name="T136" fmla="*/ 0 h 801"/>
                <a:gd name="T137" fmla="*/ 637 w 637"/>
                <a:gd name="T138" fmla="*/ 801 h 8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7" h="801">
                  <a:moveTo>
                    <a:pt x="12" y="19"/>
                  </a:moveTo>
                  <a:lnTo>
                    <a:pt x="30" y="25"/>
                  </a:lnTo>
                  <a:lnTo>
                    <a:pt x="48" y="37"/>
                  </a:lnTo>
                  <a:lnTo>
                    <a:pt x="73" y="37"/>
                  </a:lnTo>
                  <a:lnTo>
                    <a:pt x="80" y="25"/>
                  </a:lnTo>
                  <a:lnTo>
                    <a:pt x="92" y="19"/>
                  </a:lnTo>
                  <a:lnTo>
                    <a:pt x="98" y="19"/>
                  </a:lnTo>
                  <a:lnTo>
                    <a:pt x="105" y="37"/>
                  </a:lnTo>
                  <a:lnTo>
                    <a:pt x="111" y="44"/>
                  </a:lnTo>
                  <a:lnTo>
                    <a:pt x="117" y="44"/>
                  </a:lnTo>
                  <a:lnTo>
                    <a:pt x="123" y="37"/>
                  </a:lnTo>
                  <a:lnTo>
                    <a:pt x="111" y="19"/>
                  </a:lnTo>
                  <a:lnTo>
                    <a:pt x="117" y="13"/>
                  </a:lnTo>
                  <a:lnTo>
                    <a:pt x="123" y="6"/>
                  </a:lnTo>
                  <a:lnTo>
                    <a:pt x="129" y="0"/>
                  </a:lnTo>
                  <a:lnTo>
                    <a:pt x="166" y="6"/>
                  </a:lnTo>
                  <a:lnTo>
                    <a:pt x="234" y="19"/>
                  </a:lnTo>
                  <a:lnTo>
                    <a:pt x="278" y="25"/>
                  </a:lnTo>
                  <a:lnTo>
                    <a:pt x="283" y="49"/>
                  </a:lnTo>
                  <a:lnTo>
                    <a:pt x="289" y="62"/>
                  </a:lnTo>
                  <a:lnTo>
                    <a:pt x="314" y="87"/>
                  </a:lnTo>
                  <a:lnTo>
                    <a:pt x="320" y="93"/>
                  </a:lnTo>
                  <a:lnTo>
                    <a:pt x="328" y="112"/>
                  </a:lnTo>
                  <a:lnTo>
                    <a:pt x="328" y="136"/>
                  </a:lnTo>
                  <a:lnTo>
                    <a:pt x="338" y="142"/>
                  </a:lnTo>
                  <a:lnTo>
                    <a:pt x="352" y="154"/>
                  </a:lnTo>
                  <a:lnTo>
                    <a:pt x="364" y="161"/>
                  </a:lnTo>
                  <a:lnTo>
                    <a:pt x="364" y="173"/>
                  </a:lnTo>
                  <a:lnTo>
                    <a:pt x="346" y="173"/>
                  </a:lnTo>
                  <a:lnTo>
                    <a:pt x="346" y="180"/>
                  </a:lnTo>
                  <a:lnTo>
                    <a:pt x="346" y="186"/>
                  </a:lnTo>
                  <a:lnTo>
                    <a:pt x="357" y="205"/>
                  </a:lnTo>
                  <a:lnTo>
                    <a:pt x="357" y="235"/>
                  </a:lnTo>
                  <a:lnTo>
                    <a:pt x="357" y="241"/>
                  </a:lnTo>
                  <a:lnTo>
                    <a:pt x="370" y="248"/>
                  </a:lnTo>
                  <a:lnTo>
                    <a:pt x="376" y="241"/>
                  </a:lnTo>
                  <a:lnTo>
                    <a:pt x="370" y="222"/>
                  </a:lnTo>
                  <a:lnTo>
                    <a:pt x="370" y="215"/>
                  </a:lnTo>
                  <a:lnTo>
                    <a:pt x="370" y="199"/>
                  </a:lnTo>
                  <a:lnTo>
                    <a:pt x="382" y="199"/>
                  </a:lnTo>
                  <a:lnTo>
                    <a:pt x="388" y="205"/>
                  </a:lnTo>
                  <a:lnTo>
                    <a:pt x="388" y="212"/>
                  </a:lnTo>
                  <a:lnTo>
                    <a:pt x="388" y="215"/>
                  </a:lnTo>
                  <a:lnTo>
                    <a:pt x="388" y="222"/>
                  </a:lnTo>
                  <a:lnTo>
                    <a:pt x="400" y="229"/>
                  </a:lnTo>
                  <a:lnTo>
                    <a:pt x="406" y="273"/>
                  </a:lnTo>
                  <a:lnTo>
                    <a:pt x="419" y="291"/>
                  </a:lnTo>
                  <a:lnTo>
                    <a:pt x="419" y="334"/>
                  </a:lnTo>
                  <a:lnTo>
                    <a:pt x="419" y="347"/>
                  </a:lnTo>
                  <a:lnTo>
                    <a:pt x="431" y="372"/>
                  </a:lnTo>
                  <a:lnTo>
                    <a:pt x="445" y="390"/>
                  </a:lnTo>
                  <a:lnTo>
                    <a:pt x="449" y="402"/>
                  </a:lnTo>
                  <a:lnTo>
                    <a:pt x="456" y="440"/>
                  </a:lnTo>
                  <a:lnTo>
                    <a:pt x="463" y="452"/>
                  </a:lnTo>
                  <a:lnTo>
                    <a:pt x="469" y="465"/>
                  </a:lnTo>
                  <a:lnTo>
                    <a:pt x="474" y="482"/>
                  </a:lnTo>
                  <a:lnTo>
                    <a:pt x="487" y="508"/>
                  </a:lnTo>
                  <a:lnTo>
                    <a:pt x="487" y="521"/>
                  </a:lnTo>
                  <a:lnTo>
                    <a:pt x="481" y="539"/>
                  </a:lnTo>
                  <a:lnTo>
                    <a:pt x="481" y="565"/>
                  </a:lnTo>
                  <a:lnTo>
                    <a:pt x="494" y="594"/>
                  </a:lnTo>
                  <a:lnTo>
                    <a:pt x="505" y="600"/>
                  </a:lnTo>
                  <a:lnTo>
                    <a:pt x="505" y="607"/>
                  </a:lnTo>
                  <a:lnTo>
                    <a:pt x="517" y="607"/>
                  </a:lnTo>
                  <a:lnTo>
                    <a:pt x="523" y="600"/>
                  </a:lnTo>
                  <a:lnTo>
                    <a:pt x="523" y="594"/>
                  </a:lnTo>
                  <a:lnTo>
                    <a:pt x="523" y="588"/>
                  </a:lnTo>
                  <a:lnTo>
                    <a:pt x="537" y="588"/>
                  </a:lnTo>
                  <a:lnTo>
                    <a:pt x="562" y="607"/>
                  </a:lnTo>
                  <a:lnTo>
                    <a:pt x="579" y="633"/>
                  </a:lnTo>
                  <a:lnTo>
                    <a:pt x="592" y="644"/>
                  </a:lnTo>
                  <a:lnTo>
                    <a:pt x="597" y="649"/>
                  </a:lnTo>
                  <a:lnTo>
                    <a:pt x="597" y="656"/>
                  </a:lnTo>
                  <a:lnTo>
                    <a:pt x="597" y="675"/>
                  </a:lnTo>
                  <a:lnTo>
                    <a:pt x="597" y="682"/>
                  </a:lnTo>
                  <a:lnTo>
                    <a:pt x="629" y="700"/>
                  </a:lnTo>
                  <a:lnTo>
                    <a:pt x="636" y="707"/>
                  </a:lnTo>
                  <a:lnTo>
                    <a:pt x="629" y="736"/>
                  </a:lnTo>
                  <a:lnTo>
                    <a:pt x="622" y="756"/>
                  </a:lnTo>
                  <a:lnTo>
                    <a:pt x="604" y="781"/>
                  </a:lnTo>
                  <a:lnTo>
                    <a:pt x="592" y="781"/>
                  </a:lnTo>
                  <a:lnTo>
                    <a:pt x="579" y="793"/>
                  </a:lnTo>
                  <a:lnTo>
                    <a:pt x="567" y="800"/>
                  </a:lnTo>
                  <a:lnTo>
                    <a:pt x="555" y="800"/>
                  </a:lnTo>
                  <a:lnTo>
                    <a:pt x="537" y="768"/>
                  </a:lnTo>
                  <a:lnTo>
                    <a:pt x="523" y="732"/>
                  </a:lnTo>
                  <a:lnTo>
                    <a:pt x="505" y="688"/>
                  </a:lnTo>
                  <a:lnTo>
                    <a:pt x="463" y="644"/>
                  </a:lnTo>
                  <a:lnTo>
                    <a:pt x="431" y="614"/>
                  </a:lnTo>
                  <a:lnTo>
                    <a:pt x="419" y="600"/>
                  </a:lnTo>
                  <a:lnTo>
                    <a:pt x="400" y="588"/>
                  </a:lnTo>
                  <a:lnTo>
                    <a:pt x="364" y="550"/>
                  </a:lnTo>
                  <a:lnTo>
                    <a:pt x="346" y="546"/>
                  </a:lnTo>
                  <a:lnTo>
                    <a:pt x="338" y="533"/>
                  </a:lnTo>
                  <a:lnTo>
                    <a:pt x="332" y="515"/>
                  </a:lnTo>
                  <a:lnTo>
                    <a:pt x="320" y="501"/>
                  </a:lnTo>
                  <a:lnTo>
                    <a:pt x="314" y="501"/>
                  </a:lnTo>
                  <a:lnTo>
                    <a:pt x="314" y="489"/>
                  </a:lnTo>
                  <a:lnTo>
                    <a:pt x="314" y="447"/>
                  </a:lnTo>
                  <a:lnTo>
                    <a:pt x="314" y="440"/>
                  </a:lnTo>
                  <a:lnTo>
                    <a:pt x="314" y="421"/>
                  </a:lnTo>
                  <a:lnTo>
                    <a:pt x="320" y="402"/>
                  </a:lnTo>
                  <a:lnTo>
                    <a:pt x="320" y="353"/>
                  </a:lnTo>
                  <a:lnTo>
                    <a:pt x="307" y="303"/>
                  </a:lnTo>
                  <a:lnTo>
                    <a:pt x="296" y="291"/>
                  </a:lnTo>
                  <a:lnTo>
                    <a:pt x="289" y="279"/>
                  </a:lnTo>
                  <a:lnTo>
                    <a:pt x="271" y="279"/>
                  </a:lnTo>
                  <a:lnTo>
                    <a:pt x="259" y="267"/>
                  </a:lnTo>
                  <a:lnTo>
                    <a:pt x="234" y="241"/>
                  </a:lnTo>
                  <a:lnTo>
                    <a:pt x="215" y="222"/>
                  </a:lnTo>
                  <a:lnTo>
                    <a:pt x="210" y="205"/>
                  </a:lnTo>
                  <a:lnTo>
                    <a:pt x="210" y="192"/>
                  </a:lnTo>
                  <a:lnTo>
                    <a:pt x="215" y="186"/>
                  </a:lnTo>
                  <a:lnTo>
                    <a:pt x="215" y="180"/>
                  </a:lnTo>
                  <a:lnTo>
                    <a:pt x="210" y="180"/>
                  </a:lnTo>
                  <a:lnTo>
                    <a:pt x="197" y="186"/>
                  </a:lnTo>
                  <a:lnTo>
                    <a:pt x="186" y="186"/>
                  </a:lnTo>
                  <a:lnTo>
                    <a:pt x="172" y="166"/>
                  </a:lnTo>
                  <a:lnTo>
                    <a:pt x="172" y="180"/>
                  </a:lnTo>
                  <a:lnTo>
                    <a:pt x="166" y="186"/>
                  </a:lnTo>
                  <a:lnTo>
                    <a:pt x="161" y="192"/>
                  </a:lnTo>
                  <a:lnTo>
                    <a:pt x="147" y="186"/>
                  </a:lnTo>
                  <a:lnTo>
                    <a:pt x="137" y="166"/>
                  </a:lnTo>
                  <a:lnTo>
                    <a:pt x="117" y="154"/>
                  </a:lnTo>
                  <a:lnTo>
                    <a:pt x="111" y="154"/>
                  </a:lnTo>
                  <a:lnTo>
                    <a:pt x="105" y="136"/>
                  </a:lnTo>
                  <a:lnTo>
                    <a:pt x="98" y="136"/>
                  </a:lnTo>
                  <a:lnTo>
                    <a:pt x="73" y="116"/>
                  </a:lnTo>
                  <a:lnTo>
                    <a:pt x="62" y="93"/>
                  </a:lnTo>
                  <a:lnTo>
                    <a:pt x="56" y="81"/>
                  </a:lnTo>
                  <a:lnTo>
                    <a:pt x="30" y="74"/>
                  </a:lnTo>
                  <a:lnTo>
                    <a:pt x="6" y="37"/>
                  </a:lnTo>
                  <a:lnTo>
                    <a:pt x="0" y="25"/>
                  </a:lnTo>
                  <a:lnTo>
                    <a:pt x="0" y="13"/>
                  </a:lnTo>
                  <a:lnTo>
                    <a:pt x="12" y="19"/>
                  </a:lnTo>
                </a:path>
              </a:pathLst>
            </a:custGeom>
            <a:solidFill>
              <a:srgbClr val="FFFF00"/>
            </a:solidFill>
            <a:ln w="12700" cap="rnd">
              <a:solidFill>
                <a:schemeClr val="tx1"/>
              </a:solidFill>
              <a:round/>
              <a:headEnd type="none" w="sm" len="sm"/>
              <a:tailEnd type="none" w="sm" len="sm"/>
            </a:ln>
            <a:effectLst/>
          </p:spPr>
          <p:txBody>
            <a:bodyPr/>
            <a:lstStyle/>
            <a:p>
              <a:pPr>
                <a:defRPr/>
              </a:pPr>
              <a:endParaRPr lang="es-MX">
                <a:cs typeface="+mn-cs"/>
              </a:endParaRPr>
            </a:p>
          </p:txBody>
        </p:sp>
        <p:sp>
          <p:nvSpPr>
            <p:cNvPr id="36" name="Freeform 35"/>
            <p:cNvSpPr>
              <a:spLocks/>
            </p:cNvSpPr>
            <p:nvPr/>
          </p:nvSpPr>
          <p:spPr bwMode="auto">
            <a:xfrm>
              <a:off x="1703388" y="1266825"/>
              <a:ext cx="1381125" cy="1612900"/>
            </a:xfrm>
            <a:custGeom>
              <a:avLst/>
              <a:gdLst>
                <a:gd name="T0" fmla="*/ 868025 w 716"/>
                <a:gd name="T1" fmla="*/ 398521 h 943"/>
                <a:gd name="T2" fmla="*/ 1352191 w 716"/>
                <a:gd name="T3" fmla="*/ 535353 h 943"/>
                <a:gd name="T4" fmla="*/ 1379196 w 716"/>
                <a:gd name="T5" fmla="*/ 576402 h 943"/>
                <a:gd name="T6" fmla="*/ 1365693 w 716"/>
                <a:gd name="T7" fmla="*/ 843223 h 943"/>
                <a:gd name="T8" fmla="*/ 1338688 w 716"/>
                <a:gd name="T9" fmla="*/ 1029656 h 943"/>
                <a:gd name="T10" fmla="*/ 1338688 w 716"/>
                <a:gd name="T11" fmla="*/ 1113466 h 943"/>
                <a:gd name="T12" fmla="*/ 1332901 w 716"/>
                <a:gd name="T13" fmla="*/ 1133990 h 943"/>
                <a:gd name="T14" fmla="*/ 1236454 w 716"/>
                <a:gd name="T15" fmla="*/ 1125438 h 943"/>
                <a:gd name="T16" fmla="*/ 1236454 w 716"/>
                <a:gd name="T17" fmla="*/ 1198985 h 943"/>
                <a:gd name="T18" fmla="*/ 1257673 w 716"/>
                <a:gd name="T19" fmla="*/ 1250297 h 943"/>
                <a:gd name="T20" fmla="*/ 1282749 w 716"/>
                <a:gd name="T21" fmla="*/ 1282794 h 943"/>
                <a:gd name="T22" fmla="*/ 1305896 w 716"/>
                <a:gd name="T23" fmla="*/ 1327265 h 943"/>
                <a:gd name="T24" fmla="*/ 1292394 w 716"/>
                <a:gd name="T25" fmla="*/ 1376866 h 943"/>
                <a:gd name="T26" fmla="*/ 1332901 w 716"/>
                <a:gd name="T27" fmla="*/ 1462386 h 943"/>
                <a:gd name="T28" fmla="*/ 1176657 w 716"/>
                <a:gd name="T29" fmla="*/ 1611190 h 943"/>
                <a:gd name="T30" fmla="*/ 1126504 w 716"/>
                <a:gd name="T31" fmla="*/ 1568430 h 943"/>
                <a:gd name="T32" fmla="*/ 1101428 w 716"/>
                <a:gd name="T33" fmla="*/ 1523960 h 943"/>
                <a:gd name="T34" fmla="*/ 1045489 w 716"/>
                <a:gd name="T35" fmla="*/ 1494883 h 943"/>
                <a:gd name="T36" fmla="*/ 999194 w 716"/>
                <a:gd name="T37" fmla="*/ 1452123 h 943"/>
                <a:gd name="T38" fmla="*/ 962544 w 716"/>
                <a:gd name="T39" fmla="*/ 1409363 h 943"/>
                <a:gd name="T40" fmla="*/ 877670 w 716"/>
                <a:gd name="T41" fmla="*/ 1356341 h 943"/>
                <a:gd name="T42" fmla="*/ 856452 w 716"/>
                <a:gd name="T43" fmla="*/ 1270822 h 943"/>
                <a:gd name="T44" fmla="*/ 842949 w 716"/>
                <a:gd name="T45" fmla="*/ 1210958 h 943"/>
                <a:gd name="T46" fmla="*/ 771578 w 716"/>
                <a:gd name="T47" fmla="*/ 1187012 h 943"/>
                <a:gd name="T48" fmla="*/ 711781 w 716"/>
                <a:gd name="T49" fmla="*/ 1145963 h 943"/>
                <a:gd name="T50" fmla="*/ 677060 w 716"/>
                <a:gd name="T51" fmla="*/ 1084389 h 943"/>
                <a:gd name="T52" fmla="*/ 642339 w 716"/>
                <a:gd name="T53" fmla="*/ 1062154 h 943"/>
                <a:gd name="T54" fmla="*/ 594115 w 716"/>
                <a:gd name="T55" fmla="*/ 988607 h 943"/>
                <a:gd name="T56" fmla="*/ 555536 w 716"/>
                <a:gd name="T57" fmla="*/ 933874 h 943"/>
                <a:gd name="T58" fmla="*/ 534318 w 716"/>
                <a:gd name="T59" fmla="*/ 848355 h 943"/>
                <a:gd name="T60" fmla="*/ 461018 w 716"/>
                <a:gd name="T61" fmla="*/ 745731 h 943"/>
                <a:gd name="T62" fmla="*/ 437871 w 716"/>
                <a:gd name="T63" fmla="*/ 661922 h 943"/>
                <a:gd name="T64" fmla="*/ 412794 w 716"/>
                <a:gd name="T65" fmla="*/ 564430 h 943"/>
                <a:gd name="T66" fmla="*/ 366500 w 716"/>
                <a:gd name="T67" fmla="*/ 431019 h 943"/>
                <a:gd name="T68" fmla="*/ 391576 w 716"/>
                <a:gd name="T69" fmla="*/ 357472 h 943"/>
                <a:gd name="T70" fmla="*/ 343352 w 716"/>
                <a:gd name="T71" fmla="*/ 323264 h 943"/>
                <a:gd name="T72" fmla="*/ 283555 w 716"/>
                <a:gd name="T73" fmla="*/ 304450 h 943"/>
                <a:gd name="T74" fmla="*/ 248834 w 716"/>
                <a:gd name="T75" fmla="*/ 251428 h 943"/>
                <a:gd name="T76" fmla="*/ 235331 w 716"/>
                <a:gd name="T77" fmla="*/ 229193 h 943"/>
                <a:gd name="T78" fmla="*/ 200610 w 716"/>
                <a:gd name="T79" fmla="*/ 251428 h 943"/>
                <a:gd name="T80" fmla="*/ 106092 w 716"/>
                <a:gd name="T81" fmla="*/ 218930 h 943"/>
                <a:gd name="T82" fmla="*/ 71371 w 716"/>
                <a:gd name="T83" fmla="*/ 176170 h 943"/>
                <a:gd name="T84" fmla="*/ 23147 w 716"/>
                <a:gd name="T85" fmla="*/ 135121 h 943"/>
                <a:gd name="T86" fmla="*/ 23147 w 716"/>
                <a:gd name="T87" fmla="*/ 49601 h 9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6"/>
                <a:gd name="T133" fmla="*/ 0 h 943"/>
                <a:gd name="T134" fmla="*/ 716 w 716"/>
                <a:gd name="T135" fmla="*/ 943 h 9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6" h="943">
                  <a:moveTo>
                    <a:pt x="37" y="0"/>
                  </a:moveTo>
                  <a:lnTo>
                    <a:pt x="450" y="233"/>
                  </a:lnTo>
                  <a:lnTo>
                    <a:pt x="694" y="233"/>
                  </a:lnTo>
                  <a:lnTo>
                    <a:pt x="701" y="313"/>
                  </a:lnTo>
                  <a:lnTo>
                    <a:pt x="708" y="330"/>
                  </a:lnTo>
                  <a:lnTo>
                    <a:pt x="715" y="337"/>
                  </a:lnTo>
                  <a:lnTo>
                    <a:pt x="715" y="473"/>
                  </a:lnTo>
                  <a:lnTo>
                    <a:pt x="708" y="493"/>
                  </a:lnTo>
                  <a:lnTo>
                    <a:pt x="694" y="510"/>
                  </a:lnTo>
                  <a:lnTo>
                    <a:pt x="694" y="602"/>
                  </a:lnTo>
                  <a:lnTo>
                    <a:pt x="691" y="639"/>
                  </a:lnTo>
                  <a:lnTo>
                    <a:pt x="694" y="651"/>
                  </a:lnTo>
                  <a:lnTo>
                    <a:pt x="694" y="658"/>
                  </a:lnTo>
                  <a:lnTo>
                    <a:pt x="691" y="663"/>
                  </a:lnTo>
                  <a:lnTo>
                    <a:pt x="645" y="663"/>
                  </a:lnTo>
                  <a:lnTo>
                    <a:pt x="641" y="658"/>
                  </a:lnTo>
                  <a:lnTo>
                    <a:pt x="641" y="663"/>
                  </a:lnTo>
                  <a:lnTo>
                    <a:pt x="641" y="701"/>
                  </a:lnTo>
                  <a:lnTo>
                    <a:pt x="645" y="708"/>
                  </a:lnTo>
                  <a:lnTo>
                    <a:pt x="652" y="731"/>
                  </a:lnTo>
                  <a:lnTo>
                    <a:pt x="659" y="750"/>
                  </a:lnTo>
                  <a:lnTo>
                    <a:pt x="665" y="750"/>
                  </a:lnTo>
                  <a:lnTo>
                    <a:pt x="670" y="769"/>
                  </a:lnTo>
                  <a:lnTo>
                    <a:pt x="677" y="776"/>
                  </a:lnTo>
                  <a:lnTo>
                    <a:pt x="677" y="805"/>
                  </a:lnTo>
                  <a:lnTo>
                    <a:pt x="670" y="805"/>
                  </a:lnTo>
                  <a:lnTo>
                    <a:pt x="691" y="842"/>
                  </a:lnTo>
                  <a:lnTo>
                    <a:pt x="691" y="855"/>
                  </a:lnTo>
                  <a:lnTo>
                    <a:pt x="683" y="874"/>
                  </a:lnTo>
                  <a:lnTo>
                    <a:pt x="610" y="942"/>
                  </a:lnTo>
                  <a:lnTo>
                    <a:pt x="591" y="935"/>
                  </a:lnTo>
                  <a:lnTo>
                    <a:pt x="584" y="917"/>
                  </a:lnTo>
                  <a:lnTo>
                    <a:pt x="578" y="897"/>
                  </a:lnTo>
                  <a:lnTo>
                    <a:pt x="571" y="891"/>
                  </a:lnTo>
                  <a:lnTo>
                    <a:pt x="553" y="885"/>
                  </a:lnTo>
                  <a:lnTo>
                    <a:pt x="542" y="874"/>
                  </a:lnTo>
                  <a:lnTo>
                    <a:pt x="529" y="868"/>
                  </a:lnTo>
                  <a:lnTo>
                    <a:pt x="518" y="849"/>
                  </a:lnTo>
                  <a:lnTo>
                    <a:pt x="510" y="829"/>
                  </a:lnTo>
                  <a:lnTo>
                    <a:pt x="499" y="824"/>
                  </a:lnTo>
                  <a:lnTo>
                    <a:pt x="479" y="818"/>
                  </a:lnTo>
                  <a:lnTo>
                    <a:pt x="455" y="793"/>
                  </a:lnTo>
                  <a:lnTo>
                    <a:pt x="450" y="769"/>
                  </a:lnTo>
                  <a:lnTo>
                    <a:pt x="444" y="743"/>
                  </a:lnTo>
                  <a:lnTo>
                    <a:pt x="444" y="720"/>
                  </a:lnTo>
                  <a:lnTo>
                    <a:pt x="437" y="708"/>
                  </a:lnTo>
                  <a:lnTo>
                    <a:pt x="418" y="708"/>
                  </a:lnTo>
                  <a:lnTo>
                    <a:pt x="400" y="694"/>
                  </a:lnTo>
                  <a:lnTo>
                    <a:pt x="394" y="694"/>
                  </a:lnTo>
                  <a:lnTo>
                    <a:pt x="369" y="670"/>
                  </a:lnTo>
                  <a:lnTo>
                    <a:pt x="351" y="639"/>
                  </a:lnTo>
                  <a:lnTo>
                    <a:pt x="351" y="634"/>
                  </a:lnTo>
                  <a:lnTo>
                    <a:pt x="345" y="621"/>
                  </a:lnTo>
                  <a:lnTo>
                    <a:pt x="333" y="621"/>
                  </a:lnTo>
                  <a:lnTo>
                    <a:pt x="319" y="602"/>
                  </a:lnTo>
                  <a:lnTo>
                    <a:pt x="308" y="578"/>
                  </a:lnTo>
                  <a:lnTo>
                    <a:pt x="295" y="560"/>
                  </a:lnTo>
                  <a:lnTo>
                    <a:pt x="288" y="546"/>
                  </a:lnTo>
                  <a:lnTo>
                    <a:pt x="284" y="528"/>
                  </a:lnTo>
                  <a:lnTo>
                    <a:pt x="277" y="496"/>
                  </a:lnTo>
                  <a:lnTo>
                    <a:pt x="259" y="467"/>
                  </a:lnTo>
                  <a:lnTo>
                    <a:pt x="239" y="436"/>
                  </a:lnTo>
                  <a:lnTo>
                    <a:pt x="227" y="394"/>
                  </a:lnTo>
                  <a:lnTo>
                    <a:pt x="227" y="387"/>
                  </a:lnTo>
                  <a:lnTo>
                    <a:pt x="221" y="337"/>
                  </a:lnTo>
                  <a:lnTo>
                    <a:pt x="214" y="330"/>
                  </a:lnTo>
                  <a:lnTo>
                    <a:pt x="196" y="282"/>
                  </a:lnTo>
                  <a:lnTo>
                    <a:pt x="190" y="252"/>
                  </a:lnTo>
                  <a:lnTo>
                    <a:pt x="203" y="233"/>
                  </a:lnTo>
                  <a:lnTo>
                    <a:pt x="203" y="209"/>
                  </a:lnTo>
                  <a:lnTo>
                    <a:pt x="190" y="196"/>
                  </a:lnTo>
                  <a:lnTo>
                    <a:pt x="178" y="189"/>
                  </a:lnTo>
                  <a:lnTo>
                    <a:pt x="154" y="189"/>
                  </a:lnTo>
                  <a:lnTo>
                    <a:pt x="147" y="178"/>
                  </a:lnTo>
                  <a:lnTo>
                    <a:pt x="147" y="165"/>
                  </a:lnTo>
                  <a:lnTo>
                    <a:pt x="129" y="147"/>
                  </a:lnTo>
                  <a:lnTo>
                    <a:pt x="129" y="141"/>
                  </a:lnTo>
                  <a:lnTo>
                    <a:pt x="122" y="134"/>
                  </a:lnTo>
                  <a:lnTo>
                    <a:pt x="111" y="141"/>
                  </a:lnTo>
                  <a:lnTo>
                    <a:pt x="104" y="147"/>
                  </a:lnTo>
                  <a:lnTo>
                    <a:pt x="80" y="141"/>
                  </a:lnTo>
                  <a:lnTo>
                    <a:pt x="55" y="128"/>
                  </a:lnTo>
                  <a:lnTo>
                    <a:pt x="48" y="116"/>
                  </a:lnTo>
                  <a:lnTo>
                    <a:pt x="37" y="103"/>
                  </a:lnTo>
                  <a:lnTo>
                    <a:pt x="37" y="98"/>
                  </a:lnTo>
                  <a:lnTo>
                    <a:pt x="12" y="79"/>
                  </a:lnTo>
                  <a:lnTo>
                    <a:pt x="0" y="79"/>
                  </a:lnTo>
                  <a:lnTo>
                    <a:pt x="12" y="29"/>
                  </a:lnTo>
                  <a:lnTo>
                    <a:pt x="37"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37" name="Freeform 36"/>
            <p:cNvSpPr>
              <a:spLocks/>
            </p:cNvSpPr>
            <p:nvPr/>
          </p:nvSpPr>
          <p:spPr bwMode="auto">
            <a:xfrm>
              <a:off x="2930525" y="1570038"/>
              <a:ext cx="1360488" cy="1606550"/>
            </a:xfrm>
            <a:custGeom>
              <a:avLst/>
              <a:gdLst>
                <a:gd name="T0" fmla="*/ 262449 w 705"/>
                <a:gd name="T1" fmla="*/ 93801 h 942"/>
                <a:gd name="T2" fmla="*/ 521038 w 705"/>
                <a:gd name="T3" fmla="*/ 0 h 942"/>
                <a:gd name="T4" fmla="*/ 642613 w 705"/>
                <a:gd name="T5" fmla="*/ 30698 h 942"/>
                <a:gd name="T6" fmla="*/ 679279 w 705"/>
                <a:gd name="T7" fmla="*/ 52869 h 942"/>
                <a:gd name="T8" fmla="*/ 700507 w 705"/>
                <a:gd name="T9" fmla="*/ 104033 h 942"/>
                <a:gd name="T10" fmla="*/ 820152 w 705"/>
                <a:gd name="T11" fmla="*/ 220005 h 942"/>
                <a:gd name="T12" fmla="*/ 916641 w 705"/>
                <a:gd name="T13" fmla="*/ 281402 h 942"/>
                <a:gd name="T14" fmla="*/ 997691 w 705"/>
                <a:gd name="T15" fmla="*/ 364970 h 942"/>
                <a:gd name="T16" fmla="*/ 1036287 w 705"/>
                <a:gd name="T17" fmla="*/ 544044 h 942"/>
                <a:gd name="T18" fmla="*/ 1107688 w 705"/>
                <a:gd name="T19" fmla="*/ 584975 h 942"/>
                <a:gd name="T20" fmla="*/ 1204177 w 705"/>
                <a:gd name="T21" fmla="*/ 639550 h 942"/>
                <a:gd name="T22" fmla="*/ 1262070 w 705"/>
                <a:gd name="T23" fmla="*/ 660016 h 942"/>
                <a:gd name="T24" fmla="*/ 1358558 w 705"/>
                <a:gd name="T25" fmla="*/ 723118 h 942"/>
                <a:gd name="T26" fmla="*/ 1285227 w 705"/>
                <a:gd name="T27" fmla="*/ 839090 h 942"/>
                <a:gd name="T28" fmla="*/ 1190668 w 705"/>
                <a:gd name="T29" fmla="*/ 944829 h 942"/>
                <a:gd name="T30" fmla="*/ 1204177 w 705"/>
                <a:gd name="T31" fmla="*/ 1120492 h 942"/>
                <a:gd name="T32" fmla="*/ 1225404 w 705"/>
                <a:gd name="T33" fmla="*/ 1265457 h 942"/>
                <a:gd name="T34" fmla="*/ 1177160 w 705"/>
                <a:gd name="T35" fmla="*/ 1238169 h 942"/>
                <a:gd name="T36" fmla="*/ 1107688 w 705"/>
                <a:gd name="T37" fmla="*/ 1246697 h 942"/>
                <a:gd name="T38" fmla="*/ 1071023 w 705"/>
                <a:gd name="T39" fmla="*/ 1299566 h 942"/>
                <a:gd name="T40" fmla="*/ 1059444 w 705"/>
                <a:gd name="T41" fmla="*/ 1309799 h 942"/>
                <a:gd name="T42" fmla="*/ 1013129 w 705"/>
                <a:gd name="T43" fmla="*/ 1342203 h 942"/>
                <a:gd name="T44" fmla="*/ 974534 w 705"/>
                <a:gd name="T45" fmla="*/ 1309799 h 942"/>
                <a:gd name="T46" fmla="*/ 930149 w 705"/>
                <a:gd name="T47" fmla="*/ 1309799 h 942"/>
                <a:gd name="T48" fmla="*/ 881905 w 705"/>
                <a:gd name="T49" fmla="*/ 1299566 h 942"/>
                <a:gd name="T50" fmla="*/ 796995 w 705"/>
                <a:gd name="T51" fmla="*/ 1309799 h 942"/>
                <a:gd name="T52" fmla="*/ 725594 w 705"/>
                <a:gd name="T53" fmla="*/ 1258635 h 942"/>
                <a:gd name="T54" fmla="*/ 679279 w 705"/>
                <a:gd name="T55" fmla="*/ 1238169 h 942"/>
                <a:gd name="T56" fmla="*/ 642613 w 705"/>
                <a:gd name="T57" fmla="*/ 1238169 h 942"/>
                <a:gd name="T58" fmla="*/ 605948 w 705"/>
                <a:gd name="T59" fmla="*/ 1309799 h 942"/>
                <a:gd name="T60" fmla="*/ 571212 w 705"/>
                <a:gd name="T61" fmla="*/ 1331970 h 942"/>
                <a:gd name="T62" fmla="*/ 534546 w 705"/>
                <a:gd name="T63" fmla="*/ 1458174 h 942"/>
                <a:gd name="T64" fmla="*/ 488232 w 705"/>
                <a:gd name="T65" fmla="*/ 1507633 h 942"/>
                <a:gd name="T66" fmla="*/ 426479 w 705"/>
                <a:gd name="T67" fmla="*/ 1517866 h 942"/>
                <a:gd name="T68" fmla="*/ 405252 w 705"/>
                <a:gd name="T69" fmla="*/ 1592906 h 942"/>
                <a:gd name="T70" fmla="*/ 378235 w 705"/>
                <a:gd name="T71" fmla="*/ 1425771 h 942"/>
                <a:gd name="T72" fmla="*/ 357007 w 705"/>
                <a:gd name="T73" fmla="*/ 1374607 h 942"/>
                <a:gd name="T74" fmla="*/ 247011 w 705"/>
                <a:gd name="T75" fmla="*/ 1342203 h 942"/>
                <a:gd name="T76" fmla="*/ 225783 w 705"/>
                <a:gd name="T77" fmla="*/ 1215998 h 942"/>
                <a:gd name="T78" fmla="*/ 187188 w 705"/>
                <a:gd name="T79" fmla="*/ 1175067 h 942"/>
                <a:gd name="T80" fmla="*/ 117716 w 705"/>
                <a:gd name="T81" fmla="*/ 1152896 h 942"/>
                <a:gd name="T82" fmla="*/ 92629 w 705"/>
                <a:gd name="T83" fmla="*/ 1130725 h 942"/>
                <a:gd name="T84" fmla="*/ 69472 w 705"/>
                <a:gd name="T85" fmla="*/ 1069328 h 942"/>
                <a:gd name="T86" fmla="*/ 55963 w 705"/>
                <a:gd name="T87" fmla="*/ 1006226 h 942"/>
                <a:gd name="T88" fmla="*/ 34736 w 705"/>
                <a:gd name="T89" fmla="*/ 975527 h 942"/>
                <a:gd name="T90" fmla="*/ 9649 w 705"/>
                <a:gd name="T91" fmla="*/ 900487 h 942"/>
                <a:gd name="T92" fmla="*/ 0 w 705"/>
                <a:gd name="T93" fmla="*/ 827152 h 942"/>
                <a:gd name="T94" fmla="*/ 9649 w 705"/>
                <a:gd name="T95" fmla="*/ 827152 h 942"/>
                <a:gd name="T96" fmla="*/ 104208 w 705"/>
                <a:gd name="T97" fmla="*/ 816919 h 942"/>
                <a:gd name="T98" fmla="*/ 92629 w 705"/>
                <a:gd name="T99" fmla="*/ 786220 h 942"/>
                <a:gd name="T100" fmla="*/ 104208 w 705"/>
                <a:gd name="T101" fmla="*/ 566215 h 942"/>
                <a:gd name="T102" fmla="*/ 140873 w 705"/>
                <a:gd name="T103" fmla="*/ 501407 h 942"/>
                <a:gd name="T104" fmla="*/ 131224 w 705"/>
                <a:gd name="T105" fmla="*/ 260937 h 942"/>
                <a:gd name="T106" fmla="*/ 104208 w 705"/>
                <a:gd name="T107" fmla="*/ 93801 h 9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5"/>
                <a:gd name="T163" fmla="*/ 0 h 942"/>
                <a:gd name="T164" fmla="*/ 705 w 705"/>
                <a:gd name="T165" fmla="*/ 942 h 9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5" h="942">
                  <a:moveTo>
                    <a:pt x="54" y="55"/>
                  </a:moveTo>
                  <a:lnTo>
                    <a:pt x="136" y="55"/>
                  </a:lnTo>
                  <a:lnTo>
                    <a:pt x="136" y="0"/>
                  </a:lnTo>
                  <a:lnTo>
                    <a:pt x="270" y="0"/>
                  </a:lnTo>
                  <a:lnTo>
                    <a:pt x="308" y="18"/>
                  </a:lnTo>
                  <a:lnTo>
                    <a:pt x="333" y="18"/>
                  </a:lnTo>
                  <a:lnTo>
                    <a:pt x="338" y="24"/>
                  </a:lnTo>
                  <a:lnTo>
                    <a:pt x="352" y="31"/>
                  </a:lnTo>
                  <a:lnTo>
                    <a:pt x="352" y="42"/>
                  </a:lnTo>
                  <a:lnTo>
                    <a:pt x="363" y="61"/>
                  </a:lnTo>
                  <a:lnTo>
                    <a:pt x="401" y="85"/>
                  </a:lnTo>
                  <a:lnTo>
                    <a:pt x="425" y="129"/>
                  </a:lnTo>
                  <a:lnTo>
                    <a:pt x="450" y="159"/>
                  </a:lnTo>
                  <a:lnTo>
                    <a:pt x="475" y="165"/>
                  </a:lnTo>
                  <a:lnTo>
                    <a:pt x="505" y="198"/>
                  </a:lnTo>
                  <a:lnTo>
                    <a:pt x="517" y="214"/>
                  </a:lnTo>
                  <a:lnTo>
                    <a:pt x="530" y="282"/>
                  </a:lnTo>
                  <a:lnTo>
                    <a:pt x="537" y="319"/>
                  </a:lnTo>
                  <a:lnTo>
                    <a:pt x="555" y="332"/>
                  </a:lnTo>
                  <a:lnTo>
                    <a:pt x="574" y="343"/>
                  </a:lnTo>
                  <a:lnTo>
                    <a:pt x="599" y="368"/>
                  </a:lnTo>
                  <a:lnTo>
                    <a:pt x="624" y="375"/>
                  </a:lnTo>
                  <a:lnTo>
                    <a:pt x="648" y="387"/>
                  </a:lnTo>
                  <a:lnTo>
                    <a:pt x="654" y="387"/>
                  </a:lnTo>
                  <a:lnTo>
                    <a:pt x="654" y="399"/>
                  </a:lnTo>
                  <a:lnTo>
                    <a:pt x="704" y="424"/>
                  </a:lnTo>
                  <a:lnTo>
                    <a:pt x="704" y="435"/>
                  </a:lnTo>
                  <a:lnTo>
                    <a:pt x="666" y="492"/>
                  </a:lnTo>
                  <a:lnTo>
                    <a:pt x="635" y="534"/>
                  </a:lnTo>
                  <a:lnTo>
                    <a:pt x="617" y="554"/>
                  </a:lnTo>
                  <a:lnTo>
                    <a:pt x="610" y="572"/>
                  </a:lnTo>
                  <a:lnTo>
                    <a:pt x="624" y="657"/>
                  </a:lnTo>
                  <a:lnTo>
                    <a:pt x="635" y="726"/>
                  </a:lnTo>
                  <a:lnTo>
                    <a:pt x="635" y="742"/>
                  </a:lnTo>
                  <a:lnTo>
                    <a:pt x="624" y="742"/>
                  </a:lnTo>
                  <a:lnTo>
                    <a:pt x="610" y="726"/>
                  </a:lnTo>
                  <a:lnTo>
                    <a:pt x="580" y="726"/>
                  </a:lnTo>
                  <a:lnTo>
                    <a:pt x="574" y="731"/>
                  </a:lnTo>
                  <a:lnTo>
                    <a:pt x="562" y="742"/>
                  </a:lnTo>
                  <a:lnTo>
                    <a:pt x="555" y="762"/>
                  </a:lnTo>
                  <a:lnTo>
                    <a:pt x="549" y="762"/>
                  </a:lnTo>
                  <a:lnTo>
                    <a:pt x="549" y="768"/>
                  </a:lnTo>
                  <a:lnTo>
                    <a:pt x="537" y="787"/>
                  </a:lnTo>
                  <a:lnTo>
                    <a:pt x="525" y="787"/>
                  </a:lnTo>
                  <a:lnTo>
                    <a:pt x="512" y="787"/>
                  </a:lnTo>
                  <a:lnTo>
                    <a:pt x="505" y="768"/>
                  </a:lnTo>
                  <a:lnTo>
                    <a:pt x="493" y="762"/>
                  </a:lnTo>
                  <a:lnTo>
                    <a:pt x="482" y="768"/>
                  </a:lnTo>
                  <a:lnTo>
                    <a:pt x="469" y="768"/>
                  </a:lnTo>
                  <a:lnTo>
                    <a:pt x="457" y="762"/>
                  </a:lnTo>
                  <a:lnTo>
                    <a:pt x="437" y="768"/>
                  </a:lnTo>
                  <a:lnTo>
                    <a:pt x="413" y="768"/>
                  </a:lnTo>
                  <a:lnTo>
                    <a:pt x="407" y="749"/>
                  </a:lnTo>
                  <a:lnTo>
                    <a:pt x="376" y="738"/>
                  </a:lnTo>
                  <a:lnTo>
                    <a:pt x="357" y="719"/>
                  </a:lnTo>
                  <a:lnTo>
                    <a:pt x="352" y="726"/>
                  </a:lnTo>
                  <a:lnTo>
                    <a:pt x="333" y="731"/>
                  </a:lnTo>
                  <a:lnTo>
                    <a:pt x="333" y="726"/>
                  </a:lnTo>
                  <a:lnTo>
                    <a:pt x="320" y="738"/>
                  </a:lnTo>
                  <a:lnTo>
                    <a:pt x="314" y="768"/>
                  </a:lnTo>
                  <a:lnTo>
                    <a:pt x="302" y="775"/>
                  </a:lnTo>
                  <a:lnTo>
                    <a:pt x="296" y="781"/>
                  </a:lnTo>
                  <a:lnTo>
                    <a:pt x="283" y="811"/>
                  </a:lnTo>
                  <a:lnTo>
                    <a:pt x="277" y="855"/>
                  </a:lnTo>
                  <a:lnTo>
                    <a:pt x="265" y="879"/>
                  </a:lnTo>
                  <a:lnTo>
                    <a:pt x="253" y="884"/>
                  </a:lnTo>
                  <a:lnTo>
                    <a:pt x="221" y="884"/>
                  </a:lnTo>
                  <a:lnTo>
                    <a:pt x="221" y="890"/>
                  </a:lnTo>
                  <a:lnTo>
                    <a:pt x="216" y="941"/>
                  </a:lnTo>
                  <a:lnTo>
                    <a:pt x="210" y="934"/>
                  </a:lnTo>
                  <a:lnTo>
                    <a:pt x="210" y="848"/>
                  </a:lnTo>
                  <a:lnTo>
                    <a:pt x="196" y="836"/>
                  </a:lnTo>
                  <a:lnTo>
                    <a:pt x="185" y="817"/>
                  </a:lnTo>
                  <a:lnTo>
                    <a:pt x="185" y="806"/>
                  </a:lnTo>
                  <a:lnTo>
                    <a:pt x="141" y="792"/>
                  </a:lnTo>
                  <a:lnTo>
                    <a:pt x="128" y="787"/>
                  </a:lnTo>
                  <a:lnTo>
                    <a:pt x="122" y="731"/>
                  </a:lnTo>
                  <a:lnTo>
                    <a:pt x="117" y="713"/>
                  </a:lnTo>
                  <a:lnTo>
                    <a:pt x="110" y="713"/>
                  </a:lnTo>
                  <a:lnTo>
                    <a:pt x="97" y="689"/>
                  </a:lnTo>
                  <a:lnTo>
                    <a:pt x="68" y="682"/>
                  </a:lnTo>
                  <a:lnTo>
                    <a:pt x="61" y="676"/>
                  </a:lnTo>
                  <a:lnTo>
                    <a:pt x="48" y="676"/>
                  </a:lnTo>
                  <a:lnTo>
                    <a:pt x="48" y="663"/>
                  </a:lnTo>
                  <a:lnTo>
                    <a:pt x="29" y="627"/>
                  </a:lnTo>
                  <a:lnTo>
                    <a:pt x="36" y="627"/>
                  </a:lnTo>
                  <a:lnTo>
                    <a:pt x="36" y="596"/>
                  </a:lnTo>
                  <a:lnTo>
                    <a:pt x="29" y="590"/>
                  </a:lnTo>
                  <a:lnTo>
                    <a:pt x="24" y="572"/>
                  </a:lnTo>
                  <a:lnTo>
                    <a:pt x="18" y="572"/>
                  </a:lnTo>
                  <a:lnTo>
                    <a:pt x="11" y="554"/>
                  </a:lnTo>
                  <a:lnTo>
                    <a:pt x="5" y="528"/>
                  </a:lnTo>
                  <a:lnTo>
                    <a:pt x="0" y="522"/>
                  </a:lnTo>
                  <a:lnTo>
                    <a:pt x="0" y="485"/>
                  </a:lnTo>
                  <a:lnTo>
                    <a:pt x="0" y="479"/>
                  </a:lnTo>
                  <a:lnTo>
                    <a:pt x="5" y="485"/>
                  </a:lnTo>
                  <a:lnTo>
                    <a:pt x="48" y="485"/>
                  </a:lnTo>
                  <a:lnTo>
                    <a:pt x="54" y="479"/>
                  </a:lnTo>
                  <a:lnTo>
                    <a:pt x="54" y="473"/>
                  </a:lnTo>
                  <a:lnTo>
                    <a:pt x="48" y="461"/>
                  </a:lnTo>
                  <a:lnTo>
                    <a:pt x="54" y="424"/>
                  </a:lnTo>
                  <a:lnTo>
                    <a:pt x="54" y="332"/>
                  </a:lnTo>
                  <a:lnTo>
                    <a:pt x="68" y="313"/>
                  </a:lnTo>
                  <a:lnTo>
                    <a:pt x="73" y="294"/>
                  </a:lnTo>
                  <a:lnTo>
                    <a:pt x="73" y="159"/>
                  </a:lnTo>
                  <a:lnTo>
                    <a:pt x="68" y="153"/>
                  </a:lnTo>
                  <a:lnTo>
                    <a:pt x="61" y="134"/>
                  </a:lnTo>
                  <a:lnTo>
                    <a:pt x="54" y="55"/>
                  </a:lnTo>
                </a:path>
              </a:pathLst>
            </a:custGeom>
            <a:solidFill>
              <a:srgbClr val="FF0000"/>
            </a:solidFill>
            <a:ln w="12700" cap="rnd">
              <a:solidFill>
                <a:schemeClr val="tx1"/>
              </a:solidFill>
              <a:round/>
              <a:headEnd type="none" w="sm" len="sm"/>
              <a:tailEnd type="none" w="sm" len="sm"/>
            </a:ln>
          </p:spPr>
          <p:txBody>
            <a:bodyPr/>
            <a:lstStyle/>
            <a:p>
              <a:pPr>
                <a:defRPr/>
              </a:pPr>
              <a:endParaRPr lang="es-MX">
                <a:cs typeface="+mn-cs"/>
              </a:endParaRPr>
            </a:p>
          </p:txBody>
        </p:sp>
        <p:sp>
          <p:nvSpPr>
            <p:cNvPr id="38" name="Freeform 37"/>
            <p:cNvSpPr>
              <a:spLocks/>
            </p:cNvSpPr>
            <p:nvPr/>
          </p:nvSpPr>
          <p:spPr bwMode="auto">
            <a:xfrm>
              <a:off x="4106863" y="2071688"/>
              <a:ext cx="946150" cy="1306512"/>
            </a:xfrm>
            <a:custGeom>
              <a:avLst/>
              <a:gdLst>
                <a:gd name="T0" fmla="*/ 202334 w 491"/>
                <a:gd name="T1" fmla="*/ 208087 h 766"/>
                <a:gd name="T2" fmla="*/ 262070 w 491"/>
                <a:gd name="T3" fmla="*/ 115983 h 766"/>
                <a:gd name="T4" fmla="*/ 298683 w 491"/>
                <a:gd name="T5" fmla="*/ 42641 h 766"/>
                <a:gd name="T6" fmla="*/ 368054 w 491"/>
                <a:gd name="T7" fmla="*/ 22173 h 766"/>
                <a:gd name="T8" fmla="*/ 489454 w 491"/>
                <a:gd name="T9" fmla="*/ 0 h 766"/>
                <a:gd name="T10" fmla="*/ 583877 w 491"/>
                <a:gd name="T11" fmla="*/ 22173 h 766"/>
                <a:gd name="T12" fmla="*/ 622416 w 491"/>
                <a:gd name="T13" fmla="*/ 75048 h 766"/>
                <a:gd name="T14" fmla="*/ 703350 w 491"/>
                <a:gd name="T15" fmla="*/ 115983 h 766"/>
                <a:gd name="T16" fmla="*/ 726474 w 491"/>
                <a:gd name="T17" fmla="*/ 158624 h 766"/>
                <a:gd name="T18" fmla="*/ 788137 w 491"/>
                <a:gd name="T19" fmla="*/ 240494 h 766"/>
                <a:gd name="T20" fmla="*/ 811261 w 491"/>
                <a:gd name="T21" fmla="*/ 315541 h 766"/>
                <a:gd name="T22" fmla="*/ 869071 w 491"/>
                <a:gd name="T23" fmla="*/ 388883 h 766"/>
                <a:gd name="T24" fmla="*/ 944223 w 491"/>
                <a:gd name="T25" fmla="*/ 492927 h 766"/>
                <a:gd name="T26" fmla="*/ 905683 w 491"/>
                <a:gd name="T27" fmla="*/ 515100 h 766"/>
                <a:gd name="T28" fmla="*/ 834385 w 491"/>
                <a:gd name="T29" fmla="*/ 535568 h 766"/>
                <a:gd name="T30" fmla="*/ 788137 w 491"/>
                <a:gd name="T31" fmla="*/ 600382 h 766"/>
                <a:gd name="T32" fmla="*/ 726474 w 491"/>
                <a:gd name="T33" fmla="*/ 643022 h 766"/>
                <a:gd name="T34" fmla="*/ 753451 w 491"/>
                <a:gd name="T35" fmla="*/ 661784 h 766"/>
                <a:gd name="T36" fmla="*/ 788137 w 491"/>
                <a:gd name="T37" fmla="*/ 724892 h 766"/>
                <a:gd name="T38" fmla="*/ 788137 w 491"/>
                <a:gd name="T39" fmla="*/ 759005 h 766"/>
                <a:gd name="T40" fmla="*/ 643613 w 491"/>
                <a:gd name="T41" fmla="*/ 851109 h 766"/>
                <a:gd name="T42" fmla="*/ 668664 w 491"/>
                <a:gd name="T43" fmla="*/ 893750 h 766"/>
                <a:gd name="T44" fmla="*/ 689861 w 491"/>
                <a:gd name="T45" fmla="*/ 915923 h 766"/>
                <a:gd name="T46" fmla="*/ 738036 w 491"/>
                <a:gd name="T47" fmla="*/ 944919 h 766"/>
                <a:gd name="T48" fmla="*/ 753451 w 491"/>
                <a:gd name="T49" fmla="*/ 1042140 h 766"/>
                <a:gd name="T50" fmla="*/ 811261 w 491"/>
                <a:gd name="T51" fmla="*/ 1072841 h 766"/>
                <a:gd name="T52" fmla="*/ 894121 w 491"/>
                <a:gd name="T53" fmla="*/ 1093308 h 766"/>
                <a:gd name="T54" fmla="*/ 894121 w 491"/>
                <a:gd name="T55" fmla="*/ 1113776 h 766"/>
                <a:gd name="T56" fmla="*/ 763086 w 491"/>
                <a:gd name="T57" fmla="*/ 1125715 h 766"/>
                <a:gd name="T58" fmla="*/ 753451 w 491"/>
                <a:gd name="T59" fmla="*/ 1168356 h 766"/>
                <a:gd name="T60" fmla="*/ 738036 w 491"/>
                <a:gd name="T61" fmla="*/ 1292867 h 766"/>
                <a:gd name="T62" fmla="*/ 716839 w 491"/>
                <a:gd name="T63" fmla="*/ 1292867 h 766"/>
                <a:gd name="T64" fmla="*/ 643613 w 491"/>
                <a:gd name="T65" fmla="*/ 1262166 h 766"/>
                <a:gd name="T66" fmla="*/ 622416 w 491"/>
                <a:gd name="T67" fmla="*/ 1241698 h 766"/>
                <a:gd name="T68" fmla="*/ 574242 w 491"/>
                <a:gd name="T69" fmla="*/ 1229759 h 766"/>
                <a:gd name="T70" fmla="*/ 489454 w 491"/>
                <a:gd name="T71" fmla="*/ 1178590 h 766"/>
                <a:gd name="T72" fmla="*/ 429718 w 491"/>
                <a:gd name="T73" fmla="*/ 1158122 h 766"/>
                <a:gd name="T74" fmla="*/ 298683 w 491"/>
                <a:gd name="T75" fmla="*/ 1158122 h 766"/>
                <a:gd name="T76" fmla="*/ 237019 w 491"/>
                <a:gd name="T77" fmla="*/ 1250226 h 766"/>
                <a:gd name="T78" fmla="*/ 179210 w 491"/>
                <a:gd name="T79" fmla="*/ 1241698 h 766"/>
                <a:gd name="T80" fmla="*/ 119473 w 491"/>
                <a:gd name="T81" fmla="*/ 1158122 h 766"/>
                <a:gd name="T82" fmla="*/ 82860 w 491"/>
                <a:gd name="T83" fmla="*/ 1113776 h 766"/>
                <a:gd name="T84" fmla="*/ 82860 w 491"/>
                <a:gd name="T85" fmla="*/ 1072841 h 766"/>
                <a:gd name="T86" fmla="*/ 119473 w 491"/>
                <a:gd name="T87" fmla="*/ 1019966 h 766"/>
                <a:gd name="T88" fmla="*/ 107911 w 491"/>
                <a:gd name="T89" fmla="*/ 944919 h 766"/>
                <a:gd name="T90" fmla="*/ 131035 w 491"/>
                <a:gd name="T91" fmla="*/ 883516 h 766"/>
                <a:gd name="T92" fmla="*/ 82860 w 491"/>
                <a:gd name="T93" fmla="*/ 808468 h 766"/>
                <a:gd name="T94" fmla="*/ 46248 w 491"/>
                <a:gd name="T95" fmla="*/ 765827 h 766"/>
                <a:gd name="T96" fmla="*/ 23124 w 491"/>
                <a:gd name="T97" fmla="*/ 620849 h 766"/>
                <a:gd name="T98" fmla="*/ 11562 w 491"/>
                <a:gd name="T99" fmla="*/ 443464 h 766"/>
                <a:gd name="T100" fmla="*/ 107911 w 491"/>
                <a:gd name="T101" fmla="*/ 337715 h 766"/>
                <a:gd name="T102" fmla="*/ 179210 w 491"/>
                <a:gd name="T103" fmla="*/ 220026 h 7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1"/>
                <a:gd name="T157" fmla="*/ 0 h 766"/>
                <a:gd name="T158" fmla="*/ 491 w 491"/>
                <a:gd name="T159" fmla="*/ 766 h 7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1" h="766">
                  <a:moveTo>
                    <a:pt x="93" y="129"/>
                  </a:moveTo>
                  <a:lnTo>
                    <a:pt x="105" y="122"/>
                  </a:lnTo>
                  <a:lnTo>
                    <a:pt x="123" y="93"/>
                  </a:lnTo>
                  <a:lnTo>
                    <a:pt x="136" y="68"/>
                  </a:lnTo>
                  <a:lnTo>
                    <a:pt x="141" y="37"/>
                  </a:lnTo>
                  <a:lnTo>
                    <a:pt x="155" y="25"/>
                  </a:lnTo>
                  <a:lnTo>
                    <a:pt x="173" y="25"/>
                  </a:lnTo>
                  <a:lnTo>
                    <a:pt x="191" y="13"/>
                  </a:lnTo>
                  <a:lnTo>
                    <a:pt x="235" y="6"/>
                  </a:lnTo>
                  <a:lnTo>
                    <a:pt x="254" y="0"/>
                  </a:lnTo>
                  <a:lnTo>
                    <a:pt x="272" y="6"/>
                  </a:lnTo>
                  <a:lnTo>
                    <a:pt x="303" y="13"/>
                  </a:lnTo>
                  <a:lnTo>
                    <a:pt x="316" y="31"/>
                  </a:lnTo>
                  <a:lnTo>
                    <a:pt x="323" y="44"/>
                  </a:lnTo>
                  <a:lnTo>
                    <a:pt x="334" y="55"/>
                  </a:lnTo>
                  <a:lnTo>
                    <a:pt x="365" y="68"/>
                  </a:lnTo>
                  <a:lnTo>
                    <a:pt x="372" y="80"/>
                  </a:lnTo>
                  <a:lnTo>
                    <a:pt x="377" y="93"/>
                  </a:lnTo>
                  <a:lnTo>
                    <a:pt x="391" y="112"/>
                  </a:lnTo>
                  <a:lnTo>
                    <a:pt x="409" y="141"/>
                  </a:lnTo>
                  <a:lnTo>
                    <a:pt x="415" y="166"/>
                  </a:lnTo>
                  <a:lnTo>
                    <a:pt x="421" y="185"/>
                  </a:lnTo>
                  <a:lnTo>
                    <a:pt x="440" y="211"/>
                  </a:lnTo>
                  <a:lnTo>
                    <a:pt x="451" y="228"/>
                  </a:lnTo>
                  <a:lnTo>
                    <a:pt x="476" y="253"/>
                  </a:lnTo>
                  <a:lnTo>
                    <a:pt x="490" y="289"/>
                  </a:lnTo>
                  <a:lnTo>
                    <a:pt x="476" y="296"/>
                  </a:lnTo>
                  <a:lnTo>
                    <a:pt x="470" y="302"/>
                  </a:lnTo>
                  <a:lnTo>
                    <a:pt x="451" y="302"/>
                  </a:lnTo>
                  <a:lnTo>
                    <a:pt x="433" y="314"/>
                  </a:lnTo>
                  <a:lnTo>
                    <a:pt x="427" y="327"/>
                  </a:lnTo>
                  <a:lnTo>
                    <a:pt x="409" y="352"/>
                  </a:lnTo>
                  <a:lnTo>
                    <a:pt x="402" y="352"/>
                  </a:lnTo>
                  <a:lnTo>
                    <a:pt x="377" y="377"/>
                  </a:lnTo>
                  <a:lnTo>
                    <a:pt x="383" y="382"/>
                  </a:lnTo>
                  <a:lnTo>
                    <a:pt x="391" y="388"/>
                  </a:lnTo>
                  <a:lnTo>
                    <a:pt x="409" y="395"/>
                  </a:lnTo>
                  <a:lnTo>
                    <a:pt x="409" y="425"/>
                  </a:lnTo>
                  <a:lnTo>
                    <a:pt x="409" y="438"/>
                  </a:lnTo>
                  <a:lnTo>
                    <a:pt x="409" y="445"/>
                  </a:lnTo>
                  <a:lnTo>
                    <a:pt x="341" y="487"/>
                  </a:lnTo>
                  <a:lnTo>
                    <a:pt x="334" y="499"/>
                  </a:lnTo>
                  <a:lnTo>
                    <a:pt x="341" y="512"/>
                  </a:lnTo>
                  <a:lnTo>
                    <a:pt x="347" y="524"/>
                  </a:lnTo>
                  <a:lnTo>
                    <a:pt x="352" y="531"/>
                  </a:lnTo>
                  <a:lnTo>
                    <a:pt x="358" y="537"/>
                  </a:lnTo>
                  <a:lnTo>
                    <a:pt x="383" y="544"/>
                  </a:lnTo>
                  <a:lnTo>
                    <a:pt x="383" y="554"/>
                  </a:lnTo>
                  <a:lnTo>
                    <a:pt x="383" y="586"/>
                  </a:lnTo>
                  <a:lnTo>
                    <a:pt x="391" y="611"/>
                  </a:lnTo>
                  <a:lnTo>
                    <a:pt x="402" y="615"/>
                  </a:lnTo>
                  <a:lnTo>
                    <a:pt x="421" y="629"/>
                  </a:lnTo>
                  <a:lnTo>
                    <a:pt x="427" y="629"/>
                  </a:lnTo>
                  <a:lnTo>
                    <a:pt x="464" y="641"/>
                  </a:lnTo>
                  <a:lnTo>
                    <a:pt x="464" y="647"/>
                  </a:lnTo>
                  <a:lnTo>
                    <a:pt x="464" y="653"/>
                  </a:lnTo>
                  <a:lnTo>
                    <a:pt x="446" y="660"/>
                  </a:lnTo>
                  <a:lnTo>
                    <a:pt x="396" y="660"/>
                  </a:lnTo>
                  <a:lnTo>
                    <a:pt x="391" y="665"/>
                  </a:lnTo>
                  <a:lnTo>
                    <a:pt x="391" y="685"/>
                  </a:lnTo>
                  <a:lnTo>
                    <a:pt x="383" y="752"/>
                  </a:lnTo>
                  <a:lnTo>
                    <a:pt x="383" y="758"/>
                  </a:lnTo>
                  <a:lnTo>
                    <a:pt x="383" y="765"/>
                  </a:lnTo>
                  <a:lnTo>
                    <a:pt x="372" y="758"/>
                  </a:lnTo>
                  <a:lnTo>
                    <a:pt x="352" y="765"/>
                  </a:lnTo>
                  <a:lnTo>
                    <a:pt x="334" y="740"/>
                  </a:lnTo>
                  <a:lnTo>
                    <a:pt x="327" y="733"/>
                  </a:lnTo>
                  <a:lnTo>
                    <a:pt x="323" y="728"/>
                  </a:lnTo>
                  <a:lnTo>
                    <a:pt x="303" y="733"/>
                  </a:lnTo>
                  <a:lnTo>
                    <a:pt x="298" y="721"/>
                  </a:lnTo>
                  <a:lnTo>
                    <a:pt x="272" y="710"/>
                  </a:lnTo>
                  <a:lnTo>
                    <a:pt x="254" y="691"/>
                  </a:lnTo>
                  <a:lnTo>
                    <a:pt x="248" y="691"/>
                  </a:lnTo>
                  <a:lnTo>
                    <a:pt x="223" y="679"/>
                  </a:lnTo>
                  <a:lnTo>
                    <a:pt x="185" y="665"/>
                  </a:lnTo>
                  <a:lnTo>
                    <a:pt x="155" y="679"/>
                  </a:lnTo>
                  <a:lnTo>
                    <a:pt x="141" y="685"/>
                  </a:lnTo>
                  <a:lnTo>
                    <a:pt x="123" y="733"/>
                  </a:lnTo>
                  <a:lnTo>
                    <a:pt x="111" y="733"/>
                  </a:lnTo>
                  <a:lnTo>
                    <a:pt x="93" y="728"/>
                  </a:lnTo>
                  <a:lnTo>
                    <a:pt x="74" y="710"/>
                  </a:lnTo>
                  <a:lnTo>
                    <a:pt x="62" y="679"/>
                  </a:lnTo>
                  <a:lnTo>
                    <a:pt x="48" y="665"/>
                  </a:lnTo>
                  <a:lnTo>
                    <a:pt x="43" y="653"/>
                  </a:lnTo>
                  <a:lnTo>
                    <a:pt x="43" y="641"/>
                  </a:lnTo>
                  <a:lnTo>
                    <a:pt x="43" y="629"/>
                  </a:lnTo>
                  <a:lnTo>
                    <a:pt x="43" y="622"/>
                  </a:lnTo>
                  <a:lnTo>
                    <a:pt x="62" y="598"/>
                  </a:lnTo>
                  <a:lnTo>
                    <a:pt x="62" y="592"/>
                  </a:lnTo>
                  <a:lnTo>
                    <a:pt x="56" y="554"/>
                  </a:lnTo>
                  <a:lnTo>
                    <a:pt x="62" y="544"/>
                  </a:lnTo>
                  <a:lnTo>
                    <a:pt x="68" y="518"/>
                  </a:lnTo>
                  <a:lnTo>
                    <a:pt x="56" y="494"/>
                  </a:lnTo>
                  <a:lnTo>
                    <a:pt x="43" y="474"/>
                  </a:lnTo>
                  <a:lnTo>
                    <a:pt x="37" y="468"/>
                  </a:lnTo>
                  <a:lnTo>
                    <a:pt x="24" y="449"/>
                  </a:lnTo>
                  <a:lnTo>
                    <a:pt x="24" y="432"/>
                  </a:lnTo>
                  <a:lnTo>
                    <a:pt x="12" y="364"/>
                  </a:lnTo>
                  <a:lnTo>
                    <a:pt x="0" y="278"/>
                  </a:lnTo>
                  <a:lnTo>
                    <a:pt x="6" y="260"/>
                  </a:lnTo>
                  <a:lnTo>
                    <a:pt x="24" y="247"/>
                  </a:lnTo>
                  <a:lnTo>
                    <a:pt x="56" y="198"/>
                  </a:lnTo>
                  <a:lnTo>
                    <a:pt x="93" y="141"/>
                  </a:lnTo>
                  <a:lnTo>
                    <a:pt x="93" y="129"/>
                  </a:lnTo>
                </a:path>
              </a:pathLst>
            </a:custGeom>
            <a:solidFill>
              <a:srgbClr val="FFFF00"/>
            </a:solidFill>
            <a:ln w="12700" cap="rnd">
              <a:solidFill>
                <a:schemeClr val="tx1"/>
              </a:solidFill>
              <a:round/>
              <a:headEnd type="none" w="sm" len="sm"/>
              <a:tailEnd type="none" w="sm" len="sm"/>
            </a:ln>
          </p:spPr>
          <p:txBody>
            <a:bodyPr/>
            <a:lstStyle/>
            <a:p>
              <a:endParaRPr lang="es-MX" dirty="0"/>
            </a:p>
          </p:txBody>
        </p:sp>
        <p:sp>
          <p:nvSpPr>
            <p:cNvPr id="39" name="Freeform 38"/>
            <p:cNvSpPr>
              <a:spLocks/>
            </p:cNvSpPr>
            <p:nvPr/>
          </p:nvSpPr>
          <p:spPr bwMode="auto">
            <a:xfrm>
              <a:off x="4749800" y="2565400"/>
              <a:ext cx="639763" cy="1138238"/>
            </a:xfrm>
            <a:custGeom>
              <a:avLst/>
              <a:gdLst>
                <a:gd name="T0" fmla="*/ 139828 w 334"/>
                <a:gd name="T1" fmla="*/ 181161 h 666"/>
                <a:gd name="T2" fmla="*/ 91942 w 334"/>
                <a:gd name="T3" fmla="*/ 170907 h 666"/>
                <a:gd name="T4" fmla="*/ 80449 w 334"/>
                <a:gd name="T5" fmla="*/ 138434 h 666"/>
                <a:gd name="T6" fmla="*/ 176222 w 334"/>
                <a:gd name="T7" fmla="*/ 71781 h 666"/>
                <a:gd name="T8" fmla="*/ 187715 w 334"/>
                <a:gd name="T9" fmla="*/ 42727 h 666"/>
                <a:gd name="T10" fmla="*/ 260502 w 334"/>
                <a:gd name="T11" fmla="*/ 22218 h 666"/>
                <a:gd name="T12" fmla="*/ 317966 w 334"/>
                <a:gd name="T13" fmla="*/ 22218 h 666"/>
                <a:gd name="T14" fmla="*/ 283488 w 334"/>
                <a:gd name="T15" fmla="*/ 71781 h 666"/>
                <a:gd name="T16" fmla="*/ 329459 w 334"/>
                <a:gd name="T17" fmla="*/ 126471 h 666"/>
                <a:gd name="T18" fmla="*/ 329459 w 334"/>
                <a:gd name="T19" fmla="*/ 193124 h 666"/>
                <a:gd name="T20" fmla="*/ 352444 w 334"/>
                <a:gd name="T21" fmla="*/ 211924 h 666"/>
                <a:gd name="T22" fmla="*/ 352444 w 334"/>
                <a:gd name="T23" fmla="*/ 254651 h 666"/>
                <a:gd name="T24" fmla="*/ 388838 w 334"/>
                <a:gd name="T25" fmla="*/ 275160 h 666"/>
                <a:gd name="T26" fmla="*/ 409908 w 334"/>
                <a:gd name="T27" fmla="*/ 317886 h 666"/>
                <a:gd name="T28" fmla="*/ 448217 w 334"/>
                <a:gd name="T29" fmla="*/ 381122 h 666"/>
                <a:gd name="T30" fmla="*/ 484611 w 334"/>
                <a:gd name="T31" fmla="*/ 401630 h 666"/>
                <a:gd name="T32" fmla="*/ 519089 w 334"/>
                <a:gd name="T33" fmla="*/ 413594 h 666"/>
                <a:gd name="T34" fmla="*/ 599538 w 334"/>
                <a:gd name="T35" fmla="*/ 413594 h 666"/>
                <a:gd name="T36" fmla="*/ 614862 w 334"/>
                <a:gd name="T37" fmla="*/ 552028 h 666"/>
                <a:gd name="T38" fmla="*/ 637848 w 334"/>
                <a:gd name="T39" fmla="*/ 572537 h 666"/>
                <a:gd name="T40" fmla="*/ 496104 w 334"/>
                <a:gd name="T41" fmla="*/ 646027 h 666"/>
                <a:gd name="T42" fmla="*/ 471203 w 334"/>
                <a:gd name="T43" fmla="*/ 688754 h 666"/>
                <a:gd name="T44" fmla="*/ 484611 w 334"/>
                <a:gd name="T45" fmla="*/ 733189 h 666"/>
                <a:gd name="T46" fmla="*/ 438640 w 334"/>
                <a:gd name="T47" fmla="*/ 755407 h 666"/>
                <a:gd name="T48" fmla="*/ 363937 w 334"/>
                <a:gd name="T49" fmla="*/ 794716 h 666"/>
                <a:gd name="T50" fmla="*/ 342867 w 334"/>
                <a:gd name="T51" fmla="*/ 839151 h 666"/>
                <a:gd name="T52" fmla="*/ 363937 w 334"/>
                <a:gd name="T53" fmla="*/ 849406 h 666"/>
                <a:gd name="T54" fmla="*/ 352444 w 334"/>
                <a:gd name="T55" fmla="*/ 912641 h 666"/>
                <a:gd name="T56" fmla="*/ 400331 w 334"/>
                <a:gd name="T57" fmla="*/ 943405 h 666"/>
                <a:gd name="T58" fmla="*/ 363937 w 334"/>
                <a:gd name="T59" fmla="*/ 987840 h 666"/>
                <a:gd name="T60" fmla="*/ 329459 w 334"/>
                <a:gd name="T61" fmla="*/ 1020312 h 666"/>
                <a:gd name="T62" fmla="*/ 317966 w 334"/>
                <a:gd name="T63" fmla="*/ 1071584 h 666"/>
                <a:gd name="T64" fmla="*/ 247094 w 334"/>
                <a:gd name="T65" fmla="*/ 1092093 h 666"/>
                <a:gd name="T66" fmla="*/ 212616 w 334"/>
                <a:gd name="T67" fmla="*/ 1136529 h 666"/>
                <a:gd name="T68" fmla="*/ 187715 w 334"/>
                <a:gd name="T69" fmla="*/ 1136529 h 666"/>
                <a:gd name="T70" fmla="*/ 176222 w 334"/>
                <a:gd name="T71" fmla="*/ 1042530 h 666"/>
                <a:gd name="T72" fmla="*/ 153237 w 334"/>
                <a:gd name="T73" fmla="*/ 987840 h 666"/>
                <a:gd name="T74" fmla="*/ 139828 w 334"/>
                <a:gd name="T75" fmla="*/ 955368 h 666"/>
                <a:gd name="T76" fmla="*/ 130251 w 334"/>
                <a:gd name="T77" fmla="*/ 881878 h 666"/>
                <a:gd name="T78" fmla="*/ 91942 w 334"/>
                <a:gd name="T79" fmla="*/ 827188 h 666"/>
                <a:gd name="T80" fmla="*/ 107266 w 334"/>
                <a:gd name="T81" fmla="*/ 700717 h 666"/>
                <a:gd name="T82" fmla="*/ 107266 w 334"/>
                <a:gd name="T83" fmla="*/ 646027 h 666"/>
                <a:gd name="T84" fmla="*/ 187715 w 334"/>
                <a:gd name="T85" fmla="*/ 646027 h 666"/>
                <a:gd name="T86" fmla="*/ 233686 w 334"/>
                <a:gd name="T87" fmla="*/ 625518 h 666"/>
                <a:gd name="T88" fmla="*/ 247094 w 334"/>
                <a:gd name="T89" fmla="*/ 605009 h 666"/>
                <a:gd name="T90" fmla="*/ 107266 w 334"/>
                <a:gd name="T91" fmla="*/ 552028 h 666"/>
                <a:gd name="T92" fmla="*/ 91942 w 334"/>
                <a:gd name="T93" fmla="*/ 456321 h 666"/>
                <a:gd name="T94" fmla="*/ 45971 w 334"/>
                <a:gd name="T95" fmla="*/ 425557 h 666"/>
                <a:gd name="T96" fmla="*/ 11493 w 334"/>
                <a:gd name="T97" fmla="*/ 341813 h 6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4"/>
                <a:gd name="T148" fmla="*/ 0 h 666"/>
                <a:gd name="T149" fmla="*/ 334 w 334"/>
                <a:gd name="T150" fmla="*/ 666 h 6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4" h="666">
                  <a:moveTo>
                    <a:pt x="73" y="155"/>
                  </a:moveTo>
                  <a:lnTo>
                    <a:pt x="73" y="106"/>
                  </a:lnTo>
                  <a:lnTo>
                    <a:pt x="62" y="100"/>
                  </a:lnTo>
                  <a:lnTo>
                    <a:pt x="48" y="100"/>
                  </a:lnTo>
                  <a:lnTo>
                    <a:pt x="42" y="93"/>
                  </a:lnTo>
                  <a:lnTo>
                    <a:pt x="42" y="81"/>
                  </a:lnTo>
                  <a:lnTo>
                    <a:pt x="68" y="62"/>
                  </a:lnTo>
                  <a:lnTo>
                    <a:pt x="92" y="42"/>
                  </a:lnTo>
                  <a:lnTo>
                    <a:pt x="98" y="38"/>
                  </a:lnTo>
                  <a:lnTo>
                    <a:pt x="98" y="25"/>
                  </a:lnTo>
                  <a:lnTo>
                    <a:pt x="111" y="13"/>
                  </a:lnTo>
                  <a:lnTo>
                    <a:pt x="136" y="13"/>
                  </a:lnTo>
                  <a:lnTo>
                    <a:pt x="154" y="0"/>
                  </a:lnTo>
                  <a:lnTo>
                    <a:pt x="166" y="13"/>
                  </a:lnTo>
                  <a:lnTo>
                    <a:pt x="148" y="32"/>
                  </a:lnTo>
                  <a:lnTo>
                    <a:pt x="148" y="42"/>
                  </a:lnTo>
                  <a:lnTo>
                    <a:pt x="166" y="55"/>
                  </a:lnTo>
                  <a:lnTo>
                    <a:pt x="172" y="74"/>
                  </a:lnTo>
                  <a:lnTo>
                    <a:pt x="179" y="106"/>
                  </a:lnTo>
                  <a:lnTo>
                    <a:pt x="172" y="113"/>
                  </a:lnTo>
                  <a:lnTo>
                    <a:pt x="172" y="117"/>
                  </a:lnTo>
                  <a:lnTo>
                    <a:pt x="184" y="124"/>
                  </a:lnTo>
                  <a:lnTo>
                    <a:pt x="184" y="130"/>
                  </a:lnTo>
                  <a:lnTo>
                    <a:pt x="184" y="149"/>
                  </a:lnTo>
                  <a:lnTo>
                    <a:pt x="197" y="155"/>
                  </a:lnTo>
                  <a:lnTo>
                    <a:pt x="203" y="161"/>
                  </a:lnTo>
                  <a:lnTo>
                    <a:pt x="214" y="174"/>
                  </a:lnTo>
                  <a:lnTo>
                    <a:pt x="214" y="186"/>
                  </a:lnTo>
                  <a:lnTo>
                    <a:pt x="221" y="186"/>
                  </a:lnTo>
                  <a:lnTo>
                    <a:pt x="234" y="223"/>
                  </a:lnTo>
                  <a:lnTo>
                    <a:pt x="234" y="230"/>
                  </a:lnTo>
                  <a:lnTo>
                    <a:pt x="253" y="235"/>
                  </a:lnTo>
                  <a:lnTo>
                    <a:pt x="259" y="242"/>
                  </a:lnTo>
                  <a:lnTo>
                    <a:pt x="271" y="242"/>
                  </a:lnTo>
                  <a:lnTo>
                    <a:pt x="289" y="242"/>
                  </a:lnTo>
                  <a:lnTo>
                    <a:pt x="313" y="242"/>
                  </a:lnTo>
                  <a:lnTo>
                    <a:pt x="313" y="316"/>
                  </a:lnTo>
                  <a:lnTo>
                    <a:pt x="321" y="323"/>
                  </a:lnTo>
                  <a:lnTo>
                    <a:pt x="333" y="323"/>
                  </a:lnTo>
                  <a:lnTo>
                    <a:pt x="333" y="335"/>
                  </a:lnTo>
                  <a:lnTo>
                    <a:pt x="295" y="372"/>
                  </a:lnTo>
                  <a:lnTo>
                    <a:pt x="259" y="378"/>
                  </a:lnTo>
                  <a:lnTo>
                    <a:pt x="253" y="391"/>
                  </a:lnTo>
                  <a:lnTo>
                    <a:pt x="246" y="403"/>
                  </a:lnTo>
                  <a:lnTo>
                    <a:pt x="253" y="423"/>
                  </a:lnTo>
                  <a:lnTo>
                    <a:pt x="253" y="429"/>
                  </a:lnTo>
                  <a:lnTo>
                    <a:pt x="246" y="435"/>
                  </a:lnTo>
                  <a:lnTo>
                    <a:pt x="229" y="442"/>
                  </a:lnTo>
                  <a:lnTo>
                    <a:pt x="203" y="460"/>
                  </a:lnTo>
                  <a:lnTo>
                    <a:pt x="190" y="465"/>
                  </a:lnTo>
                  <a:lnTo>
                    <a:pt x="179" y="484"/>
                  </a:lnTo>
                  <a:lnTo>
                    <a:pt x="179" y="491"/>
                  </a:lnTo>
                  <a:lnTo>
                    <a:pt x="190" y="491"/>
                  </a:lnTo>
                  <a:lnTo>
                    <a:pt x="190" y="497"/>
                  </a:lnTo>
                  <a:lnTo>
                    <a:pt x="184" y="529"/>
                  </a:lnTo>
                  <a:lnTo>
                    <a:pt x="184" y="534"/>
                  </a:lnTo>
                  <a:lnTo>
                    <a:pt x="203" y="546"/>
                  </a:lnTo>
                  <a:lnTo>
                    <a:pt x="209" y="552"/>
                  </a:lnTo>
                  <a:lnTo>
                    <a:pt x="203" y="578"/>
                  </a:lnTo>
                  <a:lnTo>
                    <a:pt x="190" y="578"/>
                  </a:lnTo>
                  <a:lnTo>
                    <a:pt x="179" y="584"/>
                  </a:lnTo>
                  <a:lnTo>
                    <a:pt x="172" y="597"/>
                  </a:lnTo>
                  <a:lnTo>
                    <a:pt x="166" y="614"/>
                  </a:lnTo>
                  <a:lnTo>
                    <a:pt x="166" y="627"/>
                  </a:lnTo>
                  <a:lnTo>
                    <a:pt x="136" y="633"/>
                  </a:lnTo>
                  <a:lnTo>
                    <a:pt x="129" y="639"/>
                  </a:lnTo>
                  <a:lnTo>
                    <a:pt x="129" y="659"/>
                  </a:lnTo>
                  <a:lnTo>
                    <a:pt x="111" y="665"/>
                  </a:lnTo>
                  <a:lnTo>
                    <a:pt x="104" y="665"/>
                  </a:lnTo>
                  <a:lnTo>
                    <a:pt x="98" y="665"/>
                  </a:lnTo>
                  <a:lnTo>
                    <a:pt x="92" y="652"/>
                  </a:lnTo>
                  <a:lnTo>
                    <a:pt x="92" y="610"/>
                  </a:lnTo>
                  <a:lnTo>
                    <a:pt x="87" y="578"/>
                  </a:lnTo>
                  <a:lnTo>
                    <a:pt x="80" y="578"/>
                  </a:lnTo>
                  <a:lnTo>
                    <a:pt x="80" y="571"/>
                  </a:lnTo>
                  <a:lnTo>
                    <a:pt x="73" y="559"/>
                  </a:lnTo>
                  <a:lnTo>
                    <a:pt x="73" y="541"/>
                  </a:lnTo>
                  <a:lnTo>
                    <a:pt x="68" y="516"/>
                  </a:lnTo>
                  <a:lnTo>
                    <a:pt x="56" y="491"/>
                  </a:lnTo>
                  <a:lnTo>
                    <a:pt x="48" y="484"/>
                  </a:lnTo>
                  <a:lnTo>
                    <a:pt x="48" y="460"/>
                  </a:lnTo>
                  <a:lnTo>
                    <a:pt x="56" y="410"/>
                  </a:lnTo>
                  <a:lnTo>
                    <a:pt x="56" y="391"/>
                  </a:lnTo>
                  <a:lnTo>
                    <a:pt x="56" y="378"/>
                  </a:lnTo>
                  <a:lnTo>
                    <a:pt x="62" y="372"/>
                  </a:lnTo>
                  <a:lnTo>
                    <a:pt x="98" y="378"/>
                  </a:lnTo>
                  <a:lnTo>
                    <a:pt x="117" y="372"/>
                  </a:lnTo>
                  <a:lnTo>
                    <a:pt x="122" y="366"/>
                  </a:lnTo>
                  <a:lnTo>
                    <a:pt x="129" y="361"/>
                  </a:lnTo>
                  <a:lnTo>
                    <a:pt x="129" y="354"/>
                  </a:lnTo>
                  <a:lnTo>
                    <a:pt x="87" y="342"/>
                  </a:lnTo>
                  <a:lnTo>
                    <a:pt x="56" y="323"/>
                  </a:lnTo>
                  <a:lnTo>
                    <a:pt x="48" y="298"/>
                  </a:lnTo>
                  <a:lnTo>
                    <a:pt x="48" y="267"/>
                  </a:lnTo>
                  <a:lnTo>
                    <a:pt x="42" y="255"/>
                  </a:lnTo>
                  <a:lnTo>
                    <a:pt x="24" y="249"/>
                  </a:lnTo>
                  <a:lnTo>
                    <a:pt x="0" y="210"/>
                  </a:lnTo>
                  <a:lnTo>
                    <a:pt x="6" y="200"/>
                  </a:lnTo>
                  <a:lnTo>
                    <a:pt x="73" y="155"/>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grpSp>
      <p:grpSp>
        <p:nvGrpSpPr>
          <p:cNvPr id="50" name="146 Grupo"/>
          <p:cNvGrpSpPr/>
          <p:nvPr/>
        </p:nvGrpSpPr>
        <p:grpSpPr>
          <a:xfrm>
            <a:off x="4499474" y="4070052"/>
            <a:ext cx="4114800" cy="2692800"/>
            <a:chOff x="1258888" y="1196975"/>
            <a:chExt cx="7088187" cy="4537075"/>
          </a:xfrm>
          <a:solidFill>
            <a:srgbClr val="669900"/>
          </a:solidFill>
          <a:effectLst/>
        </p:grpSpPr>
        <p:sp>
          <p:nvSpPr>
            <p:cNvPr id="51" name="Freeform 3"/>
            <p:cNvSpPr>
              <a:spLocks/>
            </p:cNvSpPr>
            <p:nvPr/>
          </p:nvSpPr>
          <p:spPr bwMode="auto">
            <a:xfrm>
              <a:off x="6577013" y="4713288"/>
              <a:ext cx="857250" cy="338137"/>
            </a:xfrm>
            <a:custGeom>
              <a:avLst/>
              <a:gdLst>
                <a:gd name="T0" fmla="*/ 46130 w 446"/>
                <a:gd name="T1" fmla="*/ 139740 h 196"/>
                <a:gd name="T2" fmla="*/ 71117 w 446"/>
                <a:gd name="T3" fmla="*/ 139740 h 196"/>
                <a:gd name="T4" fmla="*/ 71117 w 446"/>
                <a:gd name="T5" fmla="*/ 150091 h 196"/>
                <a:gd name="T6" fmla="*/ 92260 w 446"/>
                <a:gd name="T7" fmla="*/ 139740 h 196"/>
                <a:gd name="T8" fmla="*/ 153767 w 446"/>
                <a:gd name="T9" fmla="*/ 96611 h 196"/>
                <a:gd name="T10" fmla="*/ 213351 w 446"/>
                <a:gd name="T11" fmla="*/ 84534 h 196"/>
                <a:gd name="T12" fmla="*/ 263326 w 446"/>
                <a:gd name="T13" fmla="*/ 84534 h 196"/>
                <a:gd name="T14" fmla="*/ 320988 w 446"/>
                <a:gd name="T15" fmla="*/ 65557 h 196"/>
                <a:gd name="T16" fmla="*/ 344053 w 446"/>
                <a:gd name="T17" fmla="*/ 55206 h 196"/>
                <a:gd name="T18" fmla="*/ 392105 w 446"/>
                <a:gd name="T19" fmla="*/ 10351 h 196"/>
                <a:gd name="T20" fmla="*/ 426703 w 446"/>
                <a:gd name="T21" fmla="*/ 0 h 196"/>
                <a:gd name="T22" fmla="*/ 449768 w 446"/>
                <a:gd name="T23" fmla="*/ 31053 h 196"/>
                <a:gd name="T24" fmla="*/ 488210 w 446"/>
                <a:gd name="T25" fmla="*/ 43130 h 196"/>
                <a:gd name="T26" fmla="*/ 497820 w 446"/>
                <a:gd name="T27" fmla="*/ 65557 h 196"/>
                <a:gd name="T28" fmla="*/ 509353 w 446"/>
                <a:gd name="T29" fmla="*/ 96611 h 196"/>
                <a:gd name="T30" fmla="*/ 534340 w 446"/>
                <a:gd name="T31" fmla="*/ 117313 h 196"/>
                <a:gd name="T32" fmla="*/ 555483 w 446"/>
                <a:gd name="T33" fmla="*/ 117313 h 196"/>
                <a:gd name="T34" fmla="*/ 603535 w 446"/>
                <a:gd name="T35" fmla="*/ 150091 h 196"/>
                <a:gd name="T36" fmla="*/ 641977 w 446"/>
                <a:gd name="T37" fmla="*/ 150091 h 196"/>
                <a:gd name="T38" fmla="*/ 651587 w 446"/>
                <a:gd name="T39" fmla="*/ 172519 h 196"/>
                <a:gd name="T40" fmla="*/ 759224 w 446"/>
                <a:gd name="T41" fmla="*/ 162168 h 196"/>
                <a:gd name="T42" fmla="*/ 793821 w 446"/>
                <a:gd name="T43" fmla="*/ 150091 h 196"/>
                <a:gd name="T44" fmla="*/ 841873 w 446"/>
                <a:gd name="T45" fmla="*/ 162168 h 196"/>
                <a:gd name="T46" fmla="*/ 855328 w 446"/>
                <a:gd name="T47" fmla="*/ 172519 h 196"/>
                <a:gd name="T48" fmla="*/ 855328 w 446"/>
                <a:gd name="T49" fmla="*/ 324335 h 196"/>
                <a:gd name="T50" fmla="*/ 780367 w 446"/>
                <a:gd name="T51" fmla="*/ 324335 h 196"/>
                <a:gd name="T52" fmla="*/ 770756 w 446"/>
                <a:gd name="T53" fmla="*/ 336412 h 196"/>
                <a:gd name="T54" fmla="*/ 759224 w 446"/>
                <a:gd name="T55" fmla="*/ 324335 h 196"/>
                <a:gd name="T56" fmla="*/ 713094 w 446"/>
                <a:gd name="T57" fmla="*/ 291557 h 196"/>
                <a:gd name="T58" fmla="*/ 676574 w 446"/>
                <a:gd name="T59" fmla="*/ 291557 h 196"/>
                <a:gd name="T60" fmla="*/ 651587 w 446"/>
                <a:gd name="T61" fmla="*/ 248427 h 196"/>
                <a:gd name="T62" fmla="*/ 630444 w 446"/>
                <a:gd name="T63" fmla="*/ 226000 h 196"/>
                <a:gd name="T64" fmla="*/ 592002 w 446"/>
                <a:gd name="T65" fmla="*/ 205297 h 196"/>
                <a:gd name="T66" fmla="*/ 582392 w 446"/>
                <a:gd name="T67" fmla="*/ 194946 h 196"/>
                <a:gd name="T68" fmla="*/ 509353 w 446"/>
                <a:gd name="T69" fmla="*/ 205297 h 196"/>
                <a:gd name="T70" fmla="*/ 449768 w 446"/>
                <a:gd name="T71" fmla="*/ 270855 h 196"/>
                <a:gd name="T72" fmla="*/ 426703 w 446"/>
                <a:gd name="T73" fmla="*/ 303633 h 196"/>
                <a:gd name="T74" fmla="*/ 403638 w 446"/>
                <a:gd name="T75" fmla="*/ 324335 h 196"/>
                <a:gd name="T76" fmla="*/ 392105 w 446"/>
                <a:gd name="T77" fmla="*/ 324335 h 196"/>
                <a:gd name="T78" fmla="*/ 378651 w 446"/>
                <a:gd name="T79" fmla="*/ 313984 h 196"/>
                <a:gd name="T80" fmla="*/ 367118 w 446"/>
                <a:gd name="T81" fmla="*/ 313984 h 196"/>
                <a:gd name="T82" fmla="*/ 320988 w 446"/>
                <a:gd name="T83" fmla="*/ 303633 h 196"/>
                <a:gd name="T84" fmla="*/ 297923 w 446"/>
                <a:gd name="T85" fmla="*/ 258778 h 196"/>
                <a:gd name="T86" fmla="*/ 297923 w 446"/>
                <a:gd name="T87" fmla="*/ 226000 h 196"/>
                <a:gd name="T88" fmla="*/ 297923 w 446"/>
                <a:gd name="T89" fmla="*/ 217374 h 196"/>
                <a:gd name="T90" fmla="*/ 282547 w 446"/>
                <a:gd name="T91" fmla="*/ 205297 h 196"/>
                <a:gd name="T92" fmla="*/ 247949 w 446"/>
                <a:gd name="T93" fmla="*/ 194946 h 196"/>
                <a:gd name="T94" fmla="*/ 224884 w 446"/>
                <a:gd name="T95" fmla="*/ 205297 h 196"/>
                <a:gd name="T96" fmla="*/ 213351 w 446"/>
                <a:gd name="T97" fmla="*/ 217374 h 196"/>
                <a:gd name="T98" fmla="*/ 224884 w 446"/>
                <a:gd name="T99" fmla="*/ 279481 h 196"/>
                <a:gd name="T100" fmla="*/ 188364 w 446"/>
                <a:gd name="T101" fmla="*/ 313984 h 196"/>
                <a:gd name="T102" fmla="*/ 167221 w 446"/>
                <a:gd name="T103" fmla="*/ 324335 h 196"/>
                <a:gd name="T104" fmla="*/ 142234 w 446"/>
                <a:gd name="T105" fmla="*/ 303633 h 196"/>
                <a:gd name="T106" fmla="*/ 92260 w 446"/>
                <a:gd name="T107" fmla="*/ 270855 h 196"/>
                <a:gd name="T108" fmla="*/ 23065 w 446"/>
                <a:gd name="T109" fmla="*/ 205297 h 196"/>
                <a:gd name="T110" fmla="*/ 0 w 446"/>
                <a:gd name="T111" fmla="*/ 172519 h 196"/>
                <a:gd name="T112" fmla="*/ 46130 w 446"/>
                <a:gd name="T113" fmla="*/ 139740 h 1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6"/>
                <a:gd name="T172" fmla="*/ 0 h 196"/>
                <a:gd name="T173" fmla="*/ 446 w 446"/>
                <a:gd name="T174" fmla="*/ 196 h 1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6" h="196">
                  <a:moveTo>
                    <a:pt x="24" y="81"/>
                  </a:moveTo>
                  <a:lnTo>
                    <a:pt x="37" y="81"/>
                  </a:lnTo>
                  <a:lnTo>
                    <a:pt x="37" y="87"/>
                  </a:lnTo>
                  <a:lnTo>
                    <a:pt x="48" y="81"/>
                  </a:lnTo>
                  <a:lnTo>
                    <a:pt x="80" y="56"/>
                  </a:lnTo>
                  <a:lnTo>
                    <a:pt x="111" y="49"/>
                  </a:lnTo>
                  <a:lnTo>
                    <a:pt x="137" y="49"/>
                  </a:lnTo>
                  <a:lnTo>
                    <a:pt x="167" y="38"/>
                  </a:lnTo>
                  <a:lnTo>
                    <a:pt x="179" y="32"/>
                  </a:lnTo>
                  <a:lnTo>
                    <a:pt x="204" y="6"/>
                  </a:lnTo>
                  <a:lnTo>
                    <a:pt x="222" y="0"/>
                  </a:lnTo>
                  <a:lnTo>
                    <a:pt x="234" y="18"/>
                  </a:lnTo>
                  <a:lnTo>
                    <a:pt x="254" y="25"/>
                  </a:lnTo>
                  <a:lnTo>
                    <a:pt x="259" y="38"/>
                  </a:lnTo>
                  <a:lnTo>
                    <a:pt x="265" y="56"/>
                  </a:lnTo>
                  <a:lnTo>
                    <a:pt x="278" y="68"/>
                  </a:lnTo>
                  <a:lnTo>
                    <a:pt x="289" y="68"/>
                  </a:lnTo>
                  <a:lnTo>
                    <a:pt x="314" y="87"/>
                  </a:lnTo>
                  <a:lnTo>
                    <a:pt x="334" y="87"/>
                  </a:lnTo>
                  <a:lnTo>
                    <a:pt x="339" y="100"/>
                  </a:lnTo>
                  <a:lnTo>
                    <a:pt x="395" y="94"/>
                  </a:lnTo>
                  <a:lnTo>
                    <a:pt x="413" y="87"/>
                  </a:lnTo>
                  <a:lnTo>
                    <a:pt x="438" y="94"/>
                  </a:lnTo>
                  <a:lnTo>
                    <a:pt x="445" y="100"/>
                  </a:lnTo>
                  <a:lnTo>
                    <a:pt x="445" y="188"/>
                  </a:lnTo>
                  <a:lnTo>
                    <a:pt x="406" y="188"/>
                  </a:lnTo>
                  <a:lnTo>
                    <a:pt x="401" y="195"/>
                  </a:lnTo>
                  <a:lnTo>
                    <a:pt x="395" y="188"/>
                  </a:lnTo>
                  <a:lnTo>
                    <a:pt x="371" y="169"/>
                  </a:lnTo>
                  <a:lnTo>
                    <a:pt x="352" y="169"/>
                  </a:lnTo>
                  <a:lnTo>
                    <a:pt x="339" y="144"/>
                  </a:lnTo>
                  <a:lnTo>
                    <a:pt x="328" y="131"/>
                  </a:lnTo>
                  <a:lnTo>
                    <a:pt x="308" y="119"/>
                  </a:lnTo>
                  <a:lnTo>
                    <a:pt x="303" y="113"/>
                  </a:lnTo>
                  <a:lnTo>
                    <a:pt x="265" y="119"/>
                  </a:lnTo>
                  <a:lnTo>
                    <a:pt x="234" y="157"/>
                  </a:lnTo>
                  <a:lnTo>
                    <a:pt x="222" y="176"/>
                  </a:lnTo>
                  <a:lnTo>
                    <a:pt x="210" y="188"/>
                  </a:lnTo>
                  <a:lnTo>
                    <a:pt x="204" y="188"/>
                  </a:lnTo>
                  <a:lnTo>
                    <a:pt x="197" y="182"/>
                  </a:lnTo>
                  <a:lnTo>
                    <a:pt x="191" y="182"/>
                  </a:lnTo>
                  <a:lnTo>
                    <a:pt x="167" y="176"/>
                  </a:lnTo>
                  <a:lnTo>
                    <a:pt x="155" y="150"/>
                  </a:lnTo>
                  <a:lnTo>
                    <a:pt x="155" y="131"/>
                  </a:lnTo>
                  <a:lnTo>
                    <a:pt x="155" y="126"/>
                  </a:lnTo>
                  <a:lnTo>
                    <a:pt x="147" y="119"/>
                  </a:lnTo>
                  <a:lnTo>
                    <a:pt x="129" y="113"/>
                  </a:lnTo>
                  <a:lnTo>
                    <a:pt x="117" y="119"/>
                  </a:lnTo>
                  <a:lnTo>
                    <a:pt x="111" y="126"/>
                  </a:lnTo>
                  <a:lnTo>
                    <a:pt x="117" y="162"/>
                  </a:lnTo>
                  <a:lnTo>
                    <a:pt x="98" y="182"/>
                  </a:lnTo>
                  <a:lnTo>
                    <a:pt x="87" y="188"/>
                  </a:lnTo>
                  <a:lnTo>
                    <a:pt x="74" y="176"/>
                  </a:lnTo>
                  <a:lnTo>
                    <a:pt x="48" y="157"/>
                  </a:lnTo>
                  <a:lnTo>
                    <a:pt x="12" y="119"/>
                  </a:lnTo>
                  <a:lnTo>
                    <a:pt x="0" y="100"/>
                  </a:lnTo>
                  <a:lnTo>
                    <a:pt x="24" y="81"/>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52" name="Freeform 4"/>
            <p:cNvSpPr>
              <a:spLocks/>
            </p:cNvSpPr>
            <p:nvPr/>
          </p:nvSpPr>
          <p:spPr bwMode="auto">
            <a:xfrm>
              <a:off x="4119563" y="4405313"/>
              <a:ext cx="922337" cy="604837"/>
            </a:xfrm>
            <a:custGeom>
              <a:avLst/>
              <a:gdLst>
                <a:gd name="T0" fmla="*/ 92234 w 480"/>
                <a:gd name="T1" fmla="*/ 346842 h 354"/>
                <a:gd name="T2" fmla="*/ 226741 w 480"/>
                <a:gd name="T3" fmla="*/ 295584 h 354"/>
                <a:gd name="T4" fmla="*/ 286309 w 480"/>
                <a:gd name="T5" fmla="*/ 242618 h 354"/>
                <a:gd name="T6" fmla="*/ 286309 w 480"/>
                <a:gd name="T7" fmla="*/ 210155 h 354"/>
                <a:gd name="T8" fmla="*/ 213290 w 480"/>
                <a:gd name="T9" fmla="*/ 201612 h 354"/>
                <a:gd name="T10" fmla="*/ 236349 w 480"/>
                <a:gd name="T11" fmla="*/ 146938 h 354"/>
                <a:gd name="T12" fmla="*/ 226741 w 480"/>
                <a:gd name="T13" fmla="*/ 114475 h 354"/>
                <a:gd name="T14" fmla="*/ 165252 w 480"/>
                <a:gd name="T15" fmla="*/ 93972 h 354"/>
                <a:gd name="T16" fmla="*/ 153723 w 480"/>
                <a:gd name="T17" fmla="*/ 71760 h 354"/>
                <a:gd name="T18" fmla="*/ 213290 w 480"/>
                <a:gd name="T19" fmla="*/ 71760 h 354"/>
                <a:gd name="T20" fmla="*/ 274780 w 480"/>
                <a:gd name="T21" fmla="*/ 30754 h 354"/>
                <a:gd name="T22" fmla="*/ 320896 w 480"/>
                <a:gd name="T23" fmla="*/ 20503 h 354"/>
                <a:gd name="T24" fmla="*/ 343955 w 480"/>
                <a:gd name="T25" fmla="*/ 10251 h 354"/>
                <a:gd name="T26" fmla="*/ 391993 w 480"/>
                <a:gd name="T27" fmla="*/ 10251 h 354"/>
                <a:gd name="T28" fmla="*/ 465012 w 480"/>
                <a:gd name="T29" fmla="*/ 30754 h 354"/>
                <a:gd name="T30" fmla="*/ 501521 w 480"/>
                <a:gd name="T31" fmla="*/ 59800 h 354"/>
                <a:gd name="T32" fmla="*/ 559167 w 480"/>
                <a:gd name="T33" fmla="*/ 83720 h 354"/>
                <a:gd name="T34" fmla="*/ 584147 w 480"/>
                <a:gd name="T35" fmla="*/ 93972 h 354"/>
                <a:gd name="T36" fmla="*/ 680224 w 480"/>
                <a:gd name="T37" fmla="*/ 83720 h 354"/>
                <a:gd name="T38" fmla="*/ 753242 w 480"/>
                <a:gd name="T39" fmla="*/ 83720 h 354"/>
                <a:gd name="T40" fmla="*/ 810888 w 480"/>
                <a:gd name="T41" fmla="*/ 93972 h 354"/>
                <a:gd name="T42" fmla="*/ 920415 w 480"/>
                <a:gd name="T43" fmla="*/ 71760 h 354"/>
                <a:gd name="T44" fmla="*/ 906965 w 480"/>
                <a:gd name="T45" fmla="*/ 157189 h 354"/>
                <a:gd name="T46" fmla="*/ 870456 w 480"/>
                <a:gd name="T47" fmla="*/ 220407 h 354"/>
                <a:gd name="T48" fmla="*/ 833946 w 480"/>
                <a:gd name="T49" fmla="*/ 346842 h 354"/>
                <a:gd name="T50" fmla="*/ 776300 w 480"/>
                <a:gd name="T51" fmla="*/ 401516 h 354"/>
                <a:gd name="T52" fmla="*/ 787830 w 480"/>
                <a:gd name="T53" fmla="*/ 474985 h 354"/>
                <a:gd name="T54" fmla="*/ 739791 w 480"/>
                <a:gd name="T55" fmla="*/ 474985 h 354"/>
                <a:gd name="T56" fmla="*/ 584147 w 480"/>
                <a:gd name="T57" fmla="*/ 454482 h 354"/>
                <a:gd name="T58" fmla="*/ 522658 w 480"/>
                <a:gd name="T59" fmla="*/ 463025 h 354"/>
                <a:gd name="T60" fmla="*/ 441953 w 480"/>
                <a:gd name="T61" fmla="*/ 444231 h 354"/>
                <a:gd name="T62" fmla="*/ 430424 w 480"/>
                <a:gd name="T63" fmla="*/ 486945 h 354"/>
                <a:gd name="T64" fmla="*/ 441953 w 480"/>
                <a:gd name="T65" fmla="*/ 515991 h 354"/>
                <a:gd name="T66" fmla="*/ 405444 w 480"/>
                <a:gd name="T67" fmla="*/ 548454 h 354"/>
                <a:gd name="T68" fmla="*/ 380464 w 480"/>
                <a:gd name="T69" fmla="*/ 558705 h 354"/>
                <a:gd name="T70" fmla="*/ 343955 w 480"/>
                <a:gd name="T71" fmla="*/ 603128 h 354"/>
                <a:gd name="T72" fmla="*/ 226741 w 480"/>
                <a:gd name="T73" fmla="*/ 591168 h 354"/>
                <a:gd name="T74" fmla="*/ 57646 w 480"/>
                <a:gd name="T75" fmla="*/ 515991 h 354"/>
                <a:gd name="T76" fmla="*/ 0 w 480"/>
                <a:gd name="T77" fmla="*/ 444231 h 3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0"/>
                <a:gd name="T118" fmla="*/ 0 h 354"/>
                <a:gd name="T119" fmla="*/ 480 w 480"/>
                <a:gd name="T120" fmla="*/ 354 h 3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0" h="354">
                  <a:moveTo>
                    <a:pt x="18" y="203"/>
                  </a:moveTo>
                  <a:lnTo>
                    <a:pt x="48" y="203"/>
                  </a:lnTo>
                  <a:lnTo>
                    <a:pt x="56" y="203"/>
                  </a:lnTo>
                  <a:lnTo>
                    <a:pt x="118" y="173"/>
                  </a:lnTo>
                  <a:lnTo>
                    <a:pt x="129" y="173"/>
                  </a:lnTo>
                  <a:lnTo>
                    <a:pt x="149" y="142"/>
                  </a:lnTo>
                  <a:lnTo>
                    <a:pt x="149" y="129"/>
                  </a:lnTo>
                  <a:lnTo>
                    <a:pt x="149" y="123"/>
                  </a:lnTo>
                  <a:lnTo>
                    <a:pt x="123" y="123"/>
                  </a:lnTo>
                  <a:lnTo>
                    <a:pt x="111" y="118"/>
                  </a:lnTo>
                  <a:lnTo>
                    <a:pt x="111" y="99"/>
                  </a:lnTo>
                  <a:lnTo>
                    <a:pt x="123" y="86"/>
                  </a:lnTo>
                  <a:lnTo>
                    <a:pt x="123" y="81"/>
                  </a:lnTo>
                  <a:lnTo>
                    <a:pt x="118" y="67"/>
                  </a:lnTo>
                  <a:lnTo>
                    <a:pt x="99" y="61"/>
                  </a:lnTo>
                  <a:lnTo>
                    <a:pt x="86" y="55"/>
                  </a:lnTo>
                  <a:lnTo>
                    <a:pt x="80" y="55"/>
                  </a:lnTo>
                  <a:lnTo>
                    <a:pt x="80" y="42"/>
                  </a:lnTo>
                  <a:lnTo>
                    <a:pt x="93" y="35"/>
                  </a:lnTo>
                  <a:lnTo>
                    <a:pt x="111" y="42"/>
                  </a:lnTo>
                  <a:lnTo>
                    <a:pt x="129" y="42"/>
                  </a:lnTo>
                  <a:lnTo>
                    <a:pt x="143" y="18"/>
                  </a:lnTo>
                  <a:lnTo>
                    <a:pt x="167" y="18"/>
                  </a:lnTo>
                  <a:lnTo>
                    <a:pt x="167" y="12"/>
                  </a:lnTo>
                  <a:lnTo>
                    <a:pt x="174" y="12"/>
                  </a:lnTo>
                  <a:lnTo>
                    <a:pt x="179" y="6"/>
                  </a:lnTo>
                  <a:lnTo>
                    <a:pt x="198" y="0"/>
                  </a:lnTo>
                  <a:lnTo>
                    <a:pt x="204" y="6"/>
                  </a:lnTo>
                  <a:lnTo>
                    <a:pt x="216" y="6"/>
                  </a:lnTo>
                  <a:lnTo>
                    <a:pt x="242" y="18"/>
                  </a:lnTo>
                  <a:lnTo>
                    <a:pt x="254" y="31"/>
                  </a:lnTo>
                  <a:lnTo>
                    <a:pt x="261" y="35"/>
                  </a:lnTo>
                  <a:lnTo>
                    <a:pt x="272" y="35"/>
                  </a:lnTo>
                  <a:lnTo>
                    <a:pt x="291" y="49"/>
                  </a:lnTo>
                  <a:lnTo>
                    <a:pt x="297" y="55"/>
                  </a:lnTo>
                  <a:lnTo>
                    <a:pt x="304" y="55"/>
                  </a:lnTo>
                  <a:lnTo>
                    <a:pt x="317" y="42"/>
                  </a:lnTo>
                  <a:lnTo>
                    <a:pt x="354" y="49"/>
                  </a:lnTo>
                  <a:lnTo>
                    <a:pt x="372" y="61"/>
                  </a:lnTo>
                  <a:lnTo>
                    <a:pt x="392" y="49"/>
                  </a:lnTo>
                  <a:lnTo>
                    <a:pt x="404" y="42"/>
                  </a:lnTo>
                  <a:lnTo>
                    <a:pt x="422" y="55"/>
                  </a:lnTo>
                  <a:lnTo>
                    <a:pt x="453" y="35"/>
                  </a:lnTo>
                  <a:lnTo>
                    <a:pt x="479" y="42"/>
                  </a:lnTo>
                  <a:lnTo>
                    <a:pt x="479" y="55"/>
                  </a:lnTo>
                  <a:lnTo>
                    <a:pt x="472" y="92"/>
                  </a:lnTo>
                  <a:lnTo>
                    <a:pt x="459" y="118"/>
                  </a:lnTo>
                  <a:lnTo>
                    <a:pt x="453" y="129"/>
                  </a:lnTo>
                  <a:lnTo>
                    <a:pt x="447" y="167"/>
                  </a:lnTo>
                  <a:lnTo>
                    <a:pt x="434" y="203"/>
                  </a:lnTo>
                  <a:lnTo>
                    <a:pt x="429" y="216"/>
                  </a:lnTo>
                  <a:lnTo>
                    <a:pt x="404" y="235"/>
                  </a:lnTo>
                  <a:lnTo>
                    <a:pt x="404" y="247"/>
                  </a:lnTo>
                  <a:lnTo>
                    <a:pt x="410" y="278"/>
                  </a:lnTo>
                  <a:lnTo>
                    <a:pt x="410" y="285"/>
                  </a:lnTo>
                  <a:lnTo>
                    <a:pt x="385" y="278"/>
                  </a:lnTo>
                  <a:lnTo>
                    <a:pt x="359" y="266"/>
                  </a:lnTo>
                  <a:lnTo>
                    <a:pt x="304" y="266"/>
                  </a:lnTo>
                  <a:lnTo>
                    <a:pt x="297" y="271"/>
                  </a:lnTo>
                  <a:lnTo>
                    <a:pt x="272" y="271"/>
                  </a:lnTo>
                  <a:lnTo>
                    <a:pt x="267" y="260"/>
                  </a:lnTo>
                  <a:lnTo>
                    <a:pt x="230" y="260"/>
                  </a:lnTo>
                  <a:lnTo>
                    <a:pt x="224" y="271"/>
                  </a:lnTo>
                  <a:lnTo>
                    <a:pt x="224" y="285"/>
                  </a:lnTo>
                  <a:lnTo>
                    <a:pt x="236" y="291"/>
                  </a:lnTo>
                  <a:lnTo>
                    <a:pt x="230" y="302"/>
                  </a:lnTo>
                  <a:lnTo>
                    <a:pt x="216" y="316"/>
                  </a:lnTo>
                  <a:lnTo>
                    <a:pt x="211" y="321"/>
                  </a:lnTo>
                  <a:lnTo>
                    <a:pt x="204" y="321"/>
                  </a:lnTo>
                  <a:lnTo>
                    <a:pt x="198" y="327"/>
                  </a:lnTo>
                  <a:lnTo>
                    <a:pt x="198" y="353"/>
                  </a:lnTo>
                  <a:lnTo>
                    <a:pt x="179" y="353"/>
                  </a:lnTo>
                  <a:lnTo>
                    <a:pt x="129" y="346"/>
                  </a:lnTo>
                  <a:lnTo>
                    <a:pt x="118" y="346"/>
                  </a:lnTo>
                  <a:lnTo>
                    <a:pt x="93" y="327"/>
                  </a:lnTo>
                  <a:lnTo>
                    <a:pt x="30" y="302"/>
                  </a:lnTo>
                  <a:lnTo>
                    <a:pt x="18" y="296"/>
                  </a:lnTo>
                  <a:lnTo>
                    <a:pt x="0" y="260"/>
                  </a:lnTo>
                  <a:lnTo>
                    <a:pt x="18" y="203"/>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53" name="Freeform 5"/>
            <p:cNvSpPr>
              <a:spLocks/>
            </p:cNvSpPr>
            <p:nvPr/>
          </p:nvSpPr>
          <p:spPr bwMode="auto">
            <a:xfrm>
              <a:off x="5532438" y="4806950"/>
              <a:ext cx="1139825" cy="723900"/>
            </a:xfrm>
            <a:custGeom>
              <a:avLst/>
              <a:gdLst>
                <a:gd name="T0" fmla="*/ 34657 w 592"/>
                <a:gd name="T1" fmla="*/ 510988 h 425"/>
                <a:gd name="T2" fmla="*/ 92418 w 592"/>
                <a:gd name="T3" fmla="*/ 439450 h 425"/>
                <a:gd name="T4" fmla="*/ 119374 w 592"/>
                <a:gd name="T5" fmla="*/ 386648 h 425"/>
                <a:gd name="T6" fmla="*/ 11552 w 592"/>
                <a:gd name="T7" fmla="*/ 342362 h 425"/>
                <a:gd name="T8" fmla="*/ 0 w 592"/>
                <a:gd name="T9" fmla="*/ 281044 h 425"/>
                <a:gd name="T10" fmla="*/ 0 w 592"/>
                <a:gd name="T11" fmla="*/ 219725 h 425"/>
                <a:gd name="T12" fmla="*/ 34657 w 592"/>
                <a:gd name="T13" fmla="*/ 195879 h 425"/>
                <a:gd name="T14" fmla="*/ 71239 w 592"/>
                <a:gd name="T15" fmla="*/ 156703 h 425"/>
                <a:gd name="T16" fmla="*/ 107821 w 592"/>
                <a:gd name="T17" fmla="*/ 178846 h 425"/>
                <a:gd name="T18" fmla="*/ 92418 w 592"/>
                <a:gd name="T19" fmla="*/ 112417 h 425"/>
                <a:gd name="T20" fmla="*/ 154030 w 592"/>
                <a:gd name="T21" fmla="*/ 81758 h 425"/>
                <a:gd name="T22" fmla="*/ 154030 w 592"/>
                <a:gd name="T23" fmla="*/ 112417 h 425"/>
                <a:gd name="T24" fmla="*/ 188687 w 592"/>
                <a:gd name="T25" fmla="*/ 166923 h 425"/>
                <a:gd name="T26" fmla="*/ 213717 w 592"/>
                <a:gd name="T27" fmla="*/ 136264 h 425"/>
                <a:gd name="T28" fmla="*/ 269553 w 592"/>
                <a:gd name="T29" fmla="*/ 112417 h 425"/>
                <a:gd name="T30" fmla="*/ 379300 w 592"/>
                <a:gd name="T31" fmla="*/ 52802 h 425"/>
                <a:gd name="T32" fmla="*/ 390852 w 592"/>
                <a:gd name="T33" fmla="*/ 0 h 425"/>
                <a:gd name="T34" fmla="*/ 448613 w 592"/>
                <a:gd name="T35" fmla="*/ 52802 h 425"/>
                <a:gd name="T36" fmla="*/ 533330 w 592"/>
                <a:gd name="T37" fmla="*/ 93681 h 425"/>
                <a:gd name="T38" fmla="*/ 616122 w 592"/>
                <a:gd name="T39" fmla="*/ 112417 h 425"/>
                <a:gd name="T40" fmla="*/ 629599 w 592"/>
                <a:gd name="T41" fmla="*/ 178846 h 425"/>
                <a:gd name="T42" fmla="*/ 616122 w 592"/>
                <a:gd name="T43" fmla="*/ 219725 h 425"/>
                <a:gd name="T44" fmla="*/ 639226 w 592"/>
                <a:gd name="T45" fmla="*/ 240165 h 425"/>
                <a:gd name="T46" fmla="*/ 733570 w 592"/>
                <a:gd name="T47" fmla="*/ 219725 h 425"/>
                <a:gd name="T48" fmla="*/ 770152 w 592"/>
                <a:gd name="T49" fmla="*/ 195879 h 425"/>
                <a:gd name="T50" fmla="*/ 793256 w 592"/>
                <a:gd name="T51" fmla="*/ 258901 h 425"/>
                <a:gd name="T52" fmla="*/ 864496 w 592"/>
                <a:gd name="T53" fmla="*/ 292967 h 425"/>
                <a:gd name="T54" fmla="*/ 876048 w 592"/>
                <a:gd name="T55" fmla="*/ 325329 h 425"/>
                <a:gd name="T56" fmla="*/ 983869 w 592"/>
                <a:gd name="T57" fmla="*/ 313406 h 425"/>
                <a:gd name="T58" fmla="*/ 1137900 w 592"/>
                <a:gd name="T59" fmla="*/ 303186 h 425"/>
                <a:gd name="T60" fmla="*/ 1099392 w 592"/>
                <a:gd name="T61" fmla="*/ 427527 h 425"/>
                <a:gd name="T62" fmla="*/ 1114795 w 592"/>
                <a:gd name="T63" fmla="*/ 510988 h 425"/>
                <a:gd name="T64" fmla="*/ 1041631 w 592"/>
                <a:gd name="T65" fmla="*/ 543351 h 425"/>
                <a:gd name="T66" fmla="*/ 1018526 w 592"/>
                <a:gd name="T67" fmla="*/ 563790 h 425"/>
                <a:gd name="T68" fmla="*/ 970391 w 592"/>
                <a:gd name="T69" fmla="*/ 533131 h 425"/>
                <a:gd name="T70" fmla="*/ 887600 w 592"/>
                <a:gd name="T71" fmla="*/ 522911 h 425"/>
                <a:gd name="T72" fmla="*/ 887600 w 592"/>
                <a:gd name="T73" fmla="*/ 553571 h 425"/>
                <a:gd name="T74" fmla="*/ 745122 w 592"/>
                <a:gd name="T75" fmla="*/ 625109 h 425"/>
                <a:gd name="T76" fmla="*/ 673883 w 592"/>
                <a:gd name="T77" fmla="*/ 637032 h 425"/>
                <a:gd name="T78" fmla="*/ 616122 w 592"/>
                <a:gd name="T79" fmla="*/ 679614 h 425"/>
                <a:gd name="T80" fmla="*/ 496748 w 592"/>
                <a:gd name="T81" fmla="*/ 722197 h 425"/>
                <a:gd name="T82" fmla="*/ 223344 w 592"/>
                <a:gd name="T83" fmla="*/ 667691 h 425"/>
                <a:gd name="T84" fmla="*/ 130926 w 592"/>
                <a:gd name="T85" fmla="*/ 647252 h 425"/>
                <a:gd name="T86" fmla="*/ 23105 w 592"/>
                <a:gd name="T87" fmla="*/ 596153 h 4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2"/>
                <a:gd name="T133" fmla="*/ 0 h 425"/>
                <a:gd name="T134" fmla="*/ 592 w 592"/>
                <a:gd name="T135" fmla="*/ 425 h 4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2" h="425">
                  <a:moveTo>
                    <a:pt x="12" y="350"/>
                  </a:moveTo>
                  <a:lnTo>
                    <a:pt x="18" y="300"/>
                  </a:lnTo>
                  <a:lnTo>
                    <a:pt x="37" y="288"/>
                  </a:lnTo>
                  <a:lnTo>
                    <a:pt x="48" y="258"/>
                  </a:lnTo>
                  <a:lnTo>
                    <a:pt x="42" y="239"/>
                  </a:lnTo>
                  <a:lnTo>
                    <a:pt x="62" y="227"/>
                  </a:lnTo>
                  <a:lnTo>
                    <a:pt x="24" y="201"/>
                  </a:lnTo>
                  <a:lnTo>
                    <a:pt x="6" y="201"/>
                  </a:lnTo>
                  <a:lnTo>
                    <a:pt x="0" y="178"/>
                  </a:lnTo>
                  <a:lnTo>
                    <a:pt x="0" y="165"/>
                  </a:lnTo>
                  <a:lnTo>
                    <a:pt x="12" y="141"/>
                  </a:lnTo>
                  <a:lnTo>
                    <a:pt x="0" y="129"/>
                  </a:lnTo>
                  <a:lnTo>
                    <a:pt x="6" y="110"/>
                  </a:lnTo>
                  <a:lnTo>
                    <a:pt x="18" y="115"/>
                  </a:lnTo>
                  <a:lnTo>
                    <a:pt x="12" y="92"/>
                  </a:lnTo>
                  <a:lnTo>
                    <a:pt x="37" y="92"/>
                  </a:lnTo>
                  <a:lnTo>
                    <a:pt x="48" y="105"/>
                  </a:lnTo>
                  <a:lnTo>
                    <a:pt x="56" y="105"/>
                  </a:lnTo>
                  <a:lnTo>
                    <a:pt x="62" y="92"/>
                  </a:lnTo>
                  <a:lnTo>
                    <a:pt x="48" y="66"/>
                  </a:lnTo>
                  <a:lnTo>
                    <a:pt x="62" y="55"/>
                  </a:lnTo>
                  <a:lnTo>
                    <a:pt x="80" y="48"/>
                  </a:lnTo>
                  <a:lnTo>
                    <a:pt x="80" y="55"/>
                  </a:lnTo>
                  <a:lnTo>
                    <a:pt x="80" y="66"/>
                  </a:lnTo>
                  <a:lnTo>
                    <a:pt x="91" y="92"/>
                  </a:lnTo>
                  <a:lnTo>
                    <a:pt x="98" y="98"/>
                  </a:lnTo>
                  <a:lnTo>
                    <a:pt x="104" y="98"/>
                  </a:lnTo>
                  <a:lnTo>
                    <a:pt x="111" y="80"/>
                  </a:lnTo>
                  <a:lnTo>
                    <a:pt x="135" y="61"/>
                  </a:lnTo>
                  <a:lnTo>
                    <a:pt x="140" y="66"/>
                  </a:lnTo>
                  <a:lnTo>
                    <a:pt x="154" y="80"/>
                  </a:lnTo>
                  <a:lnTo>
                    <a:pt x="197" y="31"/>
                  </a:lnTo>
                  <a:lnTo>
                    <a:pt x="197" y="18"/>
                  </a:lnTo>
                  <a:lnTo>
                    <a:pt x="203" y="0"/>
                  </a:lnTo>
                  <a:lnTo>
                    <a:pt x="233" y="24"/>
                  </a:lnTo>
                  <a:lnTo>
                    <a:pt x="233" y="31"/>
                  </a:lnTo>
                  <a:lnTo>
                    <a:pt x="264" y="48"/>
                  </a:lnTo>
                  <a:lnTo>
                    <a:pt x="277" y="55"/>
                  </a:lnTo>
                  <a:lnTo>
                    <a:pt x="307" y="61"/>
                  </a:lnTo>
                  <a:lnTo>
                    <a:pt x="320" y="66"/>
                  </a:lnTo>
                  <a:lnTo>
                    <a:pt x="327" y="80"/>
                  </a:lnTo>
                  <a:lnTo>
                    <a:pt x="327" y="105"/>
                  </a:lnTo>
                  <a:lnTo>
                    <a:pt x="320" y="105"/>
                  </a:lnTo>
                  <a:lnTo>
                    <a:pt x="320" y="129"/>
                  </a:lnTo>
                  <a:lnTo>
                    <a:pt x="327" y="141"/>
                  </a:lnTo>
                  <a:lnTo>
                    <a:pt x="332" y="141"/>
                  </a:lnTo>
                  <a:lnTo>
                    <a:pt x="350" y="141"/>
                  </a:lnTo>
                  <a:lnTo>
                    <a:pt x="381" y="129"/>
                  </a:lnTo>
                  <a:lnTo>
                    <a:pt x="381" y="122"/>
                  </a:lnTo>
                  <a:lnTo>
                    <a:pt x="400" y="115"/>
                  </a:lnTo>
                  <a:lnTo>
                    <a:pt x="400" y="122"/>
                  </a:lnTo>
                  <a:lnTo>
                    <a:pt x="412" y="152"/>
                  </a:lnTo>
                  <a:lnTo>
                    <a:pt x="437" y="165"/>
                  </a:lnTo>
                  <a:lnTo>
                    <a:pt x="449" y="172"/>
                  </a:lnTo>
                  <a:lnTo>
                    <a:pt x="449" y="184"/>
                  </a:lnTo>
                  <a:lnTo>
                    <a:pt x="455" y="191"/>
                  </a:lnTo>
                  <a:lnTo>
                    <a:pt x="487" y="191"/>
                  </a:lnTo>
                  <a:lnTo>
                    <a:pt x="511" y="184"/>
                  </a:lnTo>
                  <a:lnTo>
                    <a:pt x="585" y="178"/>
                  </a:lnTo>
                  <a:lnTo>
                    <a:pt x="591" y="178"/>
                  </a:lnTo>
                  <a:lnTo>
                    <a:pt x="585" y="214"/>
                  </a:lnTo>
                  <a:lnTo>
                    <a:pt x="571" y="251"/>
                  </a:lnTo>
                  <a:lnTo>
                    <a:pt x="566" y="271"/>
                  </a:lnTo>
                  <a:lnTo>
                    <a:pt x="579" y="300"/>
                  </a:lnTo>
                  <a:lnTo>
                    <a:pt x="579" y="331"/>
                  </a:lnTo>
                  <a:lnTo>
                    <a:pt x="541" y="319"/>
                  </a:lnTo>
                  <a:lnTo>
                    <a:pt x="535" y="319"/>
                  </a:lnTo>
                  <a:lnTo>
                    <a:pt x="529" y="331"/>
                  </a:lnTo>
                  <a:lnTo>
                    <a:pt x="499" y="331"/>
                  </a:lnTo>
                  <a:lnTo>
                    <a:pt x="504" y="313"/>
                  </a:lnTo>
                  <a:lnTo>
                    <a:pt x="473" y="300"/>
                  </a:lnTo>
                  <a:lnTo>
                    <a:pt x="461" y="307"/>
                  </a:lnTo>
                  <a:lnTo>
                    <a:pt x="461" y="319"/>
                  </a:lnTo>
                  <a:lnTo>
                    <a:pt x="461" y="325"/>
                  </a:lnTo>
                  <a:lnTo>
                    <a:pt x="419" y="338"/>
                  </a:lnTo>
                  <a:lnTo>
                    <a:pt x="387" y="367"/>
                  </a:lnTo>
                  <a:lnTo>
                    <a:pt x="369" y="374"/>
                  </a:lnTo>
                  <a:lnTo>
                    <a:pt x="350" y="374"/>
                  </a:lnTo>
                  <a:lnTo>
                    <a:pt x="332" y="392"/>
                  </a:lnTo>
                  <a:lnTo>
                    <a:pt x="320" y="399"/>
                  </a:lnTo>
                  <a:lnTo>
                    <a:pt x="295" y="417"/>
                  </a:lnTo>
                  <a:lnTo>
                    <a:pt x="258" y="424"/>
                  </a:lnTo>
                  <a:lnTo>
                    <a:pt x="159" y="399"/>
                  </a:lnTo>
                  <a:lnTo>
                    <a:pt x="116" y="392"/>
                  </a:lnTo>
                  <a:lnTo>
                    <a:pt x="98" y="387"/>
                  </a:lnTo>
                  <a:lnTo>
                    <a:pt x="68" y="380"/>
                  </a:lnTo>
                  <a:lnTo>
                    <a:pt x="62" y="374"/>
                  </a:lnTo>
                  <a:lnTo>
                    <a:pt x="12" y="35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54" name="Freeform 6"/>
            <p:cNvSpPr>
              <a:spLocks/>
            </p:cNvSpPr>
            <p:nvPr/>
          </p:nvSpPr>
          <p:spPr bwMode="auto">
            <a:xfrm>
              <a:off x="5411788" y="3932238"/>
              <a:ext cx="1338262" cy="1196975"/>
            </a:xfrm>
            <a:custGeom>
              <a:avLst/>
              <a:gdLst>
                <a:gd name="T0" fmla="*/ 104130 w 694"/>
                <a:gd name="T1" fmla="*/ 40922 h 702"/>
                <a:gd name="T2" fmla="*/ 165837 w 694"/>
                <a:gd name="T3" fmla="*/ 0 h 702"/>
                <a:gd name="T4" fmla="*/ 246826 w 694"/>
                <a:gd name="T5" fmla="*/ 92075 h 702"/>
                <a:gd name="T6" fmla="*/ 237185 w 694"/>
                <a:gd name="T7" fmla="*/ 124472 h 702"/>
                <a:gd name="T8" fmla="*/ 212116 w 694"/>
                <a:gd name="T9" fmla="*/ 144933 h 702"/>
                <a:gd name="T10" fmla="*/ 275751 w 694"/>
                <a:gd name="T11" fmla="*/ 206316 h 702"/>
                <a:gd name="T12" fmla="*/ 296963 w 694"/>
                <a:gd name="T13" fmla="*/ 272815 h 702"/>
                <a:gd name="T14" fmla="*/ 368311 w 694"/>
                <a:gd name="T15" fmla="*/ 364890 h 702"/>
                <a:gd name="T16" fmla="*/ 453158 w 694"/>
                <a:gd name="T17" fmla="*/ 446734 h 702"/>
                <a:gd name="T18" fmla="*/ 501366 w 694"/>
                <a:gd name="T19" fmla="*/ 523463 h 702"/>
                <a:gd name="T20" fmla="*/ 547646 w 694"/>
                <a:gd name="T21" fmla="*/ 596782 h 702"/>
                <a:gd name="T22" fmla="*/ 644063 w 694"/>
                <a:gd name="T23" fmla="*/ 721254 h 702"/>
                <a:gd name="T24" fmla="*/ 736623 w 694"/>
                <a:gd name="T25" fmla="*/ 828675 h 702"/>
                <a:gd name="T26" fmla="*/ 773261 w 694"/>
                <a:gd name="T27" fmla="*/ 847431 h 702"/>
                <a:gd name="T28" fmla="*/ 784831 w 694"/>
                <a:gd name="T29" fmla="*/ 816739 h 702"/>
                <a:gd name="T30" fmla="*/ 977664 w 694"/>
                <a:gd name="T31" fmla="*/ 847431 h 702"/>
                <a:gd name="T32" fmla="*/ 1072152 w 694"/>
                <a:gd name="T33" fmla="*/ 920750 h 702"/>
                <a:gd name="T34" fmla="*/ 1166641 w 694"/>
                <a:gd name="T35" fmla="*/ 953147 h 702"/>
                <a:gd name="T36" fmla="*/ 1309337 w 694"/>
                <a:gd name="T37" fmla="*/ 1079324 h 702"/>
                <a:gd name="T38" fmla="*/ 1288125 w 694"/>
                <a:gd name="T39" fmla="*/ 1162873 h 702"/>
                <a:gd name="T40" fmla="*/ 1106862 w 694"/>
                <a:gd name="T41" fmla="*/ 1183334 h 702"/>
                <a:gd name="T42" fmla="*/ 989234 w 694"/>
                <a:gd name="T43" fmla="*/ 1183334 h 702"/>
                <a:gd name="T44" fmla="*/ 917886 w 694"/>
                <a:gd name="T45" fmla="*/ 1130476 h 702"/>
                <a:gd name="T46" fmla="*/ 858107 w 694"/>
                <a:gd name="T47" fmla="*/ 1079324 h 702"/>
                <a:gd name="T48" fmla="*/ 761691 w 694"/>
                <a:gd name="T49" fmla="*/ 1110015 h 702"/>
                <a:gd name="T50" fmla="*/ 736623 w 694"/>
                <a:gd name="T51" fmla="*/ 1048632 h 702"/>
                <a:gd name="T52" fmla="*/ 736623 w 694"/>
                <a:gd name="T53" fmla="*/ 983839 h 702"/>
                <a:gd name="T54" fmla="*/ 632493 w 694"/>
                <a:gd name="T55" fmla="*/ 953147 h 702"/>
                <a:gd name="T56" fmla="*/ 511008 w 694"/>
                <a:gd name="T57" fmla="*/ 867892 h 702"/>
                <a:gd name="T58" fmla="*/ 426161 w 694"/>
                <a:gd name="T59" fmla="*/ 888353 h 702"/>
                <a:gd name="T60" fmla="*/ 356741 w 694"/>
                <a:gd name="T61" fmla="*/ 857661 h 702"/>
                <a:gd name="T62" fmla="*/ 368311 w 694"/>
                <a:gd name="T63" fmla="*/ 784343 h 702"/>
                <a:gd name="T64" fmla="*/ 391451 w 694"/>
                <a:gd name="T65" fmla="*/ 721254 h 702"/>
                <a:gd name="T66" fmla="*/ 391451 w 694"/>
                <a:gd name="T67" fmla="*/ 690562 h 702"/>
                <a:gd name="T68" fmla="*/ 333601 w 694"/>
                <a:gd name="T69" fmla="*/ 680332 h 702"/>
                <a:gd name="T70" fmla="*/ 308533 w 694"/>
                <a:gd name="T71" fmla="*/ 627474 h 702"/>
                <a:gd name="T72" fmla="*/ 368311 w 694"/>
                <a:gd name="T73" fmla="*/ 501297 h 702"/>
                <a:gd name="T74" fmla="*/ 308533 w 694"/>
                <a:gd name="T75" fmla="*/ 480836 h 702"/>
                <a:gd name="T76" fmla="*/ 260325 w 694"/>
                <a:gd name="T77" fmla="*/ 501297 h 702"/>
                <a:gd name="T78" fmla="*/ 212116 w 694"/>
                <a:gd name="T79" fmla="*/ 480836 h 702"/>
                <a:gd name="T80" fmla="*/ 225615 w 694"/>
                <a:gd name="T81" fmla="*/ 429683 h 702"/>
                <a:gd name="T82" fmla="*/ 260325 w 694"/>
                <a:gd name="T83" fmla="*/ 407517 h 702"/>
                <a:gd name="T84" fmla="*/ 200546 w 694"/>
                <a:gd name="T85" fmla="*/ 332493 h 702"/>
                <a:gd name="T86" fmla="*/ 179335 w 694"/>
                <a:gd name="T87" fmla="*/ 356364 h 702"/>
                <a:gd name="T88" fmla="*/ 131127 w 694"/>
                <a:gd name="T89" fmla="*/ 375120 h 702"/>
                <a:gd name="T90" fmla="*/ 46280 w 694"/>
                <a:gd name="T91" fmla="*/ 417748 h 702"/>
                <a:gd name="T92" fmla="*/ 92560 w 694"/>
                <a:gd name="T93" fmla="*/ 281340 h 702"/>
                <a:gd name="T94" fmla="*/ 21212 w 694"/>
                <a:gd name="T95" fmla="*/ 144933 h 702"/>
                <a:gd name="T96" fmla="*/ 34710 w 694"/>
                <a:gd name="T97" fmla="*/ 8525 h 7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4"/>
                <a:gd name="T148" fmla="*/ 0 h 702"/>
                <a:gd name="T149" fmla="*/ 694 w 694"/>
                <a:gd name="T150" fmla="*/ 702 h 7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4" h="702">
                  <a:moveTo>
                    <a:pt x="18" y="5"/>
                  </a:moveTo>
                  <a:lnTo>
                    <a:pt x="42" y="24"/>
                  </a:lnTo>
                  <a:lnTo>
                    <a:pt x="54" y="24"/>
                  </a:lnTo>
                  <a:lnTo>
                    <a:pt x="54" y="18"/>
                  </a:lnTo>
                  <a:lnTo>
                    <a:pt x="68" y="5"/>
                  </a:lnTo>
                  <a:lnTo>
                    <a:pt x="86" y="0"/>
                  </a:lnTo>
                  <a:lnTo>
                    <a:pt x="98" y="18"/>
                  </a:lnTo>
                  <a:lnTo>
                    <a:pt x="117" y="48"/>
                  </a:lnTo>
                  <a:lnTo>
                    <a:pt x="128" y="54"/>
                  </a:lnTo>
                  <a:lnTo>
                    <a:pt x="143" y="73"/>
                  </a:lnTo>
                  <a:lnTo>
                    <a:pt x="148" y="92"/>
                  </a:lnTo>
                  <a:lnTo>
                    <a:pt x="123" y="73"/>
                  </a:lnTo>
                  <a:lnTo>
                    <a:pt x="117" y="67"/>
                  </a:lnTo>
                  <a:lnTo>
                    <a:pt x="110" y="67"/>
                  </a:lnTo>
                  <a:lnTo>
                    <a:pt x="110" y="85"/>
                  </a:lnTo>
                  <a:lnTo>
                    <a:pt x="128" y="110"/>
                  </a:lnTo>
                  <a:lnTo>
                    <a:pt x="135" y="116"/>
                  </a:lnTo>
                  <a:lnTo>
                    <a:pt x="143" y="121"/>
                  </a:lnTo>
                  <a:lnTo>
                    <a:pt x="148" y="146"/>
                  </a:lnTo>
                  <a:lnTo>
                    <a:pt x="154" y="153"/>
                  </a:lnTo>
                  <a:lnTo>
                    <a:pt x="154" y="160"/>
                  </a:lnTo>
                  <a:lnTo>
                    <a:pt x="160" y="165"/>
                  </a:lnTo>
                  <a:lnTo>
                    <a:pt x="160" y="183"/>
                  </a:lnTo>
                  <a:lnTo>
                    <a:pt x="191" y="214"/>
                  </a:lnTo>
                  <a:lnTo>
                    <a:pt x="228" y="258"/>
                  </a:lnTo>
                  <a:lnTo>
                    <a:pt x="228" y="262"/>
                  </a:lnTo>
                  <a:lnTo>
                    <a:pt x="235" y="262"/>
                  </a:lnTo>
                  <a:lnTo>
                    <a:pt x="246" y="288"/>
                  </a:lnTo>
                  <a:lnTo>
                    <a:pt x="260" y="301"/>
                  </a:lnTo>
                  <a:lnTo>
                    <a:pt x="260" y="307"/>
                  </a:lnTo>
                  <a:lnTo>
                    <a:pt x="265" y="307"/>
                  </a:lnTo>
                  <a:lnTo>
                    <a:pt x="284" y="343"/>
                  </a:lnTo>
                  <a:lnTo>
                    <a:pt x="284" y="350"/>
                  </a:lnTo>
                  <a:lnTo>
                    <a:pt x="309" y="399"/>
                  </a:lnTo>
                  <a:lnTo>
                    <a:pt x="314" y="410"/>
                  </a:lnTo>
                  <a:lnTo>
                    <a:pt x="334" y="423"/>
                  </a:lnTo>
                  <a:lnTo>
                    <a:pt x="346" y="436"/>
                  </a:lnTo>
                  <a:lnTo>
                    <a:pt x="377" y="467"/>
                  </a:lnTo>
                  <a:lnTo>
                    <a:pt x="382" y="486"/>
                  </a:lnTo>
                  <a:lnTo>
                    <a:pt x="382" y="490"/>
                  </a:lnTo>
                  <a:lnTo>
                    <a:pt x="389" y="497"/>
                  </a:lnTo>
                  <a:lnTo>
                    <a:pt x="401" y="497"/>
                  </a:lnTo>
                  <a:lnTo>
                    <a:pt x="407" y="497"/>
                  </a:lnTo>
                  <a:lnTo>
                    <a:pt x="407" y="490"/>
                  </a:lnTo>
                  <a:lnTo>
                    <a:pt x="407" y="479"/>
                  </a:lnTo>
                  <a:lnTo>
                    <a:pt x="445" y="486"/>
                  </a:lnTo>
                  <a:lnTo>
                    <a:pt x="469" y="490"/>
                  </a:lnTo>
                  <a:lnTo>
                    <a:pt x="507" y="497"/>
                  </a:lnTo>
                  <a:lnTo>
                    <a:pt x="513" y="497"/>
                  </a:lnTo>
                  <a:lnTo>
                    <a:pt x="544" y="528"/>
                  </a:lnTo>
                  <a:lnTo>
                    <a:pt x="556" y="540"/>
                  </a:lnTo>
                  <a:lnTo>
                    <a:pt x="562" y="553"/>
                  </a:lnTo>
                  <a:lnTo>
                    <a:pt x="568" y="559"/>
                  </a:lnTo>
                  <a:lnTo>
                    <a:pt x="605" y="559"/>
                  </a:lnTo>
                  <a:lnTo>
                    <a:pt x="618" y="577"/>
                  </a:lnTo>
                  <a:lnTo>
                    <a:pt x="654" y="615"/>
                  </a:lnTo>
                  <a:lnTo>
                    <a:pt x="679" y="633"/>
                  </a:lnTo>
                  <a:lnTo>
                    <a:pt x="693" y="644"/>
                  </a:lnTo>
                  <a:lnTo>
                    <a:pt x="693" y="663"/>
                  </a:lnTo>
                  <a:lnTo>
                    <a:pt x="668" y="682"/>
                  </a:lnTo>
                  <a:lnTo>
                    <a:pt x="654" y="687"/>
                  </a:lnTo>
                  <a:lnTo>
                    <a:pt x="649" y="687"/>
                  </a:lnTo>
                  <a:lnTo>
                    <a:pt x="574" y="694"/>
                  </a:lnTo>
                  <a:lnTo>
                    <a:pt x="549" y="701"/>
                  </a:lnTo>
                  <a:lnTo>
                    <a:pt x="519" y="701"/>
                  </a:lnTo>
                  <a:lnTo>
                    <a:pt x="513" y="694"/>
                  </a:lnTo>
                  <a:lnTo>
                    <a:pt x="513" y="682"/>
                  </a:lnTo>
                  <a:lnTo>
                    <a:pt x="501" y="676"/>
                  </a:lnTo>
                  <a:lnTo>
                    <a:pt x="476" y="663"/>
                  </a:lnTo>
                  <a:lnTo>
                    <a:pt x="463" y="633"/>
                  </a:lnTo>
                  <a:lnTo>
                    <a:pt x="463" y="627"/>
                  </a:lnTo>
                  <a:lnTo>
                    <a:pt x="445" y="633"/>
                  </a:lnTo>
                  <a:lnTo>
                    <a:pt x="445" y="639"/>
                  </a:lnTo>
                  <a:lnTo>
                    <a:pt x="413" y="651"/>
                  </a:lnTo>
                  <a:lnTo>
                    <a:pt x="395" y="651"/>
                  </a:lnTo>
                  <a:lnTo>
                    <a:pt x="389" y="651"/>
                  </a:lnTo>
                  <a:lnTo>
                    <a:pt x="382" y="639"/>
                  </a:lnTo>
                  <a:lnTo>
                    <a:pt x="382" y="615"/>
                  </a:lnTo>
                  <a:lnTo>
                    <a:pt x="389" y="615"/>
                  </a:lnTo>
                  <a:lnTo>
                    <a:pt x="389" y="589"/>
                  </a:lnTo>
                  <a:lnTo>
                    <a:pt x="382" y="577"/>
                  </a:lnTo>
                  <a:lnTo>
                    <a:pt x="370" y="570"/>
                  </a:lnTo>
                  <a:lnTo>
                    <a:pt x="340" y="566"/>
                  </a:lnTo>
                  <a:lnTo>
                    <a:pt x="328" y="559"/>
                  </a:lnTo>
                  <a:lnTo>
                    <a:pt x="295" y="540"/>
                  </a:lnTo>
                  <a:lnTo>
                    <a:pt x="295" y="535"/>
                  </a:lnTo>
                  <a:lnTo>
                    <a:pt x="265" y="509"/>
                  </a:lnTo>
                  <a:lnTo>
                    <a:pt x="260" y="528"/>
                  </a:lnTo>
                  <a:lnTo>
                    <a:pt x="246" y="516"/>
                  </a:lnTo>
                  <a:lnTo>
                    <a:pt x="221" y="521"/>
                  </a:lnTo>
                  <a:lnTo>
                    <a:pt x="215" y="521"/>
                  </a:lnTo>
                  <a:lnTo>
                    <a:pt x="210" y="509"/>
                  </a:lnTo>
                  <a:lnTo>
                    <a:pt x="185" y="503"/>
                  </a:lnTo>
                  <a:lnTo>
                    <a:pt x="185" y="490"/>
                  </a:lnTo>
                  <a:lnTo>
                    <a:pt x="185" y="479"/>
                  </a:lnTo>
                  <a:lnTo>
                    <a:pt x="191" y="460"/>
                  </a:lnTo>
                  <a:lnTo>
                    <a:pt x="191" y="436"/>
                  </a:lnTo>
                  <a:lnTo>
                    <a:pt x="191" y="429"/>
                  </a:lnTo>
                  <a:lnTo>
                    <a:pt x="203" y="423"/>
                  </a:lnTo>
                  <a:lnTo>
                    <a:pt x="210" y="417"/>
                  </a:lnTo>
                  <a:lnTo>
                    <a:pt x="210" y="405"/>
                  </a:lnTo>
                  <a:lnTo>
                    <a:pt x="203" y="405"/>
                  </a:lnTo>
                  <a:lnTo>
                    <a:pt x="191" y="405"/>
                  </a:lnTo>
                  <a:lnTo>
                    <a:pt x="185" y="399"/>
                  </a:lnTo>
                  <a:lnTo>
                    <a:pt x="173" y="399"/>
                  </a:lnTo>
                  <a:lnTo>
                    <a:pt x="167" y="393"/>
                  </a:lnTo>
                  <a:lnTo>
                    <a:pt x="160" y="380"/>
                  </a:lnTo>
                  <a:lnTo>
                    <a:pt x="160" y="368"/>
                  </a:lnTo>
                  <a:lnTo>
                    <a:pt x="178" y="332"/>
                  </a:lnTo>
                  <a:lnTo>
                    <a:pt x="191" y="301"/>
                  </a:lnTo>
                  <a:lnTo>
                    <a:pt x="191" y="294"/>
                  </a:lnTo>
                  <a:lnTo>
                    <a:pt x="185" y="288"/>
                  </a:lnTo>
                  <a:lnTo>
                    <a:pt x="173" y="288"/>
                  </a:lnTo>
                  <a:lnTo>
                    <a:pt x="160" y="282"/>
                  </a:lnTo>
                  <a:lnTo>
                    <a:pt x="148" y="282"/>
                  </a:lnTo>
                  <a:lnTo>
                    <a:pt x="135" y="301"/>
                  </a:lnTo>
                  <a:lnTo>
                    <a:pt x="135" y="294"/>
                  </a:lnTo>
                  <a:lnTo>
                    <a:pt x="128" y="294"/>
                  </a:lnTo>
                  <a:lnTo>
                    <a:pt x="117" y="288"/>
                  </a:lnTo>
                  <a:lnTo>
                    <a:pt x="110" y="282"/>
                  </a:lnTo>
                  <a:lnTo>
                    <a:pt x="117" y="269"/>
                  </a:lnTo>
                  <a:lnTo>
                    <a:pt x="110" y="258"/>
                  </a:lnTo>
                  <a:lnTo>
                    <a:pt x="117" y="252"/>
                  </a:lnTo>
                  <a:lnTo>
                    <a:pt x="123" y="252"/>
                  </a:lnTo>
                  <a:lnTo>
                    <a:pt x="128" y="252"/>
                  </a:lnTo>
                  <a:lnTo>
                    <a:pt x="135" y="239"/>
                  </a:lnTo>
                  <a:lnTo>
                    <a:pt x="110" y="220"/>
                  </a:lnTo>
                  <a:lnTo>
                    <a:pt x="110" y="202"/>
                  </a:lnTo>
                  <a:lnTo>
                    <a:pt x="104" y="195"/>
                  </a:lnTo>
                  <a:lnTo>
                    <a:pt x="98" y="195"/>
                  </a:lnTo>
                  <a:lnTo>
                    <a:pt x="93" y="195"/>
                  </a:lnTo>
                  <a:lnTo>
                    <a:pt x="93" y="209"/>
                  </a:lnTo>
                  <a:lnTo>
                    <a:pt x="86" y="220"/>
                  </a:lnTo>
                  <a:lnTo>
                    <a:pt x="68" y="214"/>
                  </a:lnTo>
                  <a:lnTo>
                    <a:pt x="68" y="220"/>
                  </a:lnTo>
                  <a:lnTo>
                    <a:pt x="48" y="239"/>
                  </a:lnTo>
                  <a:lnTo>
                    <a:pt x="29" y="252"/>
                  </a:lnTo>
                  <a:lnTo>
                    <a:pt x="24" y="245"/>
                  </a:lnTo>
                  <a:lnTo>
                    <a:pt x="24" y="220"/>
                  </a:lnTo>
                  <a:lnTo>
                    <a:pt x="48" y="190"/>
                  </a:lnTo>
                  <a:lnTo>
                    <a:pt x="48" y="165"/>
                  </a:lnTo>
                  <a:lnTo>
                    <a:pt x="29" y="141"/>
                  </a:lnTo>
                  <a:lnTo>
                    <a:pt x="24" y="121"/>
                  </a:lnTo>
                  <a:lnTo>
                    <a:pt x="11" y="85"/>
                  </a:lnTo>
                  <a:lnTo>
                    <a:pt x="0" y="48"/>
                  </a:lnTo>
                  <a:lnTo>
                    <a:pt x="11" y="12"/>
                  </a:lnTo>
                  <a:lnTo>
                    <a:pt x="18" y="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55" name="Freeform 7"/>
            <p:cNvSpPr>
              <a:spLocks/>
            </p:cNvSpPr>
            <p:nvPr/>
          </p:nvSpPr>
          <p:spPr bwMode="auto">
            <a:xfrm>
              <a:off x="6619875" y="4906963"/>
              <a:ext cx="989013" cy="827087"/>
            </a:xfrm>
            <a:custGeom>
              <a:avLst/>
              <a:gdLst>
                <a:gd name="T0" fmla="*/ 71194 w 514"/>
                <a:gd name="T1" fmla="*/ 191392 h 484"/>
                <a:gd name="T2" fmla="*/ 119297 w 514"/>
                <a:gd name="T3" fmla="*/ 126455 h 484"/>
                <a:gd name="T4" fmla="*/ 177022 w 514"/>
                <a:gd name="T5" fmla="*/ 83734 h 484"/>
                <a:gd name="T6" fmla="*/ 177022 w 514"/>
                <a:gd name="T7" fmla="*/ 10253 h 484"/>
                <a:gd name="T8" fmla="*/ 236670 w 514"/>
                <a:gd name="T9" fmla="*/ 10253 h 484"/>
                <a:gd name="T10" fmla="*/ 248215 w 514"/>
                <a:gd name="T11" fmla="*/ 32468 h 484"/>
                <a:gd name="T12" fmla="*/ 273229 w 514"/>
                <a:gd name="T13" fmla="*/ 105949 h 484"/>
                <a:gd name="T14" fmla="*/ 332878 w 514"/>
                <a:gd name="T15" fmla="*/ 116202 h 484"/>
                <a:gd name="T16" fmla="*/ 357892 w 514"/>
                <a:gd name="T17" fmla="*/ 126455 h 484"/>
                <a:gd name="T18" fmla="*/ 402147 w 514"/>
                <a:gd name="T19" fmla="*/ 75190 h 484"/>
                <a:gd name="T20" fmla="*/ 534914 w 514"/>
                <a:gd name="T21" fmla="*/ 0 h 484"/>
                <a:gd name="T22" fmla="*/ 581093 w 514"/>
                <a:gd name="T23" fmla="*/ 32468 h 484"/>
                <a:gd name="T24" fmla="*/ 629197 w 514"/>
                <a:gd name="T25" fmla="*/ 93987 h 484"/>
                <a:gd name="T26" fmla="*/ 713859 w 514"/>
                <a:gd name="T27" fmla="*/ 126455 h 484"/>
                <a:gd name="T28" fmla="*/ 748494 w 514"/>
                <a:gd name="T29" fmla="*/ 157215 h 484"/>
                <a:gd name="T30" fmla="*/ 867791 w 514"/>
                <a:gd name="T31" fmla="*/ 211898 h 484"/>
                <a:gd name="T32" fmla="*/ 913971 w 514"/>
                <a:gd name="T33" fmla="*/ 283670 h 484"/>
                <a:gd name="T34" fmla="*/ 973620 w 514"/>
                <a:gd name="T35" fmla="*/ 307594 h 484"/>
                <a:gd name="T36" fmla="*/ 987089 w 514"/>
                <a:gd name="T37" fmla="*/ 369113 h 484"/>
                <a:gd name="T38" fmla="*/ 987089 w 514"/>
                <a:gd name="T39" fmla="*/ 410126 h 484"/>
                <a:gd name="T40" fmla="*/ 534914 w 514"/>
                <a:gd name="T41" fmla="*/ 611771 h 484"/>
                <a:gd name="T42" fmla="*/ 581093 w 514"/>
                <a:gd name="T43" fmla="*/ 654492 h 484"/>
                <a:gd name="T44" fmla="*/ 558003 w 514"/>
                <a:gd name="T45" fmla="*/ 709176 h 484"/>
                <a:gd name="T46" fmla="*/ 581093 w 514"/>
                <a:gd name="T47" fmla="*/ 750188 h 484"/>
                <a:gd name="T48" fmla="*/ 558003 w 514"/>
                <a:gd name="T49" fmla="*/ 803163 h 484"/>
                <a:gd name="T50" fmla="*/ 523369 w 514"/>
                <a:gd name="T51" fmla="*/ 825378 h 484"/>
                <a:gd name="T52" fmla="*/ 452175 w 514"/>
                <a:gd name="T53" fmla="*/ 750188 h 484"/>
                <a:gd name="T54" fmla="*/ 379057 w 514"/>
                <a:gd name="T55" fmla="*/ 697214 h 484"/>
                <a:gd name="T56" fmla="*/ 344423 w 514"/>
                <a:gd name="T57" fmla="*/ 666454 h 484"/>
                <a:gd name="T58" fmla="*/ 309788 w 514"/>
                <a:gd name="T59" fmla="*/ 633986 h 484"/>
                <a:gd name="T60" fmla="*/ 248215 w 514"/>
                <a:gd name="T61" fmla="*/ 581012 h 484"/>
                <a:gd name="T62" fmla="*/ 213581 w 514"/>
                <a:gd name="T63" fmla="*/ 569050 h 484"/>
                <a:gd name="T64" fmla="*/ 142387 w 514"/>
                <a:gd name="T65" fmla="*/ 528037 h 484"/>
                <a:gd name="T66" fmla="*/ 71194 w 514"/>
                <a:gd name="T67" fmla="*/ 517784 h 484"/>
                <a:gd name="T68" fmla="*/ 71194 w 514"/>
                <a:gd name="T69" fmla="*/ 497278 h 484"/>
                <a:gd name="T70" fmla="*/ 23090 w 514"/>
                <a:gd name="T71" fmla="*/ 410126 h 484"/>
                <a:gd name="T72" fmla="*/ 11545 w 514"/>
                <a:gd name="T73" fmla="*/ 326392 h 484"/>
                <a:gd name="T74" fmla="*/ 46180 w 514"/>
                <a:gd name="T75" fmla="*/ 199936 h 48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14"/>
                <a:gd name="T115" fmla="*/ 0 h 484"/>
                <a:gd name="T116" fmla="*/ 514 w 514"/>
                <a:gd name="T117" fmla="*/ 484 h 48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14" h="484">
                  <a:moveTo>
                    <a:pt x="24" y="117"/>
                  </a:moveTo>
                  <a:lnTo>
                    <a:pt x="37" y="112"/>
                  </a:lnTo>
                  <a:lnTo>
                    <a:pt x="62" y="92"/>
                  </a:lnTo>
                  <a:lnTo>
                    <a:pt x="62" y="74"/>
                  </a:lnTo>
                  <a:lnTo>
                    <a:pt x="74" y="68"/>
                  </a:lnTo>
                  <a:lnTo>
                    <a:pt x="92" y="49"/>
                  </a:lnTo>
                  <a:lnTo>
                    <a:pt x="87" y="13"/>
                  </a:lnTo>
                  <a:lnTo>
                    <a:pt x="92" y="6"/>
                  </a:lnTo>
                  <a:lnTo>
                    <a:pt x="105" y="0"/>
                  </a:lnTo>
                  <a:lnTo>
                    <a:pt x="123" y="6"/>
                  </a:lnTo>
                  <a:lnTo>
                    <a:pt x="129" y="13"/>
                  </a:lnTo>
                  <a:lnTo>
                    <a:pt x="129" y="19"/>
                  </a:lnTo>
                  <a:lnTo>
                    <a:pt x="129" y="37"/>
                  </a:lnTo>
                  <a:lnTo>
                    <a:pt x="142" y="62"/>
                  </a:lnTo>
                  <a:lnTo>
                    <a:pt x="167" y="68"/>
                  </a:lnTo>
                  <a:lnTo>
                    <a:pt x="173" y="68"/>
                  </a:lnTo>
                  <a:lnTo>
                    <a:pt x="179" y="74"/>
                  </a:lnTo>
                  <a:lnTo>
                    <a:pt x="186" y="74"/>
                  </a:lnTo>
                  <a:lnTo>
                    <a:pt x="197" y="62"/>
                  </a:lnTo>
                  <a:lnTo>
                    <a:pt x="209" y="44"/>
                  </a:lnTo>
                  <a:lnTo>
                    <a:pt x="240" y="6"/>
                  </a:lnTo>
                  <a:lnTo>
                    <a:pt x="278" y="0"/>
                  </a:lnTo>
                  <a:lnTo>
                    <a:pt x="284" y="6"/>
                  </a:lnTo>
                  <a:lnTo>
                    <a:pt x="302" y="19"/>
                  </a:lnTo>
                  <a:lnTo>
                    <a:pt x="314" y="31"/>
                  </a:lnTo>
                  <a:lnTo>
                    <a:pt x="327" y="55"/>
                  </a:lnTo>
                  <a:lnTo>
                    <a:pt x="346" y="55"/>
                  </a:lnTo>
                  <a:lnTo>
                    <a:pt x="371" y="74"/>
                  </a:lnTo>
                  <a:lnTo>
                    <a:pt x="376" y="80"/>
                  </a:lnTo>
                  <a:lnTo>
                    <a:pt x="389" y="92"/>
                  </a:lnTo>
                  <a:lnTo>
                    <a:pt x="426" y="124"/>
                  </a:lnTo>
                  <a:lnTo>
                    <a:pt x="451" y="124"/>
                  </a:lnTo>
                  <a:lnTo>
                    <a:pt x="456" y="131"/>
                  </a:lnTo>
                  <a:lnTo>
                    <a:pt x="475" y="166"/>
                  </a:lnTo>
                  <a:lnTo>
                    <a:pt x="488" y="173"/>
                  </a:lnTo>
                  <a:lnTo>
                    <a:pt x="506" y="180"/>
                  </a:lnTo>
                  <a:lnTo>
                    <a:pt x="506" y="211"/>
                  </a:lnTo>
                  <a:lnTo>
                    <a:pt x="513" y="216"/>
                  </a:lnTo>
                  <a:lnTo>
                    <a:pt x="513" y="235"/>
                  </a:lnTo>
                  <a:lnTo>
                    <a:pt x="513" y="240"/>
                  </a:lnTo>
                  <a:lnTo>
                    <a:pt x="346" y="240"/>
                  </a:lnTo>
                  <a:lnTo>
                    <a:pt x="278" y="358"/>
                  </a:lnTo>
                  <a:lnTo>
                    <a:pt x="278" y="371"/>
                  </a:lnTo>
                  <a:lnTo>
                    <a:pt x="302" y="383"/>
                  </a:lnTo>
                  <a:lnTo>
                    <a:pt x="302" y="397"/>
                  </a:lnTo>
                  <a:lnTo>
                    <a:pt x="290" y="415"/>
                  </a:lnTo>
                  <a:lnTo>
                    <a:pt x="296" y="426"/>
                  </a:lnTo>
                  <a:lnTo>
                    <a:pt x="302" y="439"/>
                  </a:lnTo>
                  <a:lnTo>
                    <a:pt x="296" y="451"/>
                  </a:lnTo>
                  <a:lnTo>
                    <a:pt x="290" y="470"/>
                  </a:lnTo>
                  <a:lnTo>
                    <a:pt x="284" y="483"/>
                  </a:lnTo>
                  <a:lnTo>
                    <a:pt x="272" y="483"/>
                  </a:lnTo>
                  <a:lnTo>
                    <a:pt x="259" y="464"/>
                  </a:lnTo>
                  <a:lnTo>
                    <a:pt x="235" y="439"/>
                  </a:lnTo>
                  <a:lnTo>
                    <a:pt x="222" y="432"/>
                  </a:lnTo>
                  <a:lnTo>
                    <a:pt x="197" y="408"/>
                  </a:lnTo>
                  <a:lnTo>
                    <a:pt x="186" y="397"/>
                  </a:lnTo>
                  <a:lnTo>
                    <a:pt x="179" y="390"/>
                  </a:lnTo>
                  <a:lnTo>
                    <a:pt x="179" y="383"/>
                  </a:lnTo>
                  <a:lnTo>
                    <a:pt x="161" y="371"/>
                  </a:lnTo>
                  <a:lnTo>
                    <a:pt x="129" y="347"/>
                  </a:lnTo>
                  <a:lnTo>
                    <a:pt x="129" y="340"/>
                  </a:lnTo>
                  <a:lnTo>
                    <a:pt x="123" y="340"/>
                  </a:lnTo>
                  <a:lnTo>
                    <a:pt x="111" y="333"/>
                  </a:lnTo>
                  <a:lnTo>
                    <a:pt x="87" y="316"/>
                  </a:lnTo>
                  <a:lnTo>
                    <a:pt x="74" y="309"/>
                  </a:lnTo>
                  <a:lnTo>
                    <a:pt x="48" y="309"/>
                  </a:lnTo>
                  <a:lnTo>
                    <a:pt x="37" y="303"/>
                  </a:lnTo>
                  <a:lnTo>
                    <a:pt x="37" y="297"/>
                  </a:lnTo>
                  <a:lnTo>
                    <a:pt x="37" y="291"/>
                  </a:lnTo>
                  <a:lnTo>
                    <a:pt x="12" y="272"/>
                  </a:lnTo>
                  <a:lnTo>
                    <a:pt x="12" y="240"/>
                  </a:lnTo>
                  <a:lnTo>
                    <a:pt x="0" y="211"/>
                  </a:lnTo>
                  <a:lnTo>
                    <a:pt x="6" y="191"/>
                  </a:lnTo>
                  <a:lnTo>
                    <a:pt x="19" y="154"/>
                  </a:lnTo>
                  <a:lnTo>
                    <a:pt x="24" y="117"/>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56" name="Freeform 8"/>
            <p:cNvSpPr>
              <a:spLocks/>
            </p:cNvSpPr>
            <p:nvPr/>
          </p:nvSpPr>
          <p:spPr bwMode="auto">
            <a:xfrm>
              <a:off x="7007225" y="4130675"/>
              <a:ext cx="860425" cy="768350"/>
            </a:xfrm>
            <a:custGeom>
              <a:avLst/>
              <a:gdLst>
                <a:gd name="T0" fmla="*/ 140832 w 446"/>
                <a:gd name="T1" fmla="*/ 565972 h 448"/>
                <a:gd name="T2" fmla="*/ 152407 w 446"/>
                <a:gd name="T3" fmla="*/ 619139 h 448"/>
                <a:gd name="T4" fmla="*/ 129257 w 446"/>
                <a:gd name="T5" fmla="*/ 639720 h 448"/>
                <a:gd name="T6" fmla="*/ 140832 w 446"/>
                <a:gd name="T7" fmla="*/ 670591 h 448"/>
                <a:gd name="T8" fmla="*/ 175558 w 446"/>
                <a:gd name="T9" fmla="*/ 679167 h 448"/>
                <a:gd name="T10" fmla="*/ 233434 w 446"/>
                <a:gd name="T11" fmla="*/ 670591 h 448"/>
                <a:gd name="T12" fmla="*/ 279735 w 446"/>
                <a:gd name="T13" fmla="*/ 689457 h 448"/>
                <a:gd name="T14" fmla="*/ 295168 w 446"/>
                <a:gd name="T15" fmla="*/ 670591 h 448"/>
                <a:gd name="T16" fmla="*/ 316389 w 446"/>
                <a:gd name="T17" fmla="*/ 658586 h 448"/>
                <a:gd name="T18" fmla="*/ 316389 w 446"/>
                <a:gd name="T19" fmla="*/ 639720 h 448"/>
                <a:gd name="T20" fmla="*/ 362690 w 446"/>
                <a:gd name="T21" fmla="*/ 627715 h 448"/>
                <a:gd name="T22" fmla="*/ 362690 w 446"/>
                <a:gd name="T23" fmla="*/ 555682 h 448"/>
                <a:gd name="T24" fmla="*/ 316389 w 446"/>
                <a:gd name="T25" fmla="*/ 523095 h 448"/>
                <a:gd name="T26" fmla="*/ 279735 w 446"/>
                <a:gd name="T27" fmla="*/ 502515 h 448"/>
                <a:gd name="T28" fmla="*/ 434071 w 446"/>
                <a:gd name="T29" fmla="*/ 282986 h 448"/>
                <a:gd name="T30" fmla="*/ 455292 w 446"/>
                <a:gd name="T31" fmla="*/ 240109 h 448"/>
                <a:gd name="T32" fmla="*/ 455292 w 446"/>
                <a:gd name="T33" fmla="*/ 156071 h 448"/>
                <a:gd name="T34" fmla="*/ 445646 w 446"/>
                <a:gd name="T35" fmla="*/ 60027 h 448"/>
                <a:gd name="T36" fmla="*/ 445646 w 446"/>
                <a:gd name="T37" fmla="*/ 0 h 448"/>
                <a:gd name="T38" fmla="*/ 482301 w 446"/>
                <a:gd name="T39" fmla="*/ 41162 h 448"/>
                <a:gd name="T40" fmla="*/ 551752 w 446"/>
                <a:gd name="T41" fmla="*/ 84038 h 448"/>
                <a:gd name="T42" fmla="*/ 659788 w 446"/>
                <a:gd name="T43" fmla="*/ 188657 h 448"/>
                <a:gd name="T44" fmla="*/ 787115 w 446"/>
                <a:gd name="T45" fmla="*/ 313857 h 448"/>
                <a:gd name="T46" fmla="*/ 812195 w 446"/>
                <a:gd name="T47" fmla="*/ 343013 h 448"/>
                <a:gd name="T48" fmla="*/ 858496 w 446"/>
                <a:gd name="T49" fmla="*/ 701462 h 448"/>
                <a:gd name="T50" fmla="*/ 422496 w 446"/>
                <a:gd name="T51" fmla="*/ 766635 h 448"/>
                <a:gd name="T52" fmla="*/ 362690 w 446"/>
                <a:gd name="T53" fmla="*/ 734049 h 448"/>
                <a:gd name="T54" fmla="*/ 221858 w 446"/>
                <a:gd name="T55" fmla="*/ 754629 h 448"/>
                <a:gd name="T56" fmla="*/ 175558 w 446"/>
                <a:gd name="T57" fmla="*/ 734049 h 448"/>
                <a:gd name="T58" fmla="*/ 106106 w 446"/>
                <a:gd name="T59" fmla="*/ 701462 h 448"/>
                <a:gd name="T60" fmla="*/ 69451 w 446"/>
                <a:gd name="T61" fmla="*/ 651725 h 448"/>
                <a:gd name="T62" fmla="*/ 23150 w 446"/>
                <a:gd name="T63" fmla="*/ 619139 h 448"/>
                <a:gd name="T64" fmla="*/ 34726 w 446"/>
                <a:gd name="T65" fmla="*/ 565972 h 4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6"/>
                <a:gd name="T100" fmla="*/ 0 h 448"/>
                <a:gd name="T101" fmla="*/ 446 w 446"/>
                <a:gd name="T102" fmla="*/ 448 h 4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6" h="448">
                  <a:moveTo>
                    <a:pt x="18" y="330"/>
                  </a:moveTo>
                  <a:lnTo>
                    <a:pt x="73" y="330"/>
                  </a:lnTo>
                  <a:lnTo>
                    <a:pt x="86" y="361"/>
                  </a:lnTo>
                  <a:lnTo>
                    <a:pt x="79" y="361"/>
                  </a:lnTo>
                  <a:lnTo>
                    <a:pt x="73" y="361"/>
                  </a:lnTo>
                  <a:lnTo>
                    <a:pt x="67" y="373"/>
                  </a:lnTo>
                  <a:lnTo>
                    <a:pt x="67" y="391"/>
                  </a:lnTo>
                  <a:lnTo>
                    <a:pt x="73" y="391"/>
                  </a:lnTo>
                  <a:lnTo>
                    <a:pt x="86" y="391"/>
                  </a:lnTo>
                  <a:lnTo>
                    <a:pt x="91" y="396"/>
                  </a:lnTo>
                  <a:lnTo>
                    <a:pt x="110" y="396"/>
                  </a:lnTo>
                  <a:lnTo>
                    <a:pt x="121" y="391"/>
                  </a:lnTo>
                  <a:lnTo>
                    <a:pt x="135" y="396"/>
                  </a:lnTo>
                  <a:lnTo>
                    <a:pt x="145" y="402"/>
                  </a:lnTo>
                  <a:lnTo>
                    <a:pt x="153" y="402"/>
                  </a:lnTo>
                  <a:lnTo>
                    <a:pt x="153" y="391"/>
                  </a:lnTo>
                  <a:lnTo>
                    <a:pt x="159" y="391"/>
                  </a:lnTo>
                  <a:lnTo>
                    <a:pt x="164" y="384"/>
                  </a:lnTo>
                  <a:lnTo>
                    <a:pt x="164" y="380"/>
                  </a:lnTo>
                  <a:lnTo>
                    <a:pt x="164" y="373"/>
                  </a:lnTo>
                  <a:lnTo>
                    <a:pt x="182" y="373"/>
                  </a:lnTo>
                  <a:lnTo>
                    <a:pt x="188" y="366"/>
                  </a:lnTo>
                  <a:lnTo>
                    <a:pt x="182" y="342"/>
                  </a:lnTo>
                  <a:lnTo>
                    <a:pt x="188" y="324"/>
                  </a:lnTo>
                  <a:lnTo>
                    <a:pt x="188" y="317"/>
                  </a:lnTo>
                  <a:lnTo>
                    <a:pt x="164" y="305"/>
                  </a:lnTo>
                  <a:lnTo>
                    <a:pt x="159" y="298"/>
                  </a:lnTo>
                  <a:lnTo>
                    <a:pt x="145" y="293"/>
                  </a:lnTo>
                  <a:lnTo>
                    <a:pt x="212" y="225"/>
                  </a:lnTo>
                  <a:lnTo>
                    <a:pt x="225" y="165"/>
                  </a:lnTo>
                  <a:lnTo>
                    <a:pt x="231" y="152"/>
                  </a:lnTo>
                  <a:lnTo>
                    <a:pt x="236" y="140"/>
                  </a:lnTo>
                  <a:lnTo>
                    <a:pt x="236" y="103"/>
                  </a:lnTo>
                  <a:lnTo>
                    <a:pt x="236" y="91"/>
                  </a:lnTo>
                  <a:lnTo>
                    <a:pt x="236" y="66"/>
                  </a:lnTo>
                  <a:lnTo>
                    <a:pt x="231" y="35"/>
                  </a:lnTo>
                  <a:lnTo>
                    <a:pt x="231" y="12"/>
                  </a:lnTo>
                  <a:lnTo>
                    <a:pt x="231" y="0"/>
                  </a:lnTo>
                  <a:lnTo>
                    <a:pt x="244" y="0"/>
                  </a:lnTo>
                  <a:lnTo>
                    <a:pt x="250" y="24"/>
                  </a:lnTo>
                  <a:lnTo>
                    <a:pt x="275" y="49"/>
                  </a:lnTo>
                  <a:lnTo>
                    <a:pt x="286" y="49"/>
                  </a:lnTo>
                  <a:lnTo>
                    <a:pt x="317" y="79"/>
                  </a:lnTo>
                  <a:lnTo>
                    <a:pt x="342" y="110"/>
                  </a:lnTo>
                  <a:lnTo>
                    <a:pt x="396" y="165"/>
                  </a:lnTo>
                  <a:lnTo>
                    <a:pt x="408" y="183"/>
                  </a:lnTo>
                  <a:lnTo>
                    <a:pt x="415" y="189"/>
                  </a:lnTo>
                  <a:lnTo>
                    <a:pt x="421" y="200"/>
                  </a:lnTo>
                  <a:lnTo>
                    <a:pt x="445" y="391"/>
                  </a:lnTo>
                  <a:lnTo>
                    <a:pt x="445" y="409"/>
                  </a:lnTo>
                  <a:lnTo>
                    <a:pt x="445" y="415"/>
                  </a:lnTo>
                  <a:lnTo>
                    <a:pt x="219" y="447"/>
                  </a:lnTo>
                  <a:lnTo>
                    <a:pt x="212" y="433"/>
                  </a:lnTo>
                  <a:lnTo>
                    <a:pt x="188" y="428"/>
                  </a:lnTo>
                  <a:lnTo>
                    <a:pt x="170" y="433"/>
                  </a:lnTo>
                  <a:lnTo>
                    <a:pt x="115" y="440"/>
                  </a:lnTo>
                  <a:lnTo>
                    <a:pt x="110" y="428"/>
                  </a:lnTo>
                  <a:lnTo>
                    <a:pt x="91" y="428"/>
                  </a:lnTo>
                  <a:lnTo>
                    <a:pt x="67" y="409"/>
                  </a:lnTo>
                  <a:lnTo>
                    <a:pt x="55" y="409"/>
                  </a:lnTo>
                  <a:lnTo>
                    <a:pt x="42" y="396"/>
                  </a:lnTo>
                  <a:lnTo>
                    <a:pt x="36" y="380"/>
                  </a:lnTo>
                  <a:lnTo>
                    <a:pt x="30" y="366"/>
                  </a:lnTo>
                  <a:lnTo>
                    <a:pt x="12" y="361"/>
                  </a:lnTo>
                  <a:lnTo>
                    <a:pt x="0" y="335"/>
                  </a:lnTo>
                  <a:lnTo>
                    <a:pt x="18" y="33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57" name="Freeform 9"/>
            <p:cNvSpPr>
              <a:spLocks/>
            </p:cNvSpPr>
            <p:nvPr/>
          </p:nvSpPr>
          <p:spPr bwMode="auto">
            <a:xfrm>
              <a:off x="7475538" y="3890963"/>
              <a:ext cx="720725" cy="585787"/>
            </a:xfrm>
            <a:custGeom>
              <a:avLst/>
              <a:gdLst>
                <a:gd name="T0" fmla="*/ 21255 w 373"/>
                <a:gd name="T1" fmla="*/ 191837 h 342"/>
                <a:gd name="T2" fmla="*/ 34780 w 373"/>
                <a:gd name="T3" fmla="*/ 191837 h 342"/>
                <a:gd name="T4" fmla="*/ 57967 w 373"/>
                <a:gd name="T5" fmla="*/ 179847 h 342"/>
                <a:gd name="T6" fmla="*/ 69561 w 373"/>
                <a:gd name="T7" fmla="*/ 169570 h 342"/>
                <a:gd name="T8" fmla="*/ 108205 w 373"/>
                <a:gd name="T9" fmla="*/ 138739 h 342"/>
                <a:gd name="T10" fmla="*/ 119799 w 373"/>
                <a:gd name="T11" fmla="*/ 138739 h 342"/>
                <a:gd name="T12" fmla="*/ 119799 w 373"/>
                <a:gd name="T13" fmla="*/ 126749 h 342"/>
                <a:gd name="T14" fmla="*/ 156511 w 373"/>
                <a:gd name="T15" fmla="*/ 106195 h 342"/>
                <a:gd name="T16" fmla="*/ 214478 w 373"/>
                <a:gd name="T17" fmla="*/ 94206 h 342"/>
                <a:gd name="T18" fmla="*/ 249259 w 373"/>
                <a:gd name="T19" fmla="*/ 82216 h 342"/>
                <a:gd name="T20" fmla="*/ 336210 w 373"/>
                <a:gd name="T21" fmla="*/ 75364 h 342"/>
                <a:gd name="T22" fmla="*/ 345871 w 373"/>
                <a:gd name="T23" fmla="*/ 63375 h 342"/>
                <a:gd name="T24" fmla="*/ 394177 w 373"/>
                <a:gd name="T25" fmla="*/ 54810 h 342"/>
                <a:gd name="T26" fmla="*/ 405770 w 373"/>
                <a:gd name="T27" fmla="*/ 42821 h 342"/>
                <a:gd name="T28" fmla="*/ 481127 w 373"/>
                <a:gd name="T29" fmla="*/ 22267 h 342"/>
                <a:gd name="T30" fmla="*/ 515908 w 373"/>
                <a:gd name="T31" fmla="*/ 10277 h 342"/>
                <a:gd name="T32" fmla="*/ 550688 w 373"/>
                <a:gd name="T33" fmla="*/ 0 h 342"/>
                <a:gd name="T34" fmla="*/ 597062 w 373"/>
                <a:gd name="T35" fmla="*/ 0 h 342"/>
                <a:gd name="T36" fmla="*/ 631842 w 373"/>
                <a:gd name="T37" fmla="*/ 10277 h 342"/>
                <a:gd name="T38" fmla="*/ 670487 w 373"/>
                <a:gd name="T39" fmla="*/ 10277 h 342"/>
                <a:gd name="T40" fmla="*/ 707199 w 373"/>
                <a:gd name="T41" fmla="*/ 54810 h 342"/>
                <a:gd name="T42" fmla="*/ 718793 w 373"/>
                <a:gd name="T43" fmla="*/ 149016 h 342"/>
                <a:gd name="T44" fmla="*/ 645368 w 373"/>
                <a:gd name="T45" fmla="*/ 243222 h 342"/>
                <a:gd name="T46" fmla="*/ 610587 w 373"/>
                <a:gd name="T47" fmla="*/ 306596 h 342"/>
                <a:gd name="T48" fmla="*/ 575807 w 373"/>
                <a:gd name="T49" fmla="*/ 337427 h 342"/>
                <a:gd name="T50" fmla="*/ 515908 w 373"/>
                <a:gd name="T51" fmla="*/ 423068 h 342"/>
                <a:gd name="T52" fmla="*/ 405770 w 373"/>
                <a:gd name="T53" fmla="*/ 527551 h 342"/>
                <a:gd name="T54" fmla="*/ 370990 w 373"/>
                <a:gd name="T55" fmla="*/ 584074 h 342"/>
                <a:gd name="T56" fmla="*/ 345871 w 373"/>
                <a:gd name="T57" fmla="*/ 584074 h 342"/>
                <a:gd name="T58" fmla="*/ 336210 w 373"/>
                <a:gd name="T59" fmla="*/ 561807 h 342"/>
                <a:gd name="T60" fmla="*/ 322684 w 373"/>
                <a:gd name="T61" fmla="*/ 551530 h 342"/>
                <a:gd name="T62" fmla="*/ 297565 w 373"/>
                <a:gd name="T63" fmla="*/ 520700 h 342"/>
                <a:gd name="T64" fmla="*/ 191292 w 373"/>
                <a:gd name="T65" fmla="*/ 423068 h 342"/>
                <a:gd name="T66" fmla="*/ 142986 w 373"/>
                <a:gd name="T67" fmla="*/ 369971 h 342"/>
                <a:gd name="T68" fmla="*/ 83086 w 373"/>
                <a:gd name="T69" fmla="*/ 318586 h 342"/>
                <a:gd name="T70" fmla="*/ 57967 w 373"/>
                <a:gd name="T71" fmla="*/ 318586 h 342"/>
                <a:gd name="T72" fmla="*/ 11593 w 373"/>
                <a:gd name="T73" fmla="*/ 277478 h 342"/>
                <a:gd name="T74" fmla="*/ 0 w 373"/>
                <a:gd name="T75" fmla="*/ 232945 h 342"/>
                <a:gd name="T76" fmla="*/ 0 w 373"/>
                <a:gd name="T77" fmla="*/ 210678 h 342"/>
                <a:gd name="T78" fmla="*/ 21255 w 373"/>
                <a:gd name="T79" fmla="*/ 191837 h 3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73"/>
                <a:gd name="T121" fmla="*/ 0 h 342"/>
                <a:gd name="T122" fmla="*/ 373 w 373"/>
                <a:gd name="T123" fmla="*/ 342 h 34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73" h="342">
                  <a:moveTo>
                    <a:pt x="11" y="112"/>
                  </a:moveTo>
                  <a:lnTo>
                    <a:pt x="18" y="112"/>
                  </a:lnTo>
                  <a:lnTo>
                    <a:pt x="30" y="105"/>
                  </a:lnTo>
                  <a:lnTo>
                    <a:pt x="36" y="99"/>
                  </a:lnTo>
                  <a:lnTo>
                    <a:pt x="56" y="81"/>
                  </a:lnTo>
                  <a:lnTo>
                    <a:pt x="62" y="81"/>
                  </a:lnTo>
                  <a:lnTo>
                    <a:pt x="62" y="74"/>
                  </a:lnTo>
                  <a:lnTo>
                    <a:pt x="81" y="62"/>
                  </a:lnTo>
                  <a:lnTo>
                    <a:pt x="111" y="55"/>
                  </a:lnTo>
                  <a:lnTo>
                    <a:pt x="129" y="48"/>
                  </a:lnTo>
                  <a:lnTo>
                    <a:pt x="174" y="44"/>
                  </a:lnTo>
                  <a:lnTo>
                    <a:pt x="179" y="37"/>
                  </a:lnTo>
                  <a:lnTo>
                    <a:pt x="204" y="32"/>
                  </a:lnTo>
                  <a:lnTo>
                    <a:pt x="210" y="25"/>
                  </a:lnTo>
                  <a:lnTo>
                    <a:pt x="249" y="13"/>
                  </a:lnTo>
                  <a:lnTo>
                    <a:pt x="267" y="6"/>
                  </a:lnTo>
                  <a:lnTo>
                    <a:pt x="285" y="0"/>
                  </a:lnTo>
                  <a:lnTo>
                    <a:pt x="309" y="0"/>
                  </a:lnTo>
                  <a:lnTo>
                    <a:pt x="327" y="6"/>
                  </a:lnTo>
                  <a:lnTo>
                    <a:pt x="347" y="6"/>
                  </a:lnTo>
                  <a:lnTo>
                    <a:pt x="366" y="32"/>
                  </a:lnTo>
                  <a:lnTo>
                    <a:pt x="372" y="87"/>
                  </a:lnTo>
                  <a:lnTo>
                    <a:pt x="334" y="142"/>
                  </a:lnTo>
                  <a:lnTo>
                    <a:pt x="316" y="179"/>
                  </a:lnTo>
                  <a:lnTo>
                    <a:pt x="298" y="197"/>
                  </a:lnTo>
                  <a:lnTo>
                    <a:pt x="267" y="247"/>
                  </a:lnTo>
                  <a:lnTo>
                    <a:pt x="210" y="308"/>
                  </a:lnTo>
                  <a:lnTo>
                    <a:pt x="192" y="341"/>
                  </a:lnTo>
                  <a:lnTo>
                    <a:pt x="179" y="341"/>
                  </a:lnTo>
                  <a:lnTo>
                    <a:pt x="174" y="328"/>
                  </a:lnTo>
                  <a:lnTo>
                    <a:pt x="167" y="322"/>
                  </a:lnTo>
                  <a:lnTo>
                    <a:pt x="154" y="304"/>
                  </a:lnTo>
                  <a:lnTo>
                    <a:pt x="99" y="247"/>
                  </a:lnTo>
                  <a:lnTo>
                    <a:pt x="74" y="216"/>
                  </a:lnTo>
                  <a:lnTo>
                    <a:pt x="43" y="186"/>
                  </a:lnTo>
                  <a:lnTo>
                    <a:pt x="30" y="186"/>
                  </a:lnTo>
                  <a:lnTo>
                    <a:pt x="6" y="162"/>
                  </a:lnTo>
                  <a:lnTo>
                    <a:pt x="0" y="136"/>
                  </a:lnTo>
                  <a:lnTo>
                    <a:pt x="0" y="123"/>
                  </a:lnTo>
                  <a:lnTo>
                    <a:pt x="11" y="112"/>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58" name="Freeform 10"/>
            <p:cNvSpPr>
              <a:spLocks/>
            </p:cNvSpPr>
            <p:nvPr/>
          </p:nvSpPr>
          <p:spPr bwMode="auto">
            <a:xfrm>
              <a:off x="7823200" y="3849688"/>
              <a:ext cx="523875" cy="968375"/>
            </a:xfrm>
            <a:custGeom>
              <a:avLst/>
              <a:gdLst>
                <a:gd name="T0" fmla="*/ 23197 w 271"/>
                <a:gd name="T1" fmla="*/ 626193 h 566"/>
                <a:gd name="T2" fmla="*/ 166248 w 271"/>
                <a:gd name="T3" fmla="*/ 467078 h 566"/>
                <a:gd name="T4" fmla="*/ 259038 w 271"/>
                <a:gd name="T5" fmla="*/ 350736 h 566"/>
                <a:gd name="T6" fmla="*/ 365359 w 271"/>
                <a:gd name="T7" fmla="*/ 191622 h 566"/>
                <a:gd name="T8" fmla="*/ 318964 w 271"/>
                <a:gd name="T9" fmla="*/ 53038 h 566"/>
                <a:gd name="T10" fmla="*/ 247439 w 271"/>
                <a:gd name="T11" fmla="*/ 42773 h 566"/>
                <a:gd name="T12" fmla="*/ 307366 w 271"/>
                <a:gd name="T13" fmla="*/ 32507 h 566"/>
                <a:gd name="T14" fmla="*/ 413687 w 271"/>
                <a:gd name="T15" fmla="*/ 42773 h 566"/>
                <a:gd name="T16" fmla="*/ 436885 w 271"/>
                <a:gd name="T17" fmla="*/ 0 h 566"/>
                <a:gd name="T18" fmla="*/ 485213 w 271"/>
                <a:gd name="T19" fmla="*/ 0 h 566"/>
                <a:gd name="T20" fmla="*/ 508410 w 271"/>
                <a:gd name="T21" fmla="*/ 22242 h 566"/>
                <a:gd name="T22" fmla="*/ 521942 w 271"/>
                <a:gd name="T23" fmla="*/ 75280 h 566"/>
                <a:gd name="T24" fmla="*/ 508410 w 271"/>
                <a:gd name="T25" fmla="*/ 179646 h 566"/>
                <a:gd name="T26" fmla="*/ 413687 w 271"/>
                <a:gd name="T27" fmla="*/ 319940 h 566"/>
                <a:gd name="T28" fmla="*/ 425286 w 271"/>
                <a:gd name="T29" fmla="*/ 412329 h 566"/>
                <a:gd name="T30" fmla="*/ 390490 w 271"/>
                <a:gd name="T31" fmla="*/ 477344 h 566"/>
                <a:gd name="T32" fmla="*/ 378891 w 271"/>
                <a:gd name="T33" fmla="*/ 528671 h 566"/>
                <a:gd name="T34" fmla="*/ 413687 w 271"/>
                <a:gd name="T35" fmla="*/ 521828 h 566"/>
                <a:gd name="T36" fmla="*/ 425286 w 271"/>
                <a:gd name="T37" fmla="*/ 538937 h 566"/>
                <a:gd name="T38" fmla="*/ 390490 w 271"/>
                <a:gd name="T39" fmla="*/ 593686 h 566"/>
                <a:gd name="T40" fmla="*/ 413687 w 271"/>
                <a:gd name="T41" fmla="*/ 605662 h 566"/>
                <a:gd name="T42" fmla="*/ 425286 w 271"/>
                <a:gd name="T43" fmla="*/ 646724 h 566"/>
                <a:gd name="T44" fmla="*/ 402088 w 271"/>
                <a:gd name="T45" fmla="*/ 785308 h 566"/>
                <a:gd name="T46" fmla="*/ 390490 w 271"/>
                <a:gd name="T47" fmla="*/ 857166 h 566"/>
                <a:gd name="T48" fmla="*/ 365359 w 271"/>
                <a:gd name="T49" fmla="*/ 869142 h 566"/>
                <a:gd name="T50" fmla="*/ 332496 w 271"/>
                <a:gd name="T51" fmla="*/ 817815 h 566"/>
                <a:gd name="T52" fmla="*/ 307366 w 271"/>
                <a:gd name="T53" fmla="*/ 710028 h 566"/>
                <a:gd name="T54" fmla="*/ 282235 w 271"/>
                <a:gd name="T55" fmla="*/ 730558 h 566"/>
                <a:gd name="T56" fmla="*/ 235840 w 271"/>
                <a:gd name="T57" fmla="*/ 807549 h 566"/>
                <a:gd name="T58" fmla="*/ 189446 w 271"/>
                <a:gd name="T59" fmla="*/ 826369 h 566"/>
                <a:gd name="T60" fmla="*/ 166248 w 271"/>
                <a:gd name="T61" fmla="*/ 901650 h 566"/>
                <a:gd name="T62" fmla="*/ 85057 w 271"/>
                <a:gd name="T63" fmla="*/ 954688 h 566"/>
                <a:gd name="T64" fmla="*/ 0 w 271"/>
                <a:gd name="T65" fmla="*/ 626193 h 5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1"/>
                <a:gd name="T100" fmla="*/ 0 h 566"/>
                <a:gd name="T101" fmla="*/ 271 w 271"/>
                <a:gd name="T102" fmla="*/ 566 h 5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1" h="566">
                  <a:moveTo>
                    <a:pt x="0" y="366"/>
                  </a:moveTo>
                  <a:lnTo>
                    <a:pt x="12" y="366"/>
                  </a:lnTo>
                  <a:lnTo>
                    <a:pt x="30" y="334"/>
                  </a:lnTo>
                  <a:lnTo>
                    <a:pt x="86" y="273"/>
                  </a:lnTo>
                  <a:lnTo>
                    <a:pt x="116" y="222"/>
                  </a:lnTo>
                  <a:lnTo>
                    <a:pt x="134" y="205"/>
                  </a:lnTo>
                  <a:lnTo>
                    <a:pt x="154" y="167"/>
                  </a:lnTo>
                  <a:lnTo>
                    <a:pt x="189" y="112"/>
                  </a:lnTo>
                  <a:lnTo>
                    <a:pt x="184" y="55"/>
                  </a:lnTo>
                  <a:lnTo>
                    <a:pt x="165" y="31"/>
                  </a:lnTo>
                  <a:lnTo>
                    <a:pt x="146" y="31"/>
                  </a:lnTo>
                  <a:lnTo>
                    <a:pt x="128" y="25"/>
                  </a:lnTo>
                  <a:lnTo>
                    <a:pt x="146" y="19"/>
                  </a:lnTo>
                  <a:lnTo>
                    <a:pt x="159" y="19"/>
                  </a:lnTo>
                  <a:lnTo>
                    <a:pt x="189" y="25"/>
                  </a:lnTo>
                  <a:lnTo>
                    <a:pt x="214" y="25"/>
                  </a:lnTo>
                  <a:lnTo>
                    <a:pt x="226" y="6"/>
                  </a:lnTo>
                  <a:lnTo>
                    <a:pt x="226" y="0"/>
                  </a:lnTo>
                  <a:lnTo>
                    <a:pt x="233" y="0"/>
                  </a:lnTo>
                  <a:lnTo>
                    <a:pt x="251" y="0"/>
                  </a:lnTo>
                  <a:lnTo>
                    <a:pt x="258" y="6"/>
                  </a:lnTo>
                  <a:lnTo>
                    <a:pt x="263" y="13"/>
                  </a:lnTo>
                  <a:lnTo>
                    <a:pt x="270" y="19"/>
                  </a:lnTo>
                  <a:lnTo>
                    <a:pt x="270" y="44"/>
                  </a:lnTo>
                  <a:lnTo>
                    <a:pt x="263" y="86"/>
                  </a:lnTo>
                  <a:lnTo>
                    <a:pt x="263" y="105"/>
                  </a:lnTo>
                  <a:lnTo>
                    <a:pt x="246" y="141"/>
                  </a:lnTo>
                  <a:lnTo>
                    <a:pt x="214" y="187"/>
                  </a:lnTo>
                  <a:lnTo>
                    <a:pt x="214" y="222"/>
                  </a:lnTo>
                  <a:lnTo>
                    <a:pt x="220" y="241"/>
                  </a:lnTo>
                  <a:lnTo>
                    <a:pt x="220" y="260"/>
                  </a:lnTo>
                  <a:lnTo>
                    <a:pt x="202" y="279"/>
                  </a:lnTo>
                  <a:lnTo>
                    <a:pt x="196" y="305"/>
                  </a:lnTo>
                  <a:lnTo>
                    <a:pt x="196" y="309"/>
                  </a:lnTo>
                  <a:lnTo>
                    <a:pt x="208" y="309"/>
                  </a:lnTo>
                  <a:lnTo>
                    <a:pt x="214" y="305"/>
                  </a:lnTo>
                  <a:lnTo>
                    <a:pt x="220" y="305"/>
                  </a:lnTo>
                  <a:lnTo>
                    <a:pt x="220" y="315"/>
                  </a:lnTo>
                  <a:lnTo>
                    <a:pt x="214" y="328"/>
                  </a:lnTo>
                  <a:lnTo>
                    <a:pt x="202" y="347"/>
                  </a:lnTo>
                  <a:lnTo>
                    <a:pt x="202" y="359"/>
                  </a:lnTo>
                  <a:lnTo>
                    <a:pt x="214" y="354"/>
                  </a:lnTo>
                  <a:lnTo>
                    <a:pt x="226" y="354"/>
                  </a:lnTo>
                  <a:lnTo>
                    <a:pt x="220" y="378"/>
                  </a:lnTo>
                  <a:lnTo>
                    <a:pt x="208" y="433"/>
                  </a:lnTo>
                  <a:lnTo>
                    <a:pt x="208" y="459"/>
                  </a:lnTo>
                  <a:lnTo>
                    <a:pt x="202" y="483"/>
                  </a:lnTo>
                  <a:lnTo>
                    <a:pt x="202" y="501"/>
                  </a:lnTo>
                  <a:lnTo>
                    <a:pt x="196" y="508"/>
                  </a:lnTo>
                  <a:lnTo>
                    <a:pt x="189" y="508"/>
                  </a:lnTo>
                  <a:lnTo>
                    <a:pt x="184" y="495"/>
                  </a:lnTo>
                  <a:lnTo>
                    <a:pt x="172" y="478"/>
                  </a:lnTo>
                  <a:lnTo>
                    <a:pt x="165" y="465"/>
                  </a:lnTo>
                  <a:lnTo>
                    <a:pt x="159" y="415"/>
                  </a:lnTo>
                  <a:lnTo>
                    <a:pt x="154" y="409"/>
                  </a:lnTo>
                  <a:lnTo>
                    <a:pt x="146" y="427"/>
                  </a:lnTo>
                  <a:lnTo>
                    <a:pt x="134" y="465"/>
                  </a:lnTo>
                  <a:lnTo>
                    <a:pt x="122" y="472"/>
                  </a:lnTo>
                  <a:lnTo>
                    <a:pt x="111" y="472"/>
                  </a:lnTo>
                  <a:lnTo>
                    <a:pt x="98" y="483"/>
                  </a:lnTo>
                  <a:lnTo>
                    <a:pt x="86" y="501"/>
                  </a:lnTo>
                  <a:lnTo>
                    <a:pt x="86" y="527"/>
                  </a:lnTo>
                  <a:lnTo>
                    <a:pt x="62" y="565"/>
                  </a:lnTo>
                  <a:lnTo>
                    <a:pt x="44" y="558"/>
                  </a:lnTo>
                  <a:lnTo>
                    <a:pt x="23" y="558"/>
                  </a:lnTo>
                  <a:lnTo>
                    <a:pt x="0" y="366"/>
                  </a:lnTo>
                </a:path>
              </a:pathLst>
            </a:custGeom>
            <a:solidFill>
              <a:srgbClr val="FF0000"/>
            </a:solidFill>
            <a:ln w="12700" cap="rnd">
              <a:solidFill>
                <a:schemeClr val="tx1"/>
              </a:solidFill>
              <a:round/>
              <a:headEnd type="none" w="sm" len="sm"/>
              <a:tailEnd type="none" w="sm" len="sm"/>
            </a:ln>
          </p:spPr>
          <p:txBody>
            <a:bodyPr/>
            <a:lstStyle/>
            <a:p>
              <a:pPr>
                <a:defRPr/>
              </a:pPr>
              <a:endParaRPr lang="es-MX">
                <a:cs typeface="+mn-cs"/>
              </a:endParaRPr>
            </a:p>
          </p:txBody>
        </p:sp>
        <p:sp>
          <p:nvSpPr>
            <p:cNvPr id="59" name="Freeform 11"/>
            <p:cNvSpPr>
              <a:spLocks/>
            </p:cNvSpPr>
            <p:nvPr/>
          </p:nvSpPr>
          <p:spPr bwMode="auto">
            <a:xfrm>
              <a:off x="4502150" y="4776788"/>
              <a:ext cx="1152525" cy="636587"/>
            </a:xfrm>
            <a:custGeom>
              <a:avLst/>
              <a:gdLst>
                <a:gd name="T0" fmla="*/ 1042669 w 598"/>
                <a:gd name="T1" fmla="*/ 188745 h 371"/>
                <a:gd name="T2" fmla="*/ 982922 w 598"/>
                <a:gd name="T3" fmla="*/ 157860 h 371"/>
                <a:gd name="T4" fmla="*/ 863430 w 598"/>
                <a:gd name="T5" fmla="*/ 169871 h 371"/>
                <a:gd name="T6" fmla="*/ 830666 w 598"/>
                <a:gd name="T7" fmla="*/ 145849 h 371"/>
                <a:gd name="T8" fmla="*/ 794047 w 598"/>
                <a:gd name="T9" fmla="*/ 114963 h 371"/>
                <a:gd name="T10" fmla="*/ 720810 w 598"/>
                <a:gd name="T11" fmla="*/ 92657 h 371"/>
                <a:gd name="T12" fmla="*/ 709246 w 598"/>
                <a:gd name="T13" fmla="*/ 72066 h 371"/>
                <a:gd name="T14" fmla="*/ 624445 w 598"/>
                <a:gd name="T15" fmla="*/ 42897 h 371"/>
                <a:gd name="T16" fmla="*/ 530007 w 598"/>
                <a:gd name="T17" fmla="*/ 60055 h 371"/>
                <a:gd name="T18" fmla="*/ 485679 w 598"/>
                <a:gd name="T19" fmla="*/ 72066 h 371"/>
                <a:gd name="T20" fmla="*/ 437497 w 598"/>
                <a:gd name="T21" fmla="*/ 0 h 371"/>
                <a:gd name="T22" fmla="*/ 389314 w 598"/>
                <a:gd name="T23" fmla="*/ 49760 h 371"/>
                <a:gd name="T24" fmla="*/ 400878 w 598"/>
                <a:gd name="T25" fmla="*/ 114963 h 371"/>
                <a:gd name="T26" fmla="*/ 308368 w 598"/>
                <a:gd name="T27" fmla="*/ 84078 h 371"/>
                <a:gd name="T28" fmla="*/ 186948 w 598"/>
                <a:gd name="T29" fmla="*/ 92657 h 371"/>
                <a:gd name="T30" fmla="*/ 131056 w 598"/>
                <a:gd name="T31" fmla="*/ 72066 h 371"/>
                <a:gd name="T32" fmla="*/ 46255 w 598"/>
                <a:gd name="T33" fmla="*/ 92657 h 371"/>
                <a:gd name="T34" fmla="*/ 69383 w 598"/>
                <a:gd name="T35" fmla="*/ 126974 h 371"/>
                <a:gd name="T36" fmla="*/ 34691 w 598"/>
                <a:gd name="T37" fmla="*/ 169871 h 371"/>
                <a:gd name="T38" fmla="*/ 9636 w 598"/>
                <a:gd name="T39" fmla="*/ 176734 h 371"/>
                <a:gd name="T40" fmla="*/ 0 w 598"/>
                <a:gd name="T41" fmla="*/ 229926 h 371"/>
                <a:gd name="T42" fmla="*/ 165748 w 598"/>
                <a:gd name="T43" fmla="*/ 317436 h 371"/>
                <a:gd name="T44" fmla="*/ 269822 w 598"/>
                <a:gd name="T45" fmla="*/ 391218 h 371"/>
                <a:gd name="T46" fmla="*/ 352696 w 598"/>
                <a:gd name="T47" fmla="*/ 430683 h 371"/>
                <a:gd name="T48" fmla="*/ 472188 w 598"/>
                <a:gd name="T49" fmla="*/ 463284 h 371"/>
                <a:gd name="T50" fmla="*/ 566626 w 598"/>
                <a:gd name="T51" fmla="*/ 497602 h 371"/>
                <a:gd name="T52" fmla="*/ 651427 w 598"/>
                <a:gd name="T53" fmla="*/ 518192 h 371"/>
                <a:gd name="T54" fmla="*/ 768992 w 598"/>
                <a:gd name="T55" fmla="*/ 540498 h 371"/>
                <a:gd name="T56" fmla="*/ 886558 w 598"/>
                <a:gd name="T57" fmla="*/ 571384 h 371"/>
                <a:gd name="T58" fmla="*/ 994487 w 598"/>
                <a:gd name="T59" fmla="*/ 612565 h 371"/>
                <a:gd name="T60" fmla="*/ 1054233 w 598"/>
                <a:gd name="T61" fmla="*/ 634871 h 371"/>
                <a:gd name="T62" fmla="*/ 1104343 w 598"/>
                <a:gd name="T63" fmla="*/ 528487 h 371"/>
                <a:gd name="T64" fmla="*/ 1110124 w 598"/>
                <a:gd name="T65" fmla="*/ 442694 h 371"/>
                <a:gd name="T66" fmla="*/ 1075433 w 598"/>
                <a:gd name="T67" fmla="*/ 379207 h 371"/>
                <a:gd name="T68" fmla="*/ 1029178 w 598"/>
                <a:gd name="T69" fmla="*/ 336310 h 371"/>
                <a:gd name="T70" fmla="*/ 1054233 w 598"/>
                <a:gd name="T71" fmla="*/ 274539 h 371"/>
                <a:gd name="T72" fmla="*/ 1042669 w 598"/>
                <a:gd name="T73" fmla="*/ 221347 h 371"/>
                <a:gd name="T74" fmla="*/ 1054233 w 598"/>
                <a:gd name="T75" fmla="*/ 188745 h 3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98"/>
                <a:gd name="T115" fmla="*/ 0 h 371"/>
                <a:gd name="T116" fmla="*/ 598 w 598"/>
                <a:gd name="T117" fmla="*/ 371 h 3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98" h="371">
                  <a:moveTo>
                    <a:pt x="547" y="110"/>
                  </a:moveTo>
                  <a:lnTo>
                    <a:pt x="541" y="110"/>
                  </a:lnTo>
                  <a:lnTo>
                    <a:pt x="523" y="103"/>
                  </a:lnTo>
                  <a:lnTo>
                    <a:pt x="510" y="92"/>
                  </a:lnTo>
                  <a:lnTo>
                    <a:pt x="491" y="92"/>
                  </a:lnTo>
                  <a:lnTo>
                    <a:pt x="448" y="99"/>
                  </a:lnTo>
                  <a:lnTo>
                    <a:pt x="436" y="99"/>
                  </a:lnTo>
                  <a:lnTo>
                    <a:pt x="431" y="85"/>
                  </a:lnTo>
                  <a:lnTo>
                    <a:pt x="417" y="74"/>
                  </a:lnTo>
                  <a:lnTo>
                    <a:pt x="412" y="67"/>
                  </a:lnTo>
                  <a:lnTo>
                    <a:pt x="399" y="54"/>
                  </a:lnTo>
                  <a:lnTo>
                    <a:pt x="374" y="54"/>
                  </a:lnTo>
                  <a:lnTo>
                    <a:pt x="368" y="49"/>
                  </a:lnTo>
                  <a:lnTo>
                    <a:pt x="368" y="42"/>
                  </a:lnTo>
                  <a:lnTo>
                    <a:pt x="356" y="25"/>
                  </a:lnTo>
                  <a:lnTo>
                    <a:pt x="324" y="25"/>
                  </a:lnTo>
                  <a:lnTo>
                    <a:pt x="320" y="35"/>
                  </a:lnTo>
                  <a:lnTo>
                    <a:pt x="275" y="35"/>
                  </a:lnTo>
                  <a:lnTo>
                    <a:pt x="264" y="54"/>
                  </a:lnTo>
                  <a:lnTo>
                    <a:pt x="252" y="42"/>
                  </a:lnTo>
                  <a:lnTo>
                    <a:pt x="240" y="25"/>
                  </a:lnTo>
                  <a:lnTo>
                    <a:pt x="227" y="0"/>
                  </a:lnTo>
                  <a:lnTo>
                    <a:pt x="202" y="18"/>
                  </a:lnTo>
                  <a:lnTo>
                    <a:pt x="202" y="29"/>
                  </a:lnTo>
                  <a:lnTo>
                    <a:pt x="208" y="61"/>
                  </a:lnTo>
                  <a:lnTo>
                    <a:pt x="208" y="67"/>
                  </a:lnTo>
                  <a:lnTo>
                    <a:pt x="183" y="61"/>
                  </a:lnTo>
                  <a:lnTo>
                    <a:pt x="160" y="49"/>
                  </a:lnTo>
                  <a:lnTo>
                    <a:pt x="103" y="49"/>
                  </a:lnTo>
                  <a:lnTo>
                    <a:pt x="97" y="54"/>
                  </a:lnTo>
                  <a:lnTo>
                    <a:pt x="72" y="54"/>
                  </a:lnTo>
                  <a:lnTo>
                    <a:pt x="68" y="42"/>
                  </a:lnTo>
                  <a:lnTo>
                    <a:pt x="29" y="42"/>
                  </a:lnTo>
                  <a:lnTo>
                    <a:pt x="24" y="54"/>
                  </a:lnTo>
                  <a:lnTo>
                    <a:pt x="24" y="67"/>
                  </a:lnTo>
                  <a:lnTo>
                    <a:pt x="36" y="74"/>
                  </a:lnTo>
                  <a:lnTo>
                    <a:pt x="29" y="85"/>
                  </a:lnTo>
                  <a:lnTo>
                    <a:pt x="18" y="99"/>
                  </a:lnTo>
                  <a:lnTo>
                    <a:pt x="11" y="103"/>
                  </a:lnTo>
                  <a:lnTo>
                    <a:pt x="5" y="103"/>
                  </a:lnTo>
                  <a:lnTo>
                    <a:pt x="0" y="110"/>
                  </a:lnTo>
                  <a:lnTo>
                    <a:pt x="0" y="134"/>
                  </a:lnTo>
                  <a:lnTo>
                    <a:pt x="29" y="134"/>
                  </a:lnTo>
                  <a:lnTo>
                    <a:pt x="86" y="185"/>
                  </a:lnTo>
                  <a:lnTo>
                    <a:pt x="116" y="202"/>
                  </a:lnTo>
                  <a:lnTo>
                    <a:pt x="140" y="228"/>
                  </a:lnTo>
                  <a:lnTo>
                    <a:pt x="160" y="235"/>
                  </a:lnTo>
                  <a:lnTo>
                    <a:pt x="183" y="251"/>
                  </a:lnTo>
                  <a:lnTo>
                    <a:pt x="196" y="258"/>
                  </a:lnTo>
                  <a:lnTo>
                    <a:pt x="245" y="270"/>
                  </a:lnTo>
                  <a:lnTo>
                    <a:pt x="275" y="277"/>
                  </a:lnTo>
                  <a:lnTo>
                    <a:pt x="294" y="290"/>
                  </a:lnTo>
                  <a:lnTo>
                    <a:pt x="312" y="295"/>
                  </a:lnTo>
                  <a:lnTo>
                    <a:pt x="338" y="302"/>
                  </a:lnTo>
                  <a:lnTo>
                    <a:pt x="356" y="308"/>
                  </a:lnTo>
                  <a:lnTo>
                    <a:pt x="399" y="315"/>
                  </a:lnTo>
                  <a:lnTo>
                    <a:pt x="424" y="319"/>
                  </a:lnTo>
                  <a:lnTo>
                    <a:pt x="460" y="333"/>
                  </a:lnTo>
                  <a:lnTo>
                    <a:pt x="491" y="351"/>
                  </a:lnTo>
                  <a:lnTo>
                    <a:pt x="516" y="357"/>
                  </a:lnTo>
                  <a:lnTo>
                    <a:pt x="523" y="363"/>
                  </a:lnTo>
                  <a:lnTo>
                    <a:pt x="547" y="370"/>
                  </a:lnTo>
                  <a:lnTo>
                    <a:pt x="552" y="319"/>
                  </a:lnTo>
                  <a:lnTo>
                    <a:pt x="573" y="308"/>
                  </a:lnTo>
                  <a:lnTo>
                    <a:pt x="583" y="277"/>
                  </a:lnTo>
                  <a:lnTo>
                    <a:pt x="576" y="258"/>
                  </a:lnTo>
                  <a:lnTo>
                    <a:pt x="597" y="245"/>
                  </a:lnTo>
                  <a:lnTo>
                    <a:pt x="558" y="221"/>
                  </a:lnTo>
                  <a:lnTo>
                    <a:pt x="541" y="221"/>
                  </a:lnTo>
                  <a:lnTo>
                    <a:pt x="534" y="196"/>
                  </a:lnTo>
                  <a:lnTo>
                    <a:pt x="534" y="185"/>
                  </a:lnTo>
                  <a:lnTo>
                    <a:pt x="547" y="160"/>
                  </a:lnTo>
                  <a:lnTo>
                    <a:pt x="534" y="148"/>
                  </a:lnTo>
                  <a:lnTo>
                    <a:pt x="541" y="129"/>
                  </a:lnTo>
                  <a:lnTo>
                    <a:pt x="552" y="134"/>
                  </a:lnTo>
                  <a:lnTo>
                    <a:pt x="547" y="11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60" name="Freeform 12"/>
            <p:cNvSpPr>
              <a:spLocks/>
            </p:cNvSpPr>
            <p:nvPr/>
          </p:nvSpPr>
          <p:spPr bwMode="auto">
            <a:xfrm>
              <a:off x="2790825" y="2725738"/>
              <a:ext cx="928688" cy="1138237"/>
            </a:xfrm>
            <a:custGeom>
              <a:avLst/>
              <a:gdLst>
                <a:gd name="T0" fmla="*/ 34826 w 480"/>
                <a:gd name="T1" fmla="*/ 157234 h 666"/>
                <a:gd name="T2" fmla="*/ 56108 w 480"/>
                <a:gd name="T3" fmla="*/ 179452 h 666"/>
                <a:gd name="T4" fmla="*/ 81260 w 480"/>
                <a:gd name="T5" fmla="*/ 146980 h 666"/>
                <a:gd name="T6" fmla="*/ 236042 w 480"/>
                <a:gd name="T7" fmla="*/ 0 h 666"/>
                <a:gd name="T8" fmla="*/ 272802 w 480"/>
                <a:gd name="T9" fmla="*/ 10254 h 666"/>
                <a:gd name="T10" fmla="*/ 354062 w 480"/>
                <a:gd name="T11" fmla="*/ 61526 h 666"/>
                <a:gd name="T12" fmla="*/ 377280 w 480"/>
                <a:gd name="T13" fmla="*/ 93999 h 666"/>
                <a:gd name="T14" fmla="*/ 414040 w 480"/>
                <a:gd name="T15" fmla="*/ 198251 h 666"/>
                <a:gd name="T16" fmla="*/ 497235 w 480"/>
                <a:gd name="T17" fmla="*/ 240978 h 666"/>
                <a:gd name="T18" fmla="*/ 543670 w 480"/>
                <a:gd name="T19" fmla="*/ 293959 h 666"/>
                <a:gd name="T20" fmla="*/ 557213 w 480"/>
                <a:gd name="T21" fmla="*/ 451193 h 666"/>
                <a:gd name="T22" fmla="*/ 605582 w 480"/>
                <a:gd name="T23" fmla="*/ 577664 h 666"/>
                <a:gd name="T24" fmla="*/ 640408 w 480"/>
                <a:gd name="T25" fmla="*/ 675080 h 666"/>
                <a:gd name="T26" fmla="*/ 721668 w 480"/>
                <a:gd name="T27" fmla="*/ 692171 h 666"/>
                <a:gd name="T28" fmla="*/ 783581 w 480"/>
                <a:gd name="T29" fmla="*/ 714389 h 666"/>
                <a:gd name="T30" fmla="*/ 818406 w 480"/>
                <a:gd name="T31" fmla="*/ 861368 h 666"/>
                <a:gd name="T32" fmla="*/ 839689 w 480"/>
                <a:gd name="T33" fmla="*/ 905804 h 666"/>
                <a:gd name="T34" fmla="*/ 864841 w 480"/>
                <a:gd name="T35" fmla="*/ 957076 h 666"/>
                <a:gd name="T36" fmla="*/ 899667 w 480"/>
                <a:gd name="T37" fmla="*/ 977585 h 666"/>
                <a:gd name="T38" fmla="*/ 926753 w 480"/>
                <a:gd name="T39" fmla="*/ 1010057 h 666"/>
                <a:gd name="T40" fmla="*/ 899667 w 480"/>
                <a:gd name="T41" fmla="*/ 1061329 h 666"/>
                <a:gd name="T42" fmla="*/ 899667 w 480"/>
                <a:gd name="T43" fmla="*/ 1136528 h 666"/>
                <a:gd name="T44" fmla="*/ 878384 w 480"/>
                <a:gd name="T45" fmla="*/ 1114310 h 666"/>
                <a:gd name="T46" fmla="*/ 795189 w 480"/>
                <a:gd name="T47" fmla="*/ 1073293 h 666"/>
                <a:gd name="T48" fmla="*/ 721668 w 480"/>
                <a:gd name="T49" fmla="*/ 1010057 h 666"/>
                <a:gd name="T50" fmla="*/ 686842 w 480"/>
                <a:gd name="T51" fmla="*/ 989548 h 666"/>
                <a:gd name="T52" fmla="*/ 661690 w 480"/>
                <a:gd name="T53" fmla="*/ 934858 h 666"/>
                <a:gd name="T54" fmla="*/ 617191 w 480"/>
                <a:gd name="T55" fmla="*/ 881877 h 666"/>
                <a:gd name="T56" fmla="*/ 578495 w 480"/>
                <a:gd name="T57" fmla="*/ 830605 h 666"/>
                <a:gd name="T58" fmla="*/ 532061 w 480"/>
                <a:gd name="T59" fmla="*/ 808387 h 666"/>
                <a:gd name="T60" fmla="*/ 520452 w 480"/>
                <a:gd name="T61" fmla="*/ 777624 h 666"/>
                <a:gd name="T62" fmla="*/ 483692 w 480"/>
                <a:gd name="T63" fmla="*/ 736607 h 666"/>
                <a:gd name="T64" fmla="*/ 497235 w 480"/>
                <a:gd name="T65" fmla="*/ 714389 h 666"/>
                <a:gd name="T66" fmla="*/ 423714 w 480"/>
                <a:gd name="T67" fmla="*/ 681917 h 666"/>
                <a:gd name="T68" fmla="*/ 400497 w 480"/>
                <a:gd name="T69" fmla="*/ 640899 h 666"/>
                <a:gd name="T70" fmla="*/ 423714 w 480"/>
                <a:gd name="T71" fmla="*/ 640899 h 666"/>
                <a:gd name="T72" fmla="*/ 400497 w 480"/>
                <a:gd name="T73" fmla="*/ 598173 h 666"/>
                <a:gd name="T74" fmla="*/ 307628 w 480"/>
                <a:gd name="T75" fmla="*/ 546901 h 666"/>
                <a:gd name="T76" fmla="*/ 319237 w 480"/>
                <a:gd name="T77" fmla="*/ 536646 h 666"/>
                <a:gd name="T78" fmla="*/ 330845 w 480"/>
                <a:gd name="T79" fmla="*/ 473411 h 666"/>
                <a:gd name="T80" fmla="*/ 222498 w 480"/>
                <a:gd name="T81" fmla="*/ 422139 h 666"/>
                <a:gd name="T82" fmla="*/ 212824 w 480"/>
                <a:gd name="T83" fmla="*/ 410175 h 666"/>
                <a:gd name="T84" fmla="*/ 152847 w 480"/>
                <a:gd name="T85" fmla="*/ 357194 h 666"/>
                <a:gd name="T86" fmla="*/ 118021 w 480"/>
                <a:gd name="T87" fmla="*/ 346940 h 666"/>
                <a:gd name="T88" fmla="*/ 92869 w 480"/>
                <a:gd name="T89" fmla="*/ 314468 h 666"/>
                <a:gd name="T90" fmla="*/ 102543 w 480"/>
                <a:gd name="T91" fmla="*/ 305923 h 666"/>
                <a:gd name="T92" fmla="*/ 69652 w 480"/>
                <a:gd name="T93" fmla="*/ 314468 h 666"/>
                <a:gd name="T94" fmla="*/ 9674 w 480"/>
                <a:gd name="T95" fmla="*/ 293959 h 666"/>
                <a:gd name="T96" fmla="*/ 0 w 480"/>
                <a:gd name="T97" fmla="*/ 252942 h 666"/>
                <a:gd name="T98" fmla="*/ 21282 w 480"/>
                <a:gd name="T99" fmla="*/ 169197 h 6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80"/>
                <a:gd name="T151" fmla="*/ 0 h 666"/>
                <a:gd name="T152" fmla="*/ 480 w 480"/>
                <a:gd name="T153" fmla="*/ 666 h 6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80" h="666">
                  <a:moveTo>
                    <a:pt x="11" y="99"/>
                  </a:moveTo>
                  <a:lnTo>
                    <a:pt x="18" y="92"/>
                  </a:lnTo>
                  <a:lnTo>
                    <a:pt x="23" y="99"/>
                  </a:lnTo>
                  <a:lnTo>
                    <a:pt x="29" y="105"/>
                  </a:lnTo>
                  <a:lnTo>
                    <a:pt x="42" y="99"/>
                  </a:lnTo>
                  <a:lnTo>
                    <a:pt x="42" y="86"/>
                  </a:lnTo>
                  <a:lnTo>
                    <a:pt x="115" y="19"/>
                  </a:lnTo>
                  <a:lnTo>
                    <a:pt x="122" y="0"/>
                  </a:lnTo>
                  <a:lnTo>
                    <a:pt x="135" y="0"/>
                  </a:lnTo>
                  <a:lnTo>
                    <a:pt x="141" y="6"/>
                  </a:lnTo>
                  <a:lnTo>
                    <a:pt x="171" y="13"/>
                  </a:lnTo>
                  <a:lnTo>
                    <a:pt x="183" y="36"/>
                  </a:lnTo>
                  <a:lnTo>
                    <a:pt x="189" y="36"/>
                  </a:lnTo>
                  <a:lnTo>
                    <a:pt x="195" y="55"/>
                  </a:lnTo>
                  <a:lnTo>
                    <a:pt x="202" y="112"/>
                  </a:lnTo>
                  <a:lnTo>
                    <a:pt x="214" y="116"/>
                  </a:lnTo>
                  <a:lnTo>
                    <a:pt x="257" y="129"/>
                  </a:lnTo>
                  <a:lnTo>
                    <a:pt x="257" y="141"/>
                  </a:lnTo>
                  <a:lnTo>
                    <a:pt x="269" y="161"/>
                  </a:lnTo>
                  <a:lnTo>
                    <a:pt x="281" y="172"/>
                  </a:lnTo>
                  <a:lnTo>
                    <a:pt x="281" y="258"/>
                  </a:lnTo>
                  <a:lnTo>
                    <a:pt x="288" y="264"/>
                  </a:lnTo>
                  <a:lnTo>
                    <a:pt x="288" y="327"/>
                  </a:lnTo>
                  <a:lnTo>
                    <a:pt x="313" y="338"/>
                  </a:lnTo>
                  <a:lnTo>
                    <a:pt x="324" y="350"/>
                  </a:lnTo>
                  <a:lnTo>
                    <a:pt x="331" y="395"/>
                  </a:lnTo>
                  <a:lnTo>
                    <a:pt x="349" y="399"/>
                  </a:lnTo>
                  <a:lnTo>
                    <a:pt x="373" y="405"/>
                  </a:lnTo>
                  <a:lnTo>
                    <a:pt x="391" y="412"/>
                  </a:lnTo>
                  <a:lnTo>
                    <a:pt x="405" y="418"/>
                  </a:lnTo>
                  <a:lnTo>
                    <a:pt x="416" y="437"/>
                  </a:lnTo>
                  <a:lnTo>
                    <a:pt x="423" y="504"/>
                  </a:lnTo>
                  <a:lnTo>
                    <a:pt x="429" y="516"/>
                  </a:lnTo>
                  <a:lnTo>
                    <a:pt x="434" y="530"/>
                  </a:lnTo>
                  <a:lnTo>
                    <a:pt x="441" y="541"/>
                  </a:lnTo>
                  <a:lnTo>
                    <a:pt x="447" y="560"/>
                  </a:lnTo>
                  <a:lnTo>
                    <a:pt x="454" y="565"/>
                  </a:lnTo>
                  <a:lnTo>
                    <a:pt x="465" y="572"/>
                  </a:lnTo>
                  <a:lnTo>
                    <a:pt x="472" y="579"/>
                  </a:lnTo>
                  <a:lnTo>
                    <a:pt x="479" y="591"/>
                  </a:lnTo>
                  <a:lnTo>
                    <a:pt x="479" y="603"/>
                  </a:lnTo>
                  <a:lnTo>
                    <a:pt x="465" y="621"/>
                  </a:lnTo>
                  <a:lnTo>
                    <a:pt x="465" y="652"/>
                  </a:lnTo>
                  <a:lnTo>
                    <a:pt x="465" y="665"/>
                  </a:lnTo>
                  <a:lnTo>
                    <a:pt x="454" y="665"/>
                  </a:lnTo>
                  <a:lnTo>
                    <a:pt x="454" y="652"/>
                  </a:lnTo>
                  <a:lnTo>
                    <a:pt x="434" y="640"/>
                  </a:lnTo>
                  <a:lnTo>
                    <a:pt x="411" y="628"/>
                  </a:lnTo>
                  <a:lnTo>
                    <a:pt x="405" y="603"/>
                  </a:lnTo>
                  <a:lnTo>
                    <a:pt x="373" y="591"/>
                  </a:lnTo>
                  <a:lnTo>
                    <a:pt x="361" y="579"/>
                  </a:lnTo>
                  <a:lnTo>
                    <a:pt x="355" y="579"/>
                  </a:lnTo>
                  <a:lnTo>
                    <a:pt x="349" y="560"/>
                  </a:lnTo>
                  <a:lnTo>
                    <a:pt x="342" y="547"/>
                  </a:lnTo>
                  <a:lnTo>
                    <a:pt x="324" y="523"/>
                  </a:lnTo>
                  <a:lnTo>
                    <a:pt x="319" y="516"/>
                  </a:lnTo>
                  <a:lnTo>
                    <a:pt x="307" y="492"/>
                  </a:lnTo>
                  <a:lnTo>
                    <a:pt x="299" y="486"/>
                  </a:lnTo>
                  <a:lnTo>
                    <a:pt x="293" y="480"/>
                  </a:lnTo>
                  <a:lnTo>
                    <a:pt x="275" y="473"/>
                  </a:lnTo>
                  <a:lnTo>
                    <a:pt x="275" y="468"/>
                  </a:lnTo>
                  <a:lnTo>
                    <a:pt x="269" y="455"/>
                  </a:lnTo>
                  <a:lnTo>
                    <a:pt x="257" y="444"/>
                  </a:lnTo>
                  <a:lnTo>
                    <a:pt x="250" y="431"/>
                  </a:lnTo>
                  <a:lnTo>
                    <a:pt x="250" y="424"/>
                  </a:lnTo>
                  <a:lnTo>
                    <a:pt x="257" y="418"/>
                  </a:lnTo>
                  <a:lnTo>
                    <a:pt x="245" y="399"/>
                  </a:lnTo>
                  <a:lnTo>
                    <a:pt x="219" y="399"/>
                  </a:lnTo>
                  <a:lnTo>
                    <a:pt x="207" y="388"/>
                  </a:lnTo>
                  <a:lnTo>
                    <a:pt x="207" y="375"/>
                  </a:lnTo>
                  <a:lnTo>
                    <a:pt x="214" y="375"/>
                  </a:lnTo>
                  <a:lnTo>
                    <a:pt x="219" y="375"/>
                  </a:lnTo>
                  <a:lnTo>
                    <a:pt x="219" y="363"/>
                  </a:lnTo>
                  <a:lnTo>
                    <a:pt x="207" y="350"/>
                  </a:lnTo>
                  <a:lnTo>
                    <a:pt x="177" y="338"/>
                  </a:lnTo>
                  <a:lnTo>
                    <a:pt x="159" y="320"/>
                  </a:lnTo>
                  <a:lnTo>
                    <a:pt x="159" y="314"/>
                  </a:lnTo>
                  <a:lnTo>
                    <a:pt x="165" y="314"/>
                  </a:lnTo>
                  <a:lnTo>
                    <a:pt x="171" y="302"/>
                  </a:lnTo>
                  <a:lnTo>
                    <a:pt x="171" y="277"/>
                  </a:lnTo>
                  <a:lnTo>
                    <a:pt x="159" y="264"/>
                  </a:lnTo>
                  <a:lnTo>
                    <a:pt x="115" y="247"/>
                  </a:lnTo>
                  <a:lnTo>
                    <a:pt x="115" y="240"/>
                  </a:lnTo>
                  <a:lnTo>
                    <a:pt x="110" y="240"/>
                  </a:lnTo>
                  <a:lnTo>
                    <a:pt x="91" y="215"/>
                  </a:lnTo>
                  <a:lnTo>
                    <a:pt x="79" y="209"/>
                  </a:lnTo>
                  <a:lnTo>
                    <a:pt x="73" y="203"/>
                  </a:lnTo>
                  <a:lnTo>
                    <a:pt x="61" y="203"/>
                  </a:lnTo>
                  <a:lnTo>
                    <a:pt x="48" y="203"/>
                  </a:lnTo>
                  <a:lnTo>
                    <a:pt x="48" y="184"/>
                  </a:lnTo>
                  <a:lnTo>
                    <a:pt x="53" y="184"/>
                  </a:lnTo>
                  <a:lnTo>
                    <a:pt x="53" y="179"/>
                  </a:lnTo>
                  <a:lnTo>
                    <a:pt x="48" y="172"/>
                  </a:lnTo>
                  <a:lnTo>
                    <a:pt x="36" y="184"/>
                  </a:lnTo>
                  <a:lnTo>
                    <a:pt x="11" y="179"/>
                  </a:lnTo>
                  <a:lnTo>
                    <a:pt x="5" y="172"/>
                  </a:lnTo>
                  <a:lnTo>
                    <a:pt x="5" y="148"/>
                  </a:lnTo>
                  <a:lnTo>
                    <a:pt x="0" y="148"/>
                  </a:lnTo>
                  <a:lnTo>
                    <a:pt x="5" y="122"/>
                  </a:lnTo>
                  <a:lnTo>
                    <a:pt x="11" y="99"/>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61" name="Freeform 13"/>
            <p:cNvSpPr>
              <a:spLocks/>
            </p:cNvSpPr>
            <p:nvPr/>
          </p:nvSpPr>
          <p:spPr bwMode="auto">
            <a:xfrm>
              <a:off x="3341688" y="2795588"/>
              <a:ext cx="1116012" cy="1109662"/>
            </a:xfrm>
            <a:custGeom>
              <a:avLst/>
              <a:gdLst>
                <a:gd name="T0" fmla="*/ 837009 w 576"/>
                <a:gd name="T1" fmla="*/ 77060 h 648"/>
                <a:gd name="T2" fmla="*/ 873822 w 576"/>
                <a:gd name="T3" fmla="*/ 116446 h 648"/>
                <a:gd name="T4" fmla="*/ 883509 w 576"/>
                <a:gd name="T5" fmla="*/ 203780 h 648"/>
                <a:gd name="T6" fmla="*/ 883509 w 576"/>
                <a:gd name="T7" fmla="*/ 285978 h 648"/>
                <a:gd name="T8" fmla="*/ 846696 w 576"/>
                <a:gd name="T9" fmla="*/ 339063 h 648"/>
                <a:gd name="T10" fmla="*/ 846696 w 576"/>
                <a:gd name="T11" fmla="*/ 371600 h 648"/>
                <a:gd name="T12" fmla="*/ 860259 w 576"/>
                <a:gd name="T13" fmla="*/ 414411 h 648"/>
                <a:gd name="T14" fmla="*/ 906760 w 576"/>
                <a:gd name="T15" fmla="*/ 489758 h 648"/>
                <a:gd name="T16" fmla="*/ 978448 w 576"/>
                <a:gd name="T17" fmla="*/ 532569 h 648"/>
                <a:gd name="T18" fmla="*/ 1038511 w 576"/>
                <a:gd name="T19" fmla="*/ 448660 h 648"/>
                <a:gd name="T20" fmla="*/ 1114074 w 576"/>
                <a:gd name="T21" fmla="*/ 489758 h 648"/>
                <a:gd name="T22" fmla="*/ 1100512 w 576"/>
                <a:gd name="T23" fmla="*/ 607917 h 648"/>
                <a:gd name="T24" fmla="*/ 1017198 w 576"/>
                <a:gd name="T25" fmla="*/ 638741 h 648"/>
                <a:gd name="T26" fmla="*/ 970698 w 576"/>
                <a:gd name="T27" fmla="*/ 616479 h 648"/>
                <a:gd name="T28" fmla="*/ 860259 w 576"/>
                <a:gd name="T29" fmla="*/ 650728 h 648"/>
                <a:gd name="T30" fmla="*/ 788571 w 576"/>
                <a:gd name="T31" fmla="*/ 712376 h 648"/>
                <a:gd name="T32" fmla="*/ 749820 w 576"/>
                <a:gd name="T33" fmla="*/ 765461 h 648"/>
                <a:gd name="T34" fmla="*/ 763383 w 576"/>
                <a:gd name="T35" fmla="*/ 797998 h 648"/>
                <a:gd name="T36" fmla="*/ 703320 w 576"/>
                <a:gd name="T37" fmla="*/ 863070 h 648"/>
                <a:gd name="T38" fmla="*/ 682007 w 576"/>
                <a:gd name="T39" fmla="*/ 946980 h 648"/>
                <a:gd name="T40" fmla="*/ 703320 w 576"/>
                <a:gd name="T41" fmla="*/ 991504 h 648"/>
                <a:gd name="T42" fmla="*/ 703320 w 576"/>
                <a:gd name="T43" fmla="*/ 1013765 h 648"/>
                <a:gd name="T44" fmla="*/ 728508 w 576"/>
                <a:gd name="T45" fmla="*/ 1053151 h 648"/>
                <a:gd name="T46" fmla="*/ 668445 w 576"/>
                <a:gd name="T47" fmla="*/ 1097675 h 648"/>
                <a:gd name="T48" fmla="*/ 571569 w 576"/>
                <a:gd name="T49" fmla="*/ 1097675 h 648"/>
                <a:gd name="T50" fmla="*/ 536693 w 576"/>
                <a:gd name="T51" fmla="*/ 1053151 h 648"/>
                <a:gd name="T52" fmla="*/ 476630 w 576"/>
                <a:gd name="T53" fmla="*/ 1063426 h 648"/>
                <a:gd name="T54" fmla="*/ 465005 w 576"/>
                <a:gd name="T55" fmla="*/ 1030890 h 648"/>
                <a:gd name="T56" fmla="*/ 476630 w 576"/>
                <a:gd name="T57" fmla="*/ 981229 h 648"/>
                <a:gd name="T58" fmla="*/ 370066 w 576"/>
                <a:gd name="T59" fmla="*/ 946980 h 648"/>
                <a:gd name="T60" fmla="*/ 344879 w 576"/>
                <a:gd name="T61" fmla="*/ 914444 h 648"/>
                <a:gd name="T62" fmla="*/ 310003 w 576"/>
                <a:gd name="T63" fmla="*/ 893894 h 648"/>
                <a:gd name="T64" fmla="*/ 282878 w 576"/>
                <a:gd name="T65" fmla="*/ 842521 h 648"/>
                <a:gd name="T66" fmla="*/ 261565 w 576"/>
                <a:gd name="T67" fmla="*/ 809985 h 648"/>
                <a:gd name="T68" fmla="*/ 226690 w 576"/>
                <a:gd name="T69" fmla="*/ 650728 h 648"/>
                <a:gd name="T70" fmla="*/ 166627 w 576"/>
                <a:gd name="T71" fmla="*/ 626754 h 648"/>
                <a:gd name="T72" fmla="*/ 81376 w 576"/>
                <a:gd name="T73" fmla="*/ 607917 h 648"/>
                <a:gd name="T74" fmla="*/ 46500 w 576"/>
                <a:gd name="T75" fmla="*/ 510308 h 648"/>
                <a:gd name="T76" fmla="*/ 0 w 576"/>
                <a:gd name="T77" fmla="*/ 383587 h 648"/>
                <a:gd name="T78" fmla="*/ 9688 w 576"/>
                <a:gd name="T79" fmla="*/ 285978 h 648"/>
                <a:gd name="T80" fmla="*/ 93001 w 576"/>
                <a:gd name="T81" fmla="*/ 277416 h 648"/>
                <a:gd name="T82" fmla="*/ 131751 w 576"/>
                <a:gd name="T83" fmla="*/ 160969 h 648"/>
                <a:gd name="T84" fmla="*/ 166627 w 576"/>
                <a:gd name="T85" fmla="*/ 94184 h 648"/>
                <a:gd name="T86" fmla="*/ 201502 w 576"/>
                <a:gd name="T87" fmla="*/ 32536 h 648"/>
                <a:gd name="T88" fmla="*/ 226690 w 576"/>
                <a:gd name="T89" fmla="*/ 22262 h 648"/>
                <a:gd name="T90" fmla="*/ 275128 w 576"/>
                <a:gd name="T91" fmla="*/ 0 h 648"/>
                <a:gd name="T92" fmla="*/ 370066 w 576"/>
                <a:gd name="T93" fmla="*/ 54798 h 648"/>
                <a:gd name="T94" fmla="*/ 428192 w 576"/>
                <a:gd name="T95" fmla="*/ 82197 h 648"/>
                <a:gd name="T96" fmla="*/ 490193 w 576"/>
                <a:gd name="T97" fmla="*/ 82197 h 648"/>
                <a:gd name="T98" fmla="*/ 536693 w 576"/>
                <a:gd name="T99" fmla="*/ 77060 h 648"/>
                <a:gd name="T100" fmla="*/ 571569 w 576"/>
                <a:gd name="T101" fmla="*/ 116446 h 648"/>
                <a:gd name="T102" fmla="*/ 620007 w 576"/>
                <a:gd name="T103" fmla="*/ 116446 h 648"/>
                <a:gd name="T104" fmla="*/ 647132 w 576"/>
                <a:gd name="T105" fmla="*/ 77060 h 648"/>
                <a:gd name="T106" fmla="*/ 668445 w 576"/>
                <a:gd name="T107" fmla="*/ 42811 h 648"/>
                <a:gd name="T108" fmla="*/ 703320 w 576"/>
                <a:gd name="T109" fmla="*/ 10275 h 648"/>
                <a:gd name="T110" fmla="*/ 788571 w 576"/>
                <a:gd name="T111" fmla="*/ 42811 h 6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648"/>
                <a:gd name="T170" fmla="*/ 576 w 576"/>
                <a:gd name="T171" fmla="*/ 648 h 6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648">
                  <a:moveTo>
                    <a:pt x="419" y="25"/>
                  </a:moveTo>
                  <a:lnTo>
                    <a:pt x="432" y="45"/>
                  </a:lnTo>
                  <a:lnTo>
                    <a:pt x="437" y="48"/>
                  </a:lnTo>
                  <a:lnTo>
                    <a:pt x="451" y="68"/>
                  </a:lnTo>
                  <a:lnTo>
                    <a:pt x="462" y="94"/>
                  </a:lnTo>
                  <a:lnTo>
                    <a:pt x="456" y="119"/>
                  </a:lnTo>
                  <a:lnTo>
                    <a:pt x="451" y="131"/>
                  </a:lnTo>
                  <a:lnTo>
                    <a:pt x="456" y="167"/>
                  </a:lnTo>
                  <a:lnTo>
                    <a:pt x="456" y="174"/>
                  </a:lnTo>
                  <a:lnTo>
                    <a:pt x="437" y="198"/>
                  </a:lnTo>
                  <a:lnTo>
                    <a:pt x="437" y="205"/>
                  </a:lnTo>
                  <a:lnTo>
                    <a:pt x="437" y="217"/>
                  </a:lnTo>
                  <a:lnTo>
                    <a:pt x="437" y="231"/>
                  </a:lnTo>
                  <a:lnTo>
                    <a:pt x="444" y="242"/>
                  </a:lnTo>
                  <a:lnTo>
                    <a:pt x="456" y="255"/>
                  </a:lnTo>
                  <a:lnTo>
                    <a:pt x="468" y="286"/>
                  </a:lnTo>
                  <a:lnTo>
                    <a:pt x="487" y="305"/>
                  </a:lnTo>
                  <a:lnTo>
                    <a:pt x="505" y="311"/>
                  </a:lnTo>
                  <a:lnTo>
                    <a:pt x="518" y="311"/>
                  </a:lnTo>
                  <a:lnTo>
                    <a:pt x="536" y="262"/>
                  </a:lnTo>
                  <a:lnTo>
                    <a:pt x="550" y="255"/>
                  </a:lnTo>
                  <a:lnTo>
                    <a:pt x="575" y="286"/>
                  </a:lnTo>
                  <a:lnTo>
                    <a:pt x="575" y="348"/>
                  </a:lnTo>
                  <a:lnTo>
                    <a:pt x="568" y="355"/>
                  </a:lnTo>
                  <a:lnTo>
                    <a:pt x="530" y="373"/>
                  </a:lnTo>
                  <a:lnTo>
                    <a:pt x="525" y="373"/>
                  </a:lnTo>
                  <a:lnTo>
                    <a:pt x="518" y="373"/>
                  </a:lnTo>
                  <a:lnTo>
                    <a:pt x="501" y="360"/>
                  </a:lnTo>
                  <a:lnTo>
                    <a:pt x="456" y="373"/>
                  </a:lnTo>
                  <a:lnTo>
                    <a:pt x="444" y="380"/>
                  </a:lnTo>
                  <a:lnTo>
                    <a:pt x="413" y="411"/>
                  </a:lnTo>
                  <a:lnTo>
                    <a:pt x="407" y="416"/>
                  </a:lnTo>
                  <a:lnTo>
                    <a:pt x="387" y="441"/>
                  </a:lnTo>
                  <a:lnTo>
                    <a:pt x="387" y="447"/>
                  </a:lnTo>
                  <a:lnTo>
                    <a:pt x="394" y="453"/>
                  </a:lnTo>
                  <a:lnTo>
                    <a:pt x="394" y="466"/>
                  </a:lnTo>
                  <a:lnTo>
                    <a:pt x="376" y="485"/>
                  </a:lnTo>
                  <a:lnTo>
                    <a:pt x="363" y="504"/>
                  </a:lnTo>
                  <a:lnTo>
                    <a:pt x="352" y="541"/>
                  </a:lnTo>
                  <a:lnTo>
                    <a:pt x="352" y="553"/>
                  </a:lnTo>
                  <a:lnTo>
                    <a:pt x="352" y="560"/>
                  </a:lnTo>
                  <a:lnTo>
                    <a:pt x="363" y="579"/>
                  </a:lnTo>
                  <a:lnTo>
                    <a:pt x="363" y="585"/>
                  </a:lnTo>
                  <a:lnTo>
                    <a:pt x="363" y="592"/>
                  </a:lnTo>
                  <a:lnTo>
                    <a:pt x="363" y="602"/>
                  </a:lnTo>
                  <a:lnTo>
                    <a:pt x="376" y="615"/>
                  </a:lnTo>
                  <a:lnTo>
                    <a:pt x="376" y="621"/>
                  </a:lnTo>
                  <a:lnTo>
                    <a:pt x="345" y="641"/>
                  </a:lnTo>
                  <a:lnTo>
                    <a:pt x="327" y="647"/>
                  </a:lnTo>
                  <a:lnTo>
                    <a:pt x="295" y="641"/>
                  </a:lnTo>
                  <a:lnTo>
                    <a:pt x="288" y="628"/>
                  </a:lnTo>
                  <a:lnTo>
                    <a:pt x="277" y="615"/>
                  </a:lnTo>
                  <a:lnTo>
                    <a:pt x="259" y="621"/>
                  </a:lnTo>
                  <a:lnTo>
                    <a:pt x="246" y="621"/>
                  </a:lnTo>
                  <a:lnTo>
                    <a:pt x="240" y="621"/>
                  </a:lnTo>
                  <a:lnTo>
                    <a:pt x="240" y="602"/>
                  </a:lnTo>
                  <a:lnTo>
                    <a:pt x="253" y="579"/>
                  </a:lnTo>
                  <a:lnTo>
                    <a:pt x="246" y="573"/>
                  </a:lnTo>
                  <a:lnTo>
                    <a:pt x="215" y="560"/>
                  </a:lnTo>
                  <a:lnTo>
                    <a:pt x="191" y="553"/>
                  </a:lnTo>
                  <a:lnTo>
                    <a:pt x="185" y="541"/>
                  </a:lnTo>
                  <a:lnTo>
                    <a:pt x="178" y="534"/>
                  </a:lnTo>
                  <a:lnTo>
                    <a:pt x="167" y="528"/>
                  </a:lnTo>
                  <a:lnTo>
                    <a:pt x="160" y="522"/>
                  </a:lnTo>
                  <a:lnTo>
                    <a:pt x="154" y="504"/>
                  </a:lnTo>
                  <a:lnTo>
                    <a:pt x="146" y="492"/>
                  </a:lnTo>
                  <a:lnTo>
                    <a:pt x="142" y="479"/>
                  </a:lnTo>
                  <a:lnTo>
                    <a:pt x="135" y="473"/>
                  </a:lnTo>
                  <a:lnTo>
                    <a:pt x="128" y="398"/>
                  </a:lnTo>
                  <a:lnTo>
                    <a:pt x="117" y="380"/>
                  </a:lnTo>
                  <a:lnTo>
                    <a:pt x="104" y="373"/>
                  </a:lnTo>
                  <a:lnTo>
                    <a:pt x="86" y="366"/>
                  </a:lnTo>
                  <a:lnTo>
                    <a:pt x="61" y="360"/>
                  </a:lnTo>
                  <a:lnTo>
                    <a:pt x="42" y="355"/>
                  </a:lnTo>
                  <a:lnTo>
                    <a:pt x="36" y="311"/>
                  </a:lnTo>
                  <a:lnTo>
                    <a:pt x="24" y="298"/>
                  </a:lnTo>
                  <a:lnTo>
                    <a:pt x="0" y="286"/>
                  </a:lnTo>
                  <a:lnTo>
                    <a:pt x="0" y="224"/>
                  </a:lnTo>
                  <a:lnTo>
                    <a:pt x="5" y="174"/>
                  </a:lnTo>
                  <a:lnTo>
                    <a:pt x="5" y="167"/>
                  </a:lnTo>
                  <a:lnTo>
                    <a:pt x="36" y="167"/>
                  </a:lnTo>
                  <a:lnTo>
                    <a:pt x="48" y="162"/>
                  </a:lnTo>
                  <a:lnTo>
                    <a:pt x="61" y="137"/>
                  </a:lnTo>
                  <a:lnTo>
                    <a:pt x="68" y="94"/>
                  </a:lnTo>
                  <a:lnTo>
                    <a:pt x="79" y="62"/>
                  </a:lnTo>
                  <a:lnTo>
                    <a:pt x="86" y="55"/>
                  </a:lnTo>
                  <a:lnTo>
                    <a:pt x="97" y="48"/>
                  </a:lnTo>
                  <a:lnTo>
                    <a:pt x="104" y="19"/>
                  </a:lnTo>
                  <a:lnTo>
                    <a:pt x="117" y="6"/>
                  </a:lnTo>
                  <a:lnTo>
                    <a:pt x="117" y="13"/>
                  </a:lnTo>
                  <a:lnTo>
                    <a:pt x="135" y="6"/>
                  </a:lnTo>
                  <a:lnTo>
                    <a:pt x="142" y="0"/>
                  </a:lnTo>
                  <a:lnTo>
                    <a:pt x="160" y="19"/>
                  </a:lnTo>
                  <a:lnTo>
                    <a:pt x="191" y="32"/>
                  </a:lnTo>
                  <a:lnTo>
                    <a:pt x="196" y="48"/>
                  </a:lnTo>
                  <a:lnTo>
                    <a:pt x="221" y="48"/>
                  </a:lnTo>
                  <a:lnTo>
                    <a:pt x="240" y="45"/>
                  </a:lnTo>
                  <a:lnTo>
                    <a:pt x="253" y="48"/>
                  </a:lnTo>
                  <a:lnTo>
                    <a:pt x="265" y="48"/>
                  </a:lnTo>
                  <a:lnTo>
                    <a:pt x="277" y="45"/>
                  </a:lnTo>
                  <a:lnTo>
                    <a:pt x="288" y="48"/>
                  </a:lnTo>
                  <a:lnTo>
                    <a:pt x="295" y="68"/>
                  </a:lnTo>
                  <a:lnTo>
                    <a:pt x="309" y="68"/>
                  </a:lnTo>
                  <a:lnTo>
                    <a:pt x="320" y="68"/>
                  </a:lnTo>
                  <a:lnTo>
                    <a:pt x="334" y="48"/>
                  </a:lnTo>
                  <a:lnTo>
                    <a:pt x="334" y="45"/>
                  </a:lnTo>
                  <a:lnTo>
                    <a:pt x="338" y="45"/>
                  </a:lnTo>
                  <a:lnTo>
                    <a:pt x="345" y="25"/>
                  </a:lnTo>
                  <a:lnTo>
                    <a:pt x="358" y="13"/>
                  </a:lnTo>
                  <a:lnTo>
                    <a:pt x="363" y="6"/>
                  </a:lnTo>
                  <a:lnTo>
                    <a:pt x="394" y="6"/>
                  </a:lnTo>
                  <a:lnTo>
                    <a:pt x="407" y="25"/>
                  </a:lnTo>
                  <a:lnTo>
                    <a:pt x="419" y="2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62" name="Freeform 14"/>
            <p:cNvSpPr>
              <a:spLocks/>
            </p:cNvSpPr>
            <p:nvPr/>
          </p:nvSpPr>
          <p:spPr bwMode="auto">
            <a:xfrm>
              <a:off x="4500563" y="3378200"/>
              <a:ext cx="977900" cy="815975"/>
            </a:xfrm>
            <a:custGeom>
              <a:avLst/>
              <a:gdLst>
                <a:gd name="T0" fmla="*/ 69300 w 508"/>
                <a:gd name="T1" fmla="*/ 242911 h 477"/>
                <a:gd name="T2" fmla="*/ 200200 w 508"/>
                <a:gd name="T3" fmla="*/ 179617 h 477"/>
                <a:gd name="T4" fmla="*/ 296450 w 508"/>
                <a:gd name="T5" fmla="*/ 30792 h 477"/>
                <a:gd name="T6" fmla="*/ 354200 w 508"/>
                <a:gd name="T7" fmla="*/ 10264 h 477"/>
                <a:gd name="T8" fmla="*/ 390775 w 508"/>
                <a:gd name="T9" fmla="*/ 106060 h 477"/>
                <a:gd name="T10" fmla="*/ 402325 w 508"/>
                <a:gd name="T11" fmla="*/ 157379 h 477"/>
                <a:gd name="T12" fmla="*/ 415800 w 508"/>
                <a:gd name="T13" fmla="*/ 167643 h 477"/>
                <a:gd name="T14" fmla="*/ 425425 w 508"/>
                <a:gd name="T15" fmla="*/ 295941 h 477"/>
                <a:gd name="T16" fmla="*/ 452375 w 508"/>
                <a:gd name="T17" fmla="*/ 314758 h 477"/>
                <a:gd name="T18" fmla="*/ 498575 w 508"/>
                <a:gd name="T19" fmla="*/ 307915 h 477"/>
                <a:gd name="T20" fmla="*/ 533225 w 508"/>
                <a:gd name="T21" fmla="*/ 357524 h 477"/>
                <a:gd name="T22" fmla="*/ 556325 w 508"/>
                <a:gd name="T23" fmla="*/ 391736 h 477"/>
                <a:gd name="T24" fmla="*/ 546700 w 508"/>
                <a:gd name="T25" fmla="*/ 412264 h 477"/>
                <a:gd name="T26" fmla="*/ 664125 w 508"/>
                <a:gd name="T27" fmla="*/ 444766 h 477"/>
                <a:gd name="T28" fmla="*/ 712250 w 508"/>
                <a:gd name="T29" fmla="*/ 453320 h 477"/>
                <a:gd name="T30" fmla="*/ 881650 w 508"/>
                <a:gd name="T31" fmla="*/ 516613 h 477"/>
                <a:gd name="T32" fmla="*/ 925925 w 508"/>
                <a:gd name="T33" fmla="*/ 516613 h 477"/>
                <a:gd name="T34" fmla="*/ 937475 w 508"/>
                <a:gd name="T35" fmla="*/ 569643 h 477"/>
                <a:gd name="T36" fmla="*/ 937475 w 508"/>
                <a:gd name="T37" fmla="*/ 697941 h 477"/>
                <a:gd name="T38" fmla="*/ 975975 w 508"/>
                <a:gd name="T39" fmla="*/ 792026 h 477"/>
                <a:gd name="T40" fmla="*/ 902825 w 508"/>
                <a:gd name="T41" fmla="*/ 792026 h 477"/>
                <a:gd name="T42" fmla="*/ 833525 w 508"/>
                <a:gd name="T43" fmla="*/ 792026 h 477"/>
                <a:gd name="T44" fmla="*/ 773850 w 508"/>
                <a:gd name="T45" fmla="*/ 769788 h 477"/>
                <a:gd name="T46" fmla="*/ 748825 w 508"/>
                <a:gd name="T47" fmla="*/ 716758 h 477"/>
                <a:gd name="T48" fmla="*/ 712250 w 508"/>
                <a:gd name="T49" fmla="*/ 716758 h 477"/>
                <a:gd name="T50" fmla="*/ 677600 w 508"/>
                <a:gd name="T51" fmla="*/ 750971 h 477"/>
                <a:gd name="T52" fmla="*/ 604450 w 508"/>
                <a:gd name="T53" fmla="*/ 728732 h 477"/>
                <a:gd name="T54" fmla="*/ 569800 w 508"/>
                <a:gd name="T55" fmla="*/ 738996 h 477"/>
                <a:gd name="T56" fmla="*/ 488950 w 508"/>
                <a:gd name="T57" fmla="*/ 697941 h 477"/>
                <a:gd name="T58" fmla="*/ 425425 w 508"/>
                <a:gd name="T59" fmla="*/ 716758 h 477"/>
                <a:gd name="T60" fmla="*/ 344575 w 508"/>
                <a:gd name="T61" fmla="*/ 728732 h 477"/>
                <a:gd name="T62" fmla="*/ 261800 w 508"/>
                <a:gd name="T63" fmla="*/ 655175 h 477"/>
                <a:gd name="T64" fmla="*/ 186725 w 508"/>
                <a:gd name="T65" fmla="*/ 655175 h 477"/>
                <a:gd name="T66" fmla="*/ 213675 w 508"/>
                <a:gd name="T67" fmla="*/ 590171 h 477"/>
                <a:gd name="T68" fmla="*/ 223300 w 508"/>
                <a:gd name="T69" fmla="*/ 506349 h 477"/>
                <a:gd name="T70" fmla="*/ 200200 w 508"/>
                <a:gd name="T71" fmla="*/ 463583 h 477"/>
                <a:gd name="T72" fmla="*/ 130900 w 508"/>
                <a:gd name="T73" fmla="*/ 496086 h 477"/>
                <a:gd name="T74" fmla="*/ 82775 w 508"/>
                <a:gd name="T75" fmla="*/ 496086 h 477"/>
                <a:gd name="T76" fmla="*/ 0 w 508"/>
                <a:gd name="T77" fmla="*/ 400290 h 477"/>
                <a:gd name="T78" fmla="*/ 0 w 508"/>
                <a:gd name="T79" fmla="*/ 307915 h 4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08"/>
                <a:gd name="T121" fmla="*/ 0 h 477"/>
                <a:gd name="T122" fmla="*/ 508 w 508"/>
                <a:gd name="T123" fmla="*/ 477 h 4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08" h="477">
                  <a:moveTo>
                    <a:pt x="11" y="160"/>
                  </a:moveTo>
                  <a:lnTo>
                    <a:pt x="36" y="142"/>
                  </a:lnTo>
                  <a:lnTo>
                    <a:pt x="79" y="116"/>
                  </a:lnTo>
                  <a:lnTo>
                    <a:pt x="104" y="105"/>
                  </a:lnTo>
                  <a:lnTo>
                    <a:pt x="116" y="81"/>
                  </a:lnTo>
                  <a:lnTo>
                    <a:pt x="154" y="18"/>
                  </a:lnTo>
                  <a:lnTo>
                    <a:pt x="179" y="0"/>
                  </a:lnTo>
                  <a:lnTo>
                    <a:pt x="184" y="6"/>
                  </a:lnTo>
                  <a:lnTo>
                    <a:pt x="203" y="36"/>
                  </a:lnTo>
                  <a:lnTo>
                    <a:pt x="203" y="62"/>
                  </a:lnTo>
                  <a:lnTo>
                    <a:pt x="203" y="81"/>
                  </a:lnTo>
                  <a:lnTo>
                    <a:pt x="209" y="92"/>
                  </a:lnTo>
                  <a:lnTo>
                    <a:pt x="209" y="98"/>
                  </a:lnTo>
                  <a:lnTo>
                    <a:pt x="216" y="98"/>
                  </a:lnTo>
                  <a:lnTo>
                    <a:pt x="221" y="130"/>
                  </a:lnTo>
                  <a:lnTo>
                    <a:pt x="221" y="173"/>
                  </a:lnTo>
                  <a:lnTo>
                    <a:pt x="229" y="184"/>
                  </a:lnTo>
                  <a:lnTo>
                    <a:pt x="235" y="184"/>
                  </a:lnTo>
                  <a:lnTo>
                    <a:pt x="241" y="184"/>
                  </a:lnTo>
                  <a:lnTo>
                    <a:pt x="259" y="180"/>
                  </a:lnTo>
                  <a:lnTo>
                    <a:pt x="266" y="184"/>
                  </a:lnTo>
                  <a:lnTo>
                    <a:pt x="277" y="209"/>
                  </a:lnTo>
                  <a:lnTo>
                    <a:pt x="289" y="222"/>
                  </a:lnTo>
                  <a:lnTo>
                    <a:pt x="289" y="229"/>
                  </a:lnTo>
                  <a:lnTo>
                    <a:pt x="284" y="234"/>
                  </a:lnTo>
                  <a:lnTo>
                    <a:pt x="284" y="241"/>
                  </a:lnTo>
                  <a:lnTo>
                    <a:pt x="322" y="260"/>
                  </a:lnTo>
                  <a:lnTo>
                    <a:pt x="345" y="260"/>
                  </a:lnTo>
                  <a:lnTo>
                    <a:pt x="358" y="265"/>
                  </a:lnTo>
                  <a:lnTo>
                    <a:pt x="370" y="265"/>
                  </a:lnTo>
                  <a:lnTo>
                    <a:pt x="394" y="296"/>
                  </a:lnTo>
                  <a:lnTo>
                    <a:pt x="458" y="302"/>
                  </a:lnTo>
                  <a:lnTo>
                    <a:pt x="477" y="302"/>
                  </a:lnTo>
                  <a:lnTo>
                    <a:pt x="481" y="302"/>
                  </a:lnTo>
                  <a:lnTo>
                    <a:pt x="495" y="327"/>
                  </a:lnTo>
                  <a:lnTo>
                    <a:pt x="487" y="333"/>
                  </a:lnTo>
                  <a:lnTo>
                    <a:pt x="477" y="371"/>
                  </a:lnTo>
                  <a:lnTo>
                    <a:pt x="487" y="408"/>
                  </a:lnTo>
                  <a:lnTo>
                    <a:pt x="501" y="444"/>
                  </a:lnTo>
                  <a:lnTo>
                    <a:pt x="507" y="463"/>
                  </a:lnTo>
                  <a:lnTo>
                    <a:pt x="501" y="476"/>
                  </a:lnTo>
                  <a:lnTo>
                    <a:pt x="469" y="463"/>
                  </a:lnTo>
                  <a:lnTo>
                    <a:pt x="445" y="469"/>
                  </a:lnTo>
                  <a:lnTo>
                    <a:pt x="433" y="463"/>
                  </a:lnTo>
                  <a:lnTo>
                    <a:pt x="427" y="463"/>
                  </a:lnTo>
                  <a:lnTo>
                    <a:pt x="402" y="450"/>
                  </a:lnTo>
                  <a:lnTo>
                    <a:pt x="394" y="444"/>
                  </a:lnTo>
                  <a:lnTo>
                    <a:pt x="389" y="419"/>
                  </a:lnTo>
                  <a:lnTo>
                    <a:pt x="383" y="414"/>
                  </a:lnTo>
                  <a:lnTo>
                    <a:pt x="370" y="419"/>
                  </a:lnTo>
                  <a:lnTo>
                    <a:pt x="364" y="439"/>
                  </a:lnTo>
                  <a:lnTo>
                    <a:pt x="352" y="439"/>
                  </a:lnTo>
                  <a:lnTo>
                    <a:pt x="334" y="426"/>
                  </a:lnTo>
                  <a:lnTo>
                    <a:pt x="314" y="426"/>
                  </a:lnTo>
                  <a:lnTo>
                    <a:pt x="309" y="432"/>
                  </a:lnTo>
                  <a:lnTo>
                    <a:pt x="296" y="432"/>
                  </a:lnTo>
                  <a:lnTo>
                    <a:pt x="266" y="419"/>
                  </a:lnTo>
                  <a:lnTo>
                    <a:pt x="254" y="408"/>
                  </a:lnTo>
                  <a:lnTo>
                    <a:pt x="235" y="401"/>
                  </a:lnTo>
                  <a:lnTo>
                    <a:pt x="221" y="419"/>
                  </a:lnTo>
                  <a:lnTo>
                    <a:pt x="203" y="426"/>
                  </a:lnTo>
                  <a:lnTo>
                    <a:pt x="179" y="426"/>
                  </a:lnTo>
                  <a:lnTo>
                    <a:pt x="147" y="389"/>
                  </a:lnTo>
                  <a:lnTo>
                    <a:pt x="136" y="383"/>
                  </a:lnTo>
                  <a:lnTo>
                    <a:pt x="111" y="383"/>
                  </a:lnTo>
                  <a:lnTo>
                    <a:pt x="97" y="383"/>
                  </a:lnTo>
                  <a:lnTo>
                    <a:pt x="97" y="371"/>
                  </a:lnTo>
                  <a:lnTo>
                    <a:pt x="111" y="345"/>
                  </a:lnTo>
                  <a:lnTo>
                    <a:pt x="111" y="302"/>
                  </a:lnTo>
                  <a:lnTo>
                    <a:pt x="116" y="296"/>
                  </a:lnTo>
                  <a:lnTo>
                    <a:pt x="111" y="277"/>
                  </a:lnTo>
                  <a:lnTo>
                    <a:pt x="104" y="271"/>
                  </a:lnTo>
                  <a:lnTo>
                    <a:pt x="79" y="277"/>
                  </a:lnTo>
                  <a:lnTo>
                    <a:pt x="68" y="290"/>
                  </a:lnTo>
                  <a:lnTo>
                    <a:pt x="54" y="290"/>
                  </a:lnTo>
                  <a:lnTo>
                    <a:pt x="43" y="290"/>
                  </a:lnTo>
                  <a:lnTo>
                    <a:pt x="24" y="271"/>
                  </a:lnTo>
                  <a:lnTo>
                    <a:pt x="0" y="234"/>
                  </a:lnTo>
                  <a:lnTo>
                    <a:pt x="0" y="222"/>
                  </a:lnTo>
                  <a:lnTo>
                    <a:pt x="0" y="180"/>
                  </a:lnTo>
                  <a:lnTo>
                    <a:pt x="11" y="16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63" name="Freeform 15"/>
            <p:cNvSpPr>
              <a:spLocks/>
            </p:cNvSpPr>
            <p:nvPr/>
          </p:nvSpPr>
          <p:spPr bwMode="auto">
            <a:xfrm>
              <a:off x="4997450" y="2595563"/>
              <a:ext cx="706438" cy="1377950"/>
            </a:xfrm>
            <a:custGeom>
              <a:avLst/>
              <a:gdLst>
                <a:gd name="T0" fmla="*/ 92395 w 367"/>
                <a:gd name="T1" fmla="*/ 0 h 807"/>
                <a:gd name="T2" fmla="*/ 142443 w 367"/>
                <a:gd name="T3" fmla="*/ 59762 h 807"/>
                <a:gd name="T4" fmla="*/ 190565 w 367"/>
                <a:gd name="T5" fmla="*/ 196362 h 807"/>
                <a:gd name="T6" fmla="*/ 236763 w 367"/>
                <a:gd name="T7" fmla="*/ 271492 h 807"/>
                <a:gd name="T8" fmla="*/ 356106 w 367"/>
                <a:gd name="T9" fmla="*/ 326132 h 807"/>
                <a:gd name="T10" fmla="*/ 450426 w 367"/>
                <a:gd name="T11" fmla="*/ 355159 h 807"/>
                <a:gd name="T12" fmla="*/ 608268 w 367"/>
                <a:gd name="T13" fmla="*/ 375649 h 807"/>
                <a:gd name="T14" fmla="*/ 677565 w 367"/>
                <a:gd name="T15" fmla="*/ 397847 h 807"/>
                <a:gd name="T16" fmla="*/ 691039 w 367"/>
                <a:gd name="T17" fmla="*/ 420044 h 807"/>
                <a:gd name="T18" fmla="*/ 691039 w 367"/>
                <a:gd name="T19" fmla="*/ 471269 h 807"/>
                <a:gd name="T20" fmla="*/ 629442 w 367"/>
                <a:gd name="T21" fmla="*/ 544692 h 807"/>
                <a:gd name="T22" fmla="*/ 615968 w 367"/>
                <a:gd name="T23" fmla="*/ 524202 h 807"/>
                <a:gd name="T24" fmla="*/ 608268 w 367"/>
                <a:gd name="T25" fmla="*/ 532739 h 807"/>
                <a:gd name="T26" fmla="*/ 581320 w 367"/>
                <a:gd name="T27" fmla="*/ 556644 h 807"/>
                <a:gd name="T28" fmla="*/ 571695 w 367"/>
                <a:gd name="T29" fmla="*/ 566889 h 807"/>
                <a:gd name="T30" fmla="*/ 581320 w 367"/>
                <a:gd name="T31" fmla="*/ 587379 h 807"/>
                <a:gd name="T32" fmla="*/ 581320 w 367"/>
                <a:gd name="T33" fmla="*/ 701781 h 807"/>
                <a:gd name="T34" fmla="*/ 608268 w 367"/>
                <a:gd name="T35" fmla="*/ 725686 h 807"/>
                <a:gd name="T36" fmla="*/ 571695 w 367"/>
                <a:gd name="T37" fmla="*/ 944246 h 807"/>
                <a:gd name="T38" fmla="*/ 608268 w 367"/>
                <a:gd name="T39" fmla="*/ 1111581 h 807"/>
                <a:gd name="T40" fmla="*/ 581320 w 367"/>
                <a:gd name="T41" fmla="*/ 1205493 h 807"/>
                <a:gd name="T42" fmla="*/ 581320 w 367"/>
                <a:gd name="T43" fmla="*/ 1333555 h 807"/>
                <a:gd name="T44" fmla="*/ 523573 w 367"/>
                <a:gd name="T45" fmla="*/ 1364290 h 807"/>
                <a:gd name="T46" fmla="*/ 500474 w 367"/>
                <a:gd name="T47" fmla="*/ 1376243 h 807"/>
                <a:gd name="T48" fmla="*/ 427328 w 367"/>
                <a:gd name="T49" fmla="*/ 1299405 h 807"/>
                <a:gd name="T50" fmla="*/ 381130 w 367"/>
                <a:gd name="T51" fmla="*/ 1299405 h 807"/>
                <a:gd name="T52" fmla="*/ 213664 w 367"/>
                <a:gd name="T53" fmla="*/ 1237935 h 807"/>
                <a:gd name="T54" fmla="*/ 165541 w 367"/>
                <a:gd name="T55" fmla="*/ 1227690 h 807"/>
                <a:gd name="T56" fmla="*/ 46198 w 367"/>
                <a:gd name="T57" fmla="*/ 1195248 h 807"/>
                <a:gd name="T58" fmla="*/ 55822 w 367"/>
                <a:gd name="T59" fmla="*/ 1176465 h 807"/>
                <a:gd name="T60" fmla="*/ 34648 w 367"/>
                <a:gd name="T61" fmla="*/ 1142315 h 807"/>
                <a:gd name="T62" fmla="*/ 0 w 367"/>
                <a:gd name="T63" fmla="*/ 1092798 h 807"/>
                <a:gd name="T64" fmla="*/ 11549 w 367"/>
                <a:gd name="T65" fmla="*/ 1048403 h 807"/>
                <a:gd name="T66" fmla="*/ 69296 w 367"/>
                <a:gd name="T67" fmla="*/ 1015961 h 807"/>
                <a:gd name="T68" fmla="*/ 92395 w 367"/>
                <a:gd name="T69" fmla="*/ 964736 h 807"/>
                <a:gd name="T70" fmla="*/ 142443 w 367"/>
                <a:gd name="T71" fmla="*/ 954491 h 807"/>
                <a:gd name="T72" fmla="*/ 142443 w 367"/>
                <a:gd name="T73" fmla="*/ 899851 h 807"/>
                <a:gd name="T74" fmla="*/ 103945 w 367"/>
                <a:gd name="T75" fmla="*/ 869116 h 807"/>
                <a:gd name="T76" fmla="*/ 117419 w 367"/>
                <a:gd name="T77" fmla="*/ 807646 h 807"/>
                <a:gd name="T78" fmla="*/ 92395 w 367"/>
                <a:gd name="T79" fmla="*/ 797401 h 807"/>
                <a:gd name="T80" fmla="*/ 142443 w 367"/>
                <a:gd name="T81" fmla="*/ 754714 h 807"/>
                <a:gd name="T82" fmla="*/ 225213 w 367"/>
                <a:gd name="T83" fmla="*/ 713734 h 807"/>
                <a:gd name="T84" fmla="*/ 236763 w 367"/>
                <a:gd name="T85" fmla="*/ 693244 h 807"/>
                <a:gd name="T86" fmla="*/ 236763 w 367"/>
                <a:gd name="T87" fmla="*/ 640311 h 807"/>
                <a:gd name="T88" fmla="*/ 321458 w 367"/>
                <a:gd name="T89" fmla="*/ 607869 h 807"/>
                <a:gd name="T90" fmla="*/ 392679 w 367"/>
                <a:gd name="T91" fmla="*/ 524202 h 807"/>
                <a:gd name="T92" fmla="*/ 356106 w 367"/>
                <a:gd name="T93" fmla="*/ 512249 h 807"/>
                <a:gd name="T94" fmla="*/ 306059 w 367"/>
                <a:gd name="T95" fmla="*/ 387602 h 807"/>
                <a:gd name="T96" fmla="*/ 248312 w 367"/>
                <a:gd name="T97" fmla="*/ 387602 h 807"/>
                <a:gd name="T98" fmla="*/ 200190 w 367"/>
                <a:gd name="T99" fmla="*/ 365404 h 807"/>
                <a:gd name="T100" fmla="*/ 177091 w 367"/>
                <a:gd name="T101" fmla="*/ 291982 h 807"/>
                <a:gd name="T102" fmla="*/ 165541 w 367"/>
                <a:gd name="T103" fmla="*/ 271492 h 807"/>
                <a:gd name="T104" fmla="*/ 130893 w 367"/>
                <a:gd name="T105" fmla="*/ 240757 h 807"/>
                <a:gd name="T106" fmla="*/ 103945 w 367"/>
                <a:gd name="T107" fmla="*/ 196362 h 807"/>
                <a:gd name="T108" fmla="*/ 82771 w 367"/>
                <a:gd name="T109" fmla="*/ 175872 h 807"/>
                <a:gd name="T110" fmla="*/ 92395 w 367"/>
                <a:gd name="T111" fmla="*/ 157090 h 807"/>
                <a:gd name="T112" fmla="*/ 69296 w 367"/>
                <a:gd name="T113" fmla="*/ 59762 h 807"/>
                <a:gd name="T114" fmla="*/ 34648 w 367"/>
                <a:gd name="T115" fmla="*/ 30735 h 8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7"/>
                <a:gd name="T175" fmla="*/ 0 h 807"/>
                <a:gd name="T176" fmla="*/ 367 w 367"/>
                <a:gd name="T177" fmla="*/ 807 h 8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7" h="807">
                  <a:moveTo>
                    <a:pt x="36" y="0"/>
                  </a:moveTo>
                  <a:lnTo>
                    <a:pt x="48" y="0"/>
                  </a:lnTo>
                  <a:lnTo>
                    <a:pt x="68" y="12"/>
                  </a:lnTo>
                  <a:lnTo>
                    <a:pt x="74" y="35"/>
                  </a:lnTo>
                  <a:lnTo>
                    <a:pt x="74" y="61"/>
                  </a:lnTo>
                  <a:lnTo>
                    <a:pt x="99" y="115"/>
                  </a:lnTo>
                  <a:lnTo>
                    <a:pt x="111" y="141"/>
                  </a:lnTo>
                  <a:lnTo>
                    <a:pt x="123" y="159"/>
                  </a:lnTo>
                  <a:lnTo>
                    <a:pt x="136" y="171"/>
                  </a:lnTo>
                  <a:lnTo>
                    <a:pt x="185" y="191"/>
                  </a:lnTo>
                  <a:lnTo>
                    <a:pt x="204" y="201"/>
                  </a:lnTo>
                  <a:lnTo>
                    <a:pt x="234" y="208"/>
                  </a:lnTo>
                  <a:lnTo>
                    <a:pt x="252" y="220"/>
                  </a:lnTo>
                  <a:lnTo>
                    <a:pt x="316" y="220"/>
                  </a:lnTo>
                  <a:lnTo>
                    <a:pt x="341" y="240"/>
                  </a:lnTo>
                  <a:lnTo>
                    <a:pt x="352" y="233"/>
                  </a:lnTo>
                  <a:lnTo>
                    <a:pt x="359" y="233"/>
                  </a:lnTo>
                  <a:lnTo>
                    <a:pt x="359" y="246"/>
                  </a:lnTo>
                  <a:lnTo>
                    <a:pt x="366" y="251"/>
                  </a:lnTo>
                  <a:lnTo>
                    <a:pt x="359" y="276"/>
                  </a:lnTo>
                  <a:lnTo>
                    <a:pt x="334" y="326"/>
                  </a:lnTo>
                  <a:lnTo>
                    <a:pt x="327" y="319"/>
                  </a:lnTo>
                  <a:lnTo>
                    <a:pt x="327" y="307"/>
                  </a:lnTo>
                  <a:lnTo>
                    <a:pt x="320" y="307"/>
                  </a:lnTo>
                  <a:lnTo>
                    <a:pt x="316" y="307"/>
                  </a:lnTo>
                  <a:lnTo>
                    <a:pt x="316" y="312"/>
                  </a:lnTo>
                  <a:lnTo>
                    <a:pt x="316" y="326"/>
                  </a:lnTo>
                  <a:lnTo>
                    <a:pt x="302" y="326"/>
                  </a:lnTo>
                  <a:lnTo>
                    <a:pt x="297" y="326"/>
                  </a:lnTo>
                  <a:lnTo>
                    <a:pt x="297" y="332"/>
                  </a:lnTo>
                  <a:lnTo>
                    <a:pt x="297" y="337"/>
                  </a:lnTo>
                  <a:lnTo>
                    <a:pt x="302" y="344"/>
                  </a:lnTo>
                  <a:lnTo>
                    <a:pt x="302" y="375"/>
                  </a:lnTo>
                  <a:lnTo>
                    <a:pt x="302" y="411"/>
                  </a:lnTo>
                  <a:lnTo>
                    <a:pt x="309" y="418"/>
                  </a:lnTo>
                  <a:lnTo>
                    <a:pt x="316" y="425"/>
                  </a:lnTo>
                  <a:lnTo>
                    <a:pt x="302" y="485"/>
                  </a:lnTo>
                  <a:lnTo>
                    <a:pt x="297" y="553"/>
                  </a:lnTo>
                  <a:lnTo>
                    <a:pt x="302" y="602"/>
                  </a:lnTo>
                  <a:lnTo>
                    <a:pt x="316" y="651"/>
                  </a:lnTo>
                  <a:lnTo>
                    <a:pt x="309" y="693"/>
                  </a:lnTo>
                  <a:lnTo>
                    <a:pt x="302" y="706"/>
                  </a:lnTo>
                  <a:lnTo>
                    <a:pt x="302" y="725"/>
                  </a:lnTo>
                  <a:lnTo>
                    <a:pt x="302" y="781"/>
                  </a:lnTo>
                  <a:lnTo>
                    <a:pt x="284" y="786"/>
                  </a:lnTo>
                  <a:lnTo>
                    <a:pt x="272" y="799"/>
                  </a:lnTo>
                  <a:lnTo>
                    <a:pt x="272" y="806"/>
                  </a:lnTo>
                  <a:lnTo>
                    <a:pt x="260" y="806"/>
                  </a:lnTo>
                  <a:lnTo>
                    <a:pt x="234" y="786"/>
                  </a:lnTo>
                  <a:lnTo>
                    <a:pt x="222" y="761"/>
                  </a:lnTo>
                  <a:lnTo>
                    <a:pt x="216" y="761"/>
                  </a:lnTo>
                  <a:lnTo>
                    <a:pt x="198" y="761"/>
                  </a:lnTo>
                  <a:lnTo>
                    <a:pt x="136" y="755"/>
                  </a:lnTo>
                  <a:lnTo>
                    <a:pt x="111" y="725"/>
                  </a:lnTo>
                  <a:lnTo>
                    <a:pt x="99" y="725"/>
                  </a:lnTo>
                  <a:lnTo>
                    <a:pt x="86" y="719"/>
                  </a:lnTo>
                  <a:lnTo>
                    <a:pt x="61" y="719"/>
                  </a:lnTo>
                  <a:lnTo>
                    <a:pt x="24" y="700"/>
                  </a:lnTo>
                  <a:lnTo>
                    <a:pt x="24" y="693"/>
                  </a:lnTo>
                  <a:lnTo>
                    <a:pt x="29" y="689"/>
                  </a:lnTo>
                  <a:lnTo>
                    <a:pt x="29" y="682"/>
                  </a:lnTo>
                  <a:lnTo>
                    <a:pt x="18" y="669"/>
                  </a:lnTo>
                  <a:lnTo>
                    <a:pt x="6" y="645"/>
                  </a:lnTo>
                  <a:lnTo>
                    <a:pt x="0" y="640"/>
                  </a:lnTo>
                  <a:lnTo>
                    <a:pt x="0" y="620"/>
                  </a:lnTo>
                  <a:lnTo>
                    <a:pt x="6" y="614"/>
                  </a:lnTo>
                  <a:lnTo>
                    <a:pt x="36" y="607"/>
                  </a:lnTo>
                  <a:lnTo>
                    <a:pt x="36" y="595"/>
                  </a:lnTo>
                  <a:lnTo>
                    <a:pt x="43" y="576"/>
                  </a:lnTo>
                  <a:lnTo>
                    <a:pt x="48" y="565"/>
                  </a:lnTo>
                  <a:lnTo>
                    <a:pt x="61" y="559"/>
                  </a:lnTo>
                  <a:lnTo>
                    <a:pt x="74" y="559"/>
                  </a:lnTo>
                  <a:lnTo>
                    <a:pt x="80" y="534"/>
                  </a:lnTo>
                  <a:lnTo>
                    <a:pt x="74" y="527"/>
                  </a:lnTo>
                  <a:lnTo>
                    <a:pt x="54" y="516"/>
                  </a:lnTo>
                  <a:lnTo>
                    <a:pt x="54" y="509"/>
                  </a:lnTo>
                  <a:lnTo>
                    <a:pt x="61" y="478"/>
                  </a:lnTo>
                  <a:lnTo>
                    <a:pt x="61" y="473"/>
                  </a:lnTo>
                  <a:lnTo>
                    <a:pt x="48" y="473"/>
                  </a:lnTo>
                  <a:lnTo>
                    <a:pt x="48" y="467"/>
                  </a:lnTo>
                  <a:lnTo>
                    <a:pt x="61" y="448"/>
                  </a:lnTo>
                  <a:lnTo>
                    <a:pt x="74" y="442"/>
                  </a:lnTo>
                  <a:lnTo>
                    <a:pt x="99" y="425"/>
                  </a:lnTo>
                  <a:lnTo>
                    <a:pt x="117" y="418"/>
                  </a:lnTo>
                  <a:lnTo>
                    <a:pt x="123" y="411"/>
                  </a:lnTo>
                  <a:lnTo>
                    <a:pt x="123" y="406"/>
                  </a:lnTo>
                  <a:lnTo>
                    <a:pt x="117" y="386"/>
                  </a:lnTo>
                  <a:lnTo>
                    <a:pt x="123" y="375"/>
                  </a:lnTo>
                  <a:lnTo>
                    <a:pt x="129" y="361"/>
                  </a:lnTo>
                  <a:lnTo>
                    <a:pt x="167" y="356"/>
                  </a:lnTo>
                  <a:lnTo>
                    <a:pt x="204" y="319"/>
                  </a:lnTo>
                  <a:lnTo>
                    <a:pt x="204" y="307"/>
                  </a:lnTo>
                  <a:lnTo>
                    <a:pt x="192" y="307"/>
                  </a:lnTo>
                  <a:lnTo>
                    <a:pt x="185" y="300"/>
                  </a:lnTo>
                  <a:lnTo>
                    <a:pt x="185" y="227"/>
                  </a:lnTo>
                  <a:lnTo>
                    <a:pt x="159" y="227"/>
                  </a:lnTo>
                  <a:lnTo>
                    <a:pt x="141" y="227"/>
                  </a:lnTo>
                  <a:lnTo>
                    <a:pt x="129" y="227"/>
                  </a:lnTo>
                  <a:lnTo>
                    <a:pt x="123" y="220"/>
                  </a:lnTo>
                  <a:lnTo>
                    <a:pt x="104" y="214"/>
                  </a:lnTo>
                  <a:lnTo>
                    <a:pt x="104" y="208"/>
                  </a:lnTo>
                  <a:lnTo>
                    <a:pt x="92" y="171"/>
                  </a:lnTo>
                  <a:lnTo>
                    <a:pt x="86" y="171"/>
                  </a:lnTo>
                  <a:lnTo>
                    <a:pt x="86" y="159"/>
                  </a:lnTo>
                  <a:lnTo>
                    <a:pt x="74" y="147"/>
                  </a:lnTo>
                  <a:lnTo>
                    <a:pt x="68" y="141"/>
                  </a:lnTo>
                  <a:lnTo>
                    <a:pt x="54" y="134"/>
                  </a:lnTo>
                  <a:lnTo>
                    <a:pt x="54" y="115"/>
                  </a:lnTo>
                  <a:lnTo>
                    <a:pt x="54" y="110"/>
                  </a:lnTo>
                  <a:lnTo>
                    <a:pt x="43" y="103"/>
                  </a:lnTo>
                  <a:lnTo>
                    <a:pt x="43" y="99"/>
                  </a:lnTo>
                  <a:lnTo>
                    <a:pt x="48" y="92"/>
                  </a:lnTo>
                  <a:lnTo>
                    <a:pt x="43" y="61"/>
                  </a:lnTo>
                  <a:lnTo>
                    <a:pt x="36" y="35"/>
                  </a:lnTo>
                  <a:lnTo>
                    <a:pt x="18" y="29"/>
                  </a:lnTo>
                  <a:lnTo>
                    <a:pt x="18" y="18"/>
                  </a:lnTo>
                  <a:lnTo>
                    <a:pt x="36"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64" name="Freeform 16"/>
            <p:cNvSpPr>
              <a:spLocks/>
            </p:cNvSpPr>
            <p:nvPr/>
          </p:nvSpPr>
          <p:spPr bwMode="auto">
            <a:xfrm>
              <a:off x="3619500" y="3771900"/>
              <a:ext cx="1065214" cy="985837"/>
            </a:xfrm>
            <a:custGeom>
              <a:avLst/>
              <a:gdLst>
                <a:gd name="T0" fmla="*/ 104017 w 553"/>
                <a:gd name="T1" fmla="*/ 559437 h 578"/>
                <a:gd name="T2" fmla="*/ 188772 w 553"/>
                <a:gd name="T3" fmla="*/ 494625 h 578"/>
                <a:gd name="T4" fmla="*/ 236928 w 553"/>
                <a:gd name="T5" fmla="*/ 462218 h 578"/>
                <a:gd name="T6" fmla="*/ 283158 w 553"/>
                <a:gd name="T7" fmla="*/ 559437 h 578"/>
                <a:gd name="T8" fmla="*/ 344798 w 553"/>
                <a:gd name="T9" fmla="*/ 518503 h 578"/>
                <a:gd name="T10" fmla="*/ 367913 w 553"/>
                <a:gd name="T11" fmla="*/ 422989 h 578"/>
                <a:gd name="T12" fmla="*/ 416069 w 553"/>
                <a:gd name="T13" fmla="*/ 368410 h 578"/>
                <a:gd name="T14" fmla="*/ 367913 w 553"/>
                <a:gd name="T15" fmla="*/ 336004 h 578"/>
                <a:gd name="T16" fmla="*/ 379470 w 553"/>
                <a:gd name="T17" fmla="*/ 242195 h 578"/>
                <a:gd name="T18" fmla="*/ 367913 w 553"/>
                <a:gd name="T19" fmla="*/ 220023 h 578"/>
                <a:gd name="T20" fmla="*/ 356355 w 553"/>
                <a:gd name="T21" fmla="*/ 158621 h 578"/>
                <a:gd name="T22" fmla="*/ 452667 w 553"/>
                <a:gd name="T23" fmla="*/ 81869 h 578"/>
                <a:gd name="T24" fmla="*/ 425700 w 553"/>
                <a:gd name="T25" fmla="*/ 30701 h 578"/>
                <a:gd name="T26" fmla="*/ 452667 w 553"/>
                <a:gd name="T27" fmla="*/ 0 h 578"/>
                <a:gd name="T28" fmla="*/ 500823 w 553"/>
                <a:gd name="T29" fmla="*/ 20467 h 578"/>
                <a:gd name="T30" fmla="*/ 500823 w 553"/>
                <a:gd name="T31" fmla="*/ 51168 h 578"/>
                <a:gd name="T32" fmla="*/ 500823 w 553"/>
                <a:gd name="T33" fmla="*/ 81869 h 578"/>
                <a:gd name="T34" fmla="*/ 535496 w 553"/>
                <a:gd name="T35" fmla="*/ 92102 h 578"/>
                <a:gd name="T36" fmla="*/ 512381 w 553"/>
                <a:gd name="T37" fmla="*/ 177383 h 578"/>
                <a:gd name="T38" fmla="*/ 570168 w 553"/>
                <a:gd name="T39" fmla="*/ 158621 h 578"/>
                <a:gd name="T40" fmla="*/ 631808 w 553"/>
                <a:gd name="T41" fmla="*/ 114275 h 578"/>
                <a:gd name="T42" fmla="*/ 631808 w 553"/>
                <a:gd name="T43" fmla="*/ 220023 h 578"/>
                <a:gd name="T44" fmla="*/ 583652 w 553"/>
                <a:gd name="T45" fmla="*/ 262663 h 578"/>
                <a:gd name="T46" fmla="*/ 487340 w 553"/>
                <a:gd name="T47" fmla="*/ 422989 h 578"/>
                <a:gd name="T48" fmla="*/ 691522 w 553"/>
                <a:gd name="T49" fmla="*/ 402522 h 578"/>
                <a:gd name="T50" fmla="*/ 739678 w 553"/>
                <a:gd name="T51" fmla="*/ 346237 h 578"/>
                <a:gd name="T52" fmla="*/ 845621 w 553"/>
                <a:gd name="T53" fmla="*/ 295069 h 578"/>
                <a:gd name="T54" fmla="*/ 891851 w 553"/>
                <a:gd name="T55" fmla="*/ 295069 h 578"/>
                <a:gd name="T56" fmla="*/ 953491 w 553"/>
                <a:gd name="T57" fmla="*/ 230256 h 578"/>
                <a:gd name="T58" fmla="*/ 1063287 w 553"/>
                <a:gd name="T59" fmla="*/ 286541 h 578"/>
                <a:gd name="T60" fmla="*/ 1036319 w 553"/>
                <a:gd name="T61" fmla="*/ 368410 h 578"/>
                <a:gd name="T62" fmla="*/ 930376 w 553"/>
                <a:gd name="T63" fmla="*/ 528737 h 578"/>
                <a:gd name="T64" fmla="*/ 966974 w 553"/>
                <a:gd name="T65" fmla="*/ 559437 h 578"/>
                <a:gd name="T66" fmla="*/ 891851 w 553"/>
                <a:gd name="T67" fmla="*/ 644718 h 578"/>
                <a:gd name="T68" fmla="*/ 822506 w 553"/>
                <a:gd name="T69" fmla="*/ 654951 h 578"/>
                <a:gd name="T70" fmla="*/ 749309 w 553"/>
                <a:gd name="T71" fmla="*/ 707825 h 578"/>
                <a:gd name="T72" fmla="*/ 652997 w 553"/>
                <a:gd name="T73" fmla="*/ 707825 h 578"/>
                <a:gd name="T74" fmla="*/ 691522 w 553"/>
                <a:gd name="T75" fmla="*/ 738526 h 578"/>
                <a:gd name="T76" fmla="*/ 739678 w 553"/>
                <a:gd name="T77" fmla="*/ 781166 h 578"/>
                <a:gd name="T78" fmla="*/ 739678 w 553"/>
                <a:gd name="T79" fmla="*/ 845978 h 578"/>
                <a:gd name="T80" fmla="*/ 785907 w 553"/>
                <a:gd name="T81" fmla="*/ 878385 h 578"/>
                <a:gd name="T82" fmla="*/ 608693 w 553"/>
                <a:gd name="T83" fmla="*/ 984132 h 578"/>
                <a:gd name="T84" fmla="*/ 522012 w 553"/>
                <a:gd name="T85" fmla="*/ 951726 h 578"/>
                <a:gd name="T86" fmla="*/ 512381 w 553"/>
                <a:gd name="T87" fmla="*/ 868151 h 578"/>
                <a:gd name="T88" fmla="*/ 416069 w 553"/>
                <a:gd name="T89" fmla="*/ 856212 h 578"/>
                <a:gd name="T90" fmla="*/ 310125 w 553"/>
                <a:gd name="T91" fmla="*/ 897147 h 578"/>
                <a:gd name="T92" fmla="*/ 236928 w 553"/>
                <a:gd name="T93" fmla="*/ 921025 h 578"/>
                <a:gd name="T94" fmla="*/ 104017 w 553"/>
                <a:gd name="T95" fmla="*/ 811866 h 578"/>
                <a:gd name="T96" fmla="*/ 34672 w 553"/>
                <a:gd name="T97" fmla="*/ 677124 h 578"/>
                <a:gd name="T98" fmla="*/ 0 w 553"/>
                <a:gd name="T99" fmla="*/ 610605 h 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3"/>
                <a:gd name="T151" fmla="*/ 0 h 578"/>
                <a:gd name="T152" fmla="*/ 553 w 553"/>
                <a:gd name="T153" fmla="*/ 578 h 5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3" h="578">
                  <a:moveTo>
                    <a:pt x="5" y="354"/>
                  </a:moveTo>
                  <a:lnTo>
                    <a:pt x="43" y="354"/>
                  </a:lnTo>
                  <a:lnTo>
                    <a:pt x="54" y="328"/>
                  </a:lnTo>
                  <a:lnTo>
                    <a:pt x="61" y="322"/>
                  </a:lnTo>
                  <a:lnTo>
                    <a:pt x="86" y="290"/>
                  </a:lnTo>
                  <a:lnTo>
                    <a:pt x="98" y="290"/>
                  </a:lnTo>
                  <a:lnTo>
                    <a:pt x="111" y="285"/>
                  </a:lnTo>
                  <a:lnTo>
                    <a:pt x="111" y="271"/>
                  </a:lnTo>
                  <a:lnTo>
                    <a:pt x="123" y="271"/>
                  </a:lnTo>
                  <a:lnTo>
                    <a:pt x="143" y="285"/>
                  </a:lnTo>
                  <a:lnTo>
                    <a:pt x="147" y="297"/>
                  </a:lnTo>
                  <a:lnTo>
                    <a:pt x="147" y="328"/>
                  </a:lnTo>
                  <a:lnTo>
                    <a:pt x="161" y="334"/>
                  </a:lnTo>
                  <a:lnTo>
                    <a:pt x="167" y="334"/>
                  </a:lnTo>
                  <a:lnTo>
                    <a:pt x="179" y="304"/>
                  </a:lnTo>
                  <a:lnTo>
                    <a:pt x="179" y="290"/>
                  </a:lnTo>
                  <a:lnTo>
                    <a:pt x="191" y="271"/>
                  </a:lnTo>
                  <a:lnTo>
                    <a:pt x="191" y="248"/>
                  </a:lnTo>
                  <a:lnTo>
                    <a:pt x="216" y="248"/>
                  </a:lnTo>
                  <a:lnTo>
                    <a:pt x="216" y="229"/>
                  </a:lnTo>
                  <a:lnTo>
                    <a:pt x="216" y="216"/>
                  </a:lnTo>
                  <a:lnTo>
                    <a:pt x="203" y="203"/>
                  </a:lnTo>
                  <a:lnTo>
                    <a:pt x="197" y="197"/>
                  </a:lnTo>
                  <a:lnTo>
                    <a:pt x="191" y="197"/>
                  </a:lnTo>
                  <a:lnTo>
                    <a:pt x="191" y="173"/>
                  </a:lnTo>
                  <a:lnTo>
                    <a:pt x="197" y="161"/>
                  </a:lnTo>
                  <a:lnTo>
                    <a:pt x="197" y="142"/>
                  </a:lnTo>
                  <a:lnTo>
                    <a:pt x="197" y="135"/>
                  </a:lnTo>
                  <a:lnTo>
                    <a:pt x="191" y="135"/>
                  </a:lnTo>
                  <a:lnTo>
                    <a:pt x="191" y="129"/>
                  </a:lnTo>
                  <a:lnTo>
                    <a:pt x="179" y="122"/>
                  </a:lnTo>
                  <a:lnTo>
                    <a:pt x="179" y="118"/>
                  </a:lnTo>
                  <a:lnTo>
                    <a:pt x="185" y="93"/>
                  </a:lnTo>
                  <a:lnTo>
                    <a:pt x="185" y="73"/>
                  </a:lnTo>
                  <a:lnTo>
                    <a:pt x="203" y="67"/>
                  </a:lnTo>
                  <a:lnTo>
                    <a:pt x="235" y="48"/>
                  </a:lnTo>
                  <a:lnTo>
                    <a:pt x="235" y="42"/>
                  </a:lnTo>
                  <a:lnTo>
                    <a:pt x="221" y="30"/>
                  </a:lnTo>
                  <a:lnTo>
                    <a:pt x="221" y="18"/>
                  </a:lnTo>
                  <a:lnTo>
                    <a:pt x="221" y="12"/>
                  </a:lnTo>
                  <a:lnTo>
                    <a:pt x="221" y="0"/>
                  </a:lnTo>
                  <a:lnTo>
                    <a:pt x="235" y="0"/>
                  </a:lnTo>
                  <a:lnTo>
                    <a:pt x="241" y="5"/>
                  </a:lnTo>
                  <a:lnTo>
                    <a:pt x="253" y="5"/>
                  </a:lnTo>
                  <a:lnTo>
                    <a:pt x="260" y="12"/>
                  </a:lnTo>
                  <a:lnTo>
                    <a:pt x="266" y="12"/>
                  </a:lnTo>
                  <a:lnTo>
                    <a:pt x="266" y="18"/>
                  </a:lnTo>
                  <a:lnTo>
                    <a:pt x="260" y="30"/>
                  </a:lnTo>
                  <a:lnTo>
                    <a:pt x="247" y="36"/>
                  </a:lnTo>
                  <a:lnTo>
                    <a:pt x="247" y="67"/>
                  </a:lnTo>
                  <a:lnTo>
                    <a:pt x="260" y="48"/>
                  </a:lnTo>
                  <a:lnTo>
                    <a:pt x="266" y="48"/>
                  </a:lnTo>
                  <a:lnTo>
                    <a:pt x="271" y="48"/>
                  </a:lnTo>
                  <a:lnTo>
                    <a:pt x="278" y="54"/>
                  </a:lnTo>
                  <a:lnTo>
                    <a:pt x="271" y="73"/>
                  </a:lnTo>
                  <a:lnTo>
                    <a:pt x="266" y="99"/>
                  </a:lnTo>
                  <a:lnTo>
                    <a:pt x="266" y="104"/>
                  </a:lnTo>
                  <a:lnTo>
                    <a:pt x="278" y="111"/>
                  </a:lnTo>
                  <a:lnTo>
                    <a:pt x="290" y="99"/>
                  </a:lnTo>
                  <a:lnTo>
                    <a:pt x="296" y="93"/>
                  </a:lnTo>
                  <a:lnTo>
                    <a:pt x="310" y="73"/>
                  </a:lnTo>
                  <a:lnTo>
                    <a:pt x="316" y="67"/>
                  </a:lnTo>
                  <a:lnTo>
                    <a:pt x="328" y="67"/>
                  </a:lnTo>
                  <a:lnTo>
                    <a:pt x="335" y="73"/>
                  </a:lnTo>
                  <a:lnTo>
                    <a:pt x="335" y="99"/>
                  </a:lnTo>
                  <a:lnTo>
                    <a:pt x="328" y="129"/>
                  </a:lnTo>
                  <a:lnTo>
                    <a:pt x="310" y="129"/>
                  </a:lnTo>
                  <a:lnTo>
                    <a:pt x="303" y="135"/>
                  </a:lnTo>
                  <a:lnTo>
                    <a:pt x="303" y="154"/>
                  </a:lnTo>
                  <a:lnTo>
                    <a:pt x="278" y="161"/>
                  </a:lnTo>
                  <a:lnTo>
                    <a:pt x="253" y="216"/>
                  </a:lnTo>
                  <a:lnTo>
                    <a:pt x="253" y="248"/>
                  </a:lnTo>
                  <a:lnTo>
                    <a:pt x="260" y="254"/>
                  </a:lnTo>
                  <a:lnTo>
                    <a:pt x="303" y="241"/>
                  </a:lnTo>
                  <a:lnTo>
                    <a:pt x="359" y="236"/>
                  </a:lnTo>
                  <a:lnTo>
                    <a:pt x="378" y="229"/>
                  </a:lnTo>
                  <a:lnTo>
                    <a:pt x="389" y="222"/>
                  </a:lnTo>
                  <a:lnTo>
                    <a:pt x="384" y="203"/>
                  </a:lnTo>
                  <a:lnTo>
                    <a:pt x="378" y="180"/>
                  </a:lnTo>
                  <a:lnTo>
                    <a:pt x="389" y="173"/>
                  </a:lnTo>
                  <a:lnTo>
                    <a:pt x="439" y="173"/>
                  </a:lnTo>
                  <a:lnTo>
                    <a:pt x="445" y="180"/>
                  </a:lnTo>
                  <a:lnTo>
                    <a:pt x="458" y="180"/>
                  </a:lnTo>
                  <a:lnTo>
                    <a:pt x="463" y="173"/>
                  </a:lnTo>
                  <a:lnTo>
                    <a:pt x="463" y="168"/>
                  </a:lnTo>
                  <a:lnTo>
                    <a:pt x="483" y="154"/>
                  </a:lnTo>
                  <a:lnTo>
                    <a:pt x="495" y="135"/>
                  </a:lnTo>
                  <a:lnTo>
                    <a:pt x="526" y="135"/>
                  </a:lnTo>
                  <a:lnTo>
                    <a:pt x="552" y="154"/>
                  </a:lnTo>
                  <a:lnTo>
                    <a:pt x="552" y="168"/>
                  </a:lnTo>
                  <a:lnTo>
                    <a:pt x="538" y="180"/>
                  </a:lnTo>
                  <a:lnTo>
                    <a:pt x="531" y="197"/>
                  </a:lnTo>
                  <a:lnTo>
                    <a:pt x="538" y="216"/>
                  </a:lnTo>
                  <a:lnTo>
                    <a:pt x="538" y="236"/>
                  </a:lnTo>
                  <a:lnTo>
                    <a:pt x="489" y="290"/>
                  </a:lnTo>
                  <a:lnTo>
                    <a:pt x="483" y="310"/>
                  </a:lnTo>
                  <a:lnTo>
                    <a:pt x="489" y="322"/>
                  </a:lnTo>
                  <a:lnTo>
                    <a:pt x="495" y="322"/>
                  </a:lnTo>
                  <a:lnTo>
                    <a:pt x="502" y="328"/>
                  </a:lnTo>
                  <a:lnTo>
                    <a:pt x="502" y="347"/>
                  </a:lnTo>
                  <a:lnTo>
                    <a:pt x="477" y="378"/>
                  </a:lnTo>
                  <a:lnTo>
                    <a:pt x="463" y="378"/>
                  </a:lnTo>
                  <a:lnTo>
                    <a:pt x="458" y="372"/>
                  </a:lnTo>
                  <a:lnTo>
                    <a:pt x="439" y="378"/>
                  </a:lnTo>
                  <a:lnTo>
                    <a:pt x="427" y="384"/>
                  </a:lnTo>
                  <a:lnTo>
                    <a:pt x="427" y="390"/>
                  </a:lnTo>
                  <a:lnTo>
                    <a:pt x="403" y="390"/>
                  </a:lnTo>
                  <a:lnTo>
                    <a:pt x="389" y="415"/>
                  </a:lnTo>
                  <a:lnTo>
                    <a:pt x="371" y="415"/>
                  </a:lnTo>
                  <a:lnTo>
                    <a:pt x="353" y="408"/>
                  </a:lnTo>
                  <a:lnTo>
                    <a:pt x="339" y="415"/>
                  </a:lnTo>
                  <a:lnTo>
                    <a:pt x="339" y="428"/>
                  </a:lnTo>
                  <a:lnTo>
                    <a:pt x="346" y="428"/>
                  </a:lnTo>
                  <a:lnTo>
                    <a:pt x="359" y="433"/>
                  </a:lnTo>
                  <a:lnTo>
                    <a:pt x="378" y="441"/>
                  </a:lnTo>
                  <a:lnTo>
                    <a:pt x="384" y="453"/>
                  </a:lnTo>
                  <a:lnTo>
                    <a:pt x="384" y="458"/>
                  </a:lnTo>
                  <a:lnTo>
                    <a:pt x="371" y="471"/>
                  </a:lnTo>
                  <a:lnTo>
                    <a:pt x="371" y="490"/>
                  </a:lnTo>
                  <a:lnTo>
                    <a:pt x="384" y="496"/>
                  </a:lnTo>
                  <a:lnTo>
                    <a:pt x="408" y="496"/>
                  </a:lnTo>
                  <a:lnTo>
                    <a:pt x="408" y="502"/>
                  </a:lnTo>
                  <a:lnTo>
                    <a:pt x="408" y="515"/>
                  </a:lnTo>
                  <a:lnTo>
                    <a:pt x="389" y="545"/>
                  </a:lnTo>
                  <a:lnTo>
                    <a:pt x="378" y="545"/>
                  </a:lnTo>
                  <a:lnTo>
                    <a:pt x="316" y="577"/>
                  </a:lnTo>
                  <a:lnTo>
                    <a:pt x="310" y="577"/>
                  </a:lnTo>
                  <a:lnTo>
                    <a:pt x="278" y="577"/>
                  </a:lnTo>
                  <a:lnTo>
                    <a:pt x="271" y="558"/>
                  </a:lnTo>
                  <a:lnTo>
                    <a:pt x="278" y="533"/>
                  </a:lnTo>
                  <a:lnTo>
                    <a:pt x="278" y="515"/>
                  </a:lnTo>
                  <a:lnTo>
                    <a:pt x="266" y="509"/>
                  </a:lnTo>
                  <a:lnTo>
                    <a:pt x="235" y="509"/>
                  </a:lnTo>
                  <a:lnTo>
                    <a:pt x="221" y="509"/>
                  </a:lnTo>
                  <a:lnTo>
                    <a:pt x="216" y="502"/>
                  </a:lnTo>
                  <a:lnTo>
                    <a:pt x="211" y="502"/>
                  </a:lnTo>
                  <a:lnTo>
                    <a:pt x="185" y="515"/>
                  </a:lnTo>
                  <a:lnTo>
                    <a:pt x="161" y="526"/>
                  </a:lnTo>
                  <a:lnTo>
                    <a:pt x="147" y="526"/>
                  </a:lnTo>
                  <a:lnTo>
                    <a:pt x="136" y="540"/>
                  </a:lnTo>
                  <a:lnTo>
                    <a:pt x="123" y="540"/>
                  </a:lnTo>
                  <a:lnTo>
                    <a:pt x="86" y="526"/>
                  </a:lnTo>
                  <a:lnTo>
                    <a:pt x="68" y="483"/>
                  </a:lnTo>
                  <a:lnTo>
                    <a:pt x="54" y="476"/>
                  </a:lnTo>
                  <a:lnTo>
                    <a:pt x="29" y="433"/>
                  </a:lnTo>
                  <a:lnTo>
                    <a:pt x="18" y="415"/>
                  </a:lnTo>
                  <a:lnTo>
                    <a:pt x="18" y="397"/>
                  </a:lnTo>
                  <a:lnTo>
                    <a:pt x="5" y="378"/>
                  </a:lnTo>
                  <a:lnTo>
                    <a:pt x="0" y="372"/>
                  </a:lnTo>
                  <a:lnTo>
                    <a:pt x="0" y="358"/>
                  </a:lnTo>
                  <a:lnTo>
                    <a:pt x="5" y="354"/>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65" name="Freeform 17"/>
            <p:cNvSpPr>
              <a:spLocks/>
            </p:cNvSpPr>
            <p:nvPr/>
          </p:nvSpPr>
          <p:spPr bwMode="auto">
            <a:xfrm>
              <a:off x="3630613" y="3741738"/>
              <a:ext cx="417512" cy="606425"/>
            </a:xfrm>
            <a:custGeom>
              <a:avLst/>
              <a:gdLst>
                <a:gd name="T0" fmla="*/ 60199 w 215"/>
                <a:gd name="T1" fmla="*/ 126767 h 354"/>
                <a:gd name="T2" fmla="*/ 60199 w 215"/>
                <a:gd name="T3" fmla="*/ 53105 h 354"/>
                <a:gd name="T4" fmla="*/ 87386 w 215"/>
                <a:gd name="T5" fmla="*/ 0 h 354"/>
                <a:gd name="T6" fmla="*/ 192250 w 215"/>
                <a:gd name="T7" fmla="*/ 22270 h 354"/>
                <a:gd name="T8" fmla="*/ 184482 w 215"/>
                <a:gd name="T9" fmla="*/ 83940 h 354"/>
                <a:gd name="T10" fmla="*/ 192250 w 215"/>
                <a:gd name="T11" fmla="*/ 114775 h 354"/>
                <a:gd name="T12" fmla="*/ 256333 w 215"/>
                <a:gd name="T13" fmla="*/ 106210 h 354"/>
                <a:gd name="T14" fmla="*/ 291287 w 215"/>
                <a:gd name="T15" fmla="*/ 149037 h 354"/>
                <a:gd name="T16" fmla="*/ 353429 w 215"/>
                <a:gd name="T17" fmla="*/ 191863 h 354"/>
                <a:gd name="T18" fmla="*/ 339835 w 215"/>
                <a:gd name="T19" fmla="*/ 243255 h 354"/>
                <a:gd name="T20" fmla="*/ 365080 w 215"/>
                <a:gd name="T21" fmla="*/ 263812 h 354"/>
                <a:gd name="T22" fmla="*/ 374790 w 215"/>
                <a:gd name="T23" fmla="*/ 275803 h 354"/>
                <a:gd name="T24" fmla="*/ 365080 w 215"/>
                <a:gd name="T25" fmla="*/ 328908 h 354"/>
                <a:gd name="T26" fmla="*/ 374790 w 215"/>
                <a:gd name="T27" fmla="*/ 370022 h 354"/>
                <a:gd name="T28" fmla="*/ 415570 w 215"/>
                <a:gd name="T29" fmla="*/ 402570 h 354"/>
                <a:gd name="T30" fmla="*/ 415570 w 215"/>
                <a:gd name="T31" fmla="*/ 455675 h 354"/>
                <a:gd name="T32" fmla="*/ 365080 w 215"/>
                <a:gd name="T33" fmla="*/ 498502 h 354"/>
                <a:gd name="T34" fmla="*/ 339835 w 215"/>
                <a:gd name="T35" fmla="*/ 551607 h 354"/>
                <a:gd name="T36" fmla="*/ 304881 w 215"/>
                <a:gd name="T37" fmla="*/ 604712 h 354"/>
                <a:gd name="T38" fmla="*/ 277694 w 215"/>
                <a:gd name="T39" fmla="*/ 541329 h 354"/>
                <a:gd name="T40" fmla="*/ 229146 w 215"/>
                <a:gd name="T41" fmla="*/ 498502 h 354"/>
                <a:gd name="T42" fmla="*/ 205843 w 215"/>
                <a:gd name="T43" fmla="*/ 519059 h 354"/>
                <a:gd name="T44" fmla="*/ 157295 w 215"/>
                <a:gd name="T45" fmla="*/ 529337 h 354"/>
                <a:gd name="T46" fmla="*/ 95154 w 215"/>
                <a:gd name="T47" fmla="*/ 594434 h 354"/>
                <a:gd name="T48" fmla="*/ 60199 w 215"/>
                <a:gd name="T49" fmla="*/ 572164 h 354"/>
                <a:gd name="T50" fmla="*/ 36896 w 215"/>
                <a:gd name="T51" fmla="*/ 551607 h 354"/>
                <a:gd name="T52" fmla="*/ 71851 w 215"/>
                <a:gd name="T53" fmla="*/ 529337 h 354"/>
                <a:gd name="T54" fmla="*/ 95154 w 215"/>
                <a:gd name="T55" fmla="*/ 488224 h 354"/>
                <a:gd name="T56" fmla="*/ 108747 w 215"/>
                <a:gd name="T57" fmla="*/ 392292 h 354"/>
                <a:gd name="T58" fmla="*/ 87386 w 215"/>
                <a:gd name="T59" fmla="*/ 358031 h 354"/>
                <a:gd name="T60" fmla="*/ 46606 w 215"/>
                <a:gd name="T61" fmla="*/ 296360 h 354"/>
                <a:gd name="T62" fmla="*/ 11651 w 215"/>
                <a:gd name="T63" fmla="*/ 224412 h 354"/>
                <a:gd name="T64" fmla="*/ 0 w 215"/>
                <a:gd name="T65" fmla="*/ 149037 h 3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5"/>
                <a:gd name="T100" fmla="*/ 0 h 354"/>
                <a:gd name="T101" fmla="*/ 215 w 215"/>
                <a:gd name="T102" fmla="*/ 354 h 3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5" h="354">
                  <a:moveTo>
                    <a:pt x="19" y="74"/>
                  </a:moveTo>
                  <a:lnTo>
                    <a:pt x="31" y="74"/>
                  </a:lnTo>
                  <a:lnTo>
                    <a:pt x="31" y="62"/>
                  </a:lnTo>
                  <a:lnTo>
                    <a:pt x="31" y="31"/>
                  </a:lnTo>
                  <a:lnTo>
                    <a:pt x="45" y="13"/>
                  </a:lnTo>
                  <a:lnTo>
                    <a:pt x="45" y="0"/>
                  </a:lnTo>
                  <a:lnTo>
                    <a:pt x="70" y="6"/>
                  </a:lnTo>
                  <a:lnTo>
                    <a:pt x="99" y="13"/>
                  </a:lnTo>
                  <a:lnTo>
                    <a:pt x="106" y="25"/>
                  </a:lnTo>
                  <a:lnTo>
                    <a:pt x="95" y="49"/>
                  </a:lnTo>
                  <a:lnTo>
                    <a:pt x="95" y="67"/>
                  </a:lnTo>
                  <a:lnTo>
                    <a:pt x="99" y="67"/>
                  </a:lnTo>
                  <a:lnTo>
                    <a:pt x="113" y="67"/>
                  </a:lnTo>
                  <a:lnTo>
                    <a:pt x="132" y="62"/>
                  </a:lnTo>
                  <a:lnTo>
                    <a:pt x="143" y="67"/>
                  </a:lnTo>
                  <a:lnTo>
                    <a:pt x="150" y="87"/>
                  </a:lnTo>
                  <a:lnTo>
                    <a:pt x="182" y="87"/>
                  </a:lnTo>
                  <a:lnTo>
                    <a:pt x="182" y="112"/>
                  </a:lnTo>
                  <a:lnTo>
                    <a:pt x="175" y="136"/>
                  </a:lnTo>
                  <a:lnTo>
                    <a:pt x="175" y="142"/>
                  </a:lnTo>
                  <a:lnTo>
                    <a:pt x="188" y="148"/>
                  </a:lnTo>
                  <a:lnTo>
                    <a:pt x="188" y="154"/>
                  </a:lnTo>
                  <a:lnTo>
                    <a:pt x="193" y="154"/>
                  </a:lnTo>
                  <a:lnTo>
                    <a:pt x="193" y="161"/>
                  </a:lnTo>
                  <a:lnTo>
                    <a:pt x="193" y="180"/>
                  </a:lnTo>
                  <a:lnTo>
                    <a:pt x="188" y="192"/>
                  </a:lnTo>
                  <a:lnTo>
                    <a:pt x="188" y="216"/>
                  </a:lnTo>
                  <a:lnTo>
                    <a:pt x="193" y="216"/>
                  </a:lnTo>
                  <a:lnTo>
                    <a:pt x="200" y="222"/>
                  </a:lnTo>
                  <a:lnTo>
                    <a:pt x="214" y="235"/>
                  </a:lnTo>
                  <a:lnTo>
                    <a:pt x="214" y="248"/>
                  </a:lnTo>
                  <a:lnTo>
                    <a:pt x="214" y="266"/>
                  </a:lnTo>
                  <a:lnTo>
                    <a:pt x="188" y="266"/>
                  </a:lnTo>
                  <a:lnTo>
                    <a:pt x="188" y="291"/>
                  </a:lnTo>
                  <a:lnTo>
                    <a:pt x="175" y="309"/>
                  </a:lnTo>
                  <a:lnTo>
                    <a:pt x="175" y="322"/>
                  </a:lnTo>
                  <a:lnTo>
                    <a:pt x="163" y="353"/>
                  </a:lnTo>
                  <a:lnTo>
                    <a:pt x="157" y="353"/>
                  </a:lnTo>
                  <a:lnTo>
                    <a:pt x="143" y="347"/>
                  </a:lnTo>
                  <a:lnTo>
                    <a:pt x="143" y="316"/>
                  </a:lnTo>
                  <a:lnTo>
                    <a:pt x="139" y="303"/>
                  </a:lnTo>
                  <a:lnTo>
                    <a:pt x="118" y="291"/>
                  </a:lnTo>
                  <a:lnTo>
                    <a:pt x="106" y="291"/>
                  </a:lnTo>
                  <a:lnTo>
                    <a:pt x="106" y="303"/>
                  </a:lnTo>
                  <a:lnTo>
                    <a:pt x="95" y="309"/>
                  </a:lnTo>
                  <a:lnTo>
                    <a:pt x="81" y="309"/>
                  </a:lnTo>
                  <a:lnTo>
                    <a:pt x="56" y="340"/>
                  </a:lnTo>
                  <a:lnTo>
                    <a:pt x="49" y="347"/>
                  </a:lnTo>
                  <a:lnTo>
                    <a:pt x="37" y="340"/>
                  </a:lnTo>
                  <a:lnTo>
                    <a:pt x="31" y="334"/>
                  </a:lnTo>
                  <a:lnTo>
                    <a:pt x="19" y="334"/>
                  </a:lnTo>
                  <a:lnTo>
                    <a:pt x="19" y="322"/>
                  </a:lnTo>
                  <a:lnTo>
                    <a:pt x="31" y="316"/>
                  </a:lnTo>
                  <a:lnTo>
                    <a:pt x="37" y="309"/>
                  </a:lnTo>
                  <a:lnTo>
                    <a:pt x="45" y="298"/>
                  </a:lnTo>
                  <a:lnTo>
                    <a:pt x="49" y="285"/>
                  </a:lnTo>
                  <a:lnTo>
                    <a:pt x="56" y="235"/>
                  </a:lnTo>
                  <a:lnTo>
                    <a:pt x="56" y="229"/>
                  </a:lnTo>
                  <a:lnTo>
                    <a:pt x="56" y="216"/>
                  </a:lnTo>
                  <a:lnTo>
                    <a:pt x="45" y="209"/>
                  </a:lnTo>
                  <a:lnTo>
                    <a:pt x="31" y="199"/>
                  </a:lnTo>
                  <a:lnTo>
                    <a:pt x="24" y="173"/>
                  </a:lnTo>
                  <a:lnTo>
                    <a:pt x="12" y="161"/>
                  </a:lnTo>
                  <a:lnTo>
                    <a:pt x="6" y="131"/>
                  </a:lnTo>
                  <a:lnTo>
                    <a:pt x="0" y="99"/>
                  </a:lnTo>
                  <a:lnTo>
                    <a:pt x="0" y="87"/>
                  </a:lnTo>
                  <a:lnTo>
                    <a:pt x="19" y="74"/>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66" name="Freeform 18"/>
            <p:cNvSpPr>
              <a:spLocks/>
            </p:cNvSpPr>
            <p:nvPr/>
          </p:nvSpPr>
          <p:spPr bwMode="auto">
            <a:xfrm>
              <a:off x="4946650" y="4403725"/>
              <a:ext cx="468313" cy="466725"/>
            </a:xfrm>
            <a:custGeom>
              <a:avLst/>
              <a:gdLst>
                <a:gd name="T0" fmla="*/ 90579 w 243"/>
                <a:gd name="T1" fmla="*/ 72068 h 272"/>
                <a:gd name="T2" fmla="*/ 104070 w 243"/>
                <a:gd name="T3" fmla="*/ 60057 h 272"/>
                <a:gd name="T4" fmla="*/ 127196 w 243"/>
                <a:gd name="T5" fmla="*/ 41182 h 272"/>
                <a:gd name="T6" fmla="*/ 127196 w 243"/>
                <a:gd name="T7" fmla="*/ 10295 h 272"/>
                <a:gd name="T8" fmla="*/ 152250 w 243"/>
                <a:gd name="T9" fmla="*/ 0 h 272"/>
                <a:gd name="T10" fmla="*/ 173449 w 243"/>
                <a:gd name="T11" fmla="*/ 20591 h 272"/>
                <a:gd name="T12" fmla="*/ 208139 w 243"/>
                <a:gd name="T13" fmla="*/ 30886 h 272"/>
                <a:gd name="T14" fmla="*/ 231266 w 243"/>
                <a:gd name="T15" fmla="*/ 53193 h 272"/>
                <a:gd name="T16" fmla="*/ 252465 w 243"/>
                <a:gd name="T17" fmla="*/ 53193 h 272"/>
                <a:gd name="T18" fmla="*/ 265956 w 243"/>
                <a:gd name="T19" fmla="*/ 104670 h 272"/>
                <a:gd name="T20" fmla="*/ 300645 w 243"/>
                <a:gd name="T21" fmla="*/ 104670 h 272"/>
                <a:gd name="T22" fmla="*/ 314136 w 243"/>
                <a:gd name="T23" fmla="*/ 104670 h 272"/>
                <a:gd name="T24" fmla="*/ 325699 w 243"/>
                <a:gd name="T25" fmla="*/ 72068 h 272"/>
                <a:gd name="T26" fmla="*/ 325699 w 243"/>
                <a:gd name="T27" fmla="*/ 60057 h 272"/>
                <a:gd name="T28" fmla="*/ 360389 w 243"/>
                <a:gd name="T29" fmla="*/ 60057 h 272"/>
                <a:gd name="T30" fmla="*/ 360389 w 243"/>
                <a:gd name="T31" fmla="*/ 104670 h 272"/>
                <a:gd name="T32" fmla="*/ 371952 w 243"/>
                <a:gd name="T33" fmla="*/ 116681 h 272"/>
                <a:gd name="T34" fmla="*/ 383516 w 243"/>
                <a:gd name="T35" fmla="*/ 125261 h 272"/>
                <a:gd name="T36" fmla="*/ 393152 w 243"/>
                <a:gd name="T37" fmla="*/ 125261 h 272"/>
                <a:gd name="T38" fmla="*/ 406642 w 243"/>
                <a:gd name="T39" fmla="*/ 116681 h 272"/>
                <a:gd name="T40" fmla="*/ 406642 w 243"/>
                <a:gd name="T41" fmla="*/ 104670 h 272"/>
                <a:gd name="T42" fmla="*/ 439405 w 243"/>
                <a:gd name="T43" fmla="*/ 104670 h 272"/>
                <a:gd name="T44" fmla="*/ 466386 w 243"/>
                <a:gd name="T45" fmla="*/ 137272 h 272"/>
                <a:gd name="T46" fmla="*/ 466386 w 243"/>
                <a:gd name="T47" fmla="*/ 157863 h 272"/>
                <a:gd name="T48" fmla="*/ 454823 w 243"/>
                <a:gd name="T49" fmla="*/ 178454 h 272"/>
                <a:gd name="T50" fmla="*/ 439405 w 243"/>
                <a:gd name="T51" fmla="*/ 219635 h 272"/>
                <a:gd name="T52" fmla="*/ 439405 w 243"/>
                <a:gd name="T53" fmla="*/ 241942 h 272"/>
                <a:gd name="T54" fmla="*/ 454823 w 243"/>
                <a:gd name="T55" fmla="*/ 295135 h 272"/>
                <a:gd name="T56" fmla="*/ 454823 w 243"/>
                <a:gd name="T57" fmla="*/ 339748 h 272"/>
                <a:gd name="T58" fmla="*/ 429769 w 243"/>
                <a:gd name="T59" fmla="*/ 356907 h 272"/>
                <a:gd name="T60" fmla="*/ 406642 w 243"/>
                <a:gd name="T61" fmla="*/ 348328 h 272"/>
                <a:gd name="T62" fmla="*/ 393152 w 243"/>
                <a:gd name="T63" fmla="*/ 317442 h 272"/>
                <a:gd name="T64" fmla="*/ 371952 w 243"/>
                <a:gd name="T65" fmla="*/ 305430 h 272"/>
                <a:gd name="T66" fmla="*/ 360389 w 243"/>
                <a:gd name="T67" fmla="*/ 219635 h 272"/>
                <a:gd name="T68" fmla="*/ 346899 w 243"/>
                <a:gd name="T69" fmla="*/ 200760 h 272"/>
                <a:gd name="T70" fmla="*/ 325699 w 243"/>
                <a:gd name="T71" fmla="*/ 190465 h 272"/>
                <a:gd name="T72" fmla="*/ 314136 w 243"/>
                <a:gd name="T73" fmla="*/ 241942 h 272"/>
                <a:gd name="T74" fmla="*/ 291009 w 243"/>
                <a:gd name="T75" fmla="*/ 253953 h 272"/>
                <a:gd name="T76" fmla="*/ 279446 w 243"/>
                <a:gd name="T77" fmla="*/ 262533 h 272"/>
                <a:gd name="T78" fmla="*/ 300645 w 243"/>
                <a:gd name="T79" fmla="*/ 305430 h 272"/>
                <a:gd name="T80" fmla="*/ 244756 w 243"/>
                <a:gd name="T81" fmla="*/ 389509 h 272"/>
                <a:gd name="T82" fmla="*/ 244756 w 243"/>
                <a:gd name="T83" fmla="*/ 411816 h 272"/>
                <a:gd name="T84" fmla="*/ 185013 w 243"/>
                <a:gd name="T85" fmla="*/ 411816 h 272"/>
                <a:gd name="T86" fmla="*/ 173449 w 243"/>
                <a:gd name="T87" fmla="*/ 432407 h 272"/>
                <a:gd name="T88" fmla="*/ 90579 w 243"/>
                <a:gd name="T89" fmla="*/ 432407 h 272"/>
                <a:gd name="T90" fmla="*/ 69380 w 243"/>
                <a:gd name="T91" fmla="*/ 465009 h 272"/>
                <a:gd name="T92" fmla="*/ 44326 w 243"/>
                <a:gd name="T93" fmla="*/ 442702 h 272"/>
                <a:gd name="T94" fmla="*/ 23127 w 243"/>
                <a:gd name="T95" fmla="*/ 411816 h 272"/>
                <a:gd name="T96" fmla="*/ 0 w 243"/>
                <a:gd name="T97" fmla="*/ 370634 h 272"/>
                <a:gd name="T98" fmla="*/ 11563 w 243"/>
                <a:gd name="T99" fmla="*/ 348328 h 272"/>
                <a:gd name="T100" fmla="*/ 34690 w 243"/>
                <a:gd name="T101" fmla="*/ 284839 h 272"/>
                <a:gd name="T102" fmla="*/ 44326 w 243"/>
                <a:gd name="T103" fmla="*/ 219635 h 272"/>
                <a:gd name="T104" fmla="*/ 57816 w 243"/>
                <a:gd name="T105" fmla="*/ 200760 h 272"/>
                <a:gd name="T106" fmla="*/ 80943 w 243"/>
                <a:gd name="T107" fmla="*/ 157863 h 272"/>
                <a:gd name="T108" fmla="*/ 90579 w 243"/>
                <a:gd name="T109" fmla="*/ 94375 h 272"/>
                <a:gd name="T110" fmla="*/ 90579 w 243"/>
                <a:gd name="T111" fmla="*/ 72068 h 2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3"/>
                <a:gd name="T169" fmla="*/ 0 h 272"/>
                <a:gd name="T170" fmla="*/ 243 w 243"/>
                <a:gd name="T171" fmla="*/ 272 h 2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3" h="272">
                  <a:moveTo>
                    <a:pt x="47" y="42"/>
                  </a:moveTo>
                  <a:lnTo>
                    <a:pt x="54" y="35"/>
                  </a:lnTo>
                  <a:lnTo>
                    <a:pt x="66" y="24"/>
                  </a:lnTo>
                  <a:lnTo>
                    <a:pt x="66" y="6"/>
                  </a:lnTo>
                  <a:lnTo>
                    <a:pt x="79" y="0"/>
                  </a:lnTo>
                  <a:lnTo>
                    <a:pt x="90" y="12"/>
                  </a:lnTo>
                  <a:lnTo>
                    <a:pt x="108" y="18"/>
                  </a:lnTo>
                  <a:lnTo>
                    <a:pt x="120" y="31"/>
                  </a:lnTo>
                  <a:lnTo>
                    <a:pt x="131" y="31"/>
                  </a:lnTo>
                  <a:lnTo>
                    <a:pt x="138" y="61"/>
                  </a:lnTo>
                  <a:lnTo>
                    <a:pt x="156" y="61"/>
                  </a:lnTo>
                  <a:lnTo>
                    <a:pt x="163" y="61"/>
                  </a:lnTo>
                  <a:lnTo>
                    <a:pt x="169" y="42"/>
                  </a:lnTo>
                  <a:lnTo>
                    <a:pt x="169" y="35"/>
                  </a:lnTo>
                  <a:lnTo>
                    <a:pt x="187" y="35"/>
                  </a:lnTo>
                  <a:lnTo>
                    <a:pt x="187" y="61"/>
                  </a:lnTo>
                  <a:lnTo>
                    <a:pt x="193" y="68"/>
                  </a:lnTo>
                  <a:lnTo>
                    <a:pt x="199" y="73"/>
                  </a:lnTo>
                  <a:lnTo>
                    <a:pt x="204" y="73"/>
                  </a:lnTo>
                  <a:lnTo>
                    <a:pt x="211" y="68"/>
                  </a:lnTo>
                  <a:lnTo>
                    <a:pt x="211" y="61"/>
                  </a:lnTo>
                  <a:lnTo>
                    <a:pt x="228" y="61"/>
                  </a:lnTo>
                  <a:lnTo>
                    <a:pt x="242" y="80"/>
                  </a:lnTo>
                  <a:lnTo>
                    <a:pt x="242" y="92"/>
                  </a:lnTo>
                  <a:lnTo>
                    <a:pt x="236" y="104"/>
                  </a:lnTo>
                  <a:lnTo>
                    <a:pt x="228" y="128"/>
                  </a:lnTo>
                  <a:lnTo>
                    <a:pt x="228" y="141"/>
                  </a:lnTo>
                  <a:lnTo>
                    <a:pt x="236" y="172"/>
                  </a:lnTo>
                  <a:lnTo>
                    <a:pt x="236" y="198"/>
                  </a:lnTo>
                  <a:lnTo>
                    <a:pt x="223" y="208"/>
                  </a:lnTo>
                  <a:lnTo>
                    <a:pt x="211" y="203"/>
                  </a:lnTo>
                  <a:lnTo>
                    <a:pt x="204" y="185"/>
                  </a:lnTo>
                  <a:lnTo>
                    <a:pt x="193" y="178"/>
                  </a:lnTo>
                  <a:lnTo>
                    <a:pt x="187" y="128"/>
                  </a:lnTo>
                  <a:lnTo>
                    <a:pt x="180" y="117"/>
                  </a:lnTo>
                  <a:lnTo>
                    <a:pt x="169" y="111"/>
                  </a:lnTo>
                  <a:lnTo>
                    <a:pt x="163" y="141"/>
                  </a:lnTo>
                  <a:lnTo>
                    <a:pt x="151" y="148"/>
                  </a:lnTo>
                  <a:lnTo>
                    <a:pt x="145" y="153"/>
                  </a:lnTo>
                  <a:lnTo>
                    <a:pt x="156" y="178"/>
                  </a:lnTo>
                  <a:lnTo>
                    <a:pt x="127" y="227"/>
                  </a:lnTo>
                  <a:lnTo>
                    <a:pt x="127" y="240"/>
                  </a:lnTo>
                  <a:lnTo>
                    <a:pt x="96" y="240"/>
                  </a:lnTo>
                  <a:lnTo>
                    <a:pt x="90" y="252"/>
                  </a:lnTo>
                  <a:lnTo>
                    <a:pt x="47" y="252"/>
                  </a:lnTo>
                  <a:lnTo>
                    <a:pt x="36" y="271"/>
                  </a:lnTo>
                  <a:lnTo>
                    <a:pt x="23" y="258"/>
                  </a:lnTo>
                  <a:lnTo>
                    <a:pt x="12" y="240"/>
                  </a:lnTo>
                  <a:lnTo>
                    <a:pt x="0" y="216"/>
                  </a:lnTo>
                  <a:lnTo>
                    <a:pt x="6" y="203"/>
                  </a:lnTo>
                  <a:lnTo>
                    <a:pt x="18" y="166"/>
                  </a:lnTo>
                  <a:lnTo>
                    <a:pt x="23" y="128"/>
                  </a:lnTo>
                  <a:lnTo>
                    <a:pt x="30" y="117"/>
                  </a:lnTo>
                  <a:lnTo>
                    <a:pt x="42" y="92"/>
                  </a:lnTo>
                  <a:lnTo>
                    <a:pt x="47" y="55"/>
                  </a:lnTo>
                  <a:lnTo>
                    <a:pt x="47" y="42"/>
                  </a:lnTo>
                </a:path>
              </a:pathLst>
            </a:custGeom>
            <a:solidFill>
              <a:srgbClr val="FF0000"/>
            </a:solidFill>
            <a:ln w="12700" cap="rnd">
              <a:solidFill>
                <a:schemeClr val="tx1"/>
              </a:solidFill>
              <a:round/>
              <a:headEnd type="none" w="sm" len="sm"/>
              <a:tailEnd type="none" w="sm" len="sm"/>
            </a:ln>
          </p:spPr>
          <p:txBody>
            <a:bodyPr/>
            <a:lstStyle/>
            <a:p>
              <a:pPr>
                <a:defRPr/>
              </a:pPr>
              <a:endParaRPr lang="es-MX">
                <a:cs typeface="+mn-cs"/>
              </a:endParaRPr>
            </a:p>
          </p:txBody>
        </p:sp>
        <p:sp>
          <p:nvSpPr>
            <p:cNvPr id="67" name="Freeform 19"/>
            <p:cNvSpPr>
              <a:spLocks/>
            </p:cNvSpPr>
            <p:nvPr/>
          </p:nvSpPr>
          <p:spPr bwMode="auto">
            <a:xfrm>
              <a:off x="4921250" y="4090988"/>
              <a:ext cx="414338" cy="385762"/>
            </a:xfrm>
            <a:custGeom>
              <a:avLst/>
              <a:gdLst>
                <a:gd name="T0" fmla="*/ 175371 w 215"/>
                <a:gd name="T1" fmla="*/ 22388 h 224"/>
                <a:gd name="T2" fmla="*/ 185007 w 215"/>
                <a:gd name="T3" fmla="*/ 10333 h 224"/>
                <a:gd name="T4" fmla="*/ 221623 w 215"/>
                <a:gd name="T5" fmla="*/ 10333 h 224"/>
                <a:gd name="T6" fmla="*/ 258239 w 215"/>
                <a:gd name="T7" fmla="*/ 32721 h 224"/>
                <a:gd name="T8" fmla="*/ 281364 w 215"/>
                <a:gd name="T9" fmla="*/ 32721 h 224"/>
                <a:gd name="T10" fmla="*/ 291000 w 215"/>
                <a:gd name="T11" fmla="*/ 0 h 224"/>
                <a:gd name="T12" fmla="*/ 316053 w 215"/>
                <a:gd name="T13" fmla="*/ 0 h 224"/>
                <a:gd name="T14" fmla="*/ 327616 w 215"/>
                <a:gd name="T15" fmla="*/ 0 h 224"/>
                <a:gd name="T16" fmla="*/ 339179 w 215"/>
                <a:gd name="T17" fmla="*/ 43054 h 224"/>
                <a:gd name="T18" fmla="*/ 350742 w 215"/>
                <a:gd name="T19" fmla="*/ 55109 h 224"/>
                <a:gd name="T20" fmla="*/ 398921 w 215"/>
                <a:gd name="T21" fmla="*/ 74053 h 224"/>
                <a:gd name="T22" fmla="*/ 412411 w 215"/>
                <a:gd name="T23" fmla="*/ 74053 h 224"/>
                <a:gd name="T24" fmla="*/ 371941 w 215"/>
                <a:gd name="T25" fmla="*/ 106773 h 224"/>
                <a:gd name="T26" fmla="*/ 339179 w 215"/>
                <a:gd name="T27" fmla="*/ 117106 h 224"/>
                <a:gd name="T28" fmla="*/ 304490 w 215"/>
                <a:gd name="T29" fmla="*/ 127439 h 224"/>
                <a:gd name="T30" fmla="*/ 281364 w 215"/>
                <a:gd name="T31" fmla="*/ 149827 h 224"/>
                <a:gd name="T32" fmla="*/ 281364 w 215"/>
                <a:gd name="T33" fmla="*/ 168771 h 224"/>
                <a:gd name="T34" fmla="*/ 269802 w 215"/>
                <a:gd name="T35" fmla="*/ 191159 h 224"/>
                <a:gd name="T36" fmla="*/ 246676 w 215"/>
                <a:gd name="T37" fmla="*/ 244546 h 224"/>
                <a:gd name="T38" fmla="*/ 175371 w 215"/>
                <a:gd name="T39" fmla="*/ 308265 h 224"/>
                <a:gd name="T40" fmla="*/ 150318 w 215"/>
                <a:gd name="T41" fmla="*/ 320320 h 224"/>
                <a:gd name="T42" fmla="*/ 150318 w 215"/>
                <a:gd name="T43" fmla="*/ 351319 h 224"/>
                <a:gd name="T44" fmla="*/ 127192 w 215"/>
                <a:gd name="T45" fmla="*/ 371985 h 224"/>
                <a:gd name="T46" fmla="*/ 117556 w 215"/>
                <a:gd name="T47" fmla="*/ 384040 h 224"/>
                <a:gd name="T48" fmla="*/ 69378 w 215"/>
                <a:gd name="T49" fmla="*/ 371985 h 224"/>
                <a:gd name="T50" fmla="*/ 69378 w 215"/>
                <a:gd name="T51" fmla="*/ 327209 h 224"/>
                <a:gd name="T52" fmla="*/ 55887 w 215"/>
                <a:gd name="T53" fmla="*/ 320320 h 224"/>
                <a:gd name="T54" fmla="*/ 44325 w 215"/>
                <a:gd name="T55" fmla="*/ 299654 h 224"/>
                <a:gd name="T56" fmla="*/ 44325 w 215"/>
                <a:gd name="T57" fmla="*/ 285877 h 224"/>
                <a:gd name="T58" fmla="*/ 34689 w 215"/>
                <a:gd name="T59" fmla="*/ 266934 h 224"/>
                <a:gd name="T60" fmla="*/ 21199 w 215"/>
                <a:gd name="T61" fmla="*/ 244546 h 224"/>
                <a:gd name="T62" fmla="*/ 9636 w 215"/>
                <a:gd name="T63" fmla="*/ 234213 h 224"/>
                <a:gd name="T64" fmla="*/ 0 w 215"/>
                <a:gd name="T65" fmla="*/ 201492 h 224"/>
                <a:gd name="T66" fmla="*/ 21199 w 215"/>
                <a:gd name="T67" fmla="*/ 180826 h 224"/>
                <a:gd name="T68" fmla="*/ 82868 w 215"/>
                <a:gd name="T69" fmla="*/ 180826 h 224"/>
                <a:gd name="T70" fmla="*/ 117556 w 215"/>
                <a:gd name="T71" fmla="*/ 161882 h 224"/>
                <a:gd name="T72" fmla="*/ 138755 w 215"/>
                <a:gd name="T73" fmla="*/ 117106 h 224"/>
                <a:gd name="T74" fmla="*/ 163808 w 215"/>
                <a:gd name="T75" fmla="*/ 117106 h 224"/>
                <a:gd name="T76" fmla="*/ 185007 w 215"/>
                <a:gd name="T77" fmla="*/ 106773 h 224"/>
                <a:gd name="T78" fmla="*/ 198497 w 215"/>
                <a:gd name="T79" fmla="*/ 94718 h 224"/>
                <a:gd name="T80" fmla="*/ 198497 w 215"/>
                <a:gd name="T81" fmla="*/ 55109 h 224"/>
                <a:gd name="T82" fmla="*/ 185007 w 215"/>
                <a:gd name="T83" fmla="*/ 55109 h 224"/>
                <a:gd name="T84" fmla="*/ 175371 w 215"/>
                <a:gd name="T85" fmla="*/ 43054 h 224"/>
                <a:gd name="T86" fmla="*/ 175371 w 215"/>
                <a:gd name="T87" fmla="*/ 22388 h 2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5"/>
                <a:gd name="T133" fmla="*/ 0 h 224"/>
                <a:gd name="T134" fmla="*/ 215 w 215"/>
                <a:gd name="T135" fmla="*/ 224 h 2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5" h="224">
                  <a:moveTo>
                    <a:pt x="91" y="13"/>
                  </a:moveTo>
                  <a:lnTo>
                    <a:pt x="96" y="6"/>
                  </a:lnTo>
                  <a:lnTo>
                    <a:pt x="115" y="6"/>
                  </a:lnTo>
                  <a:lnTo>
                    <a:pt x="134" y="19"/>
                  </a:lnTo>
                  <a:lnTo>
                    <a:pt x="146" y="19"/>
                  </a:lnTo>
                  <a:lnTo>
                    <a:pt x="151" y="0"/>
                  </a:lnTo>
                  <a:lnTo>
                    <a:pt x="164" y="0"/>
                  </a:lnTo>
                  <a:lnTo>
                    <a:pt x="170" y="0"/>
                  </a:lnTo>
                  <a:lnTo>
                    <a:pt x="176" y="25"/>
                  </a:lnTo>
                  <a:lnTo>
                    <a:pt x="182" y="32"/>
                  </a:lnTo>
                  <a:lnTo>
                    <a:pt x="207" y="43"/>
                  </a:lnTo>
                  <a:lnTo>
                    <a:pt x="214" y="43"/>
                  </a:lnTo>
                  <a:lnTo>
                    <a:pt x="193" y="62"/>
                  </a:lnTo>
                  <a:lnTo>
                    <a:pt x="176" y="68"/>
                  </a:lnTo>
                  <a:lnTo>
                    <a:pt x="158" y="74"/>
                  </a:lnTo>
                  <a:lnTo>
                    <a:pt x="146" y="87"/>
                  </a:lnTo>
                  <a:lnTo>
                    <a:pt x="146" y="98"/>
                  </a:lnTo>
                  <a:lnTo>
                    <a:pt x="140" y="111"/>
                  </a:lnTo>
                  <a:lnTo>
                    <a:pt x="128" y="142"/>
                  </a:lnTo>
                  <a:lnTo>
                    <a:pt x="91" y="179"/>
                  </a:lnTo>
                  <a:lnTo>
                    <a:pt x="78" y="186"/>
                  </a:lnTo>
                  <a:lnTo>
                    <a:pt x="78" y="204"/>
                  </a:lnTo>
                  <a:lnTo>
                    <a:pt x="66" y="216"/>
                  </a:lnTo>
                  <a:lnTo>
                    <a:pt x="61" y="223"/>
                  </a:lnTo>
                  <a:lnTo>
                    <a:pt x="36" y="216"/>
                  </a:lnTo>
                  <a:lnTo>
                    <a:pt x="36" y="190"/>
                  </a:lnTo>
                  <a:lnTo>
                    <a:pt x="29" y="186"/>
                  </a:lnTo>
                  <a:lnTo>
                    <a:pt x="23" y="174"/>
                  </a:lnTo>
                  <a:lnTo>
                    <a:pt x="23" y="166"/>
                  </a:lnTo>
                  <a:lnTo>
                    <a:pt x="18" y="155"/>
                  </a:lnTo>
                  <a:lnTo>
                    <a:pt x="11" y="142"/>
                  </a:lnTo>
                  <a:lnTo>
                    <a:pt x="5" y="136"/>
                  </a:lnTo>
                  <a:lnTo>
                    <a:pt x="0" y="117"/>
                  </a:lnTo>
                  <a:lnTo>
                    <a:pt x="11" y="105"/>
                  </a:lnTo>
                  <a:lnTo>
                    <a:pt x="43" y="105"/>
                  </a:lnTo>
                  <a:lnTo>
                    <a:pt x="61" y="94"/>
                  </a:lnTo>
                  <a:lnTo>
                    <a:pt x="72" y="68"/>
                  </a:lnTo>
                  <a:lnTo>
                    <a:pt x="85" y="68"/>
                  </a:lnTo>
                  <a:lnTo>
                    <a:pt x="96" y="62"/>
                  </a:lnTo>
                  <a:lnTo>
                    <a:pt x="103" y="55"/>
                  </a:lnTo>
                  <a:lnTo>
                    <a:pt x="103" y="32"/>
                  </a:lnTo>
                  <a:lnTo>
                    <a:pt x="96" y="32"/>
                  </a:lnTo>
                  <a:lnTo>
                    <a:pt x="91" y="25"/>
                  </a:lnTo>
                  <a:lnTo>
                    <a:pt x="91" y="13"/>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68" name="Freeform 20"/>
            <p:cNvSpPr>
              <a:spLocks/>
            </p:cNvSpPr>
            <p:nvPr/>
          </p:nvSpPr>
          <p:spPr bwMode="auto">
            <a:xfrm>
              <a:off x="5316538" y="4262438"/>
              <a:ext cx="596900" cy="727075"/>
            </a:xfrm>
            <a:custGeom>
              <a:avLst/>
              <a:gdLst>
                <a:gd name="T0" fmla="*/ 90207 w 311"/>
                <a:gd name="T1" fmla="*/ 480144 h 424"/>
                <a:gd name="T2" fmla="*/ 80610 w 311"/>
                <a:gd name="T3" fmla="*/ 382400 h 424"/>
                <a:gd name="T4" fmla="*/ 115158 w 311"/>
                <a:gd name="T5" fmla="*/ 360108 h 424"/>
                <a:gd name="T6" fmla="*/ 163140 w 311"/>
                <a:gd name="T7" fmla="*/ 372111 h 424"/>
                <a:gd name="T8" fmla="*/ 172736 w 311"/>
                <a:gd name="T9" fmla="*/ 404693 h 424"/>
                <a:gd name="T10" fmla="*/ 197687 w 311"/>
                <a:gd name="T11" fmla="*/ 425270 h 424"/>
                <a:gd name="T12" fmla="*/ 220719 w 311"/>
                <a:gd name="T13" fmla="*/ 435559 h 424"/>
                <a:gd name="T14" fmla="*/ 278297 w 311"/>
                <a:gd name="T15" fmla="*/ 414981 h 424"/>
                <a:gd name="T16" fmla="*/ 299410 w 311"/>
                <a:gd name="T17" fmla="*/ 394404 h 424"/>
                <a:gd name="T18" fmla="*/ 339715 w 311"/>
                <a:gd name="T19" fmla="*/ 372111 h 424"/>
                <a:gd name="T20" fmla="*/ 278297 w 311"/>
                <a:gd name="T21" fmla="*/ 341245 h 424"/>
                <a:gd name="T22" fmla="*/ 232234 w 311"/>
                <a:gd name="T23" fmla="*/ 298375 h 424"/>
                <a:gd name="T24" fmla="*/ 186171 w 311"/>
                <a:gd name="T25" fmla="*/ 277798 h 424"/>
                <a:gd name="T26" fmla="*/ 209203 w 311"/>
                <a:gd name="T27" fmla="*/ 171480 h 424"/>
                <a:gd name="T28" fmla="*/ 220719 w 311"/>
                <a:gd name="T29" fmla="*/ 126895 h 424"/>
                <a:gd name="T30" fmla="*/ 266782 w 311"/>
                <a:gd name="T31" fmla="*/ 84025 h 424"/>
                <a:gd name="T32" fmla="*/ 266782 w 311"/>
                <a:gd name="T33" fmla="*/ 42870 h 424"/>
                <a:gd name="T34" fmla="*/ 278297 w 311"/>
                <a:gd name="T35" fmla="*/ 0 h 424"/>
                <a:gd name="T36" fmla="*/ 299410 w 311"/>
                <a:gd name="T37" fmla="*/ 0 h 424"/>
                <a:gd name="T38" fmla="*/ 312845 w 311"/>
                <a:gd name="T39" fmla="*/ 42870 h 424"/>
                <a:gd name="T40" fmla="*/ 347392 w 311"/>
                <a:gd name="T41" fmla="*/ 94314 h 424"/>
                <a:gd name="T42" fmla="*/ 326280 w 311"/>
                <a:gd name="T43" fmla="*/ 94314 h 424"/>
                <a:gd name="T44" fmla="*/ 326280 w 311"/>
                <a:gd name="T45" fmla="*/ 126895 h 424"/>
                <a:gd name="T46" fmla="*/ 326280 w 311"/>
                <a:gd name="T47" fmla="*/ 159476 h 424"/>
                <a:gd name="T48" fmla="*/ 360827 w 311"/>
                <a:gd name="T49" fmla="*/ 171480 h 424"/>
                <a:gd name="T50" fmla="*/ 383858 w 311"/>
                <a:gd name="T51" fmla="*/ 149188 h 424"/>
                <a:gd name="T52" fmla="*/ 429921 w 311"/>
                <a:gd name="T53" fmla="*/ 159476 h 424"/>
                <a:gd name="T54" fmla="*/ 466388 w 311"/>
                <a:gd name="T55" fmla="*/ 171480 h 424"/>
                <a:gd name="T56" fmla="*/ 441437 w 311"/>
                <a:gd name="T57" fmla="*/ 233213 h 424"/>
                <a:gd name="T58" fmla="*/ 406890 w 311"/>
                <a:gd name="T59" fmla="*/ 318953 h 424"/>
                <a:gd name="T60" fmla="*/ 429921 w 311"/>
                <a:gd name="T61" fmla="*/ 349819 h 424"/>
                <a:gd name="T62" fmla="*/ 466388 w 311"/>
                <a:gd name="T63" fmla="*/ 360108 h 424"/>
                <a:gd name="T64" fmla="*/ 500935 w 311"/>
                <a:gd name="T65" fmla="*/ 360108 h 424"/>
                <a:gd name="T66" fmla="*/ 487500 w 311"/>
                <a:gd name="T67" fmla="*/ 394404 h 424"/>
                <a:gd name="T68" fmla="*/ 466388 w 311"/>
                <a:gd name="T69" fmla="*/ 414981 h 424"/>
                <a:gd name="T70" fmla="*/ 452953 w 311"/>
                <a:gd name="T71" fmla="*/ 488718 h 424"/>
                <a:gd name="T72" fmla="*/ 452953 w 311"/>
                <a:gd name="T73" fmla="*/ 531588 h 424"/>
                <a:gd name="T74" fmla="*/ 510532 w 311"/>
                <a:gd name="T75" fmla="*/ 562454 h 424"/>
                <a:gd name="T76" fmla="*/ 568111 w 311"/>
                <a:gd name="T77" fmla="*/ 552165 h 424"/>
                <a:gd name="T78" fmla="*/ 594981 w 311"/>
                <a:gd name="T79" fmla="*/ 596750 h 424"/>
                <a:gd name="T80" fmla="*/ 487500 w 311"/>
                <a:gd name="T81" fmla="*/ 660198 h 424"/>
                <a:gd name="T82" fmla="*/ 429921 w 311"/>
                <a:gd name="T83" fmla="*/ 680775 h 424"/>
                <a:gd name="T84" fmla="*/ 406890 w 311"/>
                <a:gd name="T85" fmla="*/ 713357 h 424"/>
                <a:gd name="T86" fmla="*/ 374262 w 311"/>
                <a:gd name="T87" fmla="*/ 660198 h 424"/>
                <a:gd name="T88" fmla="*/ 374262 w 311"/>
                <a:gd name="T89" fmla="*/ 627617 h 424"/>
                <a:gd name="T90" fmla="*/ 312845 w 311"/>
                <a:gd name="T91" fmla="*/ 660198 h 424"/>
                <a:gd name="T92" fmla="*/ 326280 w 311"/>
                <a:gd name="T93" fmla="*/ 725360 h 424"/>
                <a:gd name="T94" fmla="*/ 291732 w 311"/>
                <a:gd name="T95" fmla="*/ 701353 h 424"/>
                <a:gd name="T96" fmla="*/ 232234 w 311"/>
                <a:gd name="T97" fmla="*/ 701353 h 424"/>
                <a:gd name="T98" fmla="*/ 172736 w 311"/>
                <a:gd name="T99" fmla="*/ 668772 h 424"/>
                <a:gd name="T100" fmla="*/ 57579 w 311"/>
                <a:gd name="T101" fmla="*/ 680775 h 424"/>
                <a:gd name="T102" fmla="*/ 23032 w 311"/>
                <a:gd name="T103" fmla="*/ 660198 h 424"/>
                <a:gd name="T104" fmla="*/ 34547 w 311"/>
                <a:gd name="T105" fmla="*/ 627617 h 424"/>
                <a:gd name="T106" fmla="*/ 57579 w 311"/>
                <a:gd name="T107" fmla="*/ 615613 h 424"/>
                <a:gd name="T108" fmla="*/ 69095 w 311"/>
                <a:gd name="T109" fmla="*/ 607039 h 424"/>
                <a:gd name="T110" fmla="*/ 80610 w 311"/>
                <a:gd name="T111" fmla="*/ 562454 h 424"/>
                <a:gd name="T112" fmla="*/ 80610 w 311"/>
                <a:gd name="T113" fmla="*/ 531588 h 424"/>
                <a:gd name="T114" fmla="*/ 69095 w 311"/>
                <a:gd name="T115" fmla="*/ 499007 h 4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11"/>
                <a:gd name="T175" fmla="*/ 0 h 424"/>
                <a:gd name="T176" fmla="*/ 311 w 311"/>
                <a:gd name="T177" fmla="*/ 424 h 4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11" h="424">
                  <a:moveTo>
                    <a:pt x="36" y="291"/>
                  </a:moveTo>
                  <a:lnTo>
                    <a:pt x="47" y="280"/>
                  </a:lnTo>
                  <a:lnTo>
                    <a:pt x="47" y="260"/>
                  </a:lnTo>
                  <a:lnTo>
                    <a:pt x="42" y="223"/>
                  </a:lnTo>
                  <a:lnTo>
                    <a:pt x="42" y="210"/>
                  </a:lnTo>
                  <a:lnTo>
                    <a:pt x="60" y="210"/>
                  </a:lnTo>
                  <a:lnTo>
                    <a:pt x="73" y="210"/>
                  </a:lnTo>
                  <a:lnTo>
                    <a:pt x="85" y="217"/>
                  </a:lnTo>
                  <a:lnTo>
                    <a:pt x="90" y="230"/>
                  </a:lnTo>
                  <a:lnTo>
                    <a:pt x="90" y="236"/>
                  </a:lnTo>
                  <a:lnTo>
                    <a:pt x="90" y="242"/>
                  </a:lnTo>
                  <a:lnTo>
                    <a:pt x="103" y="248"/>
                  </a:lnTo>
                  <a:lnTo>
                    <a:pt x="109" y="254"/>
                  </a:lnTo>
                  <a:lnTo>
                    <a:pt x="115" y="254"/>
                  </a:lnTo>
                  <a:lnTo>
                    <a:pt x="121" y="248"/>
                  </a:lnTo>
                  <a:lnTo>
                    <a:pt x="145" y="242"/>
                  </a:lnTo>
                  <a:lnTo>
                    <a:pt x="152" y="242"/>
                  </a:lnTo>
                  <a:lnTo>
                    <a:pt x="156" y="230"/>
                  </a:lnTo>
                  <a:lnTo>
                    <a:pt x="177" y="223"/>
                  </a:lnTo>
                  <a:lnTo>
                    <a:pt x="177" y="217"/>
                  </a:lnTo>
                  <a:lnTo>
                    <a:pt x="156" y="199"/>
                  </a:lnTo>
                  <a:lnTo>
                    <a:pt x="145" y="199"/>
                  </a:lnTo>
                  <a:lnTo>
                    <a:pt x="128" y="180"/>
                  </a:lnTo>
                  <a:lnTo>
                    <a:pt x="121" y="174"/>
                  </a:lnTo>
                  <a:lnTo>
                    <a:pt x="115" y="168"/>
                  </a:lnTo>
                  <a:lnTo>
                    <a:pt x="97" y="162"/>
                  </a:lnTo>
                  <a:lnTo>
                    <a:pt x="97" y="149"/>
                  </a:lnTo>
                  <a:lnTo>
                    <a:pt x="109" y="100"/>
                  </a:lnTo>
                  <a:lnTo>
                    <a:pt x="103" y="87"/>
                  </a:lnTo>
                  <a:lnTo>
                    <a:pt x="115" y="74"/>
                  </a:lnTo>
                  <a:lnTo>
                    <a:pt x="128" y="62"/>
                  </a:lnTo>
                  <a:lnTo>
                    <a:pt x="139" y="49"/>
                  </a:lnTo>
                  <a:lnTo>
                    <a:pt x="139" y="36"/>
                  </a:lnTo>
                  <a:lnTo>
                    <a:pt x="139" y="25"/>
                  </a:lnTo>
                  <a:lnTo>
                    <a:pt x="145" y="13"/>
                  </a:lnTo>
                  <a:lnTo>
                    <a:pt x="145" y="0"/>
                  </a:lnTo>
                  <a:lnTo>
                    <a:pt x="152" y="0"/>
                  </a:lnTo>
                  <a:lnTo>
                    <a:pt x="156" y="0"/>
                  </a:lnTo>
                  <a:lnTo>
                    <a:pt x="163" y="6"/>
                  </a:lnTo>
                  <a:lnTo>
                    <a:pt x="163" y="25"/>
                  </a:lnTo>
                  <a:lnTo>
                    <a:pt x="188" y="42"/>
                  </a:lnTo>
                  <a:lnTo>
                    <a:pt x="181" y="55"/>
                  </a:lnTo>
                  <a:lnTo>
                    <a:pt x="177" y="55"/>
                  </a:lnTo>
                  <a:lnTo>
                    <a:pt x="170" y="55"/>
                  </a:lnTo>
                  <a:lnTo>
                    <a:pt x="163" y="62"/>
                  </a:lnTo>
                  <a:lnTo>
                    <a:pt x="170" y="74"/>
                  </a:lnTo>
                  <a:lnTo>
                    <a:pt x="163" y="87"/>
                  </a:lnTo>
                  <a:lnTo>
                    <a:pt x="170" y="93"/>
                  </a:lnTo>
                  <a:lnTo>
                    <a:pt x="181" y="100"/>
                  </a:lnTo>
                  <a:lnTo>
                    <a:pt x="188" y="100"/>
                  </a:lnTo>
                  <a:lnTo>
                    <a:pt x="188" y="105"/>
                  </a:lnTo>
                  <a:lnTo>
                    <a:pt x="200" y="87"/>
                  </a:lnTo>
                  <a:lnTo>
                    <a:pt x="212" y="87"/>
                  </a:lnTo>
                  <a:lnTo>
                    <a:pt x="224" y="93"/>
                  </a:lnTo>
                  <a:lnTo>
                    <a:pt x="236" y="93"/>
                  </a:lnTo>
                  <a:lnTo>
                    <a:pt x="243" y="100"/>
                  </a:lnTo>
                  <a:lnTo>
                    <a:pt x="243" y="105"/>
                  </a:lnTo>
                  <a:lnTo>
                    <a:pt x="230" y="136"/>
                  </a:lnTo>
                  <a:lnTo>
                    <a:pt x="212" y="174"/>
                  </a:lnTo>
                  <a:lnTo>
                    <a:pt x="212" y="186"/>
                  </a:lnTo>
                  <a:lnTo>
                    <a:pt x="219" y="199"/>
                  </a:lnTo>
                  <a:lnTo>
                    <a:pt x="224" y="204"/>
                  </a:lnTo>
                  <a:lnTo>
                    <a:pt x="236" y="204"/>
                  </a:lnTo>
                  <a:lnTo>
                    <a:pt x="243" y="210"/>
                  </a:lnTo>
                  <a:lnTo>
                    <a:pt x="254" y="210"/>
                  </a:lnTo>
                  <a:lnTo>
                    <a:pt x="261" y="210"/>
                  </a:lnTo>
                  <a:lnTo>
                    <a:pt x="261" y="223"/>
                  </a:lnTo>
                  <a:lnTo>
                    <a:pt x="254" y="230"/>
                  </a:lnTo>
                  <a:lnTo>
                    <a:pt x="243" y="236"/>
                  </a:lnTo>
                  <a:lnTo>
                    <a:pt x="243" y="242"/>
                  </a:lnTo>
                  <a:lnTo>
                    <a:pt x="243" y="267"/>
                  </a:lnTo>
                  <a:lnTo>
                    <a:pt x="236" y="285"/>
                  </a:lnTo>
                  <a:lnTo>
                    <a:pt x="236" y="298"/>
                  </a:lnTo>
                  <a:lnTo>
                    <a:pt x="236" y="310"/>
                  </a:lnTo>
                  <a:lnTo>
                    <a:pt x="261" y="317"/>
                  </a:lnTo>
                  <a:lnTo>
                    <a:pt x="266" y="328"/>
                  </a:lnTo>
                  <a:lnTo>
                    <a:pt x="272" y="328"/>
                  </a:lnTo>
                  <a:lnTo>
                    <a:pt x="296" y="322"/>
                  </a:lnTo>
                  <a:lnTo>
                    <a:pt x="310" y="335"/>
                  </a:lnTo>
                  <a:lnTo>
                    <a:pt x="310" y="348"/>
                  </a:lnTo>
                  <a:lnTo>
                    <a:pt x="266" y="397"/>
                  </a:lnTo>
                  <a:lnTo>
                    <a:pt x="254" y="385"/>
                  </a:lnTo>
                  <a:lnTo>
                    <a:pt x="248" y="378"/>
                  </a:lnTo>
                  <a:lnTo>
                    <a:pt x="224" y="397"/>
                  </a:lnTo>
                  <a:lnTo>
                    <a:pt x="219" y="416"/>
                  </a:lnTo>
                  <a:lnTo>
                    <a:pt x="212" y="416"/>
                  </a:lnTo>
                  <a:lnTo>
                    <a:pt x="206" y="409"/>
                  </a:lnTo>
                  <a:lnTo>
                    <a:pt x="195" y="385"/>
                  </a:lnTo>
                  <a:lnTo>
                    <a:pt x="195" y="372"/>
                  </a:lnTo>
                  <a:lnTo>
                    <a:pt x="195" y="366"/>
                  </a:lnTo>
                  <a:lnTo>
                    <a:pt x="177" y="372"/>
                  </a:lnTo>
                  <a:lnTo>
                    <a:pt x="163" y="385"/>
                  </a:lnTo>
                  <a:lnTo>
                    <a:pt x="177" y="409"/>
                  </a:lnTo>
                  <a:lnTo>
                    <a:pt x="170" y="423"/>
                  </a:lnTo>
                  <a:lnTo>
                    <a:pt x="163" y="423"/>
                  </a:lnTo>
                  <a:lnTo>
                    <a:pt x="152" y="409"/>
                  </a:lnTo>
                  <a:lnTo>
                    <a:pt x="128" y="409"/>
                  </a:lnTo>
                  <a:lnTo>
                    <a:pt x="121" y="409"/>
                  </a:lnTo>
                  <a:lnTo>
                    <a:pt x="103" y="403"/>
                  </a:lnTo>
                  <a:lnTo>
                    <a:pt x="90" y="390"/>
                  </a:lnTo>
                  <a:lnTo>
                    <a:pt x="73" y="390"/>
                  </a:lnTo>
                  <a:lnTo>
                    <a:pt x="30" y="397"/>
                  </a:lnTo>
                  <a:lnTo>
                    <a:pt x="18" y="397"/>
                  </a:lnTo>
                  <a:lnTo>
                    <a:pt x="12" y="385"/>
                  </a:lnTo>
                  <a:lnTo>
                    <a:pt x="0" y="372"/>
                  </a:lnTo>
                  <a:lnTo>
                    <a:pt x="18" y="366"/>
                  </a:lnTo>
                  <a:lnTo>
                    <a:pt x="23" y="359"/>
                  </a:lnTo>
                  <a:lnTo>
                    <a:pt x="30" y="359"/>
                  </a:lnTo>
                  <a:lnTo>
                    <a:pt x="30" y="354"/>
                  </a:lnTo>
                  <a:lnTo>
                    <a:pt x="36" y="354"/>
                  </a:lnTo>
                  <a:lnTo>
                    <a:pt x="36" y="335"/>
                  </a:lnTo>
                  <a:lnTo>
                    <a:pt x="42" y="328"/>
                  </a:lnTo>
                  <a:lnTo>
                    <a:pt x="42" y="317"/>
                  </a:lnTo>
                  <a:lnTo>
                    <a:pt x="42" y="310"/>
                  </a:lnTo>
                  <a:lnTo>
                    <a:pt x="36" y="310"/>
                  </a:lnTo>
                  <a:lnTo>
                    <a:pt x="36" y="291"/>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69" name="Freeform 21"/>
            <p:cNvSpPr>
              <a:spLocks/>
            </p:cNvSpPr>
            <p:nvPr/>
          </p:nvSpPr>
          <p:spPr bwMode="auto">
            <a:xfrm>
              <a:off x="3892550" y="4624388"/>
              <a:ext cx="274638" cy="222250"/>
            </a:xfrm>
            <a:custGeom>
              <a:avLst/>
              <a:gdLst>
                <a:gd name="T0" fmla="*/ 272704 w 142"/>
                <a:gd name="T1" fmla="*/ 125546 h 131"/>
                <a:gd name="T2" fmla="*/ 234022 w 142"/>
                <a:gd name="T3" fmla="*/ 220553 h 131"/>
                <a:gd name="T4" fmla="*/ 141187 w 142"/>
                <a:gd name="T5" fmla="*/ 157781 h 131"/>
                <a:gd name="T6" fmla="*/ 94769 w 142"/>
                <a:gd name="T7" fmla="*/ 125546 h 131"/>
                <a:gd name="T8" fmla="*/ 34813 w 142"/>
                <a:gd name="T9" fmla="*/ 93311 h 131"/>
                <a:gd name="T10" fmla="*/ 0 w 142"/>
                <a:gd name="T11" fmla="*/ 61076 h 131"/>
                <a:gd name="T12" fmla="*/ 21275 w 142"/>
                <a:gd name="T13" fmla="*/ 40718 h 131"/>
                <a:gd name="T14" fmla="*/ 46418 w 142"/>
                <a:gd name="T15" fmla="*/ 40718 h 131"/>
                <a:gd name="T16" fmla="*/ 94769 w 142"/>
                <a:gd name="T17" fmla="*/ 22055 h 131"/>
                <a:gd name="T18" fmla="*/ 141187 w 142"/>
                <a:gd name="T19" fmla="*/ 0 h 131"/>
                <a:gd name="T20" fmla="*/ 154726 w 142"/>
                <a:gd name="T21" fmla="*/ 0 h 131"/>
                <a:gd name="T22" fmla="*/ 164396 w 142"/>
                <a:gd name="T23" fmla="*/ 10179 h 131"/>
                <a:gd name="T24" fmla="*/ 189539 w 142"/>
                <a:gd name="T25" fmla="*/ 10179 h 131"/>
                <a:gd name="T26" fmla="*/ 249495 w 142"/>
                <a:gd name="T27" fmla="*/ 10179 h 131"/>
                <a:gd name="T28" fmla="*/ 272704 w 142"/>
                <a:gd name="T29" fmla="*/ 22055 h 131"/>
                <a:gd name="T30" fmla="*/ 272704 w 142"/>
                <a:gd name="T31" fmla="*/ 52593 h 131"/>
                <a:gd name="T32" fmla="*/ 259165 w 142"/>
                <a:gd name="T33" fmla="*/ 93311 h 131"/>
                <a:gd name="T34" fmla="*/ 272704 w 142"/>
                <a:gd name="T35" fmla="*/ 125546 h 1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31"/>
                <a:gd name="T56" fmla="*/ 142 w 142"/>
                <a:gd name="T57" fmla="*/ 131 h 1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31">
                  <a:moveTo>
                    <a:pt x="141" y="74"/>
                  </a:moveTo>
                  <a:lnTo>
                    <a:pt x="121" y="130"/>
                  </a:lnTo>
                  <a:lnTo>
                    <a:pt x="73" y="93"/>
                  </a:lnTo>
                  <a:lnTo>
                    <a:pt x="49" y="74"/>
                  </a:lnTo>
                  <a:lnTo>
                    <a:pt x="18" y="55"/>
                  </a:lnTo>
                  <a:lnTo>
                    <a:pt x="0" y="36"/>
                  </a:lnTo>
                  <a:lnTo>
                    <a:pt x="11" y="24"/>
                  </a:lnTo>
                  <a:lnTo>
                    <a:pt x="24" y="24"/>
                  </a:lnTo>
                  <a:lnTo>
                    <a:pt x="49" y="13"/>
                  </a:lnTo>
                  <a:lnTo>
                    <a:pt x="73" y="0"/>
                  </a:lnTo>
                  <a:lnTo>
                    <a:pt x="80" y="0"/>
                  </a:lnTo>
                  <a:lnTo>
                    <a:pt x="85" y="6"/>
                  </a:lnTo>
                  <a:lnTo>
                    <a:pt x="98" y="6"/>
                  </a:lnTo>
                  <a:lnTo>
                    <a:pt x="129" y="6"/>
                  </a:lnTo>
                  <a:lnTo>
                    <a:pt x="141" y="13"/>
                  </a:lnTo>
                  <a:lnTo>
                    <a:pt x="141" y="31"/>
                  </a:lnTo>
                  <a:lnTo>
                    <a:pt x="134" y="55"/>
                  </a:lnTo>
                  <a:lnTo>
                    <a:pt x="141" y="74"/>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70" name="Freeform 22"/>
            <p:cNvSpPr>
              <a:spLocks/>
            </p:cNvSpPr>
            <p:nvPr/>
          </p:nvSpPr>
          <p:spPr bwMode="auto">
            <a:xfrm>
              <a:off x="4035425" y="3197225"/>
              <a:ext cx="814388" cy="1006475"/>
            </a:xfrm>
            <a:custGeom>
              <a:avLst/>
              <a:gdLst>
                <a:gd name="T0" fmla="*/ 447529 w 424"/>
                <a:gd name="T1" fmla="*/ 0 h 589"/>
                <a:gd name="T2" fmla="*/ 551249 w 424"/>
                <a:gd name="T3" fmla="*/ 51264 h 589"/>
                <a:gd name="T4" fmla="*/ 608870 w 424"/>
                <a:gd name="T5" fmla="*/ 92274 h 589"/>
                <a:gd name="T6" fmla="*/ 656888 w 424"/>
                <a:gd name="T7" fmla="*/ 114489 h 589"/>
                <a:gd name="T8" fmla="*/ 751004 w 424"/>
                <a:gd name="T9" fmla="*/ 176005 h 589"/>
                <a:gd name="T10" fmla="*/ 812467 w 424"/>
                <a:gd name="T11" fmla="*/ 176005 h 589"/>
                <a:gd name="T12" fmla="*/ 693382 w 424"/>
                <a:gd name="T13" fmla="*/ 336631 h 589"/>
                <a:gd name="T14" fmla="*/ 528200 w 424"/>
                <a:gd name="T15" fmla="*/ 432323 h 589"/>
                <a:gd name="T16" fmla="*/ 470578 w 424"/>
                <a:gd name="T17" fmla="*/ 487004 h 589"/>
                <a:gd name="T18" fmla="*/ 493627 w 424"/>
                <a:gd name="T19" fmla="*/ 610037 h 589"/>
                <a:gd name="T20" fmla="*/ 541645 w 424"/>
                <a:gd name="T21" fmla="*/ 654465 h 589"/>
                <a:gd name="T22" fmla="*/ 564694 w 424"/>
                <a:gd name="T23" fmla="*/ 674970 h 589"/>
                <a:gd name="T24" fmla="*/ 656888 w 424"/>
                <a:gd name="T25" fmla="*/ 632251 h 589"/>
                <a:gd name="T26" fmla="*/ 681858 w 424"/>
                <a:gd name="T27" fmla="*/ 654465 h 589"/>
                <a:gd name="T28" fmla="*/ 693382 w 424"/>
                <a:gd name="T29" fmla="*/ 674970 h 589"/>
                <a:gd name="T30" fmla="*/ 681858 w 424"/>
                <a:gd name="T31" fmla="*/ 717690 h 589"/>
                <a:gd name="T32" fmla="*/ 656888 w 424"/>
                <a:gd name="T33" fmla="*/ 833887 h 589"/>
                <a:gd name="T34" fmla="*/ 599267 w 424"/>
                <a:gd name="T35" fmla="*/ 803129 h 589"/>
                <a:gd name="T36" fmla="*/ 518596 w 424"/>
                <a:gd name="T37" fmla="*/ 748448 h 589"/>
                <a:gd name="T38" fmla="*/ 447529 w 424"/>
                <a:gd name="T39" fmla="*/ 707437 h 589"/>
                <a:gd name="T40" fmla="*/ 399511 w 424"/>
                <a:gd name="T41" fmla="*/ 729652 h 589"/>
                <a:gd name="T42" fmla="*/ 293871 w 424"/>
                <a:gd name="T43" fmla="*/ 748448 h 589"/>
                <a:gd name="T44" fmla="*/ 257377 w 424"/>
                <a:gd name="T45" fmla="*/ 813382 h 589"/>
                <a:gd name="T46" fmla="*/ 282347 w 424"/>
                <a:gd name="T47" fmla="*/ 864646 h 589"/>
                <a:gd name="T48" fmla="*/ 328444 w 424"/>
                <a:gd name="T49" fmla="*/ 917618 h 589"/>
                <a:gd name="T50" fmla="*/ 316920 w 424"/>
                <a:gd name="T51" fmla="*/ 960338 h 589"/>
                <a:gd name="T52" fmla="*/ 176707 w 424"/>
                <a:gd name="T53" fmla="*/ 980843 h 589"/>
                <a:gd name="T54" fmla="*/ 80671 w 424"/>
                <a:gd name="T55" fmla="*/ 992805 h 589"/>
                <a:gd name="T56" fmla="*/ 128689 w 424"/>
                <a:gd name="T57" fmla="*/ 845849 h 589"/>
                <a:gd name="T58" fmla="*/ 176707 w 424"/>
                <a:gd name="T59" fmla="*/ 803129 h 589"/>
                <a:gd name="T60" fmla="*/ 222804 w 424"/>
                <a:gd name="T61" fmla="*/ 791168 h 589"/>
                <a:gd name="T62" fmla="*/ 234329 w 424"/>
                <a:gd name="T63" fmla="*/ 695476 h 589"/>
                <a:gd name="T64" fmla="*/ 199756 w 424"/>
                <a:gd name="T65" fmla="*/ 686932 h 589"/>
                <a:gd name="T66" fmla="*/ 163262 w 424"/>
                <a:gd name="T67" fmla="*/ 729652 h 589"/>
                <a:gd name="T68" fmla="*/ 128689 w 424"/>
                <a:gd name="T69" fmla="*/ 758701 h 589"/>
                <a:gd name="T70" fmla="*/ 105640 w 424"/>
                <a:gd name="T71" fmla="*/ 739904 h 589"/>
                <a:gd name="T72" fmla="*/ 128689 w 424"/>
                <a:gd name="T73" fmla="*/ 663009 h 589"/>
                <a:gd name="T74" fmla="*/ 105640 w 424"/>
                <a:gd name="T75" fmla="*/ 654465 h 589"/>
                <a:gd name="T76" fmla="*/ 69146 w 424"/>
                <a:gd name="T77" fmla="*/ 686932 h 589"/>
                <a:gd name="T78" fmla="*/ 92195 w 424"/>
                <a:gd name="T79" fmla="*/ 621998 h 589"/>
                <a:gd name="T80" fmla="*/ 105640 w 424"/>
                <a:gd name="T81" fmla="*/ 591240 h 589"/>
                <a:gd name="T82" fmla="*/ 80671 w 424"/>
                <a:gd name="T83" fmla="*/ 579278 h 589"/>
                <a:gd name="T84" fmla="*/ 44177 w 424"/>
                <a:gd name="T85" fmla="*/ 570735 h 589"/>
                <a:gd name="T86" fmla="*/ 0 w 424"/>
                <a:gd name="T87" fmla="*/ 548520 h 589"/>
                <a:gd name="T88" fmla="*/ 0 w 424"/>
                <a:gd name="T89" fmla="*/ 516053 h 589"/>
                <a:gd name="T90" fmla="*/ 44177 w 424"/>
                <a:gd name="T91" fmla="*/ 422070 h 589"/>
                <a:gd name="T92" fmla="*/ 80671 w 424"/>
                <a:gd name="T93" fmla="*/ 367389 h 589"/>
                <a:gd name="T94" fmla="*/ 69146 w 424"/>
                <a:gd name="T95" fmla="*/ 346884 h 589"/>
                <a:gd name="T96" fmla="*/ 117164 w 424"/>
                <a:gd name="T97" fmla="*/ 293911 h 589"/>
                <a:gd name="T98" fmla="*/ 199756 w 424"/>
                <a:gd name="T99" fmla="*/ 230686 h 589"/>
                <a:gd name="T100" fmla="*/ 316920 w 424"/>
                <a:gd name="T101" fmla="*/ 230686 h 589"/>
                <a:gd name="T102" fmla="*/ 339969 w 424"/>
                <a:gd name="T103" fmla="*/ 230686 h 589"/>
                <a:gd name="T104" fmla="*/ 422560 w 424"/>
                <a:gd name="T105" fmla="*/ 189675 h 589"/>
                <a:gd name="T106" fmla="*/ 376462 w 424"/>
                <a:gd name="T107" fmla="*/ 30758 h 58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4"/>
                <a:gd name="T163" fmla="*/ 0 h 589"/>
                <a:gd name="T164" fmla="*/ 424 w 424"/>
                <a:gd name="T165" fmla="*/ 589 h 58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4" h="589">
                  <a:moveTo>
                    <a:pt x="196" y="18"/>
                  </a:moveTo>
                  <a:lnTo>
                    <a:pt x="233" y="0"/>
                  </a:lnTo>
                  <a:lnTo>
                    <a:pt x="270" y="18"/>
                  </a:lnTo>
                  <a:lnTo>
                    <a:pt x="287" y="30"/>
                  </a:lnTo>
                  <a:lnTo>
                    <a:pt x="299" y="30"/>
                  </a:lnTo>
                  <a:lnTo>
                    <a:pt x="317" y="54"/>
                  </a:lnTo>
                  <a:lnTo>
                    <a:pt x="337" y="61"/>
                  </a:lnTo>
                  <a:lnTo>
                    <a:pt x="342" y="67"/>
                  </a:lnTo>
                  <a:lnTo>
                    <a:pt x="373" y="73"/>
                  </a:lnTo>
                  <a:lnTo>
                    <a:pt x="391" y="103"/>
                  </a:lnTo>
                  <a:lnTo>
                    <a:pt x="403" y="98"/>
                  </a:lnTo>
                  <a:lnTo>
                    <a:pt x="423" y="103"/>
                  </a:lnTo>
                  <a:lnTo>
                    <a:pt x="391" y="142"/>
                  </a:lnTo>
                  <a:lnTo>
                    <a:pt x="361" y="197"/>
                  </a:lnTo>
                  <a:lnTo>
                    <a:pt x="337" y="221"/>
                  </a:lnTo>
                  <a:lnTo>
                    <a:pt x="275" y="253"/>
                  </a:lnTo>
                  <a:lnTo>
                    <a:pt x="257" y="270"/>
                  </a:lnTo>
                  <a:lnTo>
                    <a:pt x="245" y="285"/>
                  </a:lnTo>
                  <a:lnTo>
                    <a:pt x="245" y="334"/>
                  </a:lnTo>
                  <a:lnTo>
                    <a:pt x="257" y="357"/>
                  </a:lnTo>
                  <a:lnTo>
                    <a:pt x="275" y="377"/>
                  </a:lnTo>
                  <a:lnTo>
                    <a:pt x="282" y="383"/>
                  </a:lnTo>
                  <a:lnTo>
                    <a:pt x="282" y="388"/>
                  </a:lnTo>
                  <a:lnTo>
                    <a:pt x="294" y="395"/>
                  </a:lnTo>
                  <a:lnTo>
                    <a:pt x="312" y="388"/>
                  </a:lnTo>
                  <a:lnTo>
                    <a:pt x="342" y="370"/>
                  </a:lnTo>
                  <a:lnTo>
                    <a:pt x="349" y="377"/>
                  </a:lnTo>
                  <a:lnTo>
                    <a:pt x="355" y="383"/>
                  </a:lnTo>
                  <a:lnTo>
                    <a:pt x="355" y="388"/>
                  </a:lnTo>
                  <a:lnTo>
                    <a:pt x="361" y="395"/>
                  </a:lnTo>
                  <a:lnTo>
                    <a:pt x="361" y="402"/>
                  </a:lnTo>
                  <a:lnTo>
                    <a:pt x="355" y="420"/>
                  </a:lnTo>
                  <a:lnTo>
                    <a:pt x="349" y="456"/>
                  </a:lnTo>
                  <a:lnTo>
                    <a:pt x="342" y="488"/>
                  </a:lnTo>
                  <a:lnTo>
                    <a:pt x="337" y="488"/>
                  </a:lnTo>
                  <a:lnTo>
                    <a:pt x="312" y="470"/>
                  </a:lnTo>
                  <a:lnTo>
                    <a:pt x="282" y="470"/>
                  </a:lnTo>
                  <a:lnTo>
                    <a:pt x="270" y="438"/>
                  </a:lnTo>
                  <a:lnTo>
                    <a:pt x="270" y="427"/>
                  </a:lnTo>
                  <a:lnTo>
                    <a:pt x="233" y="414"/>
                  </a:lnTo>
                  <a:lnTo>
                    <a:pt x="220" y="414"/>
                  </a:lnTo>
                  <a:lnTo>
                    <a:pt x="208" y="427"/>
                  </a:lnTo>
                  <a:lnTo>
                    <a:pt x="196" y="438"/>
                  </a:lnTo>
                  <a:lnTo>
                    <a:pt x="153" y="438"/>
                  </a:lnTo>
                  <a:lnTo>
                    <a:pt x="141" y="456"/>
                  </a:lnTo>
                  <a:lnTo>
                    <a:pt x="134" y="476"/>
                  </a:lnTo>
                  <a:lnTo>
                    <a:pt x="141" y="501"/>
                  </a:lnTo>
                  <a:lnTo>
                    <a:pt x="147" y="506"/>
                  </a:lnTo>
                  <a:lnTo>
                    <a:pt x="165" y="513"/>
                  </a:lnTo>
                  <a:lnTo>
                    <a:pt x="171" y="537"/>
                  </a:lnTo>
                  <a:lnTo>
                    <a:pt x="177" y="556"/>
                  </a:lnTo>
                  <a:lnTo>
                    <a:pt x="165" y="562"/>
                  </a:lnTo>
                  <a:lnTo>
                    <a:pt x="147" y="569"/>
                  </a:lnTo>
                  <a:lnTo>
                    <a:pt x="92" y="574"/>
                  </a:lnTo>
                  <a:lnTo>
                    <a:pt x="48" y="588"/>
                  </a:lnTo>
                  <a:lnTo>
                    <a:pt x="42" y="581"/>
                  </a:lnTo>
                  <a:lnTo>
                    <a:pt x="42" y="550"/>
                  </a:lnTo>
                  <a:lnTo>
                    <a:pt x="67" y="495"/>
                  </a:lnTo>
                  <a:lnTo>
                    <a:pt x="92" y="488"/>
                  </a:lnTo>
                  <a:lnTo>
                    <a:pt x="92" y="470"/>
                  </a:lnTo>
                  <a:lnTo>
                    <a:pt x="97" y="463"/>
                  </a:lnTo>
                  <a:lnTo>
                    <a:pt x="116" y="463"/>
                  </a:lnTo>
                  <a:lnTo>
                    <a:pt x="122" y="433"/>
                  </a:lnTo>
                  <a:lnTo>
                    <a:pt x="122" y="407"/>
                  </a:lnTo>
                  <a:lnTo>
                    <a:pt x="116" y="402"/>
                  </a:lnTo>
                  <a:lnTo>
                    <a:pt x="104" y="402"/>
                  </a:lnTo>
                  <a:lnTo>
                    <a:pt x="97" y="407"/>
                  </a:lnTo>
                  <a:lnTo>
                    <a:pt x="85" y="427"/>
                  </a:lnTo>
                  <a:lnTo>
                    <a:pt x="80" y="433"/>
                  </a:lnTo>
                  <a:lnTo>
                    <a:pt x="67" y="444"/>
                  </a:lnTo>
                  <a:lnTo>
                    <a:pt x="55" y="438"/>
                  </a:lnTo>
                  <a:lnTo>
                    <a:pt x="55" y="433"/>
                  </a:lnTo>
                  <a:lnTo>
                    <a:pt x="61" y="407"/>
                  </a:lnTo>
                  <a:lnTo>
                    <a:pt x="67" y="388"/>
                  </a:lnTo>
                  <a:lnTo>
                    <a:pt x="61" y="383"/>
                  </a:lnTo>
                  <a:lnTo>
                    <a:pt x="55" y="383"/>
                  </a:lnTo>
                  <a:lnTo>
                    <a:pt x="48" y="383"/>
                  </a:lnTo>
                  <a:lnTo>
                    <a:pt x="36" y="402"/>
                  </a:lnTo>
                  <a:lnTo>
                    <a:pt x="36" y="370"/>
                  </a:lnTo>
                  <a:lnTo>
                    <a:pt x="48" y="364"/>
                  </a:lnTo>
                  <a:lnTo>
                    <a:pt x="55" y="353"/>
                  </a:lnTo>
                  <a:lnTo>
                    <a:pt x="55" y="346"/>
                  </a:lnTo>
                  <a:lnTo>
                    <a:pt x="48" y="346"/>
                  </a:lnTo>
                  <a:lnTo>
                    <a:pt x="42" y="339"/>
                  </a:lnTo>
                  <a:lnTo>
                    <a:pt x="30" y="339"/>
                  </a:lnTo>
                  <a:lnTo>
                    <a:pt x="23" y="334"/>
                  </a:lnTo>
                  <a:lnTo>
                    <a:pt x="11" y="334"/>
                  </a:lnTo>
                  <a:lnTo>
                    <a:pt x="0" y="321"/>
                  </a:lnTo>
                  <a:lnTo>
                    <a:pt x="0" y="315"/>
                  </a:lnTo>
                  <a:lnTo>
                    <a:pt x="0" y="302"/>
                  </a:lnTo>
                  <a:lnTo>
                    <a:pt x="11" y="265"/>
                  </a:lnTo>
                  <a:lnTo>
                    <a:pt x="23" y="247"/>
                  </a:lnTo>
                  <a:lnTo>
                    <a:pt x="42" y="228"/>
                  </a:lnTo>
                  <a:lnTo>
                    <a:pt x="42" y="215"/>
                  </a:lnTo>
                  <a:lnTo>
                    <a:pt x="36" y="209"/>
                  </a:lnTo>
                  <a:lnTo>
                    <a:pt x="36" y="203"/>
                  </a:lnTo>
                  <a:lnTo>
                    <a:pt x="55" y="179"/>
                  </a:lnTo>
                  <a:lnTo>
                    <a:pt x="61" y="172"/>
                  </a:lnTo>
                  <a:lnTo>
                    <a:pt x="92" y="142"/>
                  </a:lnTo>
                  <a:lnTo>
                    <a:pt x="104" y="135"/>
                  </a:lnTo>
                  <a:lnTo>
                    <a:pt x="147" y="122"/>
                  </a:lnTo>
                  <a:lnTo>
                    <a:pt x="165" y="135"/>
                  </a:lnTo>
                  <a:lnTo>
                    <a:pt x="171" y="135"/>
                  </a:lnTo>
                  <a:lnTo>
                    <a:pt x="177" y="135"/>
                  </a:lnTo>
                  <a:lnTo>
                    <a:pt x="213" y="118"/>
                  </a:lnTo>
                  <a:lnTo>
                    <a:pt x="220" y="111"/>
                  </a:lnTo>
                  <a:lnTo>
                    <a:pt x="220" y="49"/>
                  </a:lnTo>
                  <a:lnTo>
                    <a:pt x="196" y="18"/>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71" name="Freeform 23"/>
            <p:cNvSpPr>
              <a:spLocks/>
            </p:cNvSpPr>
            <p:nvPr/>
          </p:nvSpPr>
          <p:spPr bwMode="auto">
            <a:xfrm>
              <a:off x="4291013" y="3913188"/>
              <a:ext cx="296862" cy="171450"/>
            </a:xfrm>
            <a:custGeom>
              <a:avLst/>
              <a:gdLst>
                <a:gd name="T0" fmla="*/ 294934 w 154"/>
                <a:gd name="T1" fmla="*/ 93364 h 101"/>
                <a:gd name="T2" fmla="*/ 256381 w 154"/>
                <a:gd name="T3" fmla="*/ 125617 h 101"/>
                <a:gd name="T4" fmla="*/ 221683 w 154"/>
                <a:gd name="T5" fmla="*/ 147685 h 101"/>
                <a:gd name="T6" fmla="*/ 221683 w 154"/>
                <a:gd name="T7" fmla="*/ 157870 h 101"/>
                <a:gd name="T8" fmla="*/ 210117 w 154"/>
                <a:gd name="T9" fmla="*/ 169752 h 101"/>
                <a:gd name="T10" fmla="*/ 186984 w 154"/>
                <a:gd name="T11" fmla="*/ 169752 h 101"/>
                <a:gd name="T12" fmla="*/ 173491 w 154"/>
                <a:gd name="T13" fmla="*/ 157870 h 101"/>
                <a:gd name="T14" fmla="*/ 80962 w 154"/>
                <a:gd name="T15" fmla="*/ 157870 h 101"/>
                <a:gd name="T16" fmla="*/ 57830 w 154"/>
                <a:gd name="T17" fmla="*/ 169752 h 101"/>
                <a:gd name="T18" fmla="*/ 23132 w 154"/>
                <a:gd name="T19" fmla="*/ 157870 h 101"/>
                <a:gd name="T20" fmla="*/ 11566 w 154"/>
                <a:gd name="T21" fmla="*/ 147685 h 101"/>
                <a:gd name="T22" fmla="*/ 0 w 154"/>
                <a:gd name="T23" fmla="*/ 105247 h 101"/>
                <a:gd name="T24" fmla="*/ 11566 w 154"/>
                <a:gd name="T25" fmla="*/ 72994 h 101"/>
                <a:gd name="T26" fmla="*/ 34698 w 154"/>
                <a:gd name="T27" fmla="*/ 42438 h 101"/>
                <a:gd name="T28" fmla="*/ 119516 w 154"/>
                <a:gd name="T29" fmla="*/ 42438 h 101"/>
                <a:gd name="T30" fmla="*/ 140720 w 154"/>
                <a:gd name="T31" fmla="*/ 22068 h 101"/>
                <a:gd name="T32" fmla="*/ 165780 w 154"/>
                <a:gd name="T33" fmla="*/ 0 h 101"/>
                <a:gd name="T34" fmla="*/ 186984 w 154"/>
                <a:gd name="T35" fmla="*/ 0 h 101"/>
                <a:gd name="T36" fmla="*/ 256381 w 154"/>
                <a:gd name="T37" fmla="*/ 22068 h 101"/>
                <a:gd name="T38" fmla="*/ 256381 w 154"/>
                <a:gd name="T39" fmla="*/ 42438 h 101"/>
                <a:gd name="T40" fmla="*/ 294934 w 154"/>
                <a:gd name="T41" fmla="*/ 93364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4"/>
                <a:gd name="T64" fmla="*/ 0 h 101"/>
                <a:gd name="T65" fmla="*/ 154 w 154"/>
                <a:gd name="T66" fmla="*/ 101 h 1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4" h="101">
                  <a:moveTo>
                    <a:pt x="153" y="55"/>
                  </a:moveTo>
                  <a:lnTo>
                    <a:pt x="133" y="74"/>
                  </a:lnTo>
                  <a:lnTo>
                    <a:pt x="115" y="87"/>
                  </a:lnTo>
                  <a:lnTo>
                    <a:pt x="115" y="93"/>
                  </a:lnTo>
                  <a:lnTo>
                    <a:pt x="109" y="100"/>
                  </a:lnTo>
                  <a:lnTo>
                    <a:pt x="97" y="100"/>
                  </a:lnTo>
                  <a:lnTo>
                    <a:pt x="90" y="93"/>
                  </a:lnTo>
                  <a:lnTo>
                    <a:pt x="42" y="93"/>
                  </a:lnTo>
                  <a:lnTo>
                    <a:pt x="30" y="100"/>
                  </a:lnTo>
                  <a:lnTo>
                    <a:pt x="12" y="93"/>
                  </a:lnTo>
                  <a:lnTo>
                    <a:pt x="6" y="87"/>
                  </a:lnTo>
                  <a:lnTo>
                    <a:pt x="0" y="62"/>
                  </a:lnTo>
                  <a:lnTo>
                    <a:pt x="6" y="43"/>
                  </a:lnTo>
                  <a:lnTo>
                    <a:pt x="18" y="25"/>
                  </a:lnTo>
                  <a:lnTo>
                    <a:pt x="62" y="25"/>
                  </a:lnTo>
                  <a:lnTo>
                    <a:pt x="73" y="13"/>
                  </a:lnTo>
                  <a:lnTo>
                    <a:pt x="86" y="0"/>
                  </a:lnTo>
                  <a:lnTo>
                    <a:pt x="97" y="0"/>
                  </a:lnTo>
                  <a:lnTo>
                    <a:pt x="133" y="13"/>
                  </a:lnTo>
                  <a:lnTo>
                    <a:pt x="133" y="25"/>
                  </a:lnTo>
                  <a:lnTo>
                    <a:pt x="153" y="5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72" name="Freeform 24"/>
            <p:cNvSpPr>
              <a:spLocks/>
            </p:cNvSpPr>
            <p:nvPr/>
          </p:nvSpPr>
          <p:spPr bwMode="auto">
            <a:xfrm>
              <a:off x="4541838" y="4030663"/>
              <a:ext cx="576262" cy="474662"/>
            </a:xfrm>
            <a:custGeom>
              <a:avLst/>
              <a:gdLst>
                <a:gd name="T0" fmla="*/ 140224 w 300"/>
                <a:gd name="T1" fmla="*/ 0 h 278"/>
                <a:gd name="T2" fmla="*/ 149828 w 300"/>
                <a:gd name="T3" fmla="*/ 0 h 278"/>
                <a:gd name="T4" fmla="*/ 174799 w 300"/>
                <a:gd name="T5" fmla="*/ 0 h 278"/>
                <a:gd name="T6" fmla="*/ 220900 w 300"/>
                <a:gd name="T7" fmla="*/ 0 h 278"/>
                <a:gd name="T8" fmla="*/ 243951 w 300"/>
                <a:gd name="T9" fmla="*/ 10245 h 278"/>
                <a:gd name="T10" fmla="*/ 303498 w 300"/>
                <a:gd name="T11" fmla="*/ 71712 h 278"/>
                <a:gd name="T12" fmla="*/ 351520 w 300"/>
                <a:gd name="T13" fmla="*/ 71712 h 278"/>
                <a:gd name="T14" fmla="*/ 384175 w 300"/>
                <a:gd name="T15" fmla="*/ 59760 h 278"/>
                <a:gd name="T16" fmla="*/ 409146 w 300"/>
                <a:gd name="T17" fmla="*/ 30734 h 278"/>
                <a:gd name="T18" fmla="*/ 443722 w 300"/>
                <a:gd name="T19" fmla="*/ 40978 h 278"/>
                <a:gd name="T20" fmla="*/ 468693 w 300"/>
                <a:gd name="T21" fmla="*/ 59760 h 278"/>
                <a:gd name="T22" fmla="*/ 526319 w 300"/>
                <a:gd name="T23" fmla="*/ 81956 h 278"/>
                <a:gd name="T24" fmla="*/ 551291 w 300"/>
                <a:gd name="T25" fmla="*/ 81956 h 278"/>
                <a:gd name="T26" fmla="*/ 551291 w 300"/>
                <a:gd name="T27" fmla="*/ 104152 h 278"/>
                <a:gd name="T28" fmla="*/ 560895 w 300"/>
                <a:gd name="T29" fmla="*/ 114397 h 278"/>
                <a:gd name="T30" fmla="*/ 574341 w 300"/>
                <a:gd name="T31" fmla="*/ 114397 h 278"/>
                <a:gd name="T32" fmla="*/ 574341 w 300"/>
                <a:gd name="T33" fmla="*/ 157082 h 278"/>
                <a:gd name="T34" fmla="*/ 560895 w 300"/>
                <a:gd name="T35" fmla="*/ 167327 h 278"/>
                <a:gd name="T36" fmla="*/ 535924 w 300"/>
                <a:gd name="T37" fmla="*/ 179279 h 278"/>
                <a:gd name="T38" fmla="*/ 512873 w 300"/>
                <a:gd name="T39" fmla="*/ 179279 h 278"/>
                <a:gd name="T40" fmla="*/ 489823 w 300"/>
                <a:gd name="T41" fmla="*/ 221964 h 278"/>
                <a:gd name="T42" fmla="*/ 457168 w 300"/>
                <a:gd name="T43" fmla="*/ 240746 h 278"/>
                <a:gd name="T44" fmla="*/ 395700 w 300"/>
                <a:gd name="T45" fmla="*/ 240746 h 278"/>
                <a:gd name="T46" fmla="*/ 374570 w 300"/>
                <a:gd name="T47" fmla="*/ 262942 h 278"/>
                <a:gd name="T48" fmla="*/ 384175 w 300"/>
                <a:gd name="T49" fmla="*/ 293676 h 278"/>
                <a:gd name="T50" fmla="*/ 395700 w 300"/>
                <a:gd name="T51" fmla="*/ 303920 h 278"/>
                <a:gd name="T52" fmla="*/ 409146 w 300"/>
                <a:gd name="T53" fmla="*/ 326117 h 278"/>
                <a:gd name="T54" fmla="*/ 422592 w 300"/>
                <a:gd name="T55" fmla="*/ 346606 h 278"/>
                <a:gd name="T56" fmla="*/ 422592 w 300"/>
                <a:gd name="T57" fmla="*/ 356850 h 278"/>
                <a:gd name="T58" fmla="*/ 432196 w 300"/>
                <a:gd name="T59" fmla="*/ 377339 h 278"/>
                <a:gd name="T60" fmla="*/ 443722 w 300"/>
                <a:gd name="T61" fmla="*/ 387584 h 278"/>
                <a:gd name="T62" fmla="*/ 443722 w 300"/>
                <a:gd name="T63" fmla="*/ 430269 h 278"/>
                <a:gd name="T64" fmla="*/ 384175 w 300"/>
                <a:gd name="T65" fmla="*/ 462710 h 278"/>
                <a:gd name="T66" fmla="*/ 351520 w 300"/>
                <a:gd name="T67" fmla="*/ 440514 h 278"/>
                <a:gd name="T68" fmla="*/ 326548 w 300"/>
                <a:gd name="T69" fmla="*/ 450758 h 278"/>
                <a:gd name="T70" fmla="*/ 291973 w 300"/>
                <a:gd name="T71" fmla="*/ 472955 h 278"/>
                <a:gd name="T72" fmla="*/ 257397 w 300"/>
                <a:gd name="T73" fmla="*/ 450758 h 278"/>
                <a:gd name="T74" fmla="*/ 186325 w 300"/>
                <a:gd name="T75" fmla="*/ 440514 h 278"/>
                <a:gd name="T76" fmla="*/ 163274 w 300"/>
                <a:gd name="T77" fmla="*/ 462710 h 278"/>
                <a:gd name="T78" fmla="*/ 149828 w 300"/>
                <a:gd name="T79" fmla="*/ 462710 h 278"/>
                <a:gd name="T80" fmla="*/ 140224 w 300"/>
                <a:gd name="T81" fmla="*/ 450758 h 278"/>
                <a:gd name="T82" fmla="*/ 101806 w 300"/>
                <a:gd name="T83" fmla="*/ 430269 h 278"/>
                <a:gd name="T84" fmla="*/ 80677 w 300"/>
                <a:gd name="T85" fmla="*/ 430269 h 278"/>
                <a:gd name="T86" fmla="*/ 67231 w 300"/>
                <a:gd name="T87" fmla="*/ 420025 h 278"/>
                <a:gd name="T88" fmla="*/ 34576 w 300"/>
                <a:gd name="T89" fmla="*/ 397828 h 278"/>
                <a:gd name="T90" fmla="*/ 0 w 300"/>
                <a:gd name="T91" fmla="*/ 377339 h 278"/>
                <a:gd name="T92" fmla="*/ 44180 w 300"/>
                <a:gd name="T93" fmla="*/ 326117 h 278"/>
                <a:gd name="T94" fmla="*/ 44180 w 300"/>
                <a:gd name="T95" fmla="*/ 293676 h 278"/>
                <a:gd name="T96" fmla="*/ 34576 w 300"/>
                <a:gd name="T97" fmla="*/ 281724 h 278"/>
                <a:gd name="T98" fmla="*/ 21130 w 300"/>
                <a:gd name="T99" fmla="*/ 281724 h 278"/>
                <a:gd name="T100" fmla="*/ 11525 w 300"/>
                <a:gd name="T101" fmla="*/ 262942 h 278"/>
                <a:gd name="T102" fmla="*/ 21130 w 300"/>
                <a:gd name="T103" fmla="*/ 228794 h 278"/>
                <a:gd name="T104" fmla="*/ 117173 w 300"/>
                <a:gd name="T105" fmla="*/ 136593 h 278"/>
                <a:gd name="T106" fmla="*/ 117173 w 300"/>
                <a:gd name="T107" fmla="*/ 104152 h 278"/>
                <a:gd name="T108" fmla="*/ 101806 w 300"/>
                <a:gd name="T109" fmla="*/ 71712 h 278"/>
                <a:gd name="T110" fmla="*/ 117173 w 300"/>
                <a:gd name="T111" fmla="*/ 40978 h 278"/>
                <a:gd name="T112" fmla="*/ 140224 w 300"/>
                <a:gd name="T113" fmla="*/ 22196 h 278"/>
                <a:gd name="T114" fmla="*/ 140224 w 300"/>
                <a:gd name="T115" fmla="*/ 0 h 2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0"/>
                <a:gd name="T175" fmla="*/ 0 h 278"/>
                <a:gd name="T176" fmla="*/ 300 w 300"/>
                <a:gd name="T177" fmla="*/ 278 h 2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0" h="278">
                  <a:moveTo>
                    <a:pt x="73" y="0"/>
                  </a:moveTo>
                  <a:lnTo>
                    <a:pt x="78" y="0"/>
                  </a:lnTo>
                  <a:lnTo>
                    <a:pt x="91" y="0"/>
                  </a:lnTo>
                  <a:lnTo>
                    <a:pt x="115" y="0"/>
                  </a:lnTo>
                  <a:lnTo>
                    <a:pt x="127" y="6"/>
                  </a:lnTo>
                  <a:lnTo>
                    <a:pt x="158" y="42"/>
                  </a:lnTo>
                  <a:lnTo>
                    <a:pt x="183" y="42"/>
                  </a:lnTo>
                  <a:lnTo>
                    <a:pt x="200" y="35"/>
                  </a:lnTo>
                  <a:lnTo>
                    <a:pt x="213" y="18"/>
                  </a:lnTo>
                  <a:lnTo>
                    <a:pt x="231" y="24"/>
                  </a:lnTo>
                  <a:lnTo>
                    <a:pt x="244" y="35"/>
                  </a:lnTo>
                  <a:lnTo>
                    <a:pt x="274" y="48"/>
                  </a:lnTo>
                  <a:lnTo>
                    <a:pt x="287" y="48"/>
                  </a:lnTo>
                  <a:lnTo>
                    <a:pt x="287" y="61"/>
                  </a:lnTo>
                  <a:lnTo>
                    <a:pt x="292" y="67"/>
                  </a:lnTo>
                  <a:lnTo>
                    <a:pt x="299" y="67"/>
                  </a:lnTo>
                  <a:lnTo>
                    <a:pt x="299" y="92"/>
                  </a:lnTo>
                  <a:lnTo>
                    <a:pt x="292" y="98"/>
                  </a:lnTo>
                  <a:lnTo>
                    <a:pt x="279" y="105"/>
                  </a:lnTo>
                  <a:lnTo>
                    <a:pt x="267" y="105"/>
                  </a:lnTo>
                  <a:lnTo>
                    <a:pt x="255" y="130"/>
                  </a:lnTo>
                  <a:lnTo>
                    <a:pt x="238" y="141"/>
                  </a:lnTo>
                  <a:lnTo>
                    <a:pt x="206" y="141"/>
                  </a:lnTo>
                  <a:lnTo>
                    <a:pt x="195" y="154"/>
                  </a:lnTo>
                  <a:lnTo>
                    <a:pt x="200" y="172"/>
                  </a:lnTo>
                  <a:lnTo>
                    <a:pt x="206" y="178"/>
                  </a:lnTo>
                  <a:lnTo>
                    <a:pt x="213" y="191"/>
                  </a:lnTo>
                  <a:lnTo>
                    <a:pt x="220" y="203"/>
                  </a:lnTo>
                  <a:lnTo>
                    <a:pt x="220" y="209"/>
                  </a:lnTo>
                  <a:lnTo>
                    <a:pt x="225" y="221"/>
                  </a:lnTo>
                  <a:lnTo>
                    <a:pt x="231" y="227"/>
                  </a:lnTo>
                  <a:lnTo>
                    <a:pt x="231" y="252"/>
                  </a:lnTo>
                  <a:lnTo>
                    <a:pt x="200" y="271"/>
                  </a:lnTo>
                  <a:lnTo>
                    <a:pt x="183" y="258"/>
                  </a:lnTo>
                  <a:lnTo>
                    <a:pt x="170" y="264"/>
                  </a:lnTo>
                  <a:lnTo>
                    <a:pt x="152" y="277"/>
                  </a:lnTo>
                  <a:lnTo>
                    <a:pt x="134" y="264"/>
                  </a:lnTo>
                  <a:lnTo>
                    <a:pt x="97" y="258"/>
                  </a:lnTo>
                  <a:lnTo>
                    <a:pt x="85" y="271"/>
                  </a:lnTo>
                  <a:lnTo>
                    <a:pt x="78" y="271"/>
                  </a:lnTo>
                  <a:lnTo>
                    <a:pt x="73" y="264"/>
                  </a:lnTo>
                  <a:lnTo>
                    <a:pt x="53" y="252"/>
                  </a:lnTo>
                  <a:lnTo>
                    <a:pt x="42" y="252"/>
                  </a:lnTo>
                  <a:lnTo>
                    <a:pt x="35" y="246"/>
                  </a:lnTo>
                  <a:lnTo>
                    <a:pt x="18" y="233"/>
                  </a:lnTo>
                  <a:lnTo>
                    <a:pt x="0" y="221"/>
                  </a:lnTo>
                  <a:lnTo>
                    <a:pt x="23" y="191"/>
                  </a:lnTo>
                  <a:lnTo>
                    <a:pt x="23" y="172"/>
                  </a:lnTo>
                  <a:lnTo>
                    <a:pt x="18" y="165"/>
                  </a:lnTo>
                  <a:lnTo>
                    <a:pt x="11" y="165"/>
                  </a:lnTo>
                  <a:lnTo>
                    <a:pt x="6" y="154"/>
                  </a:lnTo>
                  <a:lnTo>
                    <a:pt x="11" y="134"/>
                  </a:lnTo>
                  <a:lnTo>
                    <a:pt x="61" y="80"/>
                  </a:lnTo>
                  <a:lnTo>
                    <a:pt x="61" y="61"/>
                  </a:lnTo>
                  <a:lnTo>
                    <a:pt x="53" y="42"/>
                  </a:lnTo>
                  <a:lnTo>
                    <a:pt x="61" y="24"/>
                  </a:lnTo>
                  <a:lnTo>
                    <a:pt x="73" y="13"/>
                  </a:lnTo>
                  <a:lnTo>
                    <a:pt x="73" y="0"/>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73" name="Freeform 25"/>
            <p:cNvSpPr>
              <a:spLocks/>
            </p:cNvSpPr>
            <p:nvPr/>
          </p:nvSpPr>
          <p:spPr bwMode="auto">
            <a:xfrm>
              <a:off x="5095875" y="4176713"/>
              <a:ext cx="492125" cy="401637"/>
            </a:xfrm>
            <a:custGeom>
              <a:avLst/>
              <a:gdLst>
                <a:gd name="T0" fmla="*/ 237378 w 255"/>
                <a:gd name="T1" fmla="*/ 0 h 236"/>
                <a:gd name="T2" fmla="*/ 262467 w 255"/>
                <a:gd name="T3" fmla="*/ 8509 h 236"/>
                <a:gd name="T4" fmla="*/ 310714 w 255"/>
                <a:gd name="T5" fmla="*/ 0 h 236"/>
                <a:gd name="T6" fmla="*/ 368611 w 255"/>
                <a:gd name="T7" fmla="*/ 20422 h 236"/>
                <a:gd name="T8" fmla="*/ 380191 w 255"/>
                <a:gd name="T9" fmla="*/ 0 h 236"/>
                <a:gd name="T10" fmla="*/ 416859 w 255"/>
                <a:gd name="T11" fmla="*/ 42546 h 236"/>
                <a:gd name="T12" fmla="*/ 416859 w 255"/>
                <a:gd name="T13" fmla="*/ 83391 h 236"/>
                <a:gd name="T14" fmla="*/ 368611 w 255"/>
                <a:gd name="T15" fmla="*/ 136148 h 236"/>
                <a:gd name="T16" fmla="*/ 368611 w 255"/>
                <a:gd name="T17" fmla="*/ 175291 h 236"/>
                <a:gd name="T18" fmla="*/ 380191 w 255"/>
                <a:gd name="T19" fmla="*/ 187204 h 236"/>
                <a:gd name="T20" fmla="*/ 416859 w 255"/>
                <a:gd name="T21" fmla="*/ 166781 h 236"/>
                <a:gd name="T22" fmla="*/ 451597 w 255"/>
                <a:gd name="T23" fmla="*/ 136148 h 236"/>
                <a:gd name="T24" fmla="*/ 451597 w 255"/>
                <a:gd name="T25" fmla="*/ 125937 h 236"/>
                <a:gd name="T26" fmla="*/ 490195 w 255"/>
                <a:gd name="T27" fmla="*/ 136148 h 236"/>
                <a:gd name="T28" fmla="*/ 490195 w 255"/>
                <a:gd name="T29" fmla="*/ 156570 h 236"/>
                <a:gd name="T30" fmla="*/ 490195 w 255"/>
                <a:gd name="T31" fmla="*/ 175291 h 236"/>
                <a:gd name="T32" fmla="*/ 467036 w 255"/>
                <a:gd name="T33" fmla="*/ 199117 h 236"/>
                <a:gd name="T34" fmla="*/ 441948 w 255"/>
                <a:gd name="T35" fmla="*/ 219539 h 236"/>
                <a:gd name="T36" fmla="*/ 416859 w 255"/>
                <a:gd name="T37" fmla="*/ 241663 h 236"/>
                <a:gd name="T38" fmla="*/ 428438 w 255"/>
                <a:gd name="T39" fmla="*/ 260383 h 236"/>
                <a:gd name="T40" fmla="*/ 403350 w 255"/>
                <a:gd name="T41" fmla="*/ 345476 h 236"/>
                <a:gd name="T42" fmla="*/ 403350 w 255"/>
                <a:gd name="T43" fmla="*/ 367600 h 236"/>
                <a:gd name="T44" fmla="*/ 380191 w 255"/>
                <a:gd name="T45" fmla="*/ 388022 h 236"/>
                <a:gd name="T46" fmla="*/ 368611 w 255"/>
                <a:gd name="T47" fmla="*/ 399935 h 236"/>
                <a:gd name="T48" fmla="*/ 345452 w 255"/>
                <a:gd name="T49" fmla="*/ 399935 h 236"/>
                <a:gd name="T50" fmla="*/ 331943 w 255"/>
                <a:gd name="T51" fmla="*/ 388022 h 236"/>
                <a:gd name="T52" fmla="*/ 322294 w 255"/>
                <a:gd name="T53" fmla="*/ 388022 h 236"/>
                <a:gd name="T54" fmla="*/ 322294 w 255"/>
                <a:gd name="T55" fmla="*/ 367600 h 236"/>
                <a:gd name="T56" fmla="*/ 297205 w 255"/>
                <a:gd name="T57" fmla="*/ 335265 h 236"/>
                <a:gd name="T58" fmla="*/ 262467 w 255"/>
                <a:gd name="T59" fmla="*/ 335265 h 236"/>
                <a:gd name="T60" fmla="*/ 262467 w 255"/>
                <a:gd name="T61" fmla="*/ 345476 h 236"/>
                <a:gd name="T62" fmla="*/ 248957 w 255"/>
                <a:gd name="T63" fmla="*/ 355687 h 236"/>
                <a:gd name="T64" fmla="*/ 237378 w 255"/>
                <a:gd name="T65" fmla="*/ 355687 h 236"/>
                <a:gd name="T66" fmla="*/ 225799 w 255"/>
                <a:gd name="T67" fmla="*/ 345476 h 236"/>
                <a:gd name="T68" fmla="*/ 214219 w 255"/>
                <a:gd name="T69" fmla="*/ 335265 h 236"/>
                <a:gd name="T70" fmla="*/ 214219 w 255"/>
                <a:gd name="T71" fmla="*/ 291017 h 236"/>
                <a:gd name="T72" fmla="*/ 177551 w 255"/>
                <a:gd name="T73" fmla="*/ 291017 h 236"/>
                <a:gd name="T74" fmla="*/ 177551 w 255"/>
                <a:gd name="T75" fmla="*/ 302930 h 236"/>
                <a:gd name="T76" fmla="*/ 165972 w 255"/>
                <a:gd name="T77" fmla="*/ 335265 h 236"/>
                <a:gd name="T78" fmla="*/ 154392 w 255"/>
                <a:gd name="T79" fmla="*/ 335265 h 236"/>
                <a:gd name="T80" fmla="*/ 119654 w 255"/>
                <a:gd name="T81" fmla="*/ 335265 h 236"/>
                <a:gd name="T82" fmla="*/ 104215 w 255"/>
                <a:gd name="T83" fmla="*/ 284209 h 236"/>
                <a:gd name="T84" fmla="*/ 82986 w 255"/>
                <a:gd name="T85" fmla="*/ 284209 h 236"/>
                <a:gd name="T86" fmla="*/ 55967 w 255"/>
                <a:gd name="T87" fmla="*/ 260383 h 236"/>
                <a:gd name="T88" fmla="*/ 21229 w 255"/>
                <a:gd name="T89" fmla="*/ 250172 h 236"/>
                <a:gd name="T90" fmla="*/ 0 w 255"/>
                <a:gd name="T91" fmla="*/ 229750 h 236"/>
                <a:gd name="T92" fmla="*/ 69476 w 255"/>
                <a:gd name="T93" fmla="*/ 166781 h 236"/>
                <a:gd name="T94" fmla="*/ 92635 w 255"/>
                <a:gd name="T95" fmla="*/ 114024 h 236"/>
                <a:gd name="T96" fmla="*/ 104215 w 255"/>
                <a:gd name="T97" fmla="*/ 91900 h 236"/>
                <a:gd name="T98" fmla="*/ 104215 w 255"/>
                <a:gd name="T99" fmla="*/ 71478 h 236"/>
                <a:gd name="T100" fmla="*/ 131233 w 255"/>
                <a:gd name="T101" fmla="*/ 51056 h 236"/>
                <a:gd name="T102" fmla="*/ 165972 w 255"/>
                <a:gd name="T103" fmla="*/ 42546 h 236"/>
                <a:gd name="T104" fmla="*/ 200710 w 255"/>
                <a:gd name="T105" fmla="*/ 30633 h 236"/>
                <a:gd name="T106" fmla="*/ 237378 w 255"/>
                <a:gd name="T107" fmla="*/ 0 h 2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5"/>
                <a:gd name="T163" fmla="*/ 0 h 236"/>
                <a:gd name="T164" fmla="*/ 255 w 255"/>
                <a:gd name="T165" fmla="*/ 236 h 2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5" h="236">
                  <a:moveTo>
                    <a:pt x="123" y="0"/>
                  </a:moveTo>
                  <a:lnTo>
                    <a:pt x="136" y="5"/>
                  </a:lnTo>
                  <a:lnTo>
                    <a:pt x="161" y="0"/>
                  </a:lnTo>
                  <a:lnTo>
                    <a:pt x="191" y="12"/>
                  </a:lnTo>
                  <a:lnTo>
                    <a:pt x="197" y="0"/>
                  </a:lnTo>
                  <a:lnTo>
                    <a:pt x="216" y="25"/>
                  </a:lnTo>
                  <a:lnTo>
                    <a:pt x="216" y="49"/>
                  </a:lnTo>
                  <a:lnTo>
                    <a:pt x="191" y="80"/>
                  </a:lnTo>
                  <a:lnTo>
                    <a:pt x="191" y="103"/>
                  </a:lnTo>
                  <a:lnTo>
                    <a:pt x="197" y="110"/>
                  </a:lnTo>
                  <a:lnTo>
                    <a:pt x="216" y="98"/>
                  </a:lnTo>
                  <a:lnTo>
                    <a:pt x="234" y="80"/>
                  </a:lnTo>
                  <a:lnTo>
                    <a:pt x="234" y="74"/>
                  </a:lnTo>
                  <a:lnTo>
                    <a:pt x="254" y="80"/>
                  </a:lnTo>
                  <a:lnTo>
                    <a:pt x="254" y="92"/>
                  </a:lnTo>
                  <a:lnTo>
                    <a:pt x="254" y="103"/>
                  </a:lnTo>
                  <a:lnTo>
                    <a:pt x="242" y="117"/>
                  </a:lnTo>
                  <a:lnTo>
                    <a:pt x="229" y="129"/>
                  </a:lnTo>
                  <a:lnTo>
                    <a:pt x="216" y="142"/>
                  </a:lnTo>
                  <a:lnTo>
                    <a:pt x="222" y="153"/>
                  </a:lnTo>
                  <a:lnTo>
                    <a:pt x="209" y="203"/>
                  </a:lnTo>
                  <a:lnTo>
                    <a:pt x="209" y="216"/>
                  </a:lnTo>
                  <a:lnTo>
                    <a:pt x="197" y="228"/>
                  </a:lnTo>
                  <a:lnTo>
                    <a:pt x="191" y="235"/>
                  </a:lnTo>
                  <a:lnTo>
                    <a:pt x="179" y="235"/>
                  </a:lnTo>
                  <a:lnTo>
                    <a:pt x="172" y="228"/>
                  </a:lnTo>
                  <a:lnTo>
                    <a:pt x="167" y="228"/>
                  </a:lnTo>
                  <a:lnTo>
                    <a:pt x="167" y="216"/>
                  </a:lnTo>
                  <a:lnTo>
                    <a:pt x="154" y="197"/>
                  </a:lnTo>
                  <a:lnTo>
                    <a:pt x="136" y="197"/>
                  </a:lnTo>
                  <a:lnTo>
                    <a:pt x="136" y="203"/>
                  </a:lnTo>
                  <a:lnTo>
                    <a:pt x="129" y="209"/>
                  </a:lnTo>
                  <a:lnTo>
                    <a:pt x="123" y="209"/>
                  </a:lnTo>
                  <a:lnTo>
                    <a:pt x="117" y="203"/>
                  </a:lnTo>
                  <a:lnTo>
                    <a:pt x="111" y="197"/>
                  </a:lnTo>
                  <a:lnTo>
                    <a:pt x="111" y="171"/>
                  </a:lnTo>
                  <a:lnTo>
                    <a:pt x="92" y="171"/>
                  </a:lnTo>
                  <a:lnTo>
                    <a:pt x="92" y="178"/>
                  </a:lnTo>
                  <a:lnTo>
                    <a:pt x="86" y="197"/>
                  </a:lnTo>
                  <a:lnTo>
                    <a:pt x="80" y="197"/>
                  </a:lnTo>
                  <a:lnTo>
                    <a:pt x="62" y="197"/>
                  </a:lnTo>
                  <a:lnTo>
                    <a:pt x="54" y="167"/>
                  </a:lnTo>
                  <a:lnTo>
                    <a:pt x="43" y="167"/>
                  </a:lnTo>
                  <a:lnTo>
                    <a:pt x="29" y="153"/>
                  </a:lnTo>
                  <a:lnTo>
                    <a:pt x="11" y="147"/>
                  </a:lnTo>
                  <a:lnTo>
                    <a:pt x="0" y="135"/>
                  </a:lnTo>
                  <a:lnTo>
                    <a:pt x="36" y="98"/>
                  </a:lnTo>
                  <a:lnTo>
                    <a:pt x="48" y="67"/>
                  </a:lnTo>
                  <a:lnTo>
                    <a:pt x="54" y="54"/>
                  </a:lnTo>
                  <a:lnTo>
                    <a:pt x="54" y="42"/>
                  </a:lnTo>
                  <a:lnTo>
                    <a:pt x="68" y="30"/>
                  </a:lnTo>
                  <a:lnTo>
                    <a:pt x="86" y="25"/>
                  </a:lnTo>
                  <a:lnTo>
                    <a:pt x="104" y="18"/>
                  </a:lnTo>
                  <a:lnTo>
                    <a:pt x="123"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74" name="Freeform 26"/>
            <p:cNvSpPr>
              <a:spLocks/>
            </p:cNvSpPr>
            <p:nvPr/>
          </p:nvSpPr>
          <p:spPr bwMode="auto">
            <a:xfrm>
              <a:off x="5191125" y="4705350"/>
              <a:ext cx="200025" cy="192088"/>
            </a:xfrm>
            <a:custGeom>
              <a:avLst/>
              <a:gdLst>
                <a:gd name="T0" fmla="*/ 54376 w 103"/>
                <a:gd name="T1" fmla="*/ 10199 h 113"/>
                <a:gd name="T2" fmla="*/ 126229 w 103"/>
                <a:gd name="T3" fmla="*/ 0 h 113"/>
                <a:gd name="T4" fmla="*/ 147591 w 103"/>
                <a:gd name="T5" fmla="*/ 10199 h 113"/>
                <a:gd name="T6" fmla="*/ 163127 w 103"/>
                <a:gd name="T7" fmla="*/ 40797 h 113"/>
                <a:gd name="T8" fmla="*/ 186431 w 103"/>
                <a:gd name="T9" fmla="*/ 52697 h 113"/>
                <a:gd name="T10" fmla="*/ 186431 w 103"/>
                <a:gd name="T11" fmla="*/ 83295 h 113"/>
                <a:gd name="T12" fmla="*/ 198083 w 103"/>
                <a:gd name="T13" fmla="*/ 83295 h 113"/>
                <a:gd name="T14" fmla="*/ 198083 w 103"/>
                <a:gd name="T15" fmla="*/ 95194 h 113"/>
                <a:gd name="T16" fmla="*/ 198083 w 103"/>
                <a:gd name="T17" fmla="*/ 113893 h 113"/>
                <a:gd name="T18" fmla="*/ 186431 w 103"/>
                <a:gd name="T19" fmla="*/ 125792 h 113"/>
                <a:gd name="T20" fmla="*/ 186431 w 103"/>
                <a:gd name="T21" fmla="*/ 158090 h 113"/>
                <a:gd name="T22" fmla="*/ 174779 w 103"/>
                <a:gd name="T23" fmla="*/ 158090 h 113"/>
                <a:gd name="T24" fmla="*/ 174779 w 103"/>
                <a:gd name="T25" fmla="*/ 166590 h 113"/>
                <a:gd name="T26" fmla="*/ 163127 w 103"/>
                <a:gd name="T27" fmla="*/ 166590 h 113"/>
                <a:gd name="T28" fmla="*/ 147591 w 103"/>
                <a:gd name="T29" fmla="*/ 178489 h 113"/>
                <a:gd name="T30" fmla="*/ 114577 w 103"/>
                <a:gd name="T31" fmla="*/ 190388 h 113"/>
                <a:gd name="T32" fmla="*/ 100983 w 103"/>
                <a:gd name="T33" fmla="*/ 178489 h 113"/>
                <a:gd name="T34" fmla="*/ 79622 w 103"/>
                <a:gd name="T35" fmla="*/ 158090 h 113"/>
                <a:gd name="T36" fmla="*/ 33014 w 103"/>
                <a:gd name="T37" fmla="*/ 158090 h 113"/>
                <a:gd name="T38" fmla="*/ 21362 w 103"/>
                <a:gd name="T39" fmla="*/ 147891 h 113"/>
                <a:gd name="T40" fmla="*/ 21362 w 103"/>
                <a:gd name="T41" fmla="*/ 135992 h 113"/>
                <a:gd name="T42" fmla="*/ 0 w 103"/>
                <a:gd name="T43" fmla="*/ 103694 h 113"/>
                <a:gd name="T44" fmla="*/ 0 w 103"/>
                <a:gd name="T45" fmla="*/ 83295 h 113"/>
                <a:gd name="T46" fmla="*/ 54376 w 103"/>
                <a:gd name="T47" fmla="*/ 10199 h 1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3"/>
                <a:gd name="T73" fmla="*/ 0 h 113"/>
                <a:gd name="T74" fmla="*/ 103 w 103"/>
                <a:gd name="T75" fmla="*/ 113 h 1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3" h="113">
                  <a:moveTo>
                    <a:pt x="28" y="6"/>
                  </a:moveTo>
                  <a:lnTo>
                    <a:pt x="65" y="0"/>
                  </a:lnTo>
                  <a:lnTo>
                    <a:pt x="76" y="6"/>
                  </a:lnTo>
                  <a:lnTo>
                    <a:pt x="84" y="24"/>
                  </a:lnTo>
                  <a:lnTo>
                    <a:pt x="96" y="31"/>
                  </a:lnTo>
                  <a:lnTo>
                    <a:pt x="96" y="49"/>
                  </a:lnTo>
                  <a:lnTo>
                    <a:pt x="102" y="49"/>
                  </a:lnTo>
                  <a:lnTo>
                    <a:pt x="102" y="56"/>
                  </a:lnTo>
                  <a:lnTo>
                    <a:pt x="102" y="67"/>
                  </a:lnTo>
                  <a:lnTo>
                    <a:pt x="96" y="74"/>
                  </a:lnTo>
                  <a:lnTo>
                    <a:pt x="96" y="93"/>
                  </a:lnTo>
                  <a:lnTo>
                    <a:pt x="90" y="93"/>
                  </a:lnTo>
                  <a:lnTo>
                    <a:pt x="90" y="98"/>
                  </a:lnTo>
                  <a:lnTo>
                    <a:pt x="84" y="98"/>
                  </a:lnTo>
                  <a:lnTo>
                    <a:pt x="76" y="105"/>
                  </a:lnTo>
                  <a:lnTo>
                    <a:pt x="59" y="112"/>
                  </a:lnTo>
                  <a:lnTo>
                    <a:pt x="52" y="105"/>
                  </a:lnTo>
                  <a:lnTo>
                    <a:pt x="41" y="93"/>
                  </a:lnTo>
                  <a:lnTo>
                    <a:pt x="17" y="93"/>
                  </a:lnTo>
                  <a:lnTo>
                    <a:pt x="11" y="87"/>
                  </a:lnTo>
                  <a:lnTo>
                    <a:pt x="11" y="80"/>
                  </a:lnTo>
                  <a:lnTo>
                    <a:pt x="0" y="61"/>
                  </a:lnTo>
                  <a:lnTo>
                    <a:pt x="0" y="49"/>
                  </a:lnTo>
                  <a:lnTo>
                    <a:pt x="28" y="6"/>
                  </a:lnTo>
                </a:path>
              </a:pathLst>
            </a:custGeom>
            <a:solidFill>
              <a:srgbClr val="FF0000"/>
            </a:solidFill>
            <a:ln w="12700" cap="rnd">
              <a:solidFill>
                <a:schemeClr val="tx1"/>
              </a:solidFill>
              <a:round/>
              <a:headEnd type="none" w="sm" len="sm"/>
              <a:tailEnd type="none" w="sm" len="sm"/>
            </a:ln>
          </p:spPr>
          <p:txBody>
            <a:bodyPr/>
            <a:lstStyle/>
            <a:p>
              <a:pPr>
                <a:defRPr/>
              </a:pPr>
              <a:endParaRPr lang="es-MX">
                <a:cs typeface="+mn-cs"/>
              </a:endParaRPr>
            </a:p>
          </p:txBody>
        </p:sp>
        <p:sp>
          <p:nvSpPr>
            <p:cNvPr id="75" name="Freeform 27"/>
            <p:cNvSpPr>
              <a:spLocks/>
            </p:cNvSpPr>
            <p:nvPr/>
          </p:nvSpPr>
          <p:spPr bwMode="auto">
            <a:xfrm>
              <a:off x="5229225" y="4595813"/>
              <a:ext cx="95250" cy="109537"/>
            </a:xfrm>
            <a:custGeom>
              <a:avLst/>
              <a:gdLst>
                <a:gd name="T0" fmla="*/ 45793 w 52"/>
                <a:gd name="T1" fmla="*/ 0 h 65"/>
                <a:gd name="T2" fmla="*/ 67774 w 52"/>
                <a:gd name="T3" fmla="*/ 10111 h 65"/>
                <a:gd name="T4" fmla="*/ 80596 w 52"/>
                <a:gd name="T5" fmla="*/ 26963 h 65"/>
                <a:gd name="T6" fmla="*/ 93418 w 52"/>
                <a:gd name="T7" fmla="*/ 107852 h 65"/>
                <a:gd name="T8" fmla="*/ 21981 w 52"/>
                <a:gd name="T9" fmla="*/ 107852 h 65"/>
                <a:gd name="T10" fmla="*/ 0 w 52"/>
                <a:gd name="T11" fmla="*/ 67407 h 65"/>
                <a:gd name="T12" fmla="*/ 10990 w 52"/>
                <a:gd name="T13" fmla="*/ 57296 h 65"/>
                <a:gd name="T14" fmla="*/ 32971 w 52"/>
                <a:gd name="T15" fmla="*/ 48870 h 65"/>
                <a:gd name="T16" fmla="*/ 45793 w 52"/>
                <a:gd name="T17" fmla="*/ 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65"/>
                <a:gd name="T29" fmla="*/ 52 w 5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65">
                  <a:moveTo>
                    <a:pt x="25" y="0"/>
                  </a:moveTo>
                  <a:lnTo>
                    <a:pt x="37" y="6"/>
                  </a:lnTo>
                  <a:lnTo>
                    <a:pt x="44" y="16"/>
                  </a:lnTo>
                  <a:lnTo>
                    <a:pt x="51" y="64"/>
                  </a:lnTo>
                  <a:lnTo>
                    <a:pt x="12" y="64"/>
                  </a:lnTo>
                  <a:lnTo>
                    <a:pt x="0" y="40"/>
                  </a:lnTo>
                  <a:lnTo>
                    <a:pt x="6" y="34"/>
                  </a:lnTo>
                  <a:lnTo>
                    <a:pt x="18" y="29"/>
                  </a:lnTo>
                  <a:lnTo>
                    <a:pt x="25" y="0"/>
                  </a:lnTo>
                </a:path>
              </a:pathLst>
            </a:custGeom>
            <a:solidFill>
              <a:srgbClr val="FF0000"/>
            </a:solidFill>
            <a:ln w="12700" cap="rnd">
              <a:solidFill>
                <a:schemeClr val="tx1"/>
              </a:solidFill>
              <a:round/>
              <a:headEnd type="none" w="sm" len="sm"/>
              <a:tailEnd type="none" w="sm" len="sm"/>
            </a:ln>
          </p:spPr>
          <p:txBody>
            <a:bodyPr/>
            <a:lstStyle/>
            <a:p>
              <a:pPr>
                <a:defRPr/>
              </a:pPr>
              <a:endParaRPr lang="es-MX">
                <a:cs typeface="+mn-cs"/>
              </a:endParaRPr>
            </a:p>
          </p:txBody>
        </p:sp>
        <p:sp>
          <p:nvSpPr>
            <p:cNvPr id="76" name="Freeform 28"/>
            <p:cNvSpPr>
              <a:spLocks/>
            </p:cNvSpPr>
            <p:nvPr/>
          </p:nvSpPr>
          <p:spPr bwMode="auto">
            <a:xfrm>
              <a:off x="5391150" y="4530725"/>
              <a:ext cx="265113" cy="168275"/>
            </a:xfrm>
            <a:custGeom>
              <a:avLst/>
              <a:gdLst>
                <a:gd name="T0" fmla="*/ 23392 w 136"/>
                <a:gd name="T1" fmla="*/ 21034 h 96"/>
                <a:gd name="T2" fmla="*/ 35088 w 136"/>
                <a:gd name="T3" fmla="*/ 21034 h 96"/>
                <a:gd name="T4" fmla="*/ 44835 w 136"/>
                <a:gd name="T5" fmla="*/ 33304 h 96"/>
                <a:gd name="T6" fmla="*/ 70177 w 136"/>
                <a:gd name="T7" fmla="*/ 33304 h 96"/>
                <a:gd name="T8" fmla="*/ 81873 w 136"/>
                <a:gd name="T9" fmla="*/ 21034 h 96"/>
                <a:gd name="T10" fmla="*/ 107215 w 136"/>
                <a:gd name="T11" fmla="*/ 0 h 96"/>
                <a:gd name="T12" fmla="*/ 142303 w 136"/>
                <a:gd name="T13" fmla="*/ 8764 h 96"/>
                <a:gd name="T14" fmla="*/ 153999 w 136"/>
                <a:gd name="T15" fmla="*/ 21034 h 96"/>
                <a:gd name="T16" fmla="*/ 167645 w 136"/>
                <a:gd name="T17" fmla="*/ 33304 h 96"/>
                <a:gd name="T18" fmla="*/ 200784 w 136"/>
                <a:gd name="T19" fmla="*/ 64856 h 96"/>
                <a:gd name="T20" fmla="*/ 224176 w 136"/>
                <a:gd name="T21" fmla="*/ 64856 h 96"/>
                <a:gd name="T22" fmla="*/ 263164 w 136"/>
                <a:gd name="T23" fmla="*/ 98160 h 96"/>
                <a:gd name="T24" fmla="*/ 263164 w 136"/>
                <a:gd name="T25" fmla="*/ 108678 h 96"/>
                <a:gd name="T26" fmla="*/ 224176 w 136"/>
                <a:gd name="T27" fmla="*/ 120948 h 96"/>
                <a:gd name="T28" fmla="*/ 214430 w 136"/>
                <a:gd name="T29" fmla="*/ 141982 h 96"/>
                <a:gd name="T30" fmla="*/ 200784 w 136"/>
                <a:gd name="T31" fmla="*/ 141982 h 96"/>
                <a:gd name="T32" fmla="*/ 153999 w 136"/>
                <a:gd name="T33" fmla="*/ 154252 h 96"/>
                <a:gd name="T34" fmla="*/ 142303 w 136"/>
                <a:gd name="T35" fmla="*/ 166522 h 96"/>
                <a:gd name="T36" fmla="*/ 130607 w 136"/>
                <a:gd name="T37" fmla="*/ 166522 h 96"/>
                <a:gd name="T38" fmla="*/ 118911 w 136"/>
                <a:gd name="T39" fmla="*/ 154252 h 96"/>
                <a:gd name="T40" fmla="*/ 91620 w 136"/>
                <a:gd name="T41" fmla="*/ 141982 h 96"/>
                <a:gd name="T42" fmla="*/ 91620 w 136"/>
                <a:gd name="T43" fmla="*/ 131465 h 96"/>
                <a:gd name="T44" fmla="*/ 91620 w 136"/>
                <a:gd name="T45" fmla="*/ 120948 h 96"/>
                <a:gd name="T46" fmla="*/ 81873 w 136"/>
                <a:gd name="T47" fmla="*/ 98160 h 96"/>
                <a:gd name="T48" fmla="*/ 58481 w 136"/>
                <a:gd name="T49" fmla="*/ 85890 h 96"/>
                <a:gd name="T50" fmla="*/ 35088 w 136"/>
                <a:gd name="T51" fmla="*/ 85890 h 96"/>
                <a:gd name="T52" fmla="*/ 0 w 136"/>
                <a:gd name="T53" fmla="*/ 85890 h 96"/>
                <a:gd name="T54" fmla="*/ 11696 w 136"/>
                <a:gd name="T55" fmla="*/ 40316 h 96"/>
                <a:gd name="T56" fmla="*/ 23392 w 136"/>
                <a:gd name="T57" fmla="*/ 21034 h 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6"/>
                <a:gd name="T88" fmla="*/ 0 h 96"/>
                <a:gd name="T89" fmla="*/ 136 w 136"/>
                <a:gd name="T90" fmla="*/ 96 h 9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6" h="96">
                  <a:moveTo>
                    <a:pt x="12" y="12"/>
                  </a:moveTo>
                  <a:lnTo>
                    <a:pt x="18" y="12"/>
                  </a:lnTo>
                  <a:lnTo>
                    <a:pt x="23" y="19"/>
                  </a:lnTo>
                  <a:lnTo>
                    <a:pt x="36" y="19"/>
                  </a:lnTo>
                  <a:lnTo>
                    <a:pt x="42" y="12"/>
                  </a:lnTo>
                  <a:lnTo>
                    <a:pt x="55" y="0"/>
                  </a:lnTo>
                  <a:lnTo>
                    <a:pt x="73" y="5"/>
                  </a:lnTo>
                  <a:lnTo>
                    <a:pt x="79" y="12"/>
                  </a:lnTo>
                  <a:lnTo>
                    <a:pt x="86" y="19"/>
                  </a:lnTo>
                  <a:lnTo>
                    <a:pt x="103" y="37"/>
                  </a:lnTo>
                  <a:lnTo>
                    <a:pt x="115" y="37"/>
                  </a:lnTo>
                  <a:lnTo>
                    <a:pt x="135" y="56"/>
                  </a:lnTo>
                  <a:lnTo>
                    <a:pt x="135" y="62"/>
                  </a:lnTo>
                  <a:lnTo>
                    <a:pt x="115" y="69"/>
                  </a:lnTo>
                  <a:lnTo>
                    <a:pt x="110" y="81"/>
                  </a:lnTo>
                  <a:lnTo>
                    <a:pt x="103" y="81"/>
                  </a:lnTo>
                  <a:lnTo>
                    <a:pt x="79" y="88"/>
                  </a:lnTo>
                  <a:lnTo>
                    <a:pt x="73" y="95"/>
                  </a:lnTo>
                  <a:lnTo>
                    <a:pt x="67" y="95"/>
                  </a:lnTo>
                  <a:lnTo>
                    <a:pt x="61" y="88"/>
                  </a:lnTo>
                  <a:lnTo>
                    <a:pt x="47" y="81"/>
                  </a:lnTo>
                  <a:lnTo>
                    <a:pt x="47" y="75"/>
                  </a:lnTo>
                  <a:lnTo>
                    <a:pt x="47" y="69"/>
                  </a:lnTo>
                  <a:lnTo>
                    <a:pt x="42" y="56"/>
                  </a:lnTo>
                  <a:lnTo>
                    <a:pt x="30" y="49"/>
                  </a:lnTo>
                  <a:lnTo>
                    <a:pt x="18" y="49"/>
                  </a:lnTo>
                  <a:lnTo>
                    <a:pt x="0" y="49"/>
                  </a:lnTo>
                  <a:lnTo>
                    <a:pt x="6" y="23"/>
                  </a:lnTo>
                  <a:lnTo>
                    <a:pt x="12" y="12"/>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77" name="Freeform 29"/>
            <p:cNvSpPr>
              <a:spLocks/>
            </p:cNvSpPr>
            <p:nvPr/>
          </p:nvSpPr>
          <p:spPr bwMode="auto">
            <a:xfrm>
              <a:off x="2984500" y="3208338"/>
              <a:ext cx="38100" cy="26987"/>
            </a:xfrm>
            <a:custGeom>
              <a:avLst/>
              <a:gdLst>
                <a:gd name="T0" fmla="*/ 36513 w 24"/>
                <a:gd name="T1" fmla="*/ 25567 h 19"/>
                <a:gd name="T2" fmla="*/ 0 w 24"/>
                <a:gd name="T3" fmla="*/ 0 h 19"/>
                <a:gd name="T4" fmla="*/ 36513 w 24"/>
                <a:gd name="T5" fmla="*/ 25567 h 19"/>
                <a:gd name="T6" fmla="*/ 0 60000 65536"/>
                <a:gd name="T7" fmla="*/ 0 60000 65536"/>
                <a:gd name="T8" fmla="*/ 0 60000 65536"/>
                <a:gd name="T9" fmla="*/ 0 w 24"/>
                <a:gd name="T10" fmla="*/ 0 h 19"/>
                <a:gd name="T11" fmla="*/ 24 w 24"/>
                <a:gd name="T12" fmla="*/ 19 h 19"/>
              </a:gdLst>
              <a:ahLst/>
              <a:cxnLst>
                <a:cxn ang="T6">
                  <a:pos x="T0" y="T1"/>
                </a:cxn>
                <a:cxn ang="T7">
                  <a:pos x="T2" y="T3"/>
                </a:cxn>
                <a:cxn ang="T8">
                  <a:pos x="T4" y="T5"/>
                </a:cxn>
              </a:cxnLst>
              <a:rect l="T9" t="T10" r="T11" b="T12"/>
              <a:pathLst>
                <a:path w="24" h="19">
                  <a:moveTo>
                    <a:pt x="23" y="18"/>
                  </a:moveTo>
                  <a:lnTo>
                    <a:pt x="0" y="0"/>
                  </a:lnTo>
                  <a:lnTo>
                    <a:pt x="23" y="18"/>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78" name="Freeform 30"/>
            <p:cNvSpPr>
              <a:spLocks/>
            </p:cNvSpPr>
            <p:nvPr/>
          </p:nvSpPr>
          <p:spPr bwMode="auto">
            <a:xfrm>
              <a:off x="1541463" y="2239963"/>
              <a:ext cx="61912" cy="77787"/>
            </a:xfrm>
            <a:custGeom>
              <a:avLst/>
              <a:gdLst>
                <a:gd name="T0" fmla="*/ 7739 w 40"/>
                <a:gd name="T1" fmla="*/ 47537 h 54"/>
                <a:gd name="T2" fmla="*/ 18574 w 40"/>
                <a:gd name="T3" fmla="*/ 37453 h 54"/>
                <a:gd name="T4" fmla="*/ 29408 w 40"/>
                <a:gd name="T5" fmla="*/ 0 h 54"/>
                <a:gd name="T6" fmla="*/ 38695 w 40"/>
                <a:gd name="T7" fmla="*/ 0 h 54"/>
                <a:gd name="T8" fmla="*/ 60364 w 40"/>
                <a:gd name="T9" fmla="*/ 8643 h 54"/>
                <a:gd name="T10" fmla="*/ 49530 w 40"/>
                <a:gd name="T11" fmla="*/ 66263 h 54"/>
                <a:gd name="T12" fmla="*/ 38695 w 40"/>
                <a:gd name="T13" fmla="*/ 76347 h 54"/>
                <a:gd name="T14" fmla="*/ 29408 w 40"/>
                <a:gd name="T15" fmla="*/ 76347 h 54"/>
                <a:gd name="T16" fmla="*/ 0 w 40"/>
                <a:gd name="T17" fmla="*/ 47537 h 54"/>
                <a:gd name="T18" fmla="*/ 7739 w 40"/>
                <a:gd name="T19" fmla="*/ 4753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54"/>
                <a:gd name="T32" fmla="*/ 40 w 40"/>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54">
                  <a:moveTo>
                    <a:pt x="5" y="33"/>
                  </a:moveTo>
                  <a:lnTo>
                    <a:pt x="12" y="26"/>
                  </a:lnTo>
                  <a:lnTo>
                    <a:pt x="19" y="0"/>
                  </a:lnTo>
                  <a:lnTo>
                    <a:pt x="25" y="0"/>
                  </a:lnTo>
                  <a:lnTo>
                    <a:pt x="39" y="6"/>
                  </a:lnTo>
                  <a:lnTo>
                    <a:pt x="32" y="46"/>
                  </a:lnTo>
                  <a:lnTo>
                    <a:pt x="25" y="53"/>
                  </a:lnTo>
                  <a:lnTo>
                    <a:pt x="19" y="53"/>
                  </a:lnTo>
                  <a:lnTo>
                    <a:pt x="0" y="33"/>
                  </a:lnTo>
                  <a:lnTo>
                    <a:pt x="5" y="33"/>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79" name="Freeform 31"/>
            <p:cNvSpPr>
              <a:spLocks/>
            </p:cNvSpPr>
            <p:nvPr/>
          </p:nvSpPr>
          <p:spPr bwMode="auto">
            <a:xfrm>
              <a:off x="1911350" y="2024063"/>
              <a:ext cx="92075" cy="125412"/>
            </a:xfrm>
            <a:custGeom>
              <a:avLst/>
              <a:gdLst>
                <a:gd name="T0" fmla="*/ 0 w 57"/>
                <a:gd name="T1" fmla="*/ 7046 h 89"/>
                <a:gd name="T2" fmla="*/ 9692 w 57"/>
                <a:gd name="T3" fmla="*/ 0 h 89"/>
                <a:gd name="T4" fmla="*/ 19384 w 57"/>
                <a:gd name="T5" fmla="*/ 0 h 89"/>
                <a:gd name="T6" fmla="*/ 48461 w 57"/>
                <a:gd name="T7" fmla="*/ 35228 h 89"/>
                <a:gd name="T8" fmla="*/ 48461 w 57"/>
                <a:gd name="T9" fmla="*/ 50728 h 89"/>
                <a:gd name="T10" fmla="*/ 80768 w 57"/>
                <a:gd name="T11" fmla="*/ 77502 h 89"/>
                <a:gd name="T12" fmla="*/ 90460 w 57"/>
                <a:gd name="T13" fmla="*/ 104275 h 89"/>
                <a:gd name="T14" fmla="*/ 80768 w 57"/>
                <a:gd name="T15" fmla="*/ 124003 h 89"/>
                <a:gd name="T16" fmla="*/ 69460 w 57"/>
                <a:gd name="T17" fmla="*/ 124003 h 89"/>
                <a:gd name="T18" fmla="*/ 38768 w 57"/>
                <a:gd name="T19" fmla="*/ 97230 h 89"/>
                <a:gd name="T20" fmla="*/ 29076 w 57"/>
                <a:gd name="T21" fmla="*/ 69047 h 89"/>
                <a:gd name="T22" fmla="*/ 0 w 57"/>
                <a:gd name="T23" fmla="*/ 42274 h 89"/>
                <a:gd name="T24" fmla="*/ 0 w 57"/>
                <a:gd name="T25" fmla="*/ 35228 h 89"/>
                <a:gd name="T26" fmla="*/ 0 w 57"/>
                <a:gd name="T27" fmla="*/ 16909 h 89"/>
                <a:gd name="T28" fmla="*/ 0 w 57"/>
                <a:gd name="T29" fmla="*/ 7046 h 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7"/>
                <a:gd name="T46" fmla="*/ 0 h 89"/>
                <a:gd name="T47" fmla="*/ 57 w 57"/>
                <a:gd name="T48" fmla="*/ 89 h 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7" h="89">
                  <a:moveTo>
                    <a:pt x="0" y="5"/>
                  </a:moveTo>
                  <a:lnTo>
                    <a:pt x="6" y="0"/>
                  </a:lnTo>
                  <a:lnTo>
                    <a:pt x="12" y="0"/>
                  </a:lnTo>
                  <a:lnTo>
                    <a:pt x="30" y="25"/>
                  </a:lnTo>
                  <a:lnTo>
                    <a:pt x="30" y="36"/>
                  </a:lnTo>
                  <a:lnTo>
                    <a:pt x="50" y="55"/>
                  </a:lnTo>
                  <a:lnTo>
                    <a:pt x="56" y="74"/>
                  </a:lnTo>
                  <a:lnTo>
                    <a:pt x="50" y="88"/>
                  </a:lnTo>
                  <a:lnTo>
                    <a:pt x="43" y="88"/>
                  </a:lnTo>
                  <a:lnTo>
                    <a:pt x="24" y="69"/>
                  </a:lnTo>
                  <a:lnTo>
                    <a:pt x="18" y="49"/>
                  </a:lnTo>
                  <a:lnTo>
                    <a:pt x="0" y="30"/>
                  </a:lnTo>
                  <a:lnTo>
                    <a:pt x="0" y="25"/>
                  </a:lnTo>
                  <a:lnTo>
                    <a:pt x="0" y="12"/>
                  </a:lnTo>
                  <a:lnTo>
                    <a:pt x="0" y="5"/>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80" name="Freeform 32"/>
            <p:cNvSpPr>
              <a:spLocks/>
            </p:cNvSpPr>
            <p:nvPr/>
          </p:nvSpPr>
          <p:spPr bwMode="auto">
            <a:xfrm>
              <a:off x="2108200" y="2124075"/>
              <a:ext cx="55563" cy="100013"/>
            </a:xfrm>
            <a:custGeom>
              <a:avLst/>
              <a:gdLst>
                <a:gd name="T0" fmla="*/ 8171 w 34"/>
                <a:gd name="T1" fmla="*/ 0 h 72"/>
                <a:gd name="T2" fmla="*/ 19610 w 34"/>
                <a:gd name="T3" fmla="*/ 0 h 72"/>
                <a:gd name="T4" fmla="*/ 32684 w 34"/>
                <a:gd name="T5" fmla="*/ 0 h 72"/>
                <a:gd name="T6" fmla="*/ 53929 w 34"/>
                <a:gd name="T7" fmla="*/ 34727 h 72"/>
                <a:gd name="T8" fmla="*/ 53929 w 34"/>
                <a:gd name="T9" fmla="*/ 88900 h 72"/>
                <a:gd name="T10" fmla="*/ 44124 w 34"/>
                <a:gd name="T11" fmla="*/ 98624 h 72"/>
                <a:gd name="T12" fmla="*/ 19610 w 34"/>
                <a:gd name="T13" fmla="*/ 98624 h 72"/>
                <a:gd name="T14" fmla="*/ 0 w 34"/>
                <a:gd name="T15" fmla="*/ 70843 h 72"/>
                <a:gd name="T16" fmla="*/ 0 w 34"/>
                <a:gd name="T17" fmla="*/ 52785 h 72"/>
                <a:gd name="T18" fmla="*/ 8171 w 34"/>
                <a:gd name="T19" fmla="*/ 8334 h 72"/>
                <a:gd name="T20" fmla="*/ 8171 w 34"/>
                <a:gd name="T21" fmla="*/ 0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72"/>
                <a:gd name="T35" fmla="*/ 34 w 34"/>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72">
                  <a:moveTo>
                    <a:pt x="5" y="0"/>
                  </a:moveTo>
                  <a:lnTo>
                    <a:pt x="12" y="0"/>
                  </a:lnTo>
                  <a:lnTo>
                    <a:pt x="20" y="0"/>
                  </a:lnTo>
                  <a:lnTo>
                    <a:pt x="33" y="25"/>
                  </a:lnTo>
                  <a:lnTo>
                    <a:pt x="33" y="64"/>
                  </a:lnTo>
                  <a:lnTo>
                    <a:pt x="27" y="71"/>
                  </a:lnTo>
                  <a:lnTo>
                    <a:pt x="12" y="71"/>
                  </a:lnTo>
                  <a:lnTo>
                    <a:pt x="0" y="51"/>
                  </a:lnTo>
                  <a:lnTo>
                    <a:pt x="0" y="38"/>
                  </a:lnTo>
                  <a:lnTo>
                    <a:pt x="5" y="6"/>
                  </a:lnTo>
                  <a:lnTo>
                    <a:pt x="5"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81" name="Freeform 33"/>
            <p:cNvSpPr>
              <a:spLocks/>
            </p:cNvSpPr>
            <p:nvPr/>
          </p:nvSpPr>
          <p:spPr bwMode="auto">
            <a:xfrm>
              <a:off x="1258888" y="1196975"/>
              <a:ext cx="804862" cy="1206500"/>
            </a:xfrm>
            <a:custGeom>
              <a:avLst/>
              <a:gdLst>
                <a:gd name="T0" fmla="*/ 526924 w 417"/>
                <a:gd name="T1" fmla="*/ 30717 h 707"/>
                <a:gd name="T2" fmla="*/ 467090 w 417"/>
                <a:gd name="T3" fmla="*/ 114336 h 707"/>
                <a:gd name="T4" fmla="*/ 467090 w 417"/>
                <a:gd name="T5" fmla="*/ 242324 h 707"/>
                <a:gd name="T6" fmla="*/ 441999 w 417"/>
                <a:gd name="T7" fmla="*/ 358366 h 707"/>
                <a:gd name="T8" fmla="*/ 441999 w 417"/>
                <a:gd name="T9" fmla="*/ 431746 h 707"/>
                <a:gd name="T10" fmla="*/ 451649 w 417"/>
                <a:gd name="T11" fmla="*/ 539256 h 707"/>
                <a:gd name="T12" fmla="*/ 451649 w 417"/>
                <a:gd name="T13" fmla="*/ 631407 h 707"/>
                <a:gd name="T14" fmla="*/ 490252 w 417"/>
                <a:gd name="T15" fmla="*/ 709907 h 707"/>
                <a:gd name="T16" fmla="*/ 536575 w 417"/>
                <a:gd name="T17" fmla="*/ 749156 h 707"/>
                <a:gd name="T18" fmla="*/ 561666 w 417"/>
                <a:gd name="T19" fmla="*/ 793525 h 707"/>
                <a:gd name="T20" fmla="*/ 596409 w 417"/>
                <a:gd name="T21" fmla="*/ 824242 h 707"/>
                <a:gd name="T22" fmla="*/ 633081 w 417"/>
                <a:gd name="T23" fmla="*/ 856666 h 707"/>
                <a:gd name="T24" fmla="*/ 658173 w 417"/>
                <a:gd name="T25" fmla="*/ 972709 h 707"/>
                <a:gd name="T26" fmla="*/ 679404 w 417"/>
                <a:gd name="T27" fmla="*/ 972709 h 707"/>
                <a:gd name="T28" fmla="*/ 714146 w 417"/>
                <a:gd name="T29" fmla="*/ 994893 h 707"/>
                <a:gd name="T30" fmla="*/ 741168 w 417"/>
                <a:gd name="T31" fmla="*/ 1013665 h 707"/>
                <a:gd name="T32" fmla="*/ 752749 w 417"/>
                <a:gd name="T33" fmla="*/ 1088751 h 707"/>
                <a:gd name="T34" fmla="*/ 789421 w 417"/>
                <a:gd name="T35" fmla="*/ 1117762 h 707"/>
                <a:gd name="T36" fmla="*/ 802932 w 417"/>
                <a:gd name="T37" fmla="*/ 1204793 h 707"/>
                <a:gd name="T38" fmla="*/ 582898 w 417"/>
                <a:gd name="T39" fmla="*/ 1172370 h 707"/>
                <a:gd name="T40" fmla="*/ 526924 w 417"/>
                <a:gd name="T41" fmla="*/ 1129707 h 707"/>
                <a:gd name="T42" fmla="*/ 526924 w 417"/>
                <a:gd name="T43" fmla="*/ 1078512 h 707"/>
                <a:gd name="T44" fmla="*/ 467090 w 417"/>
                <a:gd name="T45" fmla="*/ 960763 h 707"/>
                <a:gd name="T46" fmla="*/ 432348 w 417"/>
                <a:gd name="T47" fmla="*/ 918101 h 707"/>
                <a:gd name="T48" fmla="*/ 416907 w 417"/>
                <a:gd name="T49" fmla="*/ 887383 h 707"/>
                <a:gd name="T50" fmla="*/ 333912 w 417"/>
                <a:gd name="T51" fmla="*/ 781580 h 707"/>
                <a:gd name="T52" fmla="*/ 310750 w 417"/>
                <a:gd name="T53" fmla="*/ 771341 h 707"/>
                <a:gd name="T54" fmla="*/ 214244 w 417"/>
                <a:gd name="T55" fmla="*/ 709907 h 707"/>
                <a:gd name="T56" fmla="*/ 202663 w 417"/>
                <a:gd name="T57" fmla="*/ 610929 h 707"/>
                <a:gd name="T58" fmla="*/ 165991 w 417"/>
                <a:gd name="T59" fmla="*/ 527310 h 707"/>
                <a:gd name="T60" fmla="*/ 142829 w 417"/>
                <a:gd name="T61" fmla="*/ 474409 h 707"/>
                <a:gd name="T62" fmla="*/ 131249 w 417"/>
                <a:gd name="T63" fmla="*/ 401029 h 707"/>
                <a:gd name="T64" fmla="*/ 108087 w 417"/>
                <a:gd name="T65" fmla="*/ 307171 h 707"/>
                <a:gd name="T66" fmla="*/ 57904 w 417"/>
                <a:gd name="T67" fmla="*/ 242324 h 707"/>
                <a:gd name="T68" fmla="*/ 69484 w 417"/>
                <a:gd name="T69" fmla="*/ 187716 h 707"/>
                <a:gd name="T70" fmla="*/ 34742 w 417"/>
                <a:gd name="T71" fmla="*/ 114336 h 707"/>
                <a:gd name="T72" fmla="*/ 0 w 417"/>
                <a:gd name="T73" fmla="*/ 22185 h 707"/>
                <a:gd name="T74" fmla="*/ 526924 w 417"/>
                <a:gd name="T75" fmla="*/ 0 h 7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17"/>
                <a:gd name="T115" fmla="*/ 0 h 707"/>
                <a:gd name="T116" fmla="*/ 417 w 417"/>
                <a:gd name="T117" fmla="*/ 707 h 7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17" h="707">
                  <a:moveTo>
                    <a:pt x="273" y="0"/>
                  </a:moveTo>
                  <a:lnTo>
                    <a:pt x="273" y="18"/>
                  </a:lnTo>
                  <a:lnTo>
                    <a:pt x="266" y="36"/>
                  </a:lnTo>
                  <a:lnTo>
                    <a:pt x="242" y="67"/>
                  </a:lnTo>
                  <a:lnTo>
                    <a:pt x="229" y="117"/>
                  </a:lnTo>
                  <a:lnTo>
                    <a:pt x="242" y="142"/>
                  </a:lnTo>
                  <a:lnTo>
                    <a:pt x="242" y="180"/>
                  </a:lnTo>
                  <a:lnTo>
                    <a:pt x="229" y="210"/>
                  </a:lnTo>
                  <a:lnTo>
                    <a:pt x="224" y="241"/>
                  </a:lnTo>
                  <a:lnTo>
                    <a:pt x="229" y="253"/>
                  </a:lnTo>
                  <a:lnTo>
                    <a:pt x="242" y="267"/>
                  </a:lnTo>
                  <a:lnTo>
                    <a:pt x="234" y="316"/>
                  </a:lnTo>
                  <a:lnTo>
                    <a:pt x="234" y="348"/>
                  </a:lnTo>
                  <a:lnTo>
                    <a:pt x="234" y="370"/>
                  </a:lnTo>
                  <a:lnTo>
                    <a:pt x="242" y="396"/>
                  </a:lnTo>
                  <a:lnTo>
                    <a:pt x="254" y="416"/>
                  </a:lnTo>
                  <a:lnTo>
                    <a:pt x="273" y="433"/>
                  </a:lnTo>
                  <a:lnTo>
                    <a:pt x="278" y="439"/>
                  </a:lnTo>
                  <a:lnTo>
                    <a:pt x="284" y="445"/>
                  </a:lnTo>
                  <a:lnTo>
                    <a:pt x="291" y="465"/>
                  </a:lnTo>
                  <a:lnTo>
                    <a:pt x="302" y="477"/>
                  </a:lnTo>
                  <a:lnTo>
                    <a:pt x="309" y="483"/>
                  </a:lnTo>
                  <a:lnTo>
                    <a:pt x="316" y="494"/>
                  </a:lnTo>
                  <a:lnTo>
                    <a:pt x="328" y="502"/>
                  </a:lnTo>
                  <a:lnTo>
                    <a:pt x="334" y="513"/>
                  </a:lnTo>
                  <a:lnTo>
                    <a:pt x="341" y="570"/>
                  </a:lnTo>
                  <a:lnTo>
                    <a:pt x="347" y="570"/>
                  </a:lnTo>
                  <a:lnTo>
                    <a:pt x="352" y="570"/>
                  </a:lnTo>
                  <a:lnTo>
                    <a:pt x="359" y="583"/>
                  </a:lnTo>
                  <a:lnTo>
                    <a:pt x="370" y="583"/>
                  </a:lnTo>
                  <a:lnTo>
                    <a:pt x="384" y="588"/>
                  </a:lnTo>
                  <a:lnTo>
                    <a:pt x="384" y="594"/>
                  </a:lnTo>
                  <a:lnTo>
                    <a:pt x="384" y="632"/>
                  </a:lnTo>
                  <a:lnTo>
                    <a:pt x="390" y="638"/>
                  </a:lnTo>
                  <a:lnTo>
                    <a:pt x="409" y="644"/>
                  </a:lnTo>
                  <a:lnTo>
                    <a:pt x="409" y="655"/>
                  </a:lnTo>
                  <a:lnTo>
                    <a:pt x="416" y="700"/>
                  </a:lnTo>
                  <a:lnTo>
                    <a:pt x="416" y="706"/>
                  </a:lnTo>
                  <a:lnTo>
                    <a:pt x="370" y="700"/>
                  </a:lnTo>
                  <a:lnTo>
                    <a:pt x="302" y="687"/>
                  </a:lnTo>
                  <a:lnTo>
                    <a:pt x="266" y="680"/>
                  </a:lnTo>
                  <a:lnTo>
                    <a:pt x="273" y="662"/>
                  </a:lnTo>
                  <a:lnTo>
                    <a:pt x="266" y="655"/>
                  </a:lnTo>
                  <a:lnTo>
                    <a:pt x="273" y="632"/>
                  </a:lnTo>
                  <a:lnTo>
                    <a:pt x="266" y="594"/>
                  </a:lnTo>
                  <a:lnTo>
                    <a:pt x="242" y="563"/>
                  </a:lnTo>
                  <a:lnTo>
                    <a:pt x="242" y="557"/>
                  </a:lnTo>
                  <a:lnTo>
                    <a:pt x="224" y="538"/>
                  </a:lnTo>
                  <a:lnTo>
                    <a:pt x="224" y="533"/>
                  </a:lnTo>
                  <a:lnTo>
                    <a:pt x="216" y="520"/>
                  </a:lnTo>
                  <a:lnTo>
                    <a:pt x="185" y="477"/>
                  </a:lnTo>
                  <a:lnTo>
                    <a:pt x="173" y="458"/>
                  </a:lnTo>
                  <a:lnTo>
                    <a:pt x="161" y="458"/>
                  </a:lnTo>
                  <a:lnTo>
                    <a:pt x="161" y="452"/>
                  </a:lnTo>
                  <a:lnTo>
                    <a:pt x="149" y="452"/>
                  </a:lnTo>
                  <a:lnTo>
                    <a:pt x="111" y="416"/>
                  </a:lnTo>
                  <a:lnTo>
                    <a:pt x="99" y="396"/>
                  </a:lnTo>
                  <a:lnTo>
                    <a:pt x="105" y="358"/>
                  </a:lnTo>
                  <a:lnTo>
                    <a:pt x="92" y="316"/>
                  </a:lnTo>
                  <a:lnTo>
                    <a:pt x="86" y="309"/>
                  </a:lnTo>
                  <a:lnTo>
                    <a:pt x="81" y="297"/>
                  </a:lnTo>
                  <a:lnTo>
                    <a:pt x="74" y="278"/>
                  </a:lnTo>
                  <a:lnTo>
                    <a:pt x="74" y="248"/>
                  </a:lnTo>
                  <a:lnTo>
                    <a:pt x="68" y="235"/>
                  </a:lnTo>
                  <a:lnTo>
                    <a:pt x="62" y="228"/>
                  </a:lnTo>
                  <a:lnTo>
                    <a:pt x="56" y="180"/>
                  </a:lnTo>
                  <a:lnTo>
                    <a:pt x="48" y="160"/>
                  </a:lnTo>
                  <a:lnTo>
                    <a:pt x="30" y="142"/>
                  </a:lnTo>
                  <a:lnTo>
                    <a:pt x="24" y="110"/>
                  </a:lnTo>
                  <a:lnTo>
                    <a:pt x="36" y="110"/>
                  </a:lnTo>
                  <a:lnTo>
                    <a:pt x="30" y="86"/>
                  </a:lnTo>
                  <a:lnTo>
                    <a:pt x="18" y="67"/>
                  </a:lnTo>
                  <a:lnTo>
                    <a:pt x="11" y="42"/>
                  </a:lnTo>
                  <a:lnTo>
                    <a:pt x="0" y="13"/>
                  </a:lnTo>
                  <a:lnTo>
                    <a:pt x="0" y="0"/>
                  </a:lnTo>
                  <a:lnTo>
                    <a:pt x="273"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82" name="Freeform 34"/>
            <p:cNvSpPr>
              <a:spLocks/>
            </p:cNvSpPr>
            <p:nvPr/>
          </p:nvSpPr>
          <p:spPr bwMode="auto">
            <a:xfrm>
              <a:off x="1520825" y="2352675"/>
              <a:ext cx="1228725" cy="1370013"/>
            </a:xfrm>
            <a:custGeom>
              <a:avLst/>
              <a:gdLst>
                <a:gd name="T0" fmla="*/ 92588 w 637"/>
                <a:gd name="T1" fmla="*/ 63284 h 801"/>
                <a:gd name="T2" fmla="*/ 177461 w 637"/>
                <a:gd name="T3" fmla="*/ 32497 h 801"/>
                <a:gd name="T4" fmla="*/ 214111 w 637"/>
                <a:gd name="T5" fmla="*/ 75257 h 801"/>
                <a:gd name="T6" fmla="*/ 214111 w 637"/>
                <a:gd name="T7" fmla="*/ 32497 h 801"/>
                <a:gd name="T8" fmla="*/ 248831 w 637"/>
                <a:gd name="T9" fmla="*/ 0 h 801"/>
                <a:gd name="T10" fmla="*/ 536241 w 637"/>
                <a:gd name="T11" fmla="*/ 42759 h 801"/>
                <a:gd name="T12" fmla="*/ 605682 w 637"/>
                <a:gd name="T13" fmla="*/ 148803 h 801"/>
                <a:gd name="T14" fmla="*/ 632687 w 637"/>
                <a:gd name="T15" fmla="*/ 232611 h 801"/>
                <a:gd name="T16" fmla="*/ 702129 w 637"/>
                <a:gd name="T17" fmla="*/ 275371 h 801"/>
                <a:gd name="T18" fmla="*/ 667408 w 637"/>
                <a:gd name="T19" fmla="*/ 307868 h 801"/>
                <a:gd name="T20" fmla="*/ 688626 w 637"/>
                <a:gd name="T21" fmla="*/ 401939 h 801"/>
                <a:gd name="T22" fmla="*/ 725276 w 637"/>
                <a:gd name="T23" fmla="*/ 412201 h 801"/>
                <a:gd name="T24" fmla="*/ 713702 w 637"/>
                <a:gd name="T25" fmla="*/ 340365 h 801"/>
                <a:gd name="T26" fmla="*/ 748423 w 637"/>
                <a:gd name="T27" fmla="*/ 362600 h 801"/>
                <a:gd name="T28" fmla="*/ 771570 w 637"/>
                <a:gd name="T29" fmla="*/ 391677 h 801"/>
                <a:gd name="T30" fmla="*/ 808219 w 637"/>
                <a:gd name="T31" fmla="*/ 571266 h 801"/>
                <a:gd name="T32" fmla="*/ 858371 w 637"/>
                <a:gd name="T33" fmla="*/ 667048 h 801"/>
                <a:gd name="T34" fmla="*/ 893092 w 637"/>
                <a:gd name="T35" fmla="*/ 773091 h 801"/>
                <a:gd name="T36" fmla="*/ 939386 w 637"/>
                <a:gd name="T37" fmla="*/ 868872 h 801"/>
                <a:gd name="T38" fmla="*/ 927813 w 637"/>
                <a:gd name="T39" fmla="*/ 966364 h 801"/>
                <a:gd name="T40" fmla="*/ 974107 w 637"/>
                <a:gd name="T41" fmla="*/ 1038200 h 801"/>
                <a:gd name="T42" fmla="*/ 1008828 w 637"/>
                <a:gd name="T43" fmla="*/ 1015965 h 801"/>
                <a:gd name="T44" fmla="*/ 1084056 w 637"/>
                <a:gd name="T45" fmla="*/ 1038200 h 801"/>
                <a:gd name="T46" fmla="*/ 1151568 w 637"/>
                <a:gd name="T47" fmla="*/ 1110036 h 801"/>
                <a:gd name="T48" fmla="*/ 1151568 w 637"/>
                <a:gd name="T49" fmla="*/ 1166478 h 801"/>
                <a:gd name="T50" fmla="*/ 1213294 w 637"/>
                <a:gd name="T51" fmla="*/ 1258838 h 801"/>
                <a:gd name="T52" fmla="*/ 1141923 w 637"/>
                <a:gd name="T53" fmla="*/ 1335805 h 801"/>
                <a:gd name="T54" fmla="*/ 1070553 w 637"/>
                <a:gd name="T55" fmla="*/ 1368303 h 801"/>
                <a:gd name="T56" fmla="*/ 974107 w 637"/>
                <a:gd name="T57" fmla="*/ 1176740 h 801"/>
                <a:gd name="T58" fmla="*/ 808219 w 637"/>
                <a:gd name="T59" fmla="*/ 1026227 h 801"/>
                <a:gd name="T60" fmla="*/ 667408 w 637"/>
                <a:gd name="T61" fmla="*/ 933867 h 801"/>
                <a:gd name="T62" fmla="*/ 617256 w 637"/>
                <a:gd name="T63" fmla="*/ 856899 h 801"/>
                <a:gd name="T64" fmla="*/ 605682 w 637"/>
                <a:gd name="T65" fmla="*/ 764539 h 801"/>
                <a:gd name="T66" fmla="*/ 617256 w 637"/>
                <a:gd name="T67" fmla="*/ 687572 h 801"/>
                <a:gd name="T68" fmla="*/ 570962 w 637"/>
                <a:gd name="T69" fmla="*/ 497720 h 801"/>
                <a:gd name="T70" fmla="*/ 499592 w 637"/>
                <a:gd name="T71" fmla="*/ 456671 h 801"/>
                <a:gd name="T72" fmla="*/ 405074 w 637"/>
                <a:gd name="T73" fmla="*/ 350628 h 801"/>
                <a:gd name="T74" fmla="*/ 414719 w 637"/>
                <a:gd name="T75" fmla="*/ 307868 h 801"/>
                <a:gd name="T76" fmla="*/ 358780 w 637"/>
                <a:gd name="T77" fmla="*/ 318130 h 801"/>
                <a:gd name="T78" fmla="*/ 320201 w 637"/>
                <a:gd name="T79" fmla="*/ 318130 h 801"/>
                <a:gd name="T80" fmla="*/ 264263 w 637"/>
                <a:gd name="T81" fmla="*/ 283923 h 801"/>
                <a:gd name="T82" fmla="*/ 202537 w 637"/>
                <a:gd name="T83" fmla="*/ 232611 h 801"/>
                <a:gd name="T84" fmla="*/ 119593 w 637"/>
                <a:gd name="T85" fmla="*/ 159065 h 801"/>
                <a:gd name="T86" fmla="*/ 11574 w 637"/>
                <a:gd name="T87" fmla="*/ 63284 h 801"/>
                <a:gd name="T88" fmla="*/ 23147 w 637"/>
                <a:gd name="T89" fmla="*/ 32497 h 8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37"/>
                <a:gd name="T136" fmla="*/ 0 h 801"/>
                <a:gd name="T137" fmla="*/ 637 w 637"/>
                <a:gd name="T138" fmla="*/ 801 h 8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37" h="801">
                  <a:moveTo>
                    <a:pt x="12" y="19"/>
                  </a:moveTo>
                  <a:lnTo>
                    <a:pt x="30" y="25"/>
                  </a:lnTo>
                  <a:lnTo>
                    <a:pt x="48" y="37"/>
                  </a:lnTo>
                  <a:lnTo>
                    <a:pt x="73" y="37"/>
                  </a:lnTo>
                  <a:lnTo>
                    <a:pt x="80" y="25"/>
                  </a:lnTo>
                  <a:lnTo>
                    <a:pt x="92" y="19"/>
                  </a:lnTo>
                  <a:lnTo>
                    <a:pt x="98" y="19"/>
                  </a:lnTo>
                  <a:lnTo>
                    <a:pt x="105" y="37"/>
                  </a:lnTo>
                  <a:lnTo>
                    <a:pt x="111" y="44"/>
                  </a:lnTo>
                  <a:lnTo>
                    <a:pt x="117" y="44"/>
                  </a:lnTo>
                  <a:lnTo>
                    <a:pt x="123" y="37"/>
                  </a:lnTo>
                  <a:lnTo>
                    <a:pt x="111" y="19"/>
                  </a:lnTo>
                  <a:lnTo>
                    <a:pt x="117" y="13"/>
                  </a:lnTo>
                  <a:lnTo>
                    <a:pt x="123" y="6"/>
                  </a:lnTo>
                  <a:lnTo>
                    <a:pt x="129" y="0"/>
                  </a:lnTo>
                  <a:lnTo>
                    <a:pt x="166" y="6"/>
                  </a:lnTo>
                  <a:lnTo>
                    <a:pt x="234" y="19"/>
                  </a:lnTo>
                  <a:lnTo>
                    <a:pt x="278" y="25"/>
                  </a:lnTo>
                  <a:lnTo>
                    <a:pt x="283" y="49"/>
                  </a:lnTo>
                  <a:lnTo>
                    <a:pt x="289" y="62"/>
                  </a:lnTo>
                  <a:lnTo>
                    <a:pt x="314" y="87"/>
                  </a:lnTo>
                  <a:lnTo>
                    <a:pt x="320" y="93"/>
                  </a:lnTo>
                  <a:lnTo>
                    <a:pt x="328" y="112"/>
                  </a:lnTo>
                  <a:lnTo>
                    <a:pt x="328" y="136"/>
                  </a:lnTo>
                  <a:lnTo>
                    <a:pt x="338" y="142"/>
                  </a:lnTo>
                  <a:lnTo>
                    <a:pt x="352" y="154"/>
                  </a:lnTo>
                  <a:lnTo>
                    <a:pt x="364" y="161"/>
                  </a:lnTo>
                  <a:lnTo>
                    <a:pt x="364" y="173"/>
                  </a:lnTo>
                  <a:lnTo>
                    <a:pt x="346" y="173"/>
                  </a:lnTo>
                  <a:lnTo>
                    <a:pt x="346" y="180"/>
                  </a:lnTo>
                  <a:lnTo>
                    <a:pt x="346" y="186"/>
                  </a:lnTo>
                  <a:lnTo>
                    <a:pt x="357" y="205"/>
                  </a:lnTo>
                  <a:lnTo>
                    <a:pt x="357" y="235"/>
                  </a:lnTo>
                  <a:lnTo>
                    <a:pt x="357" y="241"/>
                  </a:lnTo>
                  <a:lnTo>
                    <a:pt x="370" y="248"/>
                  </a:lnTo>
                  <a:lnTo>
                    <a:pt x="376" y="241"/>
                  </a:lnTo>
                  <a:lnTo>
                    <a:pt x="370" y="222"/>
                  </a:lnTo>
                  <a:lnTo>
                    <a:pt x="370" y="215"/>
                  </a:lnTo>
                  <a:lnTo>
                    <a:pt x="370" y="199"/>
                  </a:lnTo>
                  <a:lnTo>
                    <a:pt x="382" y="199"/>
                  </a:lnTo>
                  <a:lnTo>
                    <a:pt x="388" y="205"/>
                  </a:lnTo>
                  <a:lnTo>
                    <a:pt x="388" y="212"/>
                  </a:lnTo>
                  <a:lnTo>
                    <a:pt x="388" y="215"/>
                  </a:lnTo>
                  <a:lnTo>
                    <a:pt x="388" y="222"/>
                  </a:lnTo>
                  <a:lnTo>
                    <a:pt x="400" y="229"/>
                  </a:lnTo>
                  <a:lnTo>
                    <a:pt x="406" y="273"/>
                  </a:lnTo>
                  <a:lnTo>
                    <a:pt x="419" y="291"/>
                  </a:lnTo>
                  <a:lnTo>
                    <a:pt x="419" y="334"/>
                  </a:lnTo>
                  <a:lnTo>
                    <a:pt x="419" y="347"/>
                  </a:lnTo>
                  <a:lnTo>
                    <a:pt x="431" y="372"/>
                  </a:lnTo>
                  <a:lnTo>
                    <a:pt x="445" y="390"/>
                  </a:lnTo>
                  <a:lnTo>
                    <a:pt x="449" y="402"/>
                  </a:lnTo>
                  <a:lnTo>
                    <a:pt x="456" y="440"/>
                  </a:lnTo>
                  <a:lnTo>
                    <a:pt x="463" y="452"/>
                  </a:lnTo>
                  <a:lnTo>
                    <a:pt x="469" y="465"/>
                  </a:lnTo>
                  <a:lnTo>
                    <a:pt x="474" y="482"/>
                  </a:lnTo>
                  <a:lnTo>
                    <a:pt x="487" y="508"/>
                  </a:lnTo>
                  <a:lnTo>
                    <a:pt x="487" y="521"/>
                  </a:lnTo>
                  <a:lnTo>
                    <a:pt x="481" y="539"/>
                  </a:lnTo>
                  <a:lnTo>
                    <a:pt x="481" y="565"/>
                  </a:lnTo>
                  <a:lnTo>
                    <a:pt x="494" y="594"/>
                  </a:lnTo>
                  <a:lnTo>
                    <a:pt x="505" y="600"/>
                  </a:lnTo>
                  <a:lnTo>
                    <a:pt x="505" y="607"/>
                  </a:lnTo>
                  <a:lnTo>
                    <a:pt x="517" y="607"/>
                  </a:lnTo>
                  <a:lnTo>
                    <a:pt x="523" y="600"/>
                  </a:lnTo>
                  <a:lnTo>
                    <a:pt x="523" y="594"/>
                  </a:lnTo>
                  <a:lnTo>
                    <a:pt x="523" y="588"/>
                  </a:lnTo>
                  <a:lnTo>
                    <a:pt x="537" y="588"/>
                  </a:lnTo>
                  <a:lnTo>
                    <a:pt x="562" y="607"/>
                  </a:lnTo>
                  <a:lnTo>
                    <a:pt x="579" y="633"/>
                  </a:lnTo>
                  <a:lnTo>
                    <a:pt x="592" y="644"/>
                  </a:lnTo>
                  <a:lnTo>
                    <a:pt x="597" y="649"/>
                  </a:lnTo>
                  <a:lnTo>
                    <a:pt x="597" y="656"/>
                  </a:lnTo>
                  <a:lnTo>
                    <a:pt x="597" y="675"/>
                  </a:lnTo>
                  <a:lnTo>
                    <a:pt x="597" y="682"/>
                  </a:lnTo>
                  <a:lnTo>
                    <a:pt x="629" y="700"/>
                  </a:lnTo>
                  <a:lnTo>
                    <a:pt x="636" y="707"/>
                  </a:lnTo>
                  <a:lnTo>
                    <a:pt x="629" y="736"/>
                  </a:lnTo>
                  <a:lnTo>
                    <a:pt x="622" y="756"/>
                  </a:lnTo>
                  <a:lnTo>
                    <a:pt x="604" y="781"/>
                  </a:lnTo>
                  <a:lnTo>
                    <a:pt x="592" y="781"/>
                  </a:lnTo>
                  <a:lnTo>
                    <a:pt x="579" y="793"/>
                  </a:lnTo>
                  <a:lnTo>
                    <a:pt x="567" y="800"/>
                  </a:lnTo>
                  <a:lnTo>
                    <a:pt x="555" y="800"/>
                  </a:lnTo>
                  <a:lnTo>
                    <a:pt x="537" y="768"/>
                  </a:lnTo>
                  <a:lnTo>
                    <a:pt x="523" y="732"/>
                  </a:lnTo>
                  <a:lnTo>
                    <a:pt x="505" y="688"/>
                  </a:lnTo>
                  <a:lnTo>
                    <a:pt x="463" y="644"/>
                  </a:lnTo>
                  <a:lnTo>
                    <a:pt x="431" y="614"/>
                  </a:lnTo>
                  <a:lnTo>
                    <a:pt x="419" y="600"/>
                  </a:lnTo>
                  <a:lnTo>
                    <a:pt x="400" y="588"/>
                  </a:lnTo>
                  <a:lnTo>
                    <a:pt x="364" y="550"/>
                  </a:lnTo>
                  <a:lnTo>
                    <a:pt x="346" y="546"/>
                  </a:lnTo>
                  <a:lnTo>
                    <a:pt x="338" y="533"/>
                  </a:lnTo>
                  <a:lnTo>
                    <a:pt x="332" y="515"/>
                  </a:lnTo>
                  <a:lnTo>
                    <a:pt x="320" y="501"/>
                  </a:lnTo>
                  <a:lnTo>
                    <a:pt x="314" y="501"/>
                  </a:lnTo>
                  <a:lnTo>
                    <a:pt x="314" y="489"/>
                  </a:lnTo>
                  <a:lnTo>
                    <a:pt x="314" y="447"/>
                  </a:lnTo>
                  <a:lnTo>
                    <a:pt x="314" y="440"/>
                  </a:lnTo>
                  <a:lnTo>
                    <a:pt x="314" y="421"/>
                  </a:lnTo>
                  <a:lnTo>
                    <a:pt x="320" y="402"/>
                  </a:lnTo>
                  <a:lnTo>
                    <a:pt x="320" y="353"/>
                  </a:lnTo>
                  <a:lnTo>
                    <a:pt x="307" y="303"/>
                  </a:lnTo>
                  <a:lnTo>
                    <a:pt x="296" y="291"/>
                  </a:lnTo>
                  <a:lnTo>
                    <a:pt x="289" y="279"/>
                  </a:lnTo>
                  <a:lnTo>
                    <a:pt x="271" y="279"/>
                  </a:lnTo>
                  <a:lnTo>
                    <a:pt x="259" y="267"/>
                  </a:lnTo>
                  <a:lnTo>
                    <a:pt x="234" y="241"/>
                  </a:lnTo>
                  <a:lnTo>
                    <a:pt x="215" y="222"/>
                  </a:lnTo>
                  <a:lnTo>
                    <a:pt x="210" y="205"/>
                  </a:lnTo>
                  <a:lnTo>
                    <a:pt x="210" y="192"/>
                  </a:lnTo>
                  <a:lnTo>
                    <a:pt x="215" y="186"/>
                  </a:lnTo>
                  <a:lnTo>
                    <a:pt x="215" y="180"/>
                  </a:lnTo>
                  <a:lnTo>
                    <a:pt x="210" y="180"/>
                  </a:lnTo>
                  <a:lnTo>
                    <a:pt x="197" y="186"/>
                  </a:lnTo>
                  <a:lnTo>
                    <a:pt x="186" y="186"/>
                  </a:lnTo>
                  <a:lnTo>
                    <a:pt x="172" y="166"/>
                  </a:lnTo>
                  <a:lnTo>
                    <a:pt x="172" y="180"/>
                  </a:lnTo>
                  <a:lnTo>
                    <a:pt x="166" y="186"/>
                  </a:lnTo>
                  <a:lnTo>
                    <a:pt x="161" y="192"/>
                  </a:lnTo>
                  <a:lnTo>
                    <a:pt x="147" y="186"/>
                  </a:lnTo>
                  <a:lnTo>
                    <a:pt x="137" y="166"/>
                  </a:lnTo>
                  <a:lnTo>
                    <a:pt x="117" y="154"/>
                  </a:lnTo>
                  <a:lnTo>
                    <a:pt x="111" y="154"/>
                  </a:lnTo>
                  <a:lnTo>
                    <a:pt x="105" y="136"/>
                  </a:lnTo>
                  <a:lnTo>
                    <a:pt x="98" y="136"/>
                  </a:lnTo>
                  <a:lnTo>
                    <a:pt x="73" y="116"/>
                  </a:lnTo>
                  <a:lnTo>
                    <a:pt x="62" y="93"/>
                  </a:lnTo>
                  <a:lnTo>
                    <a:pt x="56" y="81"/>
                  </a:lnTo>
                  <a:lnTo>
                    <a:pt x="30" y="74"/>
                  </a:lnTo>
                  <a:lnTo>
                    <a:pt x="6" y="37"/>
                  </a:lnTo>
                  <a:lnTo>
                    <a:pt x="0" y="25"/>
                  </a:lnTo>
                  <a:lnTo>
                    <a:pt x="0" y="13"/>
                  </a:lnTo>
                  <a:lnTo>
                    <a:pt x="12" y="19"/>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83" name="Freeform 35"/>
            <p:cNvSpPr>
              <a:spLocks/>
            </p:cNvSpPr>
            <p:nvPr/>
          </p:nvSpPr>
          <p:spPr bwMode="auto">
            <a:xfrm>
              <a:off x="1703388" y="1266825"/>
              <a:ext cx="1381125" cy="1612900"/>
            </a:xfrm>
            <a:custGeom>
              <a:avLst/>
              <a:gdLst>
                <a:gd name="T0" fmla="*/ 868025 w 716"/>
                <a:gd name="T1" fmla="*/ 398521 h 943"/>
                <a:gd name="T2" fmla="*/ 1352191 w 716"/>
                <a:gd name="T3" fmla="*/ 535353 h 943"/>
                <a:gd name="T4" fmla="*/ 1379196 w 716"/>
                <a:gd name="T5" fmla="*/ 576402 h 943"/>
                <a:gd name="T6" fmla="*/ 1365693 w 716"/>
                <a:gd name="T7" fmla="*/ 843223 h 943"/>
                <a:gd name="T8" fmla="*/ 1338688 w 716"/>
                <a:gd name="T9" fmla="*/ 1029656 h 943"/>
                <a:gd name="T10" fmla="*/ 1338688 w 716"/>
                <a:gd name="T11" fmla="*/ 1113466 h 943"/>
                <a:gd name="T12" fmla="*/ 1332901 w 716"/>
                <a:gd name="T13" fmla="*/ 1133990 h 943"/>
                <a:gd name="T14" fmla="*/ 1236454 w 716"/>
                <a:gd name="T15" fmla="*/ 1125438 h 943"/>
                <a:gd name="T16" fmla="*/ 1236454 w 716"/>
                <a:gd name="T17" fmla="*/ 1198985 h 943"/>
                <a:gd name="T18" fmla="*/ 1257673 w 716"/>
                <a:gd name="T19" fmla="*/ 1250297 h 943"/>
                <a:gd name="T20" fmla="*/ 1282749 w 716"/>
                <a:gd name="T21" fmla="*/ 1282794 h 943"/>
                <a:gd name="T22" fmla="*/ 1305896 w 716"/>
                <a:gd name="T23" fmla="*/ 1327265 h 943"/>
                <a:gd name="T24" fmla="*/ 1292394 w 716"/>
                <a:gd name="T25" fmla="*/ 1376866 h 943"/>
                <a:gd name="T26" fmla="*/ 1332901 w 716"/>
                <a:gd name="T27" fmla="*/ 1462386 h 943"/>
                <a:gd name="T28" fmla="*/ 1176657 w 716"/>
                <a:gd name="T29" fmla="*/ 1611190 h 943"/>
                <a:gd name="T30" fmla="*/ 1126504 w 716"/>
                <a:gd name="T31" fmla="*/ 1568430 h 943"/>
                <a:gd name="T32" fmla="*/ 1101428 w 716"/>
                <a:gd name="T33" fmla="*/ 1523960 h 943"/>
                <a:gd name="T34" fmla="*/ 1045489 w 716"/>
                <a:gd name="T35" fmla="*/ 1494883 h 943"/>
                <a:gd name="T36" fmla="*/ 999194 w 716"/>
                <a:gd name="T37" fmla="*/ 1452123 h 943"/>
                <a:gd name="T38" fmla="*/ 962544 w 716"/>
                <a:gd name="T39" fmla="*/ 1409363 h 943"/>
                <a:gd name="T40" fmla="*/ 877670 w 716"/>
                <a:gd name="T41" fmla="*/ 1356341 h 943"/>
                <a:gd name="T42" fmla="*/ 856452 w 716"/>
                <a:gd name="T43" fmla="*/ 1270822 h 943"/>
                <a:gd name="T44" fmla="*/ 842949 w 716"/>
                <a:gd name="T45" fmla="*/ 1210958 h 943"/>
                <a:gd name="T46" fmla="*/ 771578 w 716"/>
                <a:gd name="T47" fmla="*/ 1187012 h 943"/>
                <a:gd name="T48" fmla="*/ 711781 w 716"/>
                <a:gd name="T49" fmla="*/ 1145963 h 943"/>
                <a:gd name="T50" fmla="*/ 677060 w 716"/>
                <a:gd name="T51" fmla="*/ 1084389 h 943"/>
                <a:gd name="T52" fmla="*/ 642339 w 716"/>
                <a:gd name="T53" fmla="*/ 1062154 h 943"/>
                <a:gd name="T54" fmla="*/ 594115 w 716"/>
                <a:gd name="T55" fmla="*/ 988607 h 943"/>
                <a:gd name="T56" fmla="*/ 555536 w 716"/>
                <a:gd name="T57" fmla="*/ 933874 h 943"/>
                <a:gd name="T58" fmla="*/ 534318 w 716"/>
                <a:gd name="T59" fmla="*/ 848355 h 943"/>
                <a:gd name="T60" fmla="*/ 461018 w 716"/>
                <a:gd name="T61" fmla="*/ 745731 h 943"/>
                <a:gd name="T62" fmla="*/ 437871 w 716"/>
                <a:gd name="T63" fmla="*/ 661922 h 943"/>
                <a:gd name="T64" fmla="*/ 412794 w 716"/>
                <a:gd name="T65" fmla="*/ 564430 h 943"/>
                <a:gd name="T66" fmla="*/ 366500 w 716"/>
                <a:gd name="T67" fmla="*/ 431019 h 943"/>
                <a:gd name="T68" fmla="*/ 391576 w 716"/>
                <a:gd name="T69" fmla="*/ 357472 h 943"/>
                <a:gd name="T70" fmla="*/ 343352 w 716"/>
                <a:gd name="T71" fmla="*/ 323264 h 943"/>
                <a:gd name="T72" fmla="*/ 283555 w 716"/>
                <a:gd name="T73" fmla="*/ 304450 h 943"/>
                <a:gd name="T74" fmla="*/ 248834 w 716"/>
                <a:gd name="T75" fmla="*/ 251428 h 943"/>
                <a:gd name="T76" fmla="*/ 235331 w 716"/>
                <a:gd name="T77" fmla="*/ 229193 h 943"/>
                <a:gd name="T78" fmla="*/ 200610 w 716"/>
                <a:gd name="T79" fmla="*/ 251428 h 943"/>
                <a:gd name="T80" fmla="*/ 106092 w 716"/>
                <a:gd name="T81" fmla="*/ 218930 h 943"/>
                <a:gd name="T82" fmla="*/ 71371 w 716"/>
                <a:gd name="T83" fmla="*/ 176170 h 943"/>
                <a:gd name="T84" fmla="*/ 23147 w 716"/>
                <a:gd name="T85" fmla="*/ 135121 h 943"/>
                <a:gd name="T86" fmla="*/ 23147 w 716"/>
                <a:gd name="T87" fmla="*/ 49601 h 9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6"/>
                <a:gd name="T133" fmla="*/ 0 h 943"/>
                <a:gd name="T134" fmla="*/ 716 w 716"/>
                <a:gd name="T135" fmla="*/ 943 h 9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6" h="943">
                  <a:moveTo>
                    <a:pt x="37" y="0"/>
                  </a:moveTo>
                  <a:lnTo>
                    <a:pt x="450" y="233"/>
                  </a:lnTo>
                  <a:lnTo>
                    <a:pt x="694" y="233"/>
                  </a:lnTo>
                  <a:lnTo>
                    <a:pt x="701" y="313"/>
                  </a:lnTo>
                  <a:lnTo>
                    <a:pt x="708" y="330"/>
                  </a:lnTo>
                  <a:lnTo>
                    <a:pt x="715" y="337"/>
                  </a:lnTo>
                  <a:lnTo>
                    <a:pt x="715" y="473"/>
                  </a:lnTo>
                  <a:lnTo>
                    <a:pt x="708" y="493"/>
                  </a:lnTo>
                  <a:lnTo>
                    <a:pt x="694" y="510"/>
                  </a:lnTo>
                  <a:lnTo>
                    <a:pt x="694" y="602"/>
                  </a:lnTo>
                  <a:lnTo>
                    <a:pt x="691" y="639"/>
                  </a:lnTo>
                  <a:lnTo>
                    <a:pt x="694" y="651"/>
                  </a:lnTo>
                  <a:lnTo>
                    <a:pt x="694" y="658"/>
                  </a:lnTo>
                  <a:lnTo>
                    <a:pt x="691" y="663"/>
                  </a:lnTo>
                  <a:lnTo>
                    <a:pt x="645" y="663"/>
                  </a:lnTo>
                  <a:lnTo>
                    <a:pt x="641" y="658"/>
                  </a:lnTo>
                  <a:lnTo>
                    <a:pt x="641" y="663"/>
                  </a:lnTo>
                  <a:lnTo>
                    <a:pt x="641" y="701"/>
                  </a:lnTo>
                  <a:lnTo>
                    <a:pt x="645" y="708"/>
                  </a:lnTo>
                  <a:lnTo>
                    <a:pt x="652" y="731"/>
                  </a:lnTo>
                  <a:lnTo>
                    <a:pt x="659" y="750"/>
                  </a:lnTo>
                  <a:lnTo>
                    <a:pt x="665" y="750"/>
                  </a:lnTo>
                  <a:lnTo>
                    <a:pt x="670" y="769"/>
                  </a:lnTo>
                  <a:lnTo>
                    <a:pt x="677" y="776"/>
                  </a:lnTo>
                  <a:lnTo>
                    <a:pt x="677" y="805"/>
                  </a:lnTo>
                  <a:lnTo>
                    <a:pt x="670" y="805"/>
                  </a:lnTo>
                  <a:lnTo>
                    <a:pt x="691" y="842"/>
                  </a:lnTo>
                  <a:lnTo>
                    <a:pt x="691" y="855"/>
                  </a:lnTo>
                  <a:lnTo>
                    <a:pt x="683" y="874"/>
                  </a:lnTo>
                  <a:lnTo>
                    <a:pt x="610" y="942"/>
                  </a:lnTo>
                  <a:lnTo>
                    <a:pt x="591" y="935"/>
                  </a:lnTo>
                  <a:lnTo>
                    <a:pt x="584" y="917"/>
                  </a:lnTo>
                  <a:lnTo>
                    <a:pt x="578" y="897"/>
                  </a:lnTo>
                  <a:lnTo>
                    <a:pt x="571" y="891"/>
                  </a:lnTo>
                  <a:lnTo>
                    <a:pt x="553" y="885"/>
                  </a:lnTo>
                  <a:lnTo>
                    <a:pt x="542" y="874"/>
                  </a:lnTo>
                  <a:lnTo>
                    <a:pt x="529" y="868"/>
                  </a:lnTo>
                  <a:lnTo>
                    <a:pt x="518" y="849"/>
                  </a:lnTo>
                  <a:lnTo>
                    <a:pt x="510" y="829"/>
                  </a:lnTo>
                  <a:lnTo>
                    <a:pt x="499" y="824"/>
                  </a:lnTo>
                  <a:lnTo>
                    <a:pt x="479" y="818"/>
                  </a:lnTo>
                  <a:lnTo>
                    <a:pt x="455" y="793"/>
                  </a:lnTo>
                  <a:lnTo>
                    <a:pt x="450" y="769"/>
                  </a:lnTo>
                  <a:lnTo>
                    <a:pt x="444" y="743"/>
                  </a:lnTo>
                  <a:lnTo>
                    <a:pt x="444" y="720"/>
                  </a:lnTo>
                  <a:lnTo>
                    <a:pt x="437" y="708"/>
                  </a:lnTo>
                  <a:lnTo>
                    <a:pt x="418" y="708"/>
                  </a:lnTo>
                  <a:lnTo>
                    <a:pt x="400" y="694"/>
                  </a:lnTo>
                  <a:lnTo>
                    <a:pt x="394" y="694"/>
                  </a:lnTo>
                  <a:lnTo>
                    <a:pt x="369" y="670"/>
                  </a:lnTo>
                  <a:lnTo>
                    <a:pt x="351" y="639"/>
                  </a:lnTo>
                  <a:lnTo>
                    <a:pt x="351" y="634"/>
                  </a:lnTo>
                  <a:lnTo>
                    <a:pt x="345" y="621"/>
                  </a:lnTo>
                  <a:lnTo>
                    <a:pt x="333" y="621"/>
                  </a:lnTo>
                  <a:lnTo>
                    <a:pt x="319" y="602"/>
                  </a:lnTo>
                  <a:lnTo>
                    <a:pt x="308" y="578"/>
                  </a:lnTo>
                  <a:lnTo>
                    <a:pt x="295" y="560"/>
                  </a:lnTo>
                  <a:lnTo>
                    <a:pt x="288" y="546"/>
                  </a:lnTo>
                  <a:lnTo>
                    <a:pt x="284" y="528"/>
                  </a:lnTo>
                  <a:lnTo>
                    <a:pt x="277" y="496"/>
                  </a:lnTo>
                  <a:lnTo>
                    <a:pt x="259" y="467"/>
                  </a:lnTo>
                  <a:lnTo>
                    <a:pt x="239" y="436"/>
                  </a:lnTo>
                  <a:lnTo>
                    <a:pt x="227" y="394"/>
                  </a:lnTo>
                  <a:lnTo>
                    <a:pt x="227" y="387"/>
                  </a:lnTo>
                  <a:lnTo>
                    <a:pt x="221" y="337"/>
                  </a:lnTo>
                  <a:lnTo>
                    <a:pt x="214" y="330"/>
                  </a:lnTo>
                  <a:lnTo>
                    <a:pt x="196" y="282"/>
                  </a:lnTo>
                  <a:lnTo>
                    <a:pt x="190" y="252"/>
                  </a:lnTo>
                  <a:lnTo>
                    <a:pt x="203" y="233"/>
                  </a:lnTo>
                  <a:lnTo>
                    <a:pt x="203" y="209"/>
                  </a:lnTo>
                  <a:lnTo>
                    <a:pt x="190" y="196"/>
                  </a:lnTo>
                  <a:lnTo>
                    <a:pt x="178" y="189"/>
                  </a:lnTo>
                  <a:lnTo>
                    <a:pt x="154" y="189"/>
                  </a:lnTo>
                  <a:lnTo>
                    <a:pt x="147" y="178"/>
                  </a:lnTo>
                  <a:lnTo>
                    <a:pt x="147" y="165"/>
                  </a:lnTo>
                  <a:lnTo>
                    <a:pt x="129" y="147"/>
                  </a:lnTo>
                  <a:lnTo>
                    <a:pt x="129" y="141"/>
                  </a:lnTo>
                  <a:lnTo>
                    <a:pt x="122" y="134"/>
                  </a:lnTo>
                  <a:lnTo>
                    <a:pt x="111" y="141"/>
                  </a:lnTo>
                  <a:lnTo>
                    <a:pt x="104" y="147"/>
                  </a:lnTo>
                  <a:lnTo>
                    <a:pt x="80" y="141"/>
                  </a:lnTo>
                  <a:lnTo>
                    <a:pt x="55" y="128"/>
                  </a:lnTo>
                  <a:lnTo>
                    <a:pt x="48" y="116"/>
                  </a:lnTo>
                  <a:lnTo>
                    <a:pt x="37" y="103"/>
                  </a:lnTo>
                  <a:lnTo>
                    <a:pt x="37" y="98"/>
                  </a:lnTo>
                  <a:lnTo>
                    <a:pt x="12" y="79"/>
                  </a:lnTo>
                  <a:lnTo>
                    <a:pt x="0" y="79"/>
                  </a:lnTo>
                  <a:lnTo>
                    <a:pt x="12" y="29"/>
                  </a:lnTo>
                  <a:lnTo>
                    <a:pt x="37" y="0"/>
                  </a:lnTo>
                </a:path>
              </a:pathLst>
            </a:custGeom>
            <a:grpFill/>
            <a:ln w="12700" cap="rnd">
              <a:solidFill>
                <a:schemeClr val="tx1"/>
              </a:solidFill>
              <a:round/>
              <a:headEnd type="none" w="sm" len="sm"/>
              <a:tailEnd type="none" w="sm" len="sm"/>
            </a:ln>
          </p:spPr>
          <p:txBody>
            <a:bodyPr/>
            <a:lstStyle/>
            <a:p>
              <a:pPr>
                <a:defRPr/>
              </a:pPr>
              <a:endParaRPr lang="es-MX">
                <a:cs typeface="+mn-cs"/>
              </a:endParaRPr>
            </a:p>
          </p:txBody>
        </p:sp>
        <p:sp>
          <p:nvSpPr>
            <p:cNvPr id="84" name="Freeform 36"/>
            <p:cNvSpPr>
              <a:spLocks/>
            </p:cNvSpPr>
            <p:nvPr/>
          </p:nvSpPr>
          <p:spPr bwMode="auto">
            <a:xfrm>
              <a:off x="2930525" y="1570038"/>
              <a:ext cx="1360488" cy="1606550"/>
            </a:xfrm>
            <a:custGeom>
              <a:avLst/>
              <a:gdLst>
                <a:gd name="T0" fmla="*/ 262449 w 705"/>
                <a:gd name="T1" fmla="*/ 93801 h 942"/>
                <a:gd name="T2" fmla="*/ 521038 w 705"/>
                <a:gd name="T3" fmla="*/ 0 h 942"/>
                <a:gd name="T4" fmla="*/ 642613 w 705"/>
                <a:gd name="T5" fmla="*/ 30698 h 942"/>
                <a:gd name="T6" fmla="*/ 679279 w 705"/>
                <a:gd name="T7" fmla="*/ 52869 h 942"/>
                <a:gd name="T8" fmla="*/ 700507 w 705"/>
                <a:gd name="T9" fmla="*/ 104033 h 942"/>
                <a:gd name="T10" fmla="*/ 820152 w 705"/>
                <a:gd name="T11" fmla="*/ 220005 h 942"/>
                <a:gd name="T12" fmla="*/ 916641 w 705"/>
                <a:gd name="T13" fmla="*/ 281402 h 942"/>
                <a:gd name="T14" fmla="*/ 997691 w 705"/>
                <a:gd name="T15" fmla="*/ 364970 h 942"/>
                <a:gd name="T16" fmla="*/ 1036287 w 705"/>
                <a:gd name="T17" fmla="*/ 544044 h 942"/>
                <a:gd name="T18" fmla="*/ 1107688 w 705"/>
                <a:gd name="T19" fmla="*/ 584975 h 942"/>
                <a:gd name="T20" fmla="*/ 1204177 w 705"/>
                <a:gd name="T21" fmla="*/ 639550 h 942"/>
                <a:gd name="T22" fmla="*/ 1262070 w 705"/>
                <a:gd name="T23" fmla="*/ 660016 h 942"/>
                <a:gd name="T24" fmla="*/ 1358558 w 705"/>
                <a:gd name="T25" fmla="*/ 723118 h 942"/>
                <a:gd name="T26" fmla="*/ 1285227 w 705"/>
                <a:gd name="T27" fmla="*/ 839090 h 942"/>
                <a:gd name="T28" fmla="*/ 1190668 w 705"/>
                <a:gd name="T29" fmla="*/ 944829 h 942"/>
                <a:gd name="T30" fmla="*/ 1204177 w 705"/>
                <a:gd name="T31" fmla="*/ 1120492 h 942"/>
                <a:gd name="T32" fmla="*/ 1225404 w 705"/>
                <a:gd name="T33" fmla="*/ 1265457 h 942"/>
                <a:gd name="T34" fmla="*/ 1177160 w 705"/>
                <a:gd name="T35" fmla="*/ 1238169 h 942"/>
                <a:gd name="T36" fmla="*/ 1107688 w 705"/>
                <a:gd name="T37" fmla="*/ 1246697 h 942"/>
                <a:gd name="T38" fmla="*/ 1071023 w 705"/>
                <a:gd name="T39" fmla="*/ 1299566 h 942"/>
                <a:gd name="T40" fmla="*/ 1059444 w 705"/>
                <a:gd name="T41" fmla="*/ 1309799 h 942"/>
                <a:gd name="T42" fmla="*/ 1013129 w 705"/>
                <a:gd name="T43" fmla="*/ 1342203 h 942"/>
                <a:gd name="T44" fmla="*/ 974534 w 705"/>
                <a:gd name="T45" fmla="*/ 1309799 h 942"/>
                <a:gd name="T46" fmla="*/ 930149 w 705"/>
                <a:gd name="T47" fmla="*/ 1309799 h 942"/>
                <a:gd name="T48" fmla="*/ 881905 w 705"/>
                <a:gd name="T49" fmla="*/ 1299566 h 942"/>
                <a:gd name="T50" fmla="*/ 796995 w 705"/>
                <a:gd name="T51" fmla="*/ 1309799 h 942"/>
                <a:gd name="T52" fmla="*/ 725594 w 705"/>
                <a:gd name="T53" fmla="*/ 1258635 h 942"/>
                <a:gd name="T54" fmla="*/ 679279 w 705"/>
                <a:gd name="T55" fmla="*/ 1238169 h 942"/>
                <a:gd name="T56" fmla="*/ 642613 w 705"/>
                <a:gd name="T57" fmla="*/ 1238169 h 942"/>
                <a:gd name="T58" fmla="*/ 605948 w 705"/>
                <a:gd name="T59" fmla="*/ 1309799 h 942"/>
                <a:gd name="T60" fmla="*/ 571212 w 705"/>
                <a:gd name="T61" fmla="*/ 1331970 h 942"/>
                <a:gd name="T62" fmla="*/ 534546 w 705"/>
                <a:gd name="T63" fmla="*/ 1458174 h 942"/>
                <a:gd name="T64" fmla="*/ 488232 w 705"/>
                <a:gd name="T65" fmla="*/ 1507633 h 942"/>
                <a:gd name="T66" fmla="*/ 426479 w 705"/>
                <a:gd name="T67" fmla="*/ 1517866 h 942"/>
                <a:gd name="T68" fmla="*/ 405252 w 705"/>
                <a:gd name="T69" fmla="*/ 1592906 h 942"/>
                <a:gd name="T70" fmla="*/ 378235 w 705"/>
                <a:gd name="T71" fmla="*/ 1425771 h 942"/>
                <a:gd name="T72" fmla="*/ 357007 w 705"/>
                <a:gd name="T73" fmla="*/ 1374607 h 942"/>
                <a:gd name="T74" fmla="*/ 247011 w 705"/>
                <a:gd name="T75" fmla="*/ 1342203 h 942"/>
                <a:gd name="T76" fmla="*/ 225783 w 705"/>
                <a:gd name="T77" fmla="*/ 1215998 h 942"/>
                <a:gd name="T78" fmla="*/ 187188 w 705"/>
                <a:gd name="T79" fmla="*/ 1175067 h 942"/>
                <a:gd name="T80" fmla="*/ 117716 w 705"/>
                <a:gd name="T81" fmla="*/ 1152896 h 942"/>
                <a:gd name="T82" fmla="*/ 92629 w 705"/>
                <a:gd name="T83" fmla="*/ 1130725 h 942"/>
                <a:gd name="T84" fmla="*/ 69472 w 705"/>
                <a:gd name="T85" fmla="*/ 1069328 h 942"/>
                <a:gd name="T86" fmla="*/ 55963 w 705"/>
                <a:gd name="T87" fmla="*/ 1006226 h 942"/>
                <a:gd name="T88" fmla="*/ 34736 w 705"/>
                <a:gd name="T89" fmla="*/ 975527 h 942"/>
                <a:gd name="T90" fmla="*/ 9649 w 705"/>
                <a:gd name="T91" fmla="*/ 900487 h 942"/>
                <a:gd name="T92" fmla="*/ 0 w 705"/>
                <a:gd name="T93" fmla="*/ 827152 h 942"/>
                <a:gd name="T94" fmla="*/ 9649 w 705"/>
                <a:gd name="T95" fmla="*/ 827152 h 942"/>
                <a:gd name="T96" fmla="*/ 104208 w 705"/>
                <a:gd name="T97" fmla="*/ 816919 h 942"/>
                <a:gd name="T98" fmla="*/ 92629 w 705"/>
                <a:gd name="T99" fmla="*/ 786220 h 942"/>
                <a:gd name="T100" fmla="*/ 104208 w 705"/>
                <a:gd name="T101" fmla="*/ 566215 h 942"/>
                <a:gd name="T102" fmla="*/ 140873 w 705"/>
                <a:gd name="T103" fmla="*/ 501407 h 942"/>
                <a:gd name="T104" fmla="*/ 131224 w 705"/>
                <a:gd name="T105" fmla="*/ 260937 h 942"/>
                <a:gd name="T106" fmla="*/ 104208 w 705"/>
                <a:gd name="T107" fmla="*/ 93801 h 9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5"/>
                <a:gd name="T163" fmla="*/ 0 h 942"/>
                <a:gd name="T164" fmla="*/ 705 w 705"/>
                <a:gd name="T165" fmla="*/ 942 h 9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5" h="942">
                  <a:moveTo>
                    <a:pt x="54" y="55"/>
                  </a:moveTo>
                  <a:lnTo>
                    <a:pt x="136" y="55"/>
                  </a:lnTo>
                  <a:lnTo>
                    <a:pt x="136" y="0"/>
                  </a:lnTo>
                  <a:lnTo>
                    <a:pt x="270" y="0"/>
                  </a:lnTo>
                  <a:lnTo>
                    <a:pt x="308" y="18"/>
                  </a:lnTo>
                  <a:lnTo>
                    <a:pt x="333" y="18"/>
                  </a:lnTo>
                  <a:lnTo>
                    <a:pt x="338" y="24"/>
                  </a:lnTo>
                  <a:lnTo>
                    <a:pt x="352" y="31"/>
                  </a:lnTo>
                  <a:lnTo>
                    <a:pt x="352" y="42"/>
                  </a:lnTo>
                  <a:lnTo>
                    <a:pt x="363" y="61"/>
                  </a:lnTo>
                  <a:lnTo>
                    <a:pt x="401" y="85"/>
                  </a:lnTo>
                  <a:lnTo>
                    <a:pt x="425" y="129"/>
                  </a:lnTo>
                  <a:lnTo>
                    <a:pt x="450" y="159"/>
                  </a:lnTo>
                  <a:lnTo>
                    <a:pt x="475" y="165"/>
                  </a:lnTo>
                  <a:lnTo>
                    <a:pt x="505" y="198"/>
                  </a:lnTo>
                  <a:lnTo>
                    <a:pt x="517" y="214"/>
                  </a:lnTo>
                  <a:lnTo>
                    <a:pt x="530" y="282"/>
                  </a:lnTo>
                  <a:lnTo>
                    <a:pt x="537" y="319"/>
                  </a:lnTo>
                  <a:lnTo>
                    <a:pt x="555" y="332"/>
                  </a:lnTo>
                  <a:lnTo>
                    <a:pt x="574" y="343"/>
                  </a:lnTo>
                  <a:lnTo>
                    <a:pt x="599" y="368"/>
                  </a:lnTo>
                  <a:lnTo>
                    <a:pt x="624" y="375"/>
                  </a:lnTo>
                  <a:lnTo>
                    <a:pt x="648" y="387"/>
                  </a:lnTo>
                  <a:lnTo>
                    <a:pt x="654" y="387"/>
                  </a:lnTo>
                  <a:lnTo>
                    <a:pt x="654" y="399"/>
                  </a:lnTo>
                  <a:lnTo>
                    <a:pt x="704" y="424"/>
                  </a:lnTo>
                  <a:lnTo>
                    <a:pt x="704" y="435"/>
                  </a:lnTo>
                  <a:lnTo>
                    <a:pt x="666" y="492"/>
                  </a:lnTo>
                  <a:lnTo>
                    <a:pt x="635" y="534"/>
                  </a:lnTo>
                  <a:lnTo>
                    <a:pt x="617" y="554"/>
                  </a:lnTo>
                  <a:lnTo>
                    <a:pt x="610" y="572"/>
                  </a:lnTo>
                  <a:lnTo>
                    <a:pt x="624" y="657"/>
                  </a:lnTo>
                  <a:lnTo>
                    <a:pt x="635" y="726"/>
                  </a:lnTo>
                  <a:lnTo>
                    <a:pt x="635" y="742"/>
                  </a:lnTo>
                  <a:lnTo>
                    <a:pt x="624" y="742"/>
                  </a:lnTo>
                  <a:lnTo>
                    <a:pt x="610" y="726"/>
                  </a:lnTo>
                  <a:lnTo>
                    <a:pt x="580" y="726"/>
                  </a:lnTo>
                  <a:lnTo>
                    <a:pt x="574" y="731"/>
                  </a:lnTo>
                  <a:lnTo>
                    <a:pt x="562" y="742"/>
                  </a:lnTo>
                  <a:lnTo>
                    <a:pt x="555" y="762"/>
                  </a:lnTo>
                  <a:lnTo>
                    <a:pt x="549" y="762"/>
                  </a:lnTo>
                  <a:lnTo>
                    <a:pt x="549" y="768"/>
                  </a:lnTo>
                  <a:lnTo>
                    <a:pt x="537" y="787"/>
                  </a:lnTo>
                  <a:lnTo>
                    <a:pt x="525" y="787"/>
                  </a:lnTo>
                  <a:lnTo>
                    <a:pt x="512" y="787"/>
                  </a:lnTo>
                  <a:lnTo>
                    <a:pt x="505" y="768"/>
                  </a:lnTo>
                  <a:lnTo>
                    <a:pt x="493" y="762"/>
                  </a:lnTo>
                  <a:lnTo>
                    <a:pt x="482" y="768"/>
                  </a:lnTo>
                  <a:lnTo>
                    <a:pt x="469" y="768"/>
                  </a:lnTo>
                  <a:lnTo>
                    <a:pt x="457" y="762"/>
                  </a:lnTo>
                  <a:lnTo>
                    <a:pt x="437" y="768"/>
                  </a:lnTo>
                  <a:lnTo>
                    <a:pt x="413" y="768"/>
                  </a:lnTo>
                  <a:lnTo>
                    <a:pt x="407" y="749"/>
                  </a:lnTo>
                  <a:lnTo>
                    <a:pt x="376" y="738"/>
                  </a:lnTo>
                  <a:lnTo>
                    <a:pt x="357" y="719"/>
                  </a:lnTo>
                  <a:lnTo>
                    <a:pt x="352" y="726"/>
                  </a:lnTo>
                  <a:lnTo>
                    <a:pt x="333" y="731"/>
                  </a:lnTo>
                  <a:lnTo>
                    <a:pt x="333" y="726"/>
                  </a:lnTo>
                  <a:lnTo>
                    <a:pt x="320" y="738"/>
                  </a:lnTo>
                  <a:lnTo>
                    <a:pt x="314" y="768"/>
                  </a:lnTo>
                  <a:lnTo>
                    <a:pt x="302" y="775"/>
                  </a:lnTo>
                  <a:lnTo>
                    <a:pt x="296" y="781"/>
                  </a:lnTo>
                  <a:lnTo>
                    <a:pt x="283" y="811"/>
                  </a:lnTo>
                  <a:lnTo>
                    <a:pt x="277" y="855"/>
                  </a:lnTo>
                  <a:lnTo>
                    <a:pt x="265" y="879"/>
                  </a:lnTo>
                  <a:lnTo>
                    <a:pt x="253" y="884"/>
                  </a:lnTo>
                  <a:lnTo>
                    <a:pt x="221" y="884"/>
                  </a:lnTo>
                  <a:lnTo>
                    <a:pt x="221" y="890"/>
                  </a:lnTo>
                  <a:lnTo>
                    <a:pt x="216" y="941"/>
                  </a:lnTo>
                  <a:lnTo>
                    <a:pt x="210" y="934"/>
                  </a:lnTo>
                  <a:lnTo>
                    <a:pt x="210" y="848"/>
                  </a:lnTo>
                  <a:lnTo>
                    <a:pt x="196" y="836"/>
                  </a:lnTo>
                  <a:lnTo>
                    <a:pt x="185" y="817"/>
                  </a:lnTo>
                  <a:lnTo>
                    <a:pt x="185" y="806"/>
                  </a:lnTo>
                  <a:lnTo>
                    <a:pt x="141" y="792"/>
                  </a:lnTo>
                  <a:lnTo>
                    <a:pt x="128" y="787"/>
                  </a:lnTo>
                  <a:lnTo>
                    <a:pt x="122" y="731"/>
                  </a:lnTo>
                  <a:lnTo>
                    <a:pt x="117" y="713"/>
                  </a:lnTo>
                  <a:lnTo>
                    <a:pt x="110" y="713"/>
                  </a:lnTo>
                  <a:lnTo>
                    <a:pt x="97" y="689"/>
                  </a:lnTo>
                  <a:lnTo>
                    <a:pt x="68" y="682"/>
                  </a:lnTo>
                  <a:lnTo>
                    <a:pt x="61" y="676"/>
                  </a:lnTo>
                  <a:lnTo>
                    <a:pt x="48" y="676"/>
                  </a:lnTo>
                  <a:lnTo>
                    <a:pt x="48" y="663"/>
                  </a:lnTo>
                  <a:lnTo>
                    <a:pt x="29" y="627"/>
                  </a:lnTo>
                  <a:lnTo>
                    <a:pt x="36" y="627"/>
                  </a:lnTo>
                  <a:lnTo>
                    <a:pt x="36" y="596"/>
                  </a:lnTo>
                  <a:lnTo>
                    <a:pt x="29" y="590"/>
                  </a:lnTo>
                  <a:lnTo>
                    <a:pt x="24" y="572"/>
                  </a:lnTo>
                  <a:lnTo>
                    <a:pt x="18" y="572"/>
                  </a:lnTo>
                  <a:lnTo>
                    <a:pt x="11" y="554"/>
                  </a:lnTo>
                  <a:lnTo>
                    <a:pt x="5" y="528"/>
                  </a:lnTo>
                  <a:lnTo>
                    <a:pt x="0" y="522"/>
                  </a:lnTo>
                  <a:lnTo>
                    <a:pt x="0" y="485"/>
                  </a:lnTo>
                  <a:lnTo>
                    <a:pt x="0" y="479"/>
                  </a:lnTo>
                  <a:lnTo>
                    <a:pt x="5" y="485"/>
                  </a:lnTo>
                  <a:lnTo>
                    <a:pt x="48" y="485"/>
                  </a:lnTo>
                  <a:lnTo>
                    <a:pt x="54" y="479"/>
                  </a:lnTo>
                  <a:lnTo>
                    <a:pt x="54" y="473"/>
                  </a:lnTo>
                  <a:lnTo>
                    <a:pt x="48" y="461"/>
                  </a:lnTo>
                  <a:lnTo>
                    <a:pt x="54" y="424"/>
                  </a:lnTo>
                  <a:lnTo>
                    <a:pt x="54" y="332"/>
                  </a:lnTo>
                  <a:lnTo>
                    <a:pt x="68" y="313"/>
                  </a:lnTo>
                  <a:lnTo>
                    <a:pt x="73" y="294"/>
                  </a:lnTo>
                  <a:lnTo>
                    <a:pt x="73" y="159"/>
                  </a:lnTo>
                  <a:lnTo>
                    <a:pt x="68" y="153"/>
                  </a:lnTo>
                  <a:lnTo>
                    <a:pt x="61" y="134"/>
                  </a:lnTo>
                  <a:lnTo>
                    <a:pt x="54" y="5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sp>
          <p:nvSpPr>
            <p:cNvPr id="85" name="Freeform 37"/>
            <p:cNvSpPr>
              <a:spLocks/>
            </p:cNvSpPr>
            <p:nvPr/>
          </p:nvSpPr>
          <p:spPr bwMode="auto">
            <a:xfrm>
              <a:off x="4106863" y="2071688"/>
              <a:ext cx="946150" cy="1306512"/>
            </a:xfrm>
            <a:custGeom>
              <a:avLst/>
              <a:gdLst>
                <a:gd name="T0" fmla="*/ 202334 w 491"/>
                <a:gd name="T1" fmla="*/ 208087 h 766"/>
                <a:gd name="T2" fmla="*/ 262070 w 491"/>
                <a:gd name="T3" fmla="*/ 115983 h 766"/>
                <a:gd name="T4" fmla="*/ 298683 w 491"/>
                <a:gd name="T5" fmla="*/ 42641 h 766"/>
                <a:gd name="T6" fmla="*/ 368054 w 491"/>
                <a:gd name="T7" fmla="*/ 22173 h 766"/>
                <a:gd name="T8" fmla="*/ 489454 w 491"/>
                <a:gd name="T9" fmla="*/ 0 h 766"/>
                <a:gd name="T10" fmla="*/ 583877 w 491"/>
                <a:gd name="T11" fmla="*/ 22173 h 766"/>
                <a:gd name="T12" fmla="*/ 622416 w 491"/>
                <a:gd name="T13" fmla="*/ 75048 h 766"/>
                <a:gd name="T14" fmla="*/ 703350 w 491"/>
                <a:gd name="T15" fmla="*/ 115983 h 766"/>
                <a:gd name="T16" fmla="*/ 726474 w 491"/>
                <a:gd name="T17" fmla="*/ 158624 h 766"/>
                <a:gd name="T18" fmla="*/ 788137 w 491"/>
                <a:gd name="T19" fmla="*/ 240494 h 766"/>
                <a:gd name="T20" fmla="*/ 811261 w 491"/>
                <a:gd name="T21" fmla="*/ 315541 h 766"/>
                <a:gd name="T22" fmla="*/ 869071 w 491"/>
                <a:gd name="T23" fmla="*/ 388883 h 766"/>
                <a:gd name="T24" fmla="*/ 944223 w 491"/>
                <a:gd name="T25" fmla="*/ 492927 h 766"/>
                <a:gd name="T26" fmla="*/ 905683 w 491"/>
                <a:gd name="T27" fmla="*/ 515100 h 766"/>
                <a:gd name="T28" fmla="*/ 834385 w 491"/>
                <a:gd name="T29" fmla="*/ 535568 h 766"/>
                <a:gd name="T30" fmla="*/ 788137 w 491"/>
                <a:gd name="T31" fmla="*/ 600382 h 766"/>
                <a:gd name="T32" fmla="*/ 726474 w 491"/>
                <a:gd name="T33" fmla="*/ 643022 h 766"/>
                <a:gd name="T34" fmla="*/ 753451 w 491"/>
                <a:gd name="T35" fmla="*/ 661784 h 766"/>
                <a:gd name="T36" fmla="*/ 788137 w 491"/>
                <a:gd name="T37" fmla="*/ 724892 h 766"/>
                <a:gd name="T38" fmla="*/ 788137 w 491"/>
                <a:gd name="T39" fmla="*/ 759005 h 766"/>
                <a:gd name="T40" fmla="*/ 643613 w 491"/>
                <a:gd name="T41" fmla="*/ 851109 h 766"/>
                <a:gd name="T42" fmla="*/ 668664 w 491"/>
                <a:gd name="T43" fmla="*/ 893750 h 766"/>
                <a:gd name="T44" fmla="*/ 689861 w 491"/>
                <a:gd name="T45" fmla="*/ 915923 h 766"/>
                <a:gd name="T46" fmla="*/ 738036 w 491"/>
                <a:gd name="T47" fmla="*/ 944919 h 766"/>
                <a:gd name="T48" fmla="*/ 753451 w 491"/>
                <a:gd name="T49" fmla="*/ 1042140 h 766"/>
                <a:gd name="T50" fmla="*/ 811261 w 491"/>
                <a:gd name="T51" fmla="*/ 1072841 h 766"/>
                <a:gd name="T52" fmla="*/ 894121 w 491"/>
                <a:gd name="T53" fmla="*/ 1093308 h 766"/>
                <a:gd name="T54" fmla="*/ 894121 w 491"/>
                <a:gd name="T55" fmla="*/ 1113776 h 766"/>
                <a:gd name="T56" fmla="*/ 763086 w 491"/>
                <a:gd name="T57" fmla="*/ 1125715 h 766"/>
                <a:gd name="T58" fmla="*/ 753451 w 491"/>
                <a:gd name="T59" fmla="*/ 1168356 h 766"/>
                <a:gd name="T60" fmla="*/ 738036 w 491"/>
                <a:gd name="T61" fmla="*/ 1292867 h 766"/>
                <a:gd name="T62" fmla="*/ 716839 w 491"/>
                <a:gd name="T63" fmla="*/ 1292867 h 766"/>
                <a:gd name="T64" fmla="*/ 643613 w 491"/>
                <a:gd name="T65" fmla="*/ 1262166 h 766"/>
                <a:gd name="T66" fmla="*/ 622416 w 491"/>
                <a:gd name="T67" fmla="*/ 1241698 h 766"/>
                <a:gd name="T68" fmla="*/ 574242 w 491"/>
                <a:gd name="T69" fmla="*/ 1229759 h 766"/>
                <a:gd name="T70" fmla="*/ 489454 w 491"/>
                <a:gd name="T71" fmla="*/ 1178590 h 766"/>
                <a:gd name="T72" fmla="*/ 429718 w 491"/>
                <a:gd name="T73" fmla="*/ 1158122 h 766"/>
                <a:gd name="T74" fmla="*/ 298683 w 491"/>
                <a:gd name="T75" fmla="*/ 1158122 h 766"/>
                <a:gd name="T76" fmla="*/ 237019 w 491"/>
                <a:gd name="T77" fmla="*/ 1250226 h 766"/>
                <a:gd name="T78" fmla="*/ 179210 w 491"/>
                <a:gd name="T79" fmla="*/ 1241698 h 766"/>
                <a:gd name="T80" fmla="*/ 119473 w 491"/>
                <a:gd name="T81" fmla="*/ 1158122 h 766"/>
                <a:gd name="T82" fmla="*/ 82860 w 491"/>
                <a:gd name="T83" fmla="*/ 1113776 h 766"/>
                <a:gd name="T84" fmla="*/ 82860 w 491"/>
                <a:gd name="T85" fmla="*/ 1072841 h 766"/>
                <a:gd name="T86" fmla="*/ 119473 w 491"/>
                <a:gd name="T87" fmla="*/ 1019966 h 766"/>
                <a:gd name="T88" fmla="*/ 107911 w 491"/>
                <a:gd name="T89" fmla="*/ 944919 h 766"/>
                <a:gd name="T90" fmla="*/ 131035 w 491"/>
                <a:gd name="T91" fmla="*/ 883516 h 766"/>
                <a:gd name="T92" fmla="*/ 82860 w 491"/>
                <a:gd name="T93" fmla="*/ 808468 h 766"/>
                <a:gd name="T94" fmla="*/ 46248 w 491"/>
                <a:gd name="T95" fmla="*/ 765827 h 766"/>
                <a:gd name="T96" fmla="*/ 23124 w 491"/>
                <a:gd name="T97" fmla="*/ 620849 h 766"/>
                <a:gd name="T98" fmla="*/ 11562 w 491"/>
                <a:gd name="T99" fmla="*/ 443464 h 766"/>
                <a:gd name="T100" fmla="*/ 107911 w 491"/>
                <a:gd name="T101" fmla="*/ 337715 h 766"/>
                <a:gd name="T102" fmla="*/ 179210 w 491"/>
                <a:gd name="T103" fmla="*/ 220026 h 7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1"/>
                <a:gd name="T157" fmla="*/ 0 h 766"/>
                <a:gd name="T158" fmla="*/ 491 w 491"/>
                <a:gd name="T159" fmla="*/ 766 h 7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1" h="766">
                  <a:moveTo>
                    <a:pt x="93" y="129"/>
                  </a:moveTo>
                  <a:lnTo>
                    <a:pt x="105" y="122"/>
                  </a:lnTo>
                  <a:lnTo>
                    <a:pt x="123" y="93"/>
                  </a:lnTo>
                  <a:lnTo>
                    <a:pt x="136" y="68"/>
                  </a:lnTo>
                  <a:lnTo>
                    <a:pt x="141" y="37"/>
                  </a:lnTo>
                  <a:lnTo>
                    <a:pt x="155" y="25"/>
                  </a:lnTo>
                  <a:lnTo>
                    <a:pt x="173" y="25"/>
                  </a:lnTo>
                  <a:lnTo>
                    <a:pt x="191" y="13"/>
                  </a:lnTo>
                  <a:lnTo>
                    <a:pt x="235" y="6"/>
                  </a:lnTo>
                  <a:lnTo>
                    <a:pt x="254" y="0"/>
                  </a:lnTo>
                  <a:lnTo>
                    <a:pt x="272" y="6"/>
                  </a:lnTo>
                  <a:lnTo>
                    <a:pt x="303" y="13"/>
                  </a:lnTo>
                  <a:lnTo>
                    <a:pt x="316" y="31"/>
                  </a:lnTo>
                  <a:lnTo>
                    <a:pt x="323" y="44"/>
                  </a:lnTo>
                  <a:lnTo>
                    <a:pt x="334" y="55"/>
                  </a:lnTo>
                  <a:lnTo>
                    <a:pt x="365" y="68"/>
                  </a:lnTo>
                  <a:lnTo>
                    <a:pt x="372" y="80"/>
                  </a:lnTo>
                  <a:lnTo>
                    <a:pt x="377" y="93"/>
                  </a:lnTo>
                  <a:lnTo>
                    <a:pt x="391" y="112"/>
                  </a:lnTo>
                  <a:lnTo>
                    <a:pt x="409" y="141"/>
                  </a:lnTo>
                  <a:lnTo>
                    <a:pt x="415" y="166"/>
                  </a:lnTo>
                  <a:lnTo>
                    <a:pt x="421" y="185"/>
                  </a:lnTo>
                  <a:lnTo>
                    <a:pt x="440" y="211"/>
                  </a:lnTo>
                  <a:lnTo>
                    <a:pt x="451" y="228"/>
                  </a:lnTo>
                  <a:lnTo>
                    <a:pt x="476" y="253"/>
                  </a:lnTo>
                  <a:lnTo>
                    <a:pt x="490" y="289"/>
                  </a:lnTo>
                  <a:lnTo>
                    <a:pt x="476" y="296"/>
                  </a:lnTo>
                  <a:lnTo>
                    <a:pt x="470" y="302"/>
                  </a:lnTo>
                  <a:lnTo>
                    <a:pt x="451" y="302"/>
                  </a:lnTo>
                  <a:lnTo>
                    <a:pt x="433" y="314"/>
                  </a:lnTo>
                  <a:lnTo>
                    <a:pt x="427" y="327"/>
                  </a:lnTo>
                  <a:lnTo>
                    <a:pt x="409" y="352"/>
                  </a:lnTo>
                  <a:lnTo>
                    <a:pt x="402" y="352"/>
                  </a:lnTo>
                  <a:lnTo>
                    <a:pt x="377" y="377"/>
                  </a:lnTo>
                  <a:lnTo>
                    <a:pt x="383" y="382"/>
                  </a:lnTo>
                  <a:lnTo>
                    <a:pt x="391" y="388"/>
                  </a:lnTo>
                  <a:lnTo>
                    <a:pt x="409" y="395"/>
                  </a:lnTo>
                  <a:lnTo>
                    <a:pt x="409" y="425"/>
                  </a:lnTo>
                  <a:lnTo>
                    <a:pt x="409" y="438"/>
                  </a:lnTo>
                  <a:lnTo>
                    <a:pt x="409" y="445"/>
                  </a:lnTo>
                  <a:lnTo>
                    <a:pt x="341" y="487"/>
                  </a:lnTo>
                  <a:lnTo>
                    <a:pt x="334" y="499"/>
                  </a:lnTo>
                  <a:lnTo>
                    <a:pt x="341" y="512"/>
                  </a:lnTo>
                  <a:lnTo>
                    <a:pt x="347" y="524"/>
                  </a:lnTo>
                  <a:lnTo>
                    <a:pt x="352" y="531"/>
                  </a:lnTo>
                  <a:lnTo>
                    <a:pt x="358" y="537"/>
                  </a:lnTo>
                  <a:lnTo>
                    <a:pt x="383" y="544"/>
                  </a:lnTo>
                  <a:lnTo>
                    <a:pt x="383" y="554"/>
                  </a:lnTo>
                  <a:lnTo>
                    <a:pt x="383" y="586"/>
                  </a:lnTo>
                  <a:lnTo>
                    <a:pt x="391" y="611"/>
                  </a:lnTo>
                  <a:lnTo>
                    <a:pt x="402" y="615"/>
                  </a:lnTo>
                  <a:lnTo>
                    <a:pt x="421" y="629"/>
                  </a:lnTo>
                  <a:lnTo>
                    <a:pt x="427" y="629"/>
                  </a:lnTo>
                  <a:lnTo>
                    <a:pt x="464" y="641"/>
                  </a:lnTo>
                  <a:lnTo>
                    <a:pt x="464" y="647"/>
                  </a:lnTo>
                  <a:lnTo>
                    <a:pt x="464" y="653"/>
                  </a:lnTo>
                  <a:lnTo>
                    <a:pt x="446" y="660"/>
                  </a:lnTo>
                  <a:lnTo>
                    <a:pt x="396" y="660"/>
                  </a:lnTo>
                  <a:lnTo>
                    <a:pt x="391" y="665"/>
                  </a:lnTo>
                  <a:lnTo>
                    <a:pt x="391" y="685"/>
                  </a:lnTo>
                  <a:lnTo>
                    <a:pt x="383" y="752"/>
                  </a:lnTo>
                  <a:lnTo>
                    <a:pt x="383" y="758"/>
                  </a:lnTo>
                  <a:lnTo>
                    <a:pt x="383" y="765"/>
                  </a:lnTo>
                  <a:lnTo>
                    <a:pt x="372" y="758"/>
                  </a:lnTo>
                  <a:lnTo>
                    <a:pt x="352" y="765"/>
                  </a:lnTo>
                  <a:lnTo>
                    <a:pt x="334" y="740"/>
                  </a:lnTo>
                  <a:lnTo>
                    <a:pt x="327" y="733"/>
                  </a:lnTo>
                  <a:lnTo>
                    <a:pt x="323" y="728"/>
                  </a:lnTo>
                  <a:lnTo>
                    <a:pt x="303" y="733"/>
                  </a:lnTo>
                  <a:lnTo>
                    <a:pt x="298" y="721"/>
                  </a:lnTo>
                  <a:lnTo>
                    <a:pt x="272" y="710"/>
                  </a:lnTo>
                  <a:lnTo>
                    <a:pt x="254" y="691"/>
                  </a:lnTo>
                  <a:lnTo>
                    <a:pt x="248" y="691"/>
                  </a:lnTo>
                  <a:lnTo>
                    <a:pt x="223" y="679"/>
                  </a:lnTo>
                  <a:lnTo>
                    <a:pt x="185" y="665"/>
                  </a:lnTo>
                  <a:lnTo>
                    <a:pt x="155" y="679"/>
                  </a:lnTo>
                  <a:lnTo>
                    <a:pt x="141" y="685"/>
                  </a:lnTo>
                  <a:lnTo>
                    <a:pt x="123" y="733"/>
                  </a:lnTo>
                  <a:lnTo>
                    <a:pt x="111" y="733"/>
                  </a:lnTo>
                  <a:lnTo>
                    <a:pt x="93" y="728"/>
                  </a:lnTo>
                  <a:lnTo>
                    <a:pt x="74" y="710"/>
                  </a:lnTo>
                  <a:lnTo>
                    <a:pt x="62" y="679"/>
                  </a:lnTo>
                  <a:lnTo>
                    <a:pt x="48" y="665"/>
                  </a:lnTo>
                  <a:lnTo>
                    <a:pt x="43" y="653"/>
                  </a:lnTo>
                  <a:lnTo>
                    <a:pt x="43" y="641"/>
                  </a:lnTo>
                  <a:lnTo>
                    <a:pt x="43" y="629"/>
                  </a:lnTo>
                  <a:lnTo>
                    <a:pt x="43" y="622"/>
                  </a:lnTo>
                  <a:lnTo>
                    <a:pt x="62" y="598"/>
                  </a:lnTo>
                  <a:lnTo>
                    <a:pt x="62" y="592"/>
                  </a:lnTo>
                  <a:lnTo>
                    <a:pt x="56" y="554"/>
                  </a:lnTo>
                  <a:lnTo>
                    <a:pt x="62" y="544"/>
                  </a:lnTo>
                  <a:lnTo>
                    <a:pt x="68" y="518"/>
                  </a:lnTo>
                  <a:lnTo>
                    <a:pt x="56" y="494"/>
                  </a:lnTo>
                  <a:lnTo>
                    <a:pt x="43" y="474"/>
                  </a:lnTo>
                  <a:lnTo>
                    <a:pt x="37" y="468"/>
                  </a:lnTo>
                  <a:lnTo>
                    <a:pt x="24" y="449"/>
                  </a:lnTo>
                  <a:lnTo>
                    <a:pt x="24" y="432"/>
                  </a:lnTo>
                  <a:lnTo>
                    <a:pt x="12" y="364"/>
                  </a:lnTo>
                  <a:lnTo>
                    <a:pt x="0" y="278"/>
                  </a:lnTo>
                  <a:lnTo>
                    <a:pt x="6" y="260"/>
                  </a:lnTo>
                  <a:lnTo>
                    <a:pt x="24" y="247"/>
                  </a:lnTo>
                  <a:lnTo>
                    <a:pt x="56" y="198"/>
                  </a:lnTo>
                  <a:lnTo>
                    <a:pt x="93" y="141"/>
                  </a:lnTo>
                  <a:lnTo>
                    <a:pt x="93" y="129"/>
                  </a:lnTo>
                </a:path>
              </a:pathLst>
            </a:custGeom>
            <a:solidFill>
              <a:srgbClr val="FFFF00"/>
            </a:solidFill>
            <a:ln w="12700" cap="rnd">
              <a:solidFill>
                <a:schemeClr val="tx1"/>
              </a:solidFill>
              <a:round/>
              <a:headEnd type="none" w="sm" len="sm"/>
              <a:tailEnd type="none" w="sm" len="sm"/>
            </a:ln>
          </p:spPr>
          <p:txBody>
            <a:bodyPr/>
            <a:lstStyle/>
            <a:p>
              <a:endParaRPr lang="es-MX"/>
            </a:p>
          </p:txBody>
        </p:sp>
        <p:sp>
          <p:nvSpPr>
            <p:cNvPr id="86" name="Freeform 38"/>
            <p:cNvSpPr>
              <a:spLocks/>
            </p:cNvSpPr>
            <p:nvPr/>
          </p:nvSpPr>
          <p:spPr bwMode="auto">
            <a:xfrm>
              <a:off x="4749800" y="2565400"/>
              <a:ext cx="639763" cy="1138238"/>
            </a:xfrm>
            <a:custGeom>
              <a:avLst/>
              <a:gdLst>
                <a:gd name="T0" fmla="*/ 139828 w 334"/>
                <a:gd name="T1" fmla="*/ 181161 h 666"/>
                <a:gd name="T2" fmla="*/ 91942 w 334"/>
                <a:gd name="T3" fmla="*/ 170907 h 666"/>
                <a:gd name="T4" fmla="*/ 80449 w 334"/>
                <a:gd name="T5" fmla="*/ 138434 h 666"/>
                <a:gd name="T6" fmla="*/ 176222 w 334"/>
                <a:gd name="T7" fmla="*/ 71781 h 666"/>
                <a:gd name="T8" fmla="*/ 187715 w 334"/>
                <a:gd name="T9" fmla="*/ 42727 h 666"/>
                <a:gd name="T10" fmla="*/ 260502 w 334"/>
                <a:gd name="T11" fmla="*/ 22218 h 666"/>
                <a:gd name="T12" fmla="*/ 317966 w 334"/>
                <a:gd name="T13" fmla="*/ 22218 h 666"/>
                <a:gd name="T14" fmla="*/ 283488 w 334"/>
                <a:gd name="T15" fmla="*/ 71781 h 666"/>
                <a:gd name="T16" fmla="*/ 329459 w 334"/>
                <a:gd name="T17" fmla="*/ 126471 h 666"/>
                <a:gd name="T18" fmla="*/ 329459 w 334"/>
                <a:gd name="T19" fmla="*/ 193124 h 666"/>
                <a:gd name="T20" fmla="*/ 352444 w 334"/>
                <a:gd name="T21" fmla="*/ 211924 h 666"/>
                <a:gd name="T22" fmla="*/ 352444 w 334"/>
                <a:gd name="T23" fmla="*/ 254651 h 666"/>
                <a:gd name="T24" fmla="*/ 388838 w 334"/>
                <a:gd name="T25" fmla="*/ 275160 h 666"/>
                <a:gd name="T26" fmla="*/ 409908 w 334"/>
                <a:gd name="T27" fmla="*/ 317886 h 666"/>
                <a:gd name="T28" fmla="*/ 448217 w 334"/>
                <a:gd name="T29" fmla="*/ 381122 h 666"/>
                <a:gd name="T30" fmla="*/ 484611 w 334"/>
                <a:gd name="T31" fmla="*/ 401630 h 666"/>
                <a:gd name="T32" fmla="*/ 519089 w 334"/>
                <a:gd name="T33" fmla="*/ 413594 h 666"/>
                <a:gd name="T34" fmla="*/ 599538 w 334"/>
                <a:gd name="T35" fmla="*/ 413594 h 666"/>
                <a:gd name="T36" fmla="*/ 614862 w 334"/>
                <a:gd name="T37" fmla="*/ 552028 h 666"/>
                <a:gd name="T38" fmla="*/ 637848 w 334"/>
                <a:gd name="T39" fmla="*/ 572537 h 666"/>
                <a:gd name="T40" fmla="*/ 496104 w 334"/>
                <a:gd name="T41" fmla="*/ 646027 h 666"/>
                <a:gd name="T42" fmla="*/ 471203 w 334"/>
                <a:gd name="T43" fmla="*/ 688754 h 666"/>
                <a:gd name="T44" fmla="*/ 484611 w 334"/>
                <a:gd name="T45" fmla="*/ 733189 h 666"/>
                <a:gd name="T46" fmla="*/ 438640 w 334"/>
                <a:gd name="T47" fmla="*/ 755407 h 666"/>
                <a:gd name="T48" fmla="*/ 363937 w 334"/>
                <a:gd name="T49" fmla="*/ 794716 h 666"/>
                <a:gd name="T50" fmla="*/ 342867 w 334"/>
                <a:gd name="T51" fmla="*/ 839151 h 666"/>
                <a:gd name="T52" fmla="*/ 363937 w 334"/>
                <a:gd name="T53" fmla="*/ 849406 h 666"/>
                <a:gd name="T54" fmla="*/ 352444 w 334"/>
                <a:gd name="T55" fmla="*/ 912641 h 666"/>
                <a:gd name="T56" fmla="*/ 400331 w 334"/>
                <a:gd name="T57" fmla="*/ 943405 h 666"/>
                <a:gd name="T58" fmla="*/ 363937 w 334"/>
                <a:gd name="T59" fmla="*/ 987840 h 666"/>
                <a:gd name="T60" fmla="*/ 329459 w 334"/>
                <a:gd name="T61" fmla="*/ 1020312 h 666"/>
                <a:gd name="T62" fmla="*/ 317966 w 334"/>
                <a:gd name="T63" fmla="*/ 1071584 h 666"/>
                <a:gd name="T64" fmla="*/ 247094 w 334"/>
                <a:gd name="T65" fmla="*/ 1092093 h 666"/>
                <a:gd name="T66" fmla="*/ 212616 w 334"/>
                <a:gd name="T67" fmla="*/ 1136529 h 666"/>
                <a:gd name="T68" fmla="*/ 187715 w 334"/>
                <a:gd name="T69" fmla="*/ 1136529 h 666"/>
                <a:gd name="T70" fmla="*/ 176222 w 334"/>
                <a:gd name="T71" fmla="*/ 1042530 h 666"/>
                <a:gd name="T72" fmla="*/ 153237 w 334"/>
                <a:gd name="T73" fmla="*/ 987840 h 666"/>
                <a:gd name="T74" fmla="*/ 139828 w 334"/>
                <a:gd name="T75" fmla="*/ 955368 h 666"/>
                <a:gd name="T76" fmla="*/ 130251 w 334"/>
                <a:gd name="T77" fmla="*/ 881878 h 666"/>
                <a:gd name="T78" fmla="*/ 91942 w 334"/>
                <a:gd name="T79" fmla="*/ 827188 h 666"/>
                <a:gd name="T80" fmla="*/ 107266 w 334"/>
                <a:gd name="T81" fmla="*/ 700717 h 666"/>
                <a:gd name="T82" fmla="*/ 107266 w 334"/>
                <a:gd name="T83" fmla="*/ 646027 h 666"/>
                <a:gd name="T84" fmla="*/ 187715 w 334"/>
                <a:gd name="T85" fmla="*/ 646027 h 666"/>
                <a:gd name="T86" fmla="*/ 233686 w 334"/>
                <a:gd name="T87" fmla="*/ 625518 h 666"/>
                <a:gd name="T88" fmla="*/ 247094 w 334"/>
                <a:gd name="T89" fmla="*/ 605009 h 666"/>
                <a:gd name="T90" fmla="*/ 107266 w 334"/>
                <a:gd name="T91" fmla="*/ 552028 h 666"/>
                <a:gd name="T92" fmla="*/ 91942 w 334"/>
                <a:gd name="T93" fmla="*/ 456321 h 666"/>
                <a:gd name="T94" fmla="*/ 45971 w 334"/>
                <a:gd name="T95" fmla="*/ 425557 h 666"/>
                <a:gd name="T96" fmla="*/ 11493 w 334"/>
                <a:gd name="T97" fmla="*/ 341813 h 6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4"/>
                <a:gd name="T148" fmla="*/ 0 h 666"/>
                <a:gd name="T149" fmla="*/ 334 w 334"/>
                <a:gd name="T150" fmla="*/ 666 h 6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4" h="666">
                  <a:moveTo>
                    <a:pt x="73" y="155"/>
                  </a:moveTo>
                  <a:lnTo>
                    <a:pt x="73" y="106"/>
                  </a:lnTo>
                  <a:lnTo>
                    <a:pt x="62" y="100"/>
                  </a:lnTo>
                  <a:lnTo>
                    <a:pt x="48" y="100"/>
                  </a:lnTo>
                  <a:lnTo>
                    <a:pt x="42" y="93"/>
                  </a:lnTo>
                  <a:lnTo>
                    <a:pt x="42" y="81"/>
                  </a:lnTo>
                  <a:lnTo>
                    <a:pt x="68" y="62"/>
                  </a:lnTo>
                  <a:lnTo>
                    <a:pt x="92" y="42"/>
                  </a:lnTo>
                  <a:lnTo>
                    <a:pt x="98" y="38"/>
                  </a:lnTo>
                  <a:lnTo>
                    <a:pt x="98" y="25"/>
                  </a:lnTo>
                  <a:lnTo>
                    <a:pt x="111" y="13"/>
                  </a:lnTo>
                  <a:lnTo>
                    <a:pt x="136" y="13"/>
                  </a:lnTo>
                  <a:lnTo>
                    <a:pt x="154" y="0"/>
                  </a:lnTo>
                  <a:lnTo>
                    <a:pt x="166" y="13"/>
                  </a:lnTo>
                  <a:lnTo>
                    <a:pt x="148" y="32"/>
                  </a:lnTo>
                  <a:lnTo>
                    <a:pt x="148" y="42"/>
                  </a:lnTo>
                  <a:lnTo>
                    <a:pt x="166" y="55"/>
                  </a:lnTo>
                  <a:lnTo>
                    <a:pt x="172" y="74"/>
                  </a:lnTo>
                  <a:lnTo>
                    <a:pt x="179" y="106"/>
                  </a:lnTo>
                  <a:lnTo>
                    <a:pt x="172" y="113"/>
                  </a:lnTo>
                  <a:lnTo>
                    <a:pt x="172" y="117"/>
                  </a:lnTo>
                  <a:lnTo>
                    <a:pt x="184" y="124"/>
                  </a:lnTo>
                  <a:lnTo>
                    <a:pt x="184" y="130"/>
                  </a:lnTo>
                  <a:lnTo>
                    <a:pt x="184" y="149"/>
                  </a:lnTo>
                  <a:lnTo>
                    <a:pt x="197" y="155"/>
                  </a:lnTo>
                  <a:lnTo>
                    <a:pt x="203" y="161"/>
                  </a:lnTo>
                  <a:lnTo>
                    <a:pt x="214" y="174"/>
                  </a:lnTo>
                  <a:lnTo>
                    <a:pt x="214" y="186"/>
                  </a:lnTo>
                  <a:lnTo>
                    <a:pt x="221" y="186"/>
                  </a:lnTo>
                  <a:lnTo>
                    <a:pt x="234" y="223"/>
                  </a:lnTo>
                  <a:lnTo>
                    <a:pt x="234" y="230"/>
                  </a:lnTo>
                  <a:lnTo>
                    <a:pt x="253" y="235"/>
                  </a:lnTo>
                  <a:lnTo>
                    <a:pt x="259" y="242"/>
                  </a:lnTo>
                  <a:lnTo>
                    <a:pt x="271" y="242"/>
                  </a:lnTo>
                  <a:lnTo>
                    <a:pt x="289" y="242"/>
                  </a:lnTo>
                  <a:lnTo>
                    <a:pt x="313" y="242"/>
                  </a:lnTo>
                  <a:lnTo>
                    <a:pt x="313" y="316"/>
                  </a:lnTo>
                  <a:lnTo>
                    <a:pt x="321" y="323"/>
                  </a:lnTo>
                  <a:lnTo>
                    <a:pt x="333" y="323"/>
                  </a:lnTo>
                  <a:lnTo>
                    <a:pt x="333" y="335"/>
                  </a:lnTo>
                  <a:lnTo>
                    <a:pt x="295" y="372"/>
                  </a:lnTo>
                  <a:lnTo>
                    <a:pt x="259" y="378"/>
                  </a:lnTo>
                  <a:lnTo>
                    <a:pt x="253" y="391"/>
                  </a:lnTo>
                  <a:lnTo>
                    <a:pt x="246" y="403"/>
                  </a:lnTo>
                  <a:lnTo>
                    <a:pt x="253" y="423"/>
                  </a:lnTo>
                  <a:lnTo>
                    <a:pt x="253" y="429"/>
                  </a:lnTo>
                  <a:lnTo>
                    <a:pt x="246" y="435"/>
                  </a:lnTo>
                  <a:lnTo>
                    <a:pt x="229" y="442"/>
                  </a:lnTo>
                  <a:lnTo>
                    <a:pt x="203" y="460"/>
                  </a:lnTo>
                  <a:lnTo>
                    <a:pt x="190" y="465"/>
                  </a:lnTo>
                  <a:lnTo>
                    <a:pt x="179" y="484"/>
                  </a:lnTo>
                  <a:lnTo>
                    <a:pt x="179" y="491"/>
                  </a:lnTo>
                  <a:lnTo>
                    <a:pt x="190" y="491"/>
                  </a:lnTo>
                  <a:lnTo>
                    <a:pt x="190" y="497"/>
                  </a:lnTo>
                  <a:lnTo>
                    <a:pt x="184" y="529"/>
                  </a:lnTo>
                  <a:lnTo>
                    <a:pt x="184" y="534"/>
                  </a:lnTo>
                  <a:lnTo>
                    <a:pt x="203" y="546"/>
                  </a:lnTo>
                  <a:lnTo>
                    <a:pt x="209" y="552"/>
                  </a:lnTo>
                  <a:lnTo>
                    <a:pt x="203" y="578"/>
                  </a:lnTo>
                  <a:lnTo>
                    <a:pt x="190" y="578"/>
                  </a:lnTo>
                  <a:lnTo>
                    <a:pt x="179" y="584"/>
                  </a:lnTo>
                  <a:lnTo>
                    <a:pt x="172" y="597"/>
                  </a:lnTo>
                  <a:lnTo>
                    <a:pt x="166" y="614"/>
                  </a:lnTo>
                  <a:lnTo>
                    <a:pt x="166" y="627"/>
                  </a:lnTo>
                  <a:lnTo>
                    <a:pt x="136" y="633"/>
                  </a:lnTo>
                  <a:lnTo>
                    <a:pt x="129" y="639"/>
                  </a:lnTo>
                  <a:lnTo>
                    <a:pt x="129" y="659"/>
                  </a:lnTo>
                  <a:lnTo>
                    <a:pt x="111" y="665"/>
                  </a:lnTo>
                  <a:lnTo>
                    <a:pt x="104" y="665"/>
                  </a:lnTo>
                  <a:lnTo>
                    <a:pt x="98" y="665"/>
                  </a:lnTo>
                  <a:lnTo>
                    <a:pt x="92" y="652"/>
                  </a:lnTo>
                  <a:lnTo>
                    <a:pt x="92" y="610"/>
                  </a:lnTo>
                  <a:lnTo>
                    <a:pt x="87" y="578"/>
                  </a:lnTo>
                  <a:lnTo>
                    <a:pt x="80" y="578"/>
                  </a:lnTo>
                  <a:lnTo>
                    <a:pt x="80" y="571"/>
                  </a:lnTo>
                  <a:lnTo>
                    <a:pt x="73" y="559"/>
                  </a:lnTo>
                  <a:lnTo>
                    <a:pt x="73" y="541"/>
                  </a:lnTo>
                  <a:lnTo>
                    <a:pt x="68" y="516"/>
                  </a:lnTo>
                  <a:lnTo>
                    <a:pt x="56" y="491"/>
                  </a:lnTo>
                  <a:lnTo>
                    <a:pt x="48" y="484"/>
                  </a:lnTo>
                  <a:lnTo>
                    <a:pt x="48" y="460"/>
                  </a:lnTo>
                  <a:lnTo>
                    <a:pt x="56" y="410"/>
                  </a:lnTo>
                  <a:lnTo>
                    <a:pt x="56" y="391"/>
                  </a:lnTo>
                  <a:lnTo>
                    <a:pt x="56" y="378"/>
                  </a:lnTo>
                  <a:lnTo>
                    <a:pt x="62" y="372"/>
                  </a:lnTo>
                  <a:lnTo>
                    <a:pt x="98" y="378"/>
                  </a:lnTo>
                  <a:lnTo>
                    <a:pt x="117" y="372"/>
                  </a:lnTo>
                  <a:lnTo>
                    <a:pt x="122" y="366"/>
                  </a:lnTo>
                  <a:lnTo>
                    <a:pt x="129" y="361"/>
                  </a:lnTo>
                  <a:lnTo>
                    <a:pt x="129" y="354"/>
                  </a:lnTo>
                  <a:lnTo>
                    <a:pt x="87" y="342"/>
                  </a:lnTo>
                  <a:lnTo>
                    <a:pt x="56" y="323"/>
                  </a:lnTo>
                  <a:lnTo>
                    <a:pt x="48" y="298"/>
                  </a:lnTo>
                  <a:lnTo>
                    <a:pt x="48" y="267"/>
                  </a:lnTo>
                  <a:lnTo>
                    <a:pt x="42" y="255"/>
                  </a:lnTo>
                  <a:lnTo>
                    <a:pt x="24" y="249"/>
                  </a:lnTo>
                  <a:lnTo>
                    <a:pt x="0" y="210"/>
                  </a:lnTo>
                  <a:lnTo>
                    <a:pt x="6" y="200"/>
                  </a:lnTo>
                  <a:lnTo>
                    <a:pt x="73" y="155"/>
                  </a:lnTo>
                </a:path>
              </a:pathLst>
            </a:custGeom>
            <a:solidFill>
              <a:srgbClr val="FFFF00"/>
            </a:solidFill>
            <a:ln w="12700" cap="rnd">
              <a:solidFill>
                <a:schemeClr val="tx1"/>
              </a:solidFill>
              <a:round/>
              <a:headEnd type="none" w="sm" len="sm"/>
              <a:tailEnd type="none" w="sm" len="sm"/>
            </a:ln>
          </p:spPr>
          <p:txBody>
            <a:bodyPr/>
            <a:lstStyle/>
            <a:p>
              <a:pPr>
                <a:defRPr/>
              </a:pPr>
              <a:endParaRPr lang="es-MX">
                <a:cs typeface="+mn-cs"/>
              </a:endParaRPr>
            </a:p>
          </p:txBody>
        </p:sp>
      </p:grpSp>
      <p:grpSp>
        <p:nvGrpSpPr>
          <p:cNvPr id="150" name="39 Grupo"/>
          <p:cNvGrpSpPr/>
          <p:nvPr/>
        </p:nvGrpSpPr>
        <p:grpSpPr>
          <a:xfrm>
            <a:off x="113810" y="1906359"/>
            <a:ext cx="3013215" cy="921483"/>
            <a:chOff x="234527" y="4289604"/>
            <a:chExt cx="2016122" cy="942816"/>
          </a:xfrm>
        </p:grpSpPr>
        <p:grpSp>
          <p:nvGrpSpPr>
            <p:cNvPr id="151" name="287 Grupo"/>
            <p:cNvGrpSpPr/>
            <p:nvPr/>
          </p:nvGrpSpPr>
          <p:grpSpPr>
            <a:xfrm>
              <a:off x="234527" y="4289604"/>
              <a:ext cx="2016122" cy="942816"/>
              <a:chOff x="97814" y="681819"/>
              <a:chExt cx="2629726" cy="857105"/>
            </a:xfrm>
          </p:grpSpPr>
          <p:grpSp>
            <p:nvGrpSpPr>
              <p:cNvPr id="154" name="232 Grupo"/>
              <p:cNvGrpSpPr>
                <a:grpSpLocks/>
              </p:cNvGrpSpPr>
              <p:nvPr/>
            </p:nvGrpSpPr>
            <p:grpSpPr bwMode="auto">
              <a:xfrm>
                <a:off x="257766" y="681819"/>
                <a:ext cx="2469774" cy="857105"/>
                <a:chOff x="667146" y="4779772"/>
                <a:chExt cx="2726608" cy="918029"/>
              </a:xfrm>
            </p:grpSpPr>
            <p:sp>
              <p:nvSpPr>
                <p:cNvPr id="161" name="Text Box 74"/>
                <p:cNvSpPr txBox="1">
                  <a:spLocks noChangeArrowheads="1"/>
                </p:cNvSpPr>
                <p:nvPr/>
              </p:nvSpPr>
              <p:spPr bwMode="auto">
                <a:xfrm>
                  <a:off x="767689" y="4779772"/>
                  <a:ext cx="2487497" cy="335778"/>
                </a:xfrm>
                <a:prstGeom prst="rect">
                  <a:avLst/>
                </a:prstGeom>
                <a:noFill/>
                <a:ln w="9525">
                  <a:noFill/>
                  <a:miter lim="800000"/>
                  <a:headEnd/>
                  <a:tailEnd/>
                </a:ln>
              </p:spPr>
              <p:txBody>
                <a:bodyPr wrap="square">
                  <a:spAutoFit/>
                </a:bodyPr>
                <a:lstStyle/>
                <a:p>
                  <a:pPr>
                    <a:spcBef>
                      <a:spcPct val="50000"/>
                    </a:spcBef>
                  </a:pPr>
                  <a:r>
                    <a:rPr lang="es-MX" sz="1600" dirty="0" smtClean="0">
                      <a:solidFill>
                        <a:schemeClr val="bg1"/>
                      </a:solidFill>
                      <a:ea typeface="Verdana" pitchFamily="34" charset="0"/>
                      <a:cs typeface="Verdana" pitchFamily="34" charset="0"/>
                    </a:rPr>
                    <a:t>Estados con % más altos</a:t>
                  </a:r>
                  <a:endParaRPr lang="es-ES" sz="1600" dirty="0">
                    <a:solidFill>
                      <a:schemeClr val="bg1"/>
                    </a:solidFill>
                    <a:ea typeface="Verdana" pitchFamily="34" charset="0"/>
                    <a:cs typeface="Verdana" pitchFamily="34" charset="0"/>
                  </a:endParaRPr>
                </a:p>
              </p:txBody>
            </p:sp>
            <p:sp>
              <p:nvSpPr>
                <p:cNvPr id="162" name="Text Box 77"/>
                <p:cNvSpPr txBox="1">
                  <a:spLocks noChangeArrowheads="1"/>
                </p:cNvSpPr>
                <p:nvPr/>
              </p:nvSpPr>
              <p:spPr bwMode="auto">
                <a:xfrm>
                  <a:off x="667146" y="5362023"/>
                  <a:ext cx="2726608" cy="335778"/>
                </a:xfrm>
                <a:prstGeom prst="rect">
                  <a:avLst/>
                </a:prstGeom>
                <a:noFill/>
                <a:ln w="9525">
                  <a:noFill/>
                  <a:miter lim="800000"/>
                  <a:headEnd/>
                  <a:tailEnd/>
                </a:ln>
              </p:spPr>
              <p:txBody>
                <a:bodyPr wrap="square">
                  <a:spAutoFit/>
                </a:bodyPr>
                <a:lstStyle/>
                <a:p>
                  <a:pPr>
                    <a:spcBef>
                      <a:spcPct val="50000"/>
                    </a:spcBef>
                  </a:pPr>
                  <a:r>
                    <a:rPr lang="es-MX" sz="1600" dirty="0" smtClean="0">
                      <a:solidFill>
                        <a:schemeClr val="bg1"/>
                      </a:solidFill>
                      <a:ea typeface="Verdana" pitchFamily="34" charset="0"/>
                      <a:cs typeface="Verdana" pitchFamily="34" charset="0"/>
                    </a:rPr>
                    <a:t>  Estados con % más </a:t>
                  </a:r>
                  <a:r>
                    <a:rPr lang="es-MX" sz="1600" dirty="0">
                      <a:solidFill>
                        <a:schemeClr val="bg1"/>
                      </a:solidFill>
                      <a:ea typeface="Verdana" pitchFamily="34" charset="0"/>
                      <a:cs typeface="Verdana" pitchFamily="34" charset="0"/>
                    </a:rPr>
                    <a:t>bajos</a:t>
                  </a:r>
                  <a:endParaRPr lang="es-ES" sz="1600" dirty="0">
                    <a:solidFill>
                      <a:schemeClr val="bg1"/>
                    </a:solidFill>
                    <a:ea typeface="Verdana" pitchFamily="34" charset="0"/>
                    <a:cs typeface="Verdana" pitchFamily="34" charset="0"/>
                  </a:endParaRPr>
                </a:p>
              </p:txBody>
            </p:sp>
          </p:grpSp>
          <p:sp>
            <p:nvSpPr>
              <p:cNvPr id="155" name="44 Elipse"/>
              <p:cNvSpPr/>
              <p:nvPr/>
            </p:nvSpPr>
            <p:spPr>
              <a:xfrm>
                <a:off x="97815" y="702445"/>
                <a:ext cx="214689" cy="235746"/>
              </a:xfrm>
              <a:prstGeom prst="ellipse">
                <a:avLst/>
              </a:prstGeom>
              <a:solidFill>
                <a:srgbClr val="FF000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sz="1600">
                  <a:solidFill>
                    <a:schemeClr val="bg1"/>
                  </a:solidFill>
                  <a:ea typeface="Verdana" pitchFamily="34" charset="0"/>
                  <a:cs typeface="Verdana" pitchFamily="34" charset="0"/>
                </a:endParaRPr>
              </a:p>
            </p:txBody>
          </p:sp>
          <p:sp>
            <p:nvSpPr>
              <p:cNvPr id="159" name="45 Elipse"/>
              <p:cNvSpPr/>
              <p:nvPr/>
            </p:nvSpPr>
            <p:spPr>
              <a:xfrm>
                <a:off x="97814" y="1286153"/>
                <a:ext cx="214689" cy="235746"/>
              </a:xfrm>
              <a:prstGeom prst="ellipse">
                <a:avLst/>
              </a:prstGeom>
              <a:solidFill>
                <a:srgbClr val="6699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sz="1600">
                  <a:solidFill>
                    <a:schemeClr val="bg1"/>
                  </a:solidFill>
                  <a:ea typeface="Verdana" pitchFamily="34" charset="0"/>
                  <a:cs typeface="Verdana" pitchFamily="34" charset="0"/>
                </a:endParaRPr>
              </a:p>
            </p:txBody>
          </p:sp>
        </p:grpSp>
        <p:sp>
          <p:nvSpPr>
            <p:cNvPr id="152" name="41 Elipse"/>
            <p:cNvSpPr/>
            <p:nvPr/>
          </p:nvSpPr>
          <p:spPr>
            <a:xfrm>
              <a:off x="234531" y="4646411"/>
              <a:ext cx="164595" cy="235745"/>
            </a:xfrm>
            <a:prstGeom prst="ellipse">
              <a:avLst/>
            </a:prstGeom>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s-MX" sz="1600">
                <a:solidFill>
                  <a:schemeClr val="bg1"/>
                </a:solidFill>
                <a:ea typeface="Verdana" pitchFamily="34" charset="0"/>
                <a:cs typeface="Verdana" pitchFamily="34" charset="0"/>
              </a:endParaRPr>
            </a:p>
          </p:txBody>
        </p:sp>
        <p:sp>
          <p:nvSpPr>
            <p:cNvPr id="153" name="Text Box 77"/>
            <p:cNvSpPr txBox="1">
              <a:spLocks noChangeArrowheads="1"/>
            </p:cNvSpPr>
            <p:nvPr/>
          </p:nvSpPr>
          <p:spPr bwMode="auto">
            <a:xfrm>
              <a:off x="357158" y="4607137"/>
              <a:ext cx="1870583" cy="344843"/>
            </a:xfrm>
            <a:prstGeom prst="rect">
              <a:avLst/>
            </a:prstGeom>
            <a:noFill/>
            <a:ln w="9525">
              <a:noFill/>
              <a:miter lim="800000"/>
              <a:headEnd/>
              <a:tailEnd/>
            </a:ln>
          </p:spPr>
          <p:txBody>
            <a:bodyPr wrap="square">
              <a:spAutoFit/>
            </a:bodyPr>
            <a:lstStyle/>
            <a:p>
              <a:pPr>
                <a:spcBef>
                  <a:spcPct val="50000"/>
                </a:spcBef>
              </a:pPr>
              <a:r>
                <a:rPr lang="es-MX" sz="1600" dirty="0" smtClean="0">
                  <a:solidFill>
                    <a:schemeClr val="bg1"/>
                  </a:solidFill>
                  <a:ea typeface="Verdana" pitchFamily="34" charset="0"/>
                  <a:cs typeface="Verdana" pitchFamily="34" charset="0"/>
                </a:rPr>
                <a:t>  Estados con % en el promedio</a:t>
              </a:r>
              <a:endParaRPr lang="es-ES" sz="1600" dirty="0">
                <a:solidFill>
                  <a:schemeClr val="bg1"/>
                </a:solidFill>
                <a:ea typeface="Verdana" pitchFamily="34" charset="0"/>
                <a:cs typeface="Verdana" pitchFamily="34" charset="0"/>
              </a:endParaRPr>
            </a:p>
          </p:txBody>
        </p:sp>
      </p:grpSp>
      <p:grpSp>
        <p:nvGrpSpPr>
          <p:cNvPr id="146" name="Group 9"/>
          <p:cNvGrpSpPr>
            <a:grpSpLocks/>
          </p:cNvGrpSpPr>
          <p:nvPr/>
        </p:nvGrpSpPr>
        <p:grpSpPr bwMode="auto">
          <a:xfrm flipH="1">
            <a:off x="8683689" y="5727301"/>
            <a:ext cx="262898" cy="578327"/>
            <a:chOff x="1848" y="2655"/>
            <a:chExt cx="310" cy="629"/>
          </a:xfrm>
          <a:solidFill>
            <a:schemeClr val="tx1"/>
          </a:solidFill>
        </p:grpSpPr>
        <p:sp>
          <p:nvSpPr>
            <p:cNvPr id="147" name="Freeform 10"/>
            <p:cNvSpPr>
              <a:spLocks/>
            </p:cNvSpPr>
            <p:nvPr/>
          </p:nvSpPr>
          <p:spPr bwMode="auto">
            <a:xfrm>
              <a:off x="1848" y="2775"/>
              <a:ext cx="310" cy="509"/>
            </a:xfrm>
            <a:custGeom>
              <a:avLst/>
              <a:gdLst>
                <a:gd name="T0" fmla="*/ 230 w 310"/>
                <a:gd name="T1" fmla="*/ 0 h 509"/>
                <a:gd name="T2" fmla="*/ 239 w 310"/>
                <a:gd name="T3" fmla="*/ 3 h 509"/>
                <a:gd name="T4" fmla="*/ 248 w 310"/>
                <a:gd name="T5" fmla="*/ 9 h 509"/>
                <a:gd name="T6" fmla="*/ 255 w 310"/>
                <a:gd name="T7" fmla="*/ 17 h 509"/>
                <a:gd name="T8" fmla="*/ 261 w 310"/>
                <a:gd name="T9" fmla="*/ 25 h 509"/>
                <a:gd name="T10" fmla="*/ 264 w 310"/>
                <a:gd name="T11" fmla="*/ 35 h 509"/>
                <a:gd name="T12" fmla="*/ 308 w 310"/>
                <a:gd name="T13" fmla="*/ 190 h 509"/>
                <a:gd name="T14" fmla="*/ 309 w 310"/>
                <a:gd name="T15" fmla="*/ 200 h 509"/>
                <a:gd name="T16" fmla="*/ 303 w 310"/>
                <a:gd name="T17" fmla="*/ 209 h 509"/>
                <a:gd name="T18" fmla="*/ 294 w 310"/>
                <a:gd name="T19" fmla="*/ 216 h 509"/>
                <a:gd name="T20" fmla="*/ 286 w 310"/>
                <a:gd name="T21" fmla="*/ 217 h 509"/>
                <a:gd name="T22" fmla="*/ 276 w 310"/>
                <a:gd name="T23" fmla="*/ 214 h 509"/>
                <a:gd name="T24" fmla="*/ 269 w 310"/>
                <a:gd name="T25" fmla="*/ 209 h 509"/>
                <a:gd name="T26" fmla="*/ 263 w 310"/>
                <a:gd name="T27" fmla="*/ 201 h 509"/>
                <a:gd name="T28" fmla="*/ 279 w 310"/>
                <a:gd name="T29" fmla="*/ 314 h 509"/>
                <a:gd name="T30" fmla="*/ 223 w 310"/>
                <a:gd name="T31" fmla="*/ 488 h 509"/>
                <a:gd name="T32" fmla="*/ 218 w 310"/>
                <a:gd name="T33" fmla="*/ 496 h 509"/>
                <a:gd name="T34" fmla="*/ 210 w 310"/>
                <a:gd name="T35" fmla="*/ 504 h 509"/>
                <a:gd name="T36" fmla="*/ 202 w 310"/>
                <a:gd name="T37" fmla="*/ 508 h 509"/>
                <a:gd name="T38" fmla="*/ 193 w 310"/>
                <a:gd name="T39" fmla="*/ 508 h 509"/>
                <a:gd name="T40" fmla="*/ 182 w 310"/>
                <a:gd name="T41" fmla="*/ 504 h 509"/>
                <a:gd name="T42" fmla="*/ 174 w 310"/>
                <a:gd name="T43" fmla="*/ 498 h 509"/>
                <a:gd name="T44" fmla="*/ 171 w 310"/>
                <a:gd name="T45" fmla="*/ 491 h 509"/>
                <a:gd name="T46" fmla="*/ 168 w 310"/>
                <a:gd name="T47" fmla="*/ 483 h 509"/>
                <a:gd name="T48" fmla="*/ 141 w 310"/>
                <a:gd name="T49" fmla="*/ 483 h 509"/>
                <a:gd name="T50" fmla="*/ 138 w 310"/>
                <a:gd name="T51" fmla="*/ 491 h 509"/>
                <a:gd name="T52" fmla="*/ 134 w 310"/>
                <a:gd name="T53" fmla="*/ 499 h 509"/>
                <a:gd name="T54" fmla="*/ 125 w 310"/>
                <a:gd name="T55" fmla="*/ 504 h 509"/>
                <a:gd name="T56" fmla="*/ 115 w 310"/>
                <a:gd name="T57" fmla="*/ 508 h 509"/>
                <a:gd name="T58" fmla="*/ 105 w 310"/>
                <a:gd name="T59" fmla="*/ 508 h 509"/>
                <a:gd name="T60" fmla="*/ 97 w 310"/>
                <a:gd name="T61" fmla="*/ 503 h 509"/>
                <a:gd name="T62" fmla="*/ 91 w 310"/>
                <a:gd name="T63" fmla="*/ 498 h 509"/>
                <a:gd name="T64" fmla="*/ 86 w 310"/>
                <a:gd name="T65" fmla="*/ 490 h 509"/>
                <a:gd name="T66" fmla="*/ 85 w 310"/>
                <a:gd name="T67" fmla="*/ 315 h 509"/>
                <a:gd name="T68" fmla="*/ 85 w 310"/>
                <a:gd name="T69" fmla="*/ 72 h 509"/>
                <a:gd name="T70" fmla="*/ 41 w 310"/>
                <a:gd name="T71" fmla="*/ 211 h 509"/>
                <a:gd name="T72" fmla="*/ 35 w 310"/>
                <a:gd name="T73" fmla="*/ 217 h 509"/>
                <a:gd name="T74" fmla="*/ 24 w 310"/>
                <a:gd name="T75" fmla="*/ 221 h 509"/>
                <a:gd name="T76" fmla="*/ 14 w 310"/>
                <a:gd name="T77" fmla="*/ 219 h 509"/>
                <a:gd name="T78" fmla="*/ 6 w 310"/>
                <a:gd name="T79" fmla="*/ 214 h 509"/>
                <a:gd name="T80" fmla="*/ 0 w 310"/>
                <a:gd name="T81" fmla="*/ 206 h 509"/>
                <a:gd name="T82" fmla="*/ 0 w 310"/>
                <a:gd name="T83" fmla="*/ 198 h 509"/>
                <a:gd name="T84" fmla="*/ 44 w 310"/>
                <a:gd name="T85" fmla="*/ 43 h 509"/>
                <a:gd name="T86" fmla="*/ 44 w 310"/>
                <a:gd name="T87" fmla="*/ 33 h 509"/>
                <a:gd name="T88" fmla="*/ 48 w 310"/>
                <a:gd name="T89" fmla="*/ 24 h 509"/>
                <a:gd name="T90" fmla="*/ 55 w 310"/>
                <a:gd name="T91" fmla="*/ 14 h 509"/>
                <a:gd name="T92" fmla="*/ 63 w 310"/>
                <a:gd name="T93" fmla="*/ 6 h 509"/>
                <a:gd name="T94" fmla="*/ 74 w 310"/>
                <a:gd name="T95" fmla="*/ 1 h 5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0"/>
                <a:gd name="T145" fmla="*/ 0 h 509"/>
                <a:gd name="T146" fmla="*/ 310 w 310"/>
                <a:gd name="T147" fmla="*/ 509 h 5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0" h="509">
                  <a:moveTo>
                    <a:pt x="83" y="0"/>
                  </a:moveTo>
                  <a:lnTo>
                    <a:pt x="225" y="0"/>
                  </a:lnTo>
                  <a:lnTo>
                    <a:pt x="230" y="0"/>
                  </a:lnTo>
                  <a:lnTo>
                    <a:pt x="232" y="1"/>
                  </a:lnTo>
                  <a:lnTo>
                    <a:pt x="235" y="1"/>
                  </a:lnTo>
                  <a:lnTo>
                    <a:pt x="239" y="3"/>
                  </a:lnTo>
                  <a:lnTo>
                    <a:pt x="242" y="4"/>
                  </a:lnTo>
                  <a:lnTo>
                    <a:pt x="246" y="6"/>
                  </a:lnTo>
                  <a:lnTo>
                    <a:pt x="248" y="9"/>
                  </a:lnTo>
                  <a:lnTo>
                    <a:pt x="251" y="11"/>
                  </a:lnTo>
                  <a:lnTo>
                    <a:pt x="254" y="14"/>
                  </a:lnTo>
                  <a:lnTo>
                    <a:pt x="255" y="17"/>
                  </a:lnTo>
                  <a:lnTo>
                    <a:pt x="257" y="19"/>
                  </a:lnTo>
                  <a:lnTo>
                    <a:pt x="259" y="22"/>
                  </a:lnTo>
                  <a:lnTo>
                    <a:pt x="261" y="25"/>
                  </a:lnTo>
                  <a:lnTo>
                    <a:pt x="263" y="27"/>
                  </a:lnTo>
                  <a:lnTo>
                    <a:pt x="263" y="32"/>
                  </a:lnTo>
                  <a:lnTo>
                    <a:pt x="264" y="35"/>
                  </a:lnTo>
                  <a:lnTo>
                    <a:pt x="265" y="40"/>
                  </a:lnTo>
                  <a:lnTo>
                    <a:pt x="266" y="44"/>
                  </a:lnTo>
                  <a:lnTo>
                    <a:pt x="308" y="190"/>
                  </a:lnTo>
                  <a:lnTo>
                    <a:pt x="309" y="193"/>
                  </a:lnTo>
                  <a:lnTo>
                    <a:pt x="309" y="197"/>
                  </a:lnTo>
                  <a:lnTo>
                    <a:pt x="309" y="200"/>
                  </a:lnTo>
                  <a:lnTo>
                    <a:pt x="308" y="203"/>
                  </a:lnTo>
                  <a:lnTo>
                    <a:pt x="306" y="206"/>
                  </a:lnTo>
                  <a:lnTo>
                    <a:pt x="303" y="209"/>
                  </a:lnTo>
                  <a:lnTo>
                    <a:pt x="301" y="213"/>
                  </a:lnTo>
                  <a:lnTo>
                    <a:pt x="297" y="214"/>
                  </a:lnTo>
                  <a:lnTo>
                    <a:pt x="294" y="216"/>
                  </a:lnTo>
                  <a:lnTo>
                    <a:pt x="291" y="216"/>
                  </a:lnTo>
                  <a:lnTo>
                    <a:pt x="288" y="217"/>
                  </a:lnTo>
                  <a:lnTo>
                    <a:pt x="286" y="217"/>
                  </a:lnTo>
                  <a:lnTo>
                    <a:pt x="282" y="216"/>
                  </a:lnTo>
                  <a:lnTo>
                    <a:pt x="278" y="216"/>
                  </a:lnTo>
                  <a:lnTo>
                    <a:pt x="276" y="214"/>
                  </a:lnTo>
                  <a:lnTo>
                    <a:pt x="273" y="213"/>
                  </a:lnTo>
                  <a:lnTo>
                    <a:pt x="270" y="211"/>
                  </a:lnTo>
                  <a:lnTo>
                    <a:pt x="269" y="209"/>
                  </a:lnTo>
                  <a:lnTo>
                    <a:pt x="266" y="206"/>
                  </a:lnTo>
                  <a:lnTo>
                    <a:pt x="264" y="203"/>
                  </a:lnTo>
                  <a:lnTo>
                    <a:pt x="263" y="201"/>
                  </a:lnTo>
                  <a:lnTo>
                    <a:pt x="224" y="72"/>
                  </a:lnTo>
                  <a:lnTo>
                    <a:pt x="210" y="72"/>
                  </a:lnTo>
                  <a:lnTo>
                    <a:pt x="279" y="314"/>
                  </a:lnTo>
                  <a:lnTo>
                    <a:pt x="223" y="314"/>
                  </a:lnTo>
                  <a:lnTo>
                    <a:pt x="224" y="483"/>
                  </a:lnTo>
                  <a:lnTo>
                    <a:pt x="223" y="488"/>
                  </a:lnTo>
                  <a:lnTo>
                    <a:pt x="222" y="491"/>
                  </a:lnTo>
                  <a:lnTo>
                    <a:pt x="220" y="495"/>
                  </a:lnTo>
                  <a:lnTo>
                    <a:pt x="218" y="496"/>
                  </a:lnTo>
                  <a:lnTo>
                    <a:pt x="216" y="499"/>
                  </a:lnTo>
                  <a:lnTo>
                    <a:pt x="214" y="501"/>
                  </a:lnTo>
                  <a:lnTo>
                    <a:pt x="210" y="504"/>
                  </a:lnTo>
                  <a:lnTo>
                    <a:pt x="208" y="506"/>
                  </a:lnTo>
                  <a:lnTo>
                    <a:pt x="204" y="506"/>
                  </a:lnTo>
                  <a:lnTo>
                    <a:pt x="202" y="508"/>
                  </a:lnTo>
                  <a:lnTo>
                    <a:pt x="198" y="508"/>
                  </a:lnTo>
                  <a:lnTo>
                    <a:pt x="195" y="508"/>
                  </a:lnTo>
                  <a:lnTo>
                    <a:pt x="193" y="508"/>
                  </a:lnTo>
                  <a:lnTo>
                    <a:pt x="188" y="508"/>
                  </a:lnTo>
                  <a:lnTo>
                    <a:pt x="185" y="506"/>
                  </a:lnTo>
                  <a:lnTo>
                    <a:pt x="182" y="504"/>
                  </a:lnTo>
                  <a:lnTo>
                    <a:pt x="180" y="503"/>
                  </a:lnTo>
                  <a:lnTo>
                    <a:pt x="177" y="501"/>
                  </a:lnTo>
                  <a:lnTo>
                    <a:pt x="174" y="498"/>
                  </a:lnTo>
                  <a:lnTo>
                    <a:pt x="173" y="496"/>
                  </a:lnTo>
                  <a:lnTo>
                    <a:pt x="172" y="495"/>
                  </a:lnTo>
                  <a:lnTo>
                    <a:pt x="171" y="491"/>
                  </a:lnTo>
                  <a:lnTo>
                    <a:pt x="170" y="490"/>
                  </a:lnTo>
                  <a:lnTo>
                    <a:pt x="169" y="487"/>
                  </a:lnTo>
                  <a:lnTo>
                    <a:pt x="168" y="483"/>
                  </a:lnTo>
                  <a:lnTo>
                    <a:pt x="168" y="315"/>
                  </a:lnTo>
                  <a:lnTo>
                    <a:pt x="141" y="315"/>
                  </a:lnTo>
                  <a:lnTo>
                    <a:pt x="141" y="483"/>
                  </a:lnTo>
                  <a:lnTo>
                    <a:pt x="140" y="487"/>
                  </a:lnTo>
                  <a:lnTo>
                    <a:pt x="139" y="490"/>
                  </a:lnTo>
                  <a:lnTo>
                    <a:pt x="138" y="491"/>
                  </a:lnTo>
                  <a:lnTo>
                    <a:pt x="136" y="495"/>
                  </a:lnTo>
                  <a:lnTo>
                    <a:pt x="135" y="496"/>
                  </a:lnTo>
                  <a:lnTo>
                    <a:pt x="134" y="499"/>
                  </a:lnTo>
                  <a:lnTo>
                    <a:pt x="131" y="501"/>
                  </a:lnTo>
                  <a:lnTo>
                    <a:pt x="127" y="503"/>
                  </a:lnTo>
                  <a:lnTo>
                    <a:pt x="125" y="504"/>
                  </a:lnTo>
                  <a:lnTo>
                    <a:pt x="121" y="506"/>
                  </a:lnTo>
                  <a:lnTo>
                    <a:pt x="119" y="508"/>
                  </a:lnTo>
                  <a:lnTo>
                    <a:pt x="115" y="508"/>
                  </a:lnTo>
                  <a:lnTo>
                    <a:pt x="112" y="508"/>
                  </a:lnTo>
                  <a:lnTo>
                    <a:pt x="109" y="508"/>
                  </a:lnTo>
                  <a:lnTo>
                    <a:pt x="105" y="508"/>
                  </a:lnTo>
                  <a:lnTo>
                    <a:pt x="103" y="506"/>
                  </a:lnTo>
                  <a:lnTo>
                    <a:pt x="99" y="504"/>
                  </a:lnTo>
                  <a:lnTo>
                    <a:pt x="97" y="503"/>
                  </a:lnTo>
                  <a:lnTo>
                    <a:pt x="95" y="501"/>
                  </a:lnTo>
                  <a:lnTo>
                    <a:pt x="92" y="499"/>
                  </a:lnTo>
                  <a:lnTo>
                    <a:pt x="91" y="498"/>
                  </a:lnTo>
                  <a:lnTo>
                    <a:pt x="90" y="495"/>
                  </a:lnTo>
                  <a:lnTo>
                    <a:pt x="88" y="493"/>
                  </a:lnTo>
                  <a:lnTo>
                    <a:pt x="86" y="490"/>
                  </a:lnTo>
                  <a:lnTo>
                    <a:pt x="85" y="487"/>
                  </a:lnTo>
                  <a:lnTo>
                    <a:pt x="85" y="483"/>
                  </a:lnTo>
                  <a:lnTo>
                    <a:pt x="85" y="315"/>
                  </a:lnTo>
                  <a:lnTo>
                    <a:pt x="30" y="315"/>
                  </a:lnTo>
                  <a:lnTo>
                    <a:pt x="98" y="72"/>
                  </a:lnTo>
                  <a:lnTo>
                    <a:pt x="85" y="72"/>
                  </a:lnTo>
                  <a:lnTo>
                    <a:pt x="44" y="203"/>
                  </a:lnTo>
                  <a:lnTo>
                    <a:pt x="43" y="206"/>
                  </a:lnTo>
                  <a:lnTo>
                    <a:pt x="41" y="211"/>
                  </a:lnTo>
                  <a:lnTo>
                    <a:pt x="39" y="213"/>
                  </a:lnTo>
                  <a:lnTo>
                    <a:pt x="37" y="216"/>
                  </a:lnTo>
                  <a:lnTo>
                    <a:pt x="35" y="217"/>
                  </a:lnTo>
                  <a:lnTo>
                    <a:pt x="32" y="219"/>
                  </a:lnTo>
                  <a:lnTo>
                    <a:pt x="28" y="221"/>
                  </a:lnTo>
                  <a:lnTo>
                    <a:pt x="24" y="221"/>
                  </a:lnTo>
                  <a:lnTo>
                    <a:pt x="20" y="221"/>
                  </a:lnTo>
                  <a:lnTo>
                    <a:pt x="17" y="221"/>
                  </a:lnTo>
                  <a:lnTo>
                    <a:pt x="14" y="219"/>
                  </a:lnTo>
                  <a:lnTo>
                    <a:pt x="11" y="219"/>
                  </a:lnTo>
                  <a:lnTo>
                    <a:pt x="8" y="217"/>
                  </a:lnTo>
                  <a:lnTo>
                    <a:pt x="6" y="214"/>
                  </a:lnTo>
                  <a:lnTo>
                    <a:pt x="3" y="213"/>
                  </a:lnTo>
                  <a:lnTo>
                    <a:pt x="1" y="209"/>
                  </a:lnTo>
                  <a:lnTo>
                    <a:pt x="0" y="206"/>
                  </a:lnTo>
                  <a:lnTo>
                    <a:pt x="0" y="205"/>
                  </a:lnTo>
                  <a:lnTo>
                    <a:pt x="0" y="201"/>
                  </a:lnTo>
                  <a:lnTo>
                    <a:pt x="0" y="198"/>
                  </a:lnTo>
                  <a:lnTo>
                    <a:pt x="0" y="197"/>
                  </a:lnTo>
                  <a:lnTo>
                    <a:pt x="0" y="193"/>
                  </a:lnTo>
                  <a:lnTo>
                    <a:pt x="44" y="43"/>
                  </a:lnTo>
                  <a:lnTo>
                    <a:pt x="44" y="38"/>
                  </a:lnTo>
                  <a:lnTo>
                    <a:pt x="44" y="35"/>
                  </a:lnTo>
                  <a:lnTo>
                    <a:pt x="44" y="33"/>
                  </a:lnTo>
                  <a:lnTo>
                    <a:pt x="45" y="30"/>
                  </a:lnTo>
                  <a:lnTo>
                    <a:pt x="47" y="27"/>
                  </a:lnTo>
                  <a:lnTo>
                    <a:pt x="48" y="24"/>
                  </a:lnTo>
                  <a:lnTo>
                    <a:pt x="51" y="20"/>
                  </a:lnTo>
                  <a:lnTo>
                    <a:pt x="52" y="17"/>
                  </a:lnTo>
                  <a:lnTo>
                    <a:pt x="55" y="14"/>
                  </a:lnTo>
                  <a:lnTo>
                    <a:pt x="57" y="11"/>
                  </a:lnTo>
                  <a:lnTo>
                    <a:pt x="59" y="9"/>
                  </a:lnTo>
                  <a:lnTo>
                    <a:pt x="63" y="6"/>
                  </a:lnTo>
                  <a:lnTo>
                    <a:pt x="66" y="6"/>
                  </a:lnTo>
                  <a:lnTo>
                    <a:pt x="70" y="3"/>
                  </a:lnTo>
                  <a:lnTo>
                    <a:pt x="74" y="1"/>
                  </a:lnTo>
                  <a:lnTo>
                    <a:pt x="77" y="1"/>
                  </a:lnTo>
                  <a:lnTo>
                    <a:pt x="83" y="0"/>
                  </a:lnTo>
                </a:path>
              </a:pathLst>
            </a:custGeom>
            <a:grpFill/>
            <a:ln w="9525" cap="rnd">
              <a:noFill/>
              <a:round/>
              <a:headEnd/>
              <a:tailEnd/>
            </a:ln>
          </p:spPr>
          <p:txBody>
            <a:bodyPr/>
            <a:lstStyle/>
            <a:p>
              <a:pPr fontAlgn="auto">
                <a:spcBef>
                  <a:spcPts val="0"/>
                </a:spcBef>
                <a:spcAft>
                  <a:spcPts val="0"/>
                </a:spcAft>
                <a:defRPr/>
              </a:pPr>
              <a:endParaRPr lang="es-MX">
                <a:latin typeface="+mn-lt"/>
                <a:cs typeface="+mn-cs"/>
              </a:endParaRPr>
            </a:p>
          </p:txBody>
        </p:sp>
        <p:sp>
          <p:nvSpPr>
            <p:cNvPr id="148" name="Oval 11"/>
            <p:cNvSpPr>
              <a:spLocks noChangeArrowheads="1"/>
            </p:cNvSpPr>
            <p:nvPr/>
          </p:nvSpPr>
          <p:spPr bwMode="auto">
            <a:xfrm>
              <a:off x="1949" y="2655"/>
              <a:ext cx="105" cy="98"/>
            </a:xfrm>
            <a:prstGeom prst="ellipse">
              <a:avLst/>
            </a:prstGeom>
            <a:grpFill/>
            <a:ln w="9525">
              <a:noFill/>
              <a:round/>
              <a:headEnd/>
              <a:tailEnd/>
            </a:ln>
          </p:spPr>
          <p:txBody>
            <a:bodyPr wrap="none" anchor="ctr"/>
            <a:lstStyle/>
            <a:p>
              <a:pPr fontAlgn="auto">
                <a:spcBef>
                  <a:spcPts val="0"/>
                </a:spcBef>
                <a:spcAft>
                  <a:spcPts val="0"/>
                </a:spcAft>
                <a:defRPr/>
              </a:pPr>
              <a:endParaRPr lang="es-MX">
                <a:latin typeface="+mn-lt"/>
                <a:cs typeface="+mn-cs"/>
              </a:endParaRPr>
            </a:p>
          </p:txBody>
        </p:sp>
      </p:grpSp>
      <p:grpSp>
        <p:nvGrpSpPr>
          <p:cNvPr id="163" name="Group 6"/>
          <p:cNvGrpSpPr>
            <a:grpSpLocks/>
          </p:cNvGrpSpPr>
          <p:nvPr/>
        </p:nvGrpSpPr>
        <p:grpSpPr bwMode="auto">
          <a:xfrm flipH="1">
            <a:off x="192359" y="4317783"/>
            <a:ext cx="241169" cy="575508"/>
            <a:chOff x="1128" y="1800"/>
            <a:chExt cx="529" cy="1426"/>
          </a:xfrm>
          <a:solidFill>
            <a:schemeClr val="tx1"/>
          </a:solidFill>
        </p:grpSpPr>
        <p:sp>
          <p:nvSpPr>
            <p:cNvPr id="164" name="Freeform 7"/>
            <p:cNvSpPr>
              <a:spLocks/>
            </p:cNvSpPr>
            <p:nvPr/>
          </p:nvSpPr>
          <p:spPr bwMode="auto">
            <a:xfrm>
              <a:off x="1128" y="2071"/>
              <a:ext cx="529" cy="1155"/>
            </a:xfrm>
            <a:custGeom>
              <a:avLst/>
              <a:gdLst>
                <a:gd name="T0" fmla="*/ 412 w 529"/>
                <a:gd name="T1" fmla="*/ 0 h 1155"/>
                <a:gd name="T2" fmla="*/ 433 w 529"/>
                <a:gd name="T3" fmla="*/ 2 h 1155"/>
                <a:gd name="T4" fmla="*/ 455 w 529"/>
                <a:gd name="T5" fmla="*/ 8 h 1155"/>
                <a:gd name="T6" fmla="*/ 474 w 529"/>
                <a:gd name="T7" fmla="*/ 18 h 1155"/>
                <a:gd name="T8" fmla="*/ 496 w 529"/>
                <a:gd name="T9" fmla="*/ 34 h 1155"/>
                <a:gd name="T10" fmla="*/ 514 w 529"/>
                <a:gd name="T11" fmla="*/ 55 h 1155"/>
                <a:gd name="T12" fmla="*/ 528 w 529"/>
                <a:gd name="T13" fmla="*/ 80 h 1155"/>
                <a:gd name="T14" fmla="*/ 528 w 529"/>
                <a:gd name="T15" fmla="*/ 523 h 1155"/>
                <a:gd name="T16" fmla="*/ 522 w 529"/>
                <a:gd name="T17" fmla="*/ 538 h 1155"/>
                <a:gd name="T18" fmla="*/ 512 w 529"/>
                <a:gd name="T19" fmla="*/ 554 h 1155"/>
                <a:gd name="T20" fmla="*/ 491 w 529"/>
                <a:gd name="T21" fmla="*/ 564 h 1155"/>
                <a:gd name="T22" fmla="*/ 473 w 529"/>
                <a:gd name="T23" fmla="*/ 566 h 1155"/>
                <a:gd name="T24" fmla="*/ 457 w 529"/>
                <a:gd name="T25" fmla="*/ 560 h 1155"/>
                <a:gd name="T26" fmla="*/ 444 w 529"/>
                <a:gd name="T27" fmla="*/ 548 h 1155"/>
                <a:gd name="T28" fmla="*/ 436 w 529"/>
                <a:gd name="T29" fmla="*/ 536 h 1155"/>
                <a:gd name="T30" fmla="*/ 433 w 529"/>
                <a:gd name="T31" fmla="*/ 522 h 1155"/>
                <a:gd name="T32" fmla="*/ 403 w 529"/>
                <a:gd name="T33" fmla="*/ 1088 h 1155"/>
                <a:gd name="T34" fmla="*/ 397 w 529"/>
                <a:gd name="T35" fmla="*/ 1117 h 1155"/>
                <a:gd name="T36" fmla="*/ 383 w 529"/>
                <a:gd name="T37" fmla="*/ 1139 h 1155"/>
                <a:gd name="T38" fmla="*/ 363 w 529"/>
                <a:gd name="T39" fmla="*/ 1149 h 1155"/>
                <a:gd name="T40" fmla="*/ 342 w 529"/>
                <a:gd name="T41" fmla="*/ 1154 h 1155"/>
                <a:gd name="T42" fmla="*/ 319 w 529"/>
                <a:gd name="T43" fmla="*/ 1149 h 1155"/>
                <a:gd name="T44" fmla="*/ 300 w 529"/>
                <a:gd name="T45" fmla="*/ 1137 h 1155"/>
                <a:gd name="T46" fmla="*/ 286 w 529"/>
                <a:gd name="T47" fmla="*/ 1120 h 1155"/>
                <a:gd name="T48" fmla="*/ 280 w 529"/>
                <a:gd name="T49" fmla="*/ 1104 h 1155"/>
                <a:gd name="T50" fmla="*/ 247 w 529"/>
                <a:gd name="T51" fmla="*/ 551 h 1155"/>
                <a:gd name="T52" fmla="*/ 244 w 529"/>
                <a:gd name="T53" fmla="*/ 1108 h 1155"/>
                <a:gd name="T54" fmla="*/ 231 w 529"/>
                <a:gd name="T55" fmla="*/ 1133 h 1155"/>
                <a:gd name="T56" fmla="*/ 208 w 529"/>
                <a:gd name="T57" fmla="*/ 1149 h 1155"/>
                <a:gd name="T58" fmla="*/ 182 w 529"/>
                <a:gd name="T59" fmla="*/ 1154 h 1155"/>
                <a:gd name="T60" fmla="*/ 159 w 529"/>
                <a:gd name="T61" fmla="*/ 1148 h 1155"/>
                <a:gd name="T62" fmla="*/ 140 w 529"/>
                <a:gd name="T63" fmla="*/ 1135 h 1155"/>
                <a:gd name="T64" fmla="*/ 128 w 529"/>
                <a:gd name="T65" fmla="*/ 1117 h 1155"/>
                <a:gd name="T66" fmla="*/ 122 w 529"/>
                <a:gd name="T67" fmla="*/ 1094 h 1155"/>
                <a:gd name="T68" fmla="*/ 92 w 529"/>
                <a:gd name="T69" fmla="*/ 522 h 1155"/>
                <a:gd name="T70" fmla="*/ 86 w 529"/>
                <a:gd name="T71" fmla="*/ 541 h 1155"/>
                <a:gd name="T72" fmla="*/ 79 w 529"/>
                <a:gd name="T73" fmla="*/ 551 h 1155"/>
                <a:gd name="T74" fmla="*/ 69 w 529"/>
                <a:gd name="T75" fmla="*/ 561 h 1155"/>
                <a:gd name="T76" fmla="*/ 57 w 529"/>
                <a:gd name="T77" fmla="*/ 566 h 1155"/>
                <a:gd name="T78" fmla="*/ 40 w 529"/>
                <a:gd name="T79" fmla="*/ 566 h 1155"/>
                <a:gd name="T80" fmla="*/ 27 w 529"/>
                <a:gd name="T81" fmla="*/ 563 h 1155"/>
                <a:gd name="T82" fmla="*/ 17 w 529"/>
                <a:gd name="T83" fmla="*/ 555 h 1155"/>
                <a:gd name="T84" fmla="*/ 8 w 529"/>
                <a:gd name="T85" fmla="*/ 545 h 1155"/>
                <a:gd name="T86" fmla="*/ 2 w 529"/>
                <a:gd name="T87" fmla="*/ 534 h 1155"/>
                <a:gd name="T88" fmla="*/ 0 w 529"/>
                <a:gd name="T89" fmla="*/ 94 h 1155"/>
                <a:gd name="T90" fmla="*/ 11 w 529"/>
                <a:gd name="T91" fmla="*/ 56 h 1155"/>
                <a:gd name="T92" fmla="*/ 31 w 529"/>
                <a:gd name="T93" fmla="*/ 34 h 1155"/>
                <a:gd name="T94" fmla="*/ 65 w 529"/>
                <a:gd name="T95" fmla="*/ 13 h 1155"/>
                <a:gd name="T96" fmla="*/ 101 w 529"/>
                <a:gd name="T97" fmla="*/ 2 h 11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9"/>
                <a:gd name="T148" fmla="*/ 0 h 1155"/>
                <a:gd name="T149" fmla="*/ 529 w 529"/>
                <a:gd name="T150" fmla="*/ 1155 h 11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9" h="1155">
                  <a:moveTo>
                    <a:pt x="125" y="0"/>
                  </a:moveTo>
                  <a:lnTo>
                    <a:pt x="403" y="0"/>
                  </a:lnTo>
                  <a:lnTo>
                    <a:pt x="412" y="0"/>
                  </a:lnTo>
                  <a:lnTo>
                    <a:pt x="419" y="1"/>
                  </a:lnTo>
                  <a:lnTo>
                    <a:pt x="425" y="2"/>
                  </a:lnTo>
                  <a:lnTo>
                    <a:pt x="433" y="2"/>
                  </a:lnTo>
                  <a:lnTo>
                    <a:pt x="441" y="5"/>
                  </a:lnTo>
                  <a:lnTo>
                    <a:pt x="446" y="7"/>
                  </a:lnTo>
                  <a:lnTo>
                    <a:pt x="455" y="8"/>
                  </a:lnTo>
                  <a:lnTo>
                    <a:pt x="461" y="13"/>
                  </a:lnTo>
                  <a:lnTo>
                    <a:pt x="468" y="16"/>
                  </a:lnTo>
                  <a:lnTo>
                    <a:pt x="474" y="18"/>
                  </a:lnTo>
                  <a:lnTo>
                    <a:pt x="481" y="23"/>
                  </a:lnTo>
                  <a:lnTo>
                    <a:pt x="488" y="27"/>
                  </a:lnTo>
                  <a:lnTo>
                    <a:pt x="496" y="34"/>
                  </a:lnTo>
                  <a:lnTo>
                    <a:pt x="503" y="40"/>
                  </a:lnTo>
                  <a:lnTo>
                    <a:pt x="509" y="48"/>
                  </a:lnTo>
                  <a:lnTo>
                    <a:pt x="514" y="55"/>
                  </a:lnTo>
                  <a:lnTo>
                    <a:pt x="520" y="64"/>
                  </a:lnTo>
                  <a:lnTo>
                    <a:pt x="523" y="71"/>
                  </a:lnTo>
                  <a:lnTo>
                    <a:pt x="528" y="80"/>
                  </a:lnTo>
                  <a:lnTo>
                    <a:pt x="528" y="88"/>
                  </a:lnTo>
                  <a:lnTo>
                    <a:pt x="528" y="97"/>
                  </a:lnTo>
                  <a:lnTo>
                    <a:pt x="528" y="523"/>
                  </a:lnTo>
                  <a:lnTo>
                    <a:pt x="526" y="528"/>
                  </a:lnTo>
                  <a:lnTo>
                    <a:pt x="523" y="534"/>
                  </a:lnTo>
                  <a:lnTo>
                    <a:pt x="522" y="538"/>
                  </a:lnTo>
                  <a:lnTo>
                    <a:pt x="519" y="544"/>
                  </a:lnTo>
                  <a:lnTo>
                    <a:pt x="514" y="548"/>
                  </a:lnTo>
                  <a:lnTo>
                    <a:pt x="512" y="554"/>
                  </a:lnTo>
                  <a:lnTo>
                    <a:pt x="504" y="558"/>
                  </a:lnTo>
                  <a:lnTo>
                    <a:pt x="499" y="563"/>
                  </a:lnTo>
                  <a:lnTo>
                    <a:pt x="491" y="564"/>
                  </a:lnTo>
                  <a:lnTo>
                    <a:pt x="486" y="566"/>
                  </a:lnTo>
                  <a:lnTo>
                    <a:pt x="480" y="566"/>
                  </a:lnTo>
                  <a:lnTo>
                    <a:pt x="473" y="566"/>
                  </a:lnTo>
                  <a:lnTo>
                    <a:pt x="467" y="563"/>
                  </a:lnTo>
                  <a:lnTo>
                    <a:pt x="461" y="561"/>
                  </a:lnTo>
                  <a:lnTo>
                    <a:pt x="457" y="560"/>
                  </a:lnTo>
                  <a:lnTo>
                    <a:pt x="451" y="555"/>
                  </a:lnTo>
                  <a:lnTo>
                    <a:pt x="446" y="552"/>
                  </a:lnTo>
                  <a:lnTo>
                    <a:pt x="444" y="548"/>
                  </a:lnTo>
                  <a:lnTo>
                    <a:pt x="441" y="544"/>
                  </a:lnTo>
                  <a:lnTo>
                    <a:pt x="438" y="539"/>
                  </a:lnTo>
                  <a:lnTo>
                    <a:pt x="436" y="536"/>
                  </a:lnTo>
                  <a:lnTo>
                    <a:pt x="435" y="532"/>
                  </a:lnTo>
                  <a:lnTo>
                    <a:pt x="433" y="528"/>
                  </a:lnTo>
                  <a:lnTo>
                    <a:pt x="433" y="522"/>
                  </a:lnTo>
                  <a:lnTo>
                    <a:pt x="433" y="195"/>
                  </a:lnTo>
                  <a:lnTo>
                    <a:pt x="403" y="195"/>
                  </a:lnTo>
                  <a:lnTo>
                    <a:pt x="403" y="1088"/>
                  </a:lnTo>
                  <a:lnTo>
                    <a:pt x="403" y="1097"/>
                  </a:lnTo>
                  <a:lnTo>
                    <a:pt x="400" y="1107"/>
                  </a:lnTo>
                  <a:lnTo>
                    <a:pt x="397" y="1117"/>
                  </a:lnTo>
                  <a:lnTo>
                    <a:pt x="393" y="1126"/>
                  </a:lnTo>
                  <a:lnTo>
                    <a:pt x="387" y="1132"/>
                  </a:lnTo>
                  <a:lnTo>
                    <a:pt x="383" y="1139"/>
                  </a:lnTo>
                  <a:lnTo>
                    <a:pt x="376" y="1142"/>
                  </a:lnTo>
                  <a:lnTo>
                    <a:pt x="368" y="1148"/>
                  </a:lnTo>
                  <a:lnTo>
                    <a:pt x="363" y="1149"/>
                  </a:lnTo>
                  <a:lnTo>
                    <a:pt x="355" y="1152"/>
                  </a:lnTo>
                  <a:lnTo>
                    <a:pt x="350" y="1152"/>
                  </a:lnTo>
                  <a:lnTo>
                    <a:pt x="342" y="1154"/>
                  </a:lnTo>
                  <a:lnTo>
                    <a:pt x="335" y="1154"/>
                  </a:lnTo>
                  <a:lnTo>
                    <a:pt x="328" y="1152"/>
                  </a:lnTo>
                  <a:lnTo>
                    <a:pt x="319" y="1149"/>
                  </a:lnTo>
                  <a:lnTo>
                    <a:pt x="312" y="1146"/>
                  </a:lnTo>
                  <a:lnTo>
                    <a:pt x="305" y="1142"/>
                  </a:lnTo>
                  <a:lnTo>
                    <a:pt x="300" y="1137"/>
                  </a:lnTo>
                  <a:lnTo>
                    <a:pt x="295" y="1133"/>
                  </a:lnTo>
                  <a:lnTo>
                    <a:pt x="292" y="1127"/>
                  </a:lnTo>
                  <a:lnTo>
                    <a:pt x="286" y="1120"/>
                  </a:lnTo>
                  <a:lnTo>
                    <a:pt x="283" y="1116"/>
                  </a:lnTo>
                  <a:lnTo>
                    <a:pt x="282" y="1108"/>
                  </a:lnTo>
                  <a:lnTo>
                    <a:pt x="280" y="1104"/>
                  </a:lnTo>
                  <a:lnTo>
                    <a:pt x="280" y="1097"/>
                  </a:lnTo>
                  <a:lnTo>
                    <a:pt x="280" y="551"/>
                  </a:lnTo>
                  <a:lnTo>
                    <a:pt x="247" y="551"/>
                  </a:lnTo>
                  <a:lnTo>
                    <a:pt x="245" y="1092"/>
                  </a:lnTo>
                  <a:lnTo>
                    <a:pt x="245" y="1100"/>
                  </a:lnTo>
                  <a:lnTo>
                    <a:pt x="244" y="1108"/>
                  </a:lnTo>
                  <a:lnTo>
                    <a:pt x="240" y="1117"/>
                  </a:lnTo>
                  <a:lnTo>
                    <a:pt x="235" y="1124"/>
                  </a:lnTo>
                  <a:lnTo>
                    <a:pt x="231" y="1133"/>
                  </a:lnTo>
                  <a:lnTo>
                    <a:pt x="224" y="1139"/>
                  </a:lnTo>
                  <a:lnTo>
                    <a:pt x="216" y="1145"/>
                  </a:lnTo>
                  <a:lnTo>
                    <a:pt x="208" y="1149"/>
                  </a:lnTo>
                  <a:lnTo>
                    <a:pt x="198" y="1152"/>
                  </a:lnTo>
                  <a:lnTo>
                    <a:pt x="190" y="1154"/>
                  </a:lnTo>
                  <a:lnTo>
                    <a:pt x="182" y="1154"/>
                  </a:lnTo>
                  <a:lnTo>
                    <a:pt x="173" y="1152"/>
                  </a:lnTo>
                  <a:lnTo>
                    <a:pt x="166" y="1151"/>
                  </a:lnTo>
                  <a:lnTo>
                    <a:pt x="159" y="1148"/>
                  </a:lnTo>
                  <a:lnTo>
                    <a:pt x="153" y="1145"/>
                  </a:lnTo>
                  <a:lnTo>
                    <a:pt x="147" y="1140"/>
                  </a:lnTo>
                  <a:lnTo>
                    <a:pt x="140" y="1135"/>
                  </a:lnTo>
                  <a:lnTo>
                    <a:pt x="137" y="1130"/>
                  </a:lnTo>
                  <a:lnTo>
                    <a:pt x="131" y="1123"/>
                  </a:lnTo>
                  <a:lnTo>
                    <a:pt x="128" y="1117"/>
                  </a:lnTo>
                  <a:lnTo>
                    <a:pt x="125" y="1110"/>
                  </a:lnTo>
                  <a:lnTo>
                    <a:pt x="125" y="1104"/>
                  </a:lnTo>
                  <a:lnTo>
                    <a:pt x="122" y="1094"/>
                  </a:lnTo>
                  <a:lnTo>
                    <a:pt x="122" y="195"/>
                  </a:lnTo>
                  <a:lnTo>
                    <a:pt x="92" y="195"/>
                  </a:lnTo>
                  <a:lnTo>
                    <a:pt x="92" y="522"/>
                  </a:lnTo>
                  <a:lnTo>
                    <a:pt x="92" y="528"/>
                  </a:lnTo>
                  <a:lnTo>
                    <a:pt x="89" y="534"/>
                  </a:lnTo>
                  <a:lnTo>
                    <a:pt x="86" y="541"/>
                  </a:lnTo>
                  <a:lnTo>
                    <a:pt x="83" y="545"/>
                  </a:lnTo>
                  <a:lnTo>
                    <a:pt x="82" y="548"/>
                  </a:lnTo>
                  <a:lnTo>
                    <a:pt x="79" y="551"/>
                  </a:lnTo>
                  <a:lnTo>
                    <a:pt x="76" y="554"/>
                  </a:lnTo>
                  <a:lnTo>
                    <a:pt x="73" y="557"/>
                  </a:lnTo>
                  <a:lnTo>
                    <a:pt x="69" y="561"/>
                  </a:lnTo>
                  <a:lnTo>
                    <a:pt x="65" y="561"/>
                  </a:lnTo>
                  <a:lnTo>
                    <a:pt x="60" y="563"/>
                  </a:lnTo>
                  <a:lnTo>
                    <a:pt x="57" y="566"/>
                  </a:lnTo>
                  <a:lnTo>
                    <a:pt x="53" y="566"/>
                  </a:lnTo>
                  <a:lnTo>
                    <a:pt x="49" y="566"/>
                  </a:lnTo>
                  <a:lnTo>
                    <a:pt x="40" y="566"/>
                  </a:lnTo>
                  <a:lnTo>
                    <a:pt x="37" y="566"/>
                  </a:lnTo>
                  <a:lnTo>
                    <a:pt x="33" y="563"/>
                  </a:lnTo>
                  <a:lnTo>
                    <a:pt x="27" y="563"/>
                  </a:lnTo>
                  <a:lnTo>
                    <a:pt x="24" y="561"/>
                  </a:lnTo>
                  <a:lnTo>
                    <a:pt x="21" y="558"/>
                  </a:lnTo>
                  <a:lnTo>
                    <a:pt x="17" y="555"/>
                  </a:lnTo>
                  <a:lnTo>
                    <a:pt x="14" y="552"/>
                  </a:lnTo>
                  <a:lnTo>
                    <a:pt x="11" y="548"/>
                  </a:lnTo>
                  <a:lnTo>
                    <a:pt x="8" y="545"/>
                  </a:lnTo>
                  <a:lnTo>
                    <a:pt x="5" y="541"/>
                  </a:lnTo>
                  <a:lnTo>
                    <a:pt x="4" y="538"/>
                  </a:lnTo>
                  <a:lnTo>
                    <a:pt x="2" y="534"/>
                  </a:lnTo>
                  <a:lnTo>
                    <a:pt x="0" y="529"/>
                  </a:lnTo>
                  <a:lnTo>
                    <a:pt x="0" y="523"/>
                  </a:lnTo>
                  <a:lnTo>
                    <a:pt x="0" y="94"/>
                  </a:lnTo>
                  <a:lnTo>
                    <a:pt x="1" y="80"/>
                  </a:lnTo>
                  <a:lnTo>
                    <a:pt x="5" y="68"/>
                  </a:lnTo>
                  <a:lnTo>
                    <a:pt x="11" y="56"/>
                  </a:lnTo>
                  <a:lnTo>
                    <a:pt x="17" y="49"/>
                  </a:lnTo>
                  <a:lnTo>
                    <a:pt x="23" y="42"/>
                  </a:lnTo>
                  <a:lnTo>
                    <a:pt x="31" y="34"/>
                  </a:lnTo>
                  <a:lnTo>
                    <a:pt x="43" y="26"/>
                  </a:lnTo>
                  <a:lnTo>
                    <a:pt x="54" y="18"/>
                  </a:lnTo>
                  <a:lnTo>
                    <a:pt x="65" y="13"/>
                  </a:lnTo>
                  <a:lnTo>
                    <a:pt x="73" y="10"/>
                  </a:lnTo>
                  <a:lnTo>
                    <a:pt x="88" y="5"/>
                  </a:lnTo>
                  <a:lnTo>
                    <a:pt x="101" y="2"/>
                  </a:lnTo>
                  <a:lnTo>
                    <a:pt x="114" y="1"/>
                  </a:lnTo>
                  <a:lnTo>
                    <a:pt x="125" y="0"/>
                  </a:lnTo>
                </a:path>
              </a:pathLst>
            </a:custGeom>
            <a:grpFill/>
            <a:ln w="9525" cap="rnd">
              <a:noFill/>
              <a:round/>
              <a:headEnd/>
              <a:tailEnd/>
            </a:ln>
          </p:spPr>
          <p:txBody>
            <a:bodyPr/>
            <a:lstStyle/>
            <a:p>
              <a:pPr fontAlgn="auto">
                <a:spcBef>
                  <a:spcPts val="0"/>
                </a:spcBef>
                <a:spcAft>
                  <a:spcPts val="0"/>
                </a:spcAft>
                <a:defRPr/>
              </a:pPr>
              <a:endParaRPr lang="es-MX">
                <a:latin typeface="+mn-lt"/>
                <a:cs typeface="+mn-cs"/>
              </a:endParaRPr>
            </a:p>
          </p:txBody>
        </p:sp>
        <p:sp>
          <p:nvSpPr>
            <p:cNvPr id="165" name="Oval 8"/>
            <p:cNvSpPr>
              <a:spLocks noChangeArrowheads="1"/>
            </p:cNvSpPr>
            <p:nvPr/>
          </p:nvSpPr>
          <p:spPr bwMode="auto">
            <a:xfrm>
              <a:off x="1278" y="1800"/>
              <a:ext cx="213" cy="223"/>
            </a:xfrm>
            <a:prstGeom prst="ellipse">
              <a:avLst/>
            </a:prstGeom>
            <a:grpFill/>
            <a:ln w="9525">
              <a:noFill/>
              <a:round/>
              <a:headEnd/>
              <a:tailEnd/>
            </a:ln>
          </p:spPr>
          <p:txBody>
            <a:bodyPr wrap="none" anchor="ctr"/>
            <a:lstStyle/>
            <a:p>
              <a:pPr fontAlgn="auto">
                <a:spcBef>
                  <a:spcPts val="0"/>
                </a:spcBef>
                <a:spcAft>
                  <a:spcPts val="0"/>
                </a:spcAft>
                <a:defRPr/>
              </a:pPr>
              <a:endParaRPr lang="es-MX">
                <a:latin typeface="+mn-lt"/>
                <a:cs typeface="+mn-cs"/>
              </a:endParaRPr>
            </a:p>
          </p:txBody>
        </p:sp>
      </p:grpSp>
      <p:sp>
        <p:nvSpPr>
          <p:cNvPr id="243" name="Text Box 56"/>
          <p:cNvSpPr txBox="1">
            <a:spLocks noChangeArrowheads="1"/>
          </p:cNvSpPr>
          <p:nvPr/>
        </p:nvSpPr>
        <p:spPr bwMode="auto">
          <a:xfrm>
            <a:off x="-273844" y="6044879"/>
            <a:ext cx="2744962" cy="415498"/>
          </a:xfrm>
          <a:prstGeom prst="rect">
            <a:avLst/>
          </a:prstGeom>
          <a:noFill/>
          <a:ln w="9525">
            <a:noFill/>
            <a:miter lim="800000"/>
            <a:headEnd/>
            <a:tailEnd/>
          </a:ln>
        </p:spPr>
        <p:txBody>
          <a:bodyPr wrap="square">
            <a:spAutoFit/>
          </a:bodyPr>
          <a:lstStyle/>
          <a:p>
            <a:pPr algn="ctr">
              <a:lnSpc>
                <a:spcPct val="50000"/>
              </a:lnSpc>
              <a:spcBef>
                <a:spcPct val="50000"/>
              </a:spcBef>
            </a:pPr>
            <a:r>
              <a:rPr lang="es-MX" sz="1400" b="1" dirty="0" smtClean="0">
                <a:solidFill>
                  <a:schemeClr val="bg1"/>
                </a:solidFill>
                <a:latin typeface="Calibri" pitchFamily="34" charset="0"/>
              </a:rPr>
              <a:t>Hombres </a:t>
            </a:r>
            <a:r>
              <a:rPr lang="es-MX" sz="1400" b="1" dirty="0">
                <a:solidFill>
                  <a:schemeClr val="bg1"/>
                </a:solidFill>
                <a:latin typeface="Calibri" pitchFamily="34" charset="0"/>
              </a:rPr>
              <a:t>Nacional </a:t>
            </a:r>
            <a:r>
              <a:rPr lang="es-MX" sz="1400" b="1" dirty="0" smtClean="0">
                <a:solidFill>
                  <a:schemeClr val="bg1"/>
                </a:solidFill>
                <a:latin typeface="Calibri" pitchFamily="34" charset="0"/>
              </a:rPr>
              <a:t>= 18.6%</a:t>
            </a:r>
            <a:endParaRPr lang="es-MX" sz="1400" b="1" dirty="0">
              <a:solidFill>
                <a:schemeClr val="bg1"/>
              </a:solidFill>
              <a:latin typeface="Calibri" pitchFamily="34" charset="0"/>
            </a:endParaRPr>
          </a:p>
          <a:p>
            <a:pPr algn="ctr">
              <a:lnSpc>
                <a:spcPct val="50000"/>
              </a:lnSpc>
              <a:spcBef>
                <a:spcPct val="50000"/>
              </a:spcBef>
            </a:pPr>
            <a:r>
              <a:rPr lang="es-MX" sz="1400" b="1" dirty="0" smtClean="0">
                <a:solidFill>
                  <a:schemeClr val="bg1"/>
                </a:solidFill>
                <a:latin typeface="Calibri" pitchFamily="34" charset="0"/>
              </a:rPr>
              <a:t> IC 95% 17.960-19.241</a:t>
            </a:r>
            <a:endParaRPr lang="es-ES" sz="1400" b="1" dirty="0">
              <a:solidFill>
                <a:schemeClr val="bg1"/>
              </a:solidFill>
              <a:latin typeface="Calibri" pitchFamily="34" charset="0"/>
            </a:endParaRPr>
          </a:p>
        </p:txBody>
      </p:sp>
      <p:sp>
        <p:nvSpPr>
          <p:cNvPr id="244" name="Text Box 56"/>
          <p:cNvSpPr txBox="1">
            <a:spLocks noChangeArrowheads="1"/>
          </p:cNvSpPr>
          <p:nvPr/>
        </p:nvSpPr>
        <p:spPr bwMode="auto">
          <a:xfrm>
            <a:off x="6860531" y="1218496"/>
            <a:ext cx="1970137" cy="415498"/>
          </a:xfrm>
          <a:prstGeom prst="rect">
            <a:avLst/>
          </a:prstGeom>
          <a:noFill/>
          <a:ln w="9525">
            <a:noFill/>
            <a:miter lim="800000"/>
            <a:headEnd/>
            <a:tailEnd/>
          </a:ln>
        </p:spPr>
        <p:txBody>
          <a:bodyPr wrap="square">
            <a:spAutoFit/>
          </a:bodyPr>
          <a:lstStyle/>
          <a:p>
            <a:pPr algn="ctr">
              <a:lnSpc>
                <a:spcPct val="50000"/>
              </a:lnSpc>
              <a:spcBef>
                <a:spcPct val="50000"/>
              </a:spcBef>
            </a:pPr>
            <a:r>
              <a:rPr lang="es-MX" sz="1400" b="1" dirty="0" smtClean="0">
                <a:solidFill>
                  <a:schemeClr val="bg1"/>
                </a:solidFill>
                <a:latin typeface="Calibri" pitchFamily="34" charset="0"/>
              </a:rPr>
              <a:t>Total </a:t>
            </a:r>
            <a:r>
              <a:rPr lang="es-MX" sz="1400" b="1" dirty="0">
                <a:solidFill>
                  <a:schemeClr val="bg1"/>
                </a:solidFill>
                <a:latin typeface="Calibri" pitchFamily="34" charset="0"/>
              </a:rPr>
              <a:t>Nacional </a:t>
            </a:r>
            <a:r>
              <a:rPr lang="es-MX" sz="1400" b="1" dirty="0" smtClean="0">
                <a:solidFill>
                  <a:schemeClr val="bg1"/>
                </a:solidFill>
                <a:latin typeface="Calibri" pitchFamily="34" charset="0"/>
              </a:rPr>
              <a:t>= 17.2%</a:t>
            </a:r>
            <a:endParaRPr lang="es-MX" sz="1400" b="1" dirty="0">
              <a:solidFill>
                <a:schemeClr val="bg1"/>
              </a:solidFill>
              <a:latin typeface="Calibri" pitchFamily="34" charset="0"/>
            </a:endParaRPr>
          </a:p>
          <a:p>
            <a:pPr algn="ctr">
              <a:lnSpc>
                <a:spcPct val="50000"/>
              </a:lnSpc>
              <a:spcBef>
                <a:spcPct val="50000"/>
              </a:spcBef>
            </a:pPr>
            <a:r>
              <a:rPr lang="es-MX" sz="1400" b="1" dirty="0" smtClean="0">
                <a:solidFill>
                  <a:schemeClr val="bg1"/>
                </a:solidFill>
                <a:latin typeface="Calibri" pitchFamily="34" charset="0"/>
              </a:rPr>
              <a:t> IC 95% 16.715-17.745</a:t>
            </a:r>
            <a:endParaRPr lang="es-ES" sz="1400" b="1" dirty="0">
              <a:solidFill>
                <a:schemeClr val="bg1"/>
              </a:solidFill>
              <a:latin typeface="Calibri" pitchFamily="34" charset="0"/>
            </a:endParaRPr>
          </a:p>
        </p:txBody>
      </p:sp>
      <p:pic>
        <p:nvPicPr>
          <p:cNvPr id="133" name="Picture 2" descr="Fuente: Encuesta Nacional de Consumo de Drogas en Estudiantes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919" y="6681446"/>
            <a:ext cx="4083050" cy="252413"/>
          </a:xfrm>
          <a:prstGeom prst="rect">
            <a:avLst/>
          </a:prstGeom>
          <a:noFill/>
          <a:extLst>
            <a:ext uri="{909E8E84-426E-40DD-AFC4-6F175D3DCCD1}">
              <a14:hiddenFill xmlns:a14="http://schemas.microsoft.com/office/drawing/2010/main">
                <a:solidFill>
                  <a:srgbClr val="FFFFFF"/>
                </a:solidFill>
              </a14:hiddenFill>
            </a:ext>
          </a:extLst>
        </p:spPr>
      </p:pic>
      <p:pic>
        <p:nvPicPr>
          <p:cNvPr id="134" name="Imagen 1" descr="C:\Users\Ghernandez\AppData\Local\Microsoft\Windows\Temporary Internet Files\Content.Outlook\1414593G\LogotipoInstituto-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05" y="-27384"/>
            <a:ext cx="1194928"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236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323850" y="1052736"/>
          <a:ext cx="8820150" cy="5545137"/>
        </p:xfrm>
        <a:graphic>
          <a:graphicData uri="http://schemas.openxmlformats.org/presentationml/2006/ole">
            <mc:AlternateContent xmlns:mc="http://schemas.openxmlformats.org/markup-compatibility/2006">
              <mc:Choice xmlns:v="urn:schemas-microsoft-com:vml" Requires="v">
                <p:oleObj spid="_x0000_s11640" name="Gráfico" r:id="rId4" imgW="8362969" imgH="5410279" progId="MSGraph.Chart.8">
                  <p:embed followColorScheme="full"/>
                </p:oleObj>
              </mc:Choice>
              <mc:Fallback>
                <p:oleObj name="Gráfico" r:id="rId4" imgW="8362969" imgH="541027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052736"/>
                        <a:ext cx="8820150"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87779" name="Text Box 3"/>
          <p:cNvSpPr txBox="1">
            <a:spLocks noChangeArrowheads="1"/>
          </p:cNvSpPr>
          <p:nvPr/>
        </p:nvSpPr>
        <p:spPr bwMode="auto">
          <a:xfrm>
            <a:off x="139700" y="1008063"/>
            <a:ext cx="484188" cy="460375"/>
          </a:xfrm>
          <a:prstGeom prst="rect">
            <a:avLst/>
          </a:prstGeom>
          <a:noFill/>
          <a:ln w="9525">
            <a:noFill/>
            <a:miter lim="800000"/>
            <a:headEnd/>
            <a:tailEnd/>
          </a:ln>
          <a:effectLst/>
        </p:spPr>
        <p:txBody>
          <a:bodyPr>
            <a:spAutoFit/>
          </a:bodyPr>
          <a:lstStyle/>
          <a:p>
            <a:pPr>
              <a:defRPr/>
            </a:pPr>
            <a:r>
              <a:rPr lang="es-MX" sz="2400" dirty="0"/>
              <a:t>%</a:t>
            </a:r>
            <a:endParaRPr lang="es-ES" sz="2400" dirty="0"/>
          </a:p>
        </p:txBody>
      </p:sp>
      <p:sp>
        <p:nvSpPr>
          <p:cNvPr id="587780" name="Text Box 4"/>
          <p:cNvSpPr txBox="1">
            <a:spLocks noChangeArrowheads="1"/>
          </p:cNvSpPr>
          <p:nvPr/>
        </p:nvSpPr>
        <p:spPr bwMode="auto">
          <a:xfrm>
            <a:off x="3052763" y="6381750"/>
            <a:ext cx="2743200" cy="366713"/>
          </a:xfrm>
          <a:prstGeom prst="rect">
            <a:avLst/>
          </a:prstGeom>
          <a:noFill/>
          <a:ln w="9525">
            <a:noFill/>
            <a:miter lim="800000"/>
            <a:headEnd/>
            <a:tailEnd/>
          </a:ln>
          <a:effectLst/>
        </p:spPr>
        <p:txBody>
          <a:bodyPr>
            <a:spAutoFit/>
          </a:bodyPr>
          <a:lstStyle/>
          <a:p>
            <a:pPr>
              <a:defRPr/>
            </a:pPr>
            <a:r>
              <a:rPr lang="es-ES_tradnl" dirty="0"/>
              <a:t>Edad de inicio Alcohol</a:t>
            </a:r>
          </a:p>
        </p:txBody>
      </p:sp>
      <p:sp>
        <p:nvSpPr>
          <p:cNvPr id="17414" name="Rectangle 6"/>
          <p:cNvSpPr>
            <a:spLocks noChangeArrowheads="1"/>
          </p:cNvSpPr>
          <p:nvPr/>
        </p:nvSpPr>
        <p:spPr bwMode="auto">
          <a:xfrm>
            <a:off x="-19050" y="131763"/>
            <a:ext cx="9144000" cy="755650"/>
          </a:xfrm>
          <a:prstGeom prst="rect">
            <a:avLst/>
          </a:prstGeom>
          <a:noFill/>
          <a:ln w="9525">
            <a:noFill/>
            <a:miter lim="800000"/>
            <a:headEnd/>
            <a:tailEnd/>
          </a:ln>
        </p:spPr>
        <p:txBody>
          <a:bodyPr anchor="b"/>
          <a:lstStyle/>
          <a:p>
            <a:pPr algn="ctr">
              <a:defRPr/>
            </a:pPr>
            <a:r>
              <a:rPr lang="es-MX" sz="2600" b="1" i="1" dirty="0">
                <a:solidFill>
                  <a:srgbClr val="FFFF00"/>
                </a:solidFill>
                <a:effectLst>
                  <a:outerShdw blurRad="38100" dist="38100" dir="2700000" algn="tl">
                    <a:srgbClr val="000000"/>
                  </a:outerShdw>
                </a:effectLst>
                <a:latin typeface="Arial" charset="0"/>
              </a:rPr>
              <a:t>Relación entre la edad de inicio en el consumo de alcohol y consumo de drogas ilegales</a:t>
            </a:r>
            <a:endParaRPr lang="es-ES" sz="2600" b="1" i="1" dirty="0">
              <a:solidFill>
                <a:srgbClr val="FFFF00"/>
              </a:solidFill>
              <a:effectLst>
                <a:outerShdw blurRad="38100" dist="38100" dir="2700000" algn="tl">
                  <a:srgbClr val="000000"/>
                </a:outerShdw>
              </a:effectLst>
              <a:latin typeface="Arial" charset="0"/>
            </a:endParaRPr>
          </a:p>
        </p:txBody>
      </p:sp>
      <p:sp>
        <p:nvSpPr>
          <p:cNvPr id="587783" name="Rectangle 7"/>
          <p:cNvSpPr>
            <a:spLocks noChangeArrowheads="1"/>
          </p:cNvSpPr>
          <p:nvPr/>
        </p:nvSpPr>
        <p:spPr bwMode="auto">
          <a:xfrm>
            <a:off x="5400675" y="6453188"/>
            <a:ext cx="3743325" cy="317500"/>
          </a:xfrm>
          <a:prstGeom prst="rect">
            <a:avLst/>
          </a:prstGeom>
          <a:noFill/>
          <a:ln w="12700">
            <a:noFill/>
            <a:miter lim="800000"/>
            <a:headEnd/>
            <a:tailEnd/>
          </a:ln>
          <a:effectLst/>
        </p:spPr>
        <p:txBody>
          <a:bodyPr lIns="90488" tIns="44450" rIns="90488" bIns="44450">
            <a:spAutoFit/>
          </a:bodyPr>
          <a:lstStyle/>
          <a:p>
            <a:pPr algn="r" defTabSz="762000" eaLnBrk="0" hangingPunct="0">
              <a:defRPr/>
            </a:pPr>
            <a:r>
              <a:rPr lang="es-ES_tradnl" sz="1500" dirty="0">
                <a:solidFill>
                  <a:srgbClr val="FFC000"/>
                </a:solidFill>
              </a:rPr>
              <a:t>Fuente: Villatoro y </a:t>
            </a:r>
            <a:r>
              <a:rPr lang="es-ES_tradnl" sz="1500" dirty="0" err="1">
                <a:solidFill>
                  <a:srgbClr val="FFC000"/>
                </a:solidFill>
              </a:rPr>
              <a:t>cols</a:t>
            </a:r>
            <a:r>
              <a:rPr lang="es-ES_tradnl" sz="1500" dirty="0">
                <a:solidFill>
                  <a:srgbClr val="FFC000"/>
                </a:solidFill>
              </a:rPr>
              <a:t> 2006</a:t>
            </a:r>
          </a:p>
        </p:txBody>
      </p:sp>
      <p:cxnSp>
        <p:nvCxnSpPr>
          <p:cNvPr id="10247" name="58 Conector recto"/>
          <p:cNvCxnSpPr>
            <a:cxnSpLocks noChangeShapeType="1"/>
          </p:cNvCxnSpPr>
          <p:nvPr/>
        </p:nvCxnSpPr>
        <p:spPr bwMode="auto">
          <a:xfrm>
            <a:off x="0" y="860425"/>
            <a:ext cx="9144000" cy="1588"/>
          </a:xfrm>
          <a:prstGeom prst="line">
            <a:avLst/>
          </a:prstGeom>
          <a:noFill/>
          <a:ln w="22225" algn="ctr">
            <a:solidFill>
              <a:srgbClr val="FFF48D"/>
            </a:solidFill>
            <a:round/>
            <a:headEnd/>
            <a:tailEn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59013" y="-106363"/>
            <a:ext cx="7058025" cy="1143001"/>
          </a:xfrm>
        </p:spPr>
        <p:txBody>
          <a:bodyPr>
            <a:noAutofit/>
          </a:bodyPr>
          <a:lstStyle/>
          <a:p>
            <a:pPr>
              <a:defRPr/>
            </a:pPr>
            <a:r>
              <a:rPr lang="es-MX" sz="2600" i="1" dirty="0" smtClean="0">
                <a:solidFill>
                  <a:srgbClr val="FFFF00"/>
                </a:solidFill>
                <a:cs typeface="Arial" charset="0"/>
              </a:rPr>
              <a:t>Prevalencia de por vida de trastornos por abuso de sustancias</a:t>
            </a:r>
          </a:p>
        </p:txBody>
      </p:sp>
      <p:graphicFrame>
        <p:nvGraphicFramePr>
          <p:cNvPr id="7170" name="3 Marcador de contenido"/>
          <p:cNvGraphicFramePr>
            <a:graphicFrameLocks noGrp="1"/>
          </p:cNvGraphicFramePr>
          <p:nvPr>
            <p:ph idx="1"/>
            <p:extLst>
              <p:ext uri="{D42A27DB-BD31-4B8C-83A1-F6EECF244321}">
                <p14:modId xmlns:p14="http://schemas.microsoft.com/office/powerpoint/2010/main" val="1363166849"/>
              </p:ext>
            </p:extLst>
          </p:nvPr>
        </p:nvGraphicFramePr>
        <p:xfrm>
          <a:off x="394454" y="1340768"/>
          <a:ext cx="8715375" cy="4983162"/>
        </p:xfrm>
        <a:graphic>
          <a:graphicData uri="http://schemas.openxmlformats.org/presentationml/2006/ole">
            <mc:AlternateContent xmlns:mc="http://schemas.openxmlformats.org/markup-compatibility/2006">
              <mc:Choice xmlns:v="urn:schemas-microsoft-com:vml" Requires="v">
                <p:oleObj spid="_x0000_s6520" r:id="rId3" imgW="8718036" imgH="4980864" progId="Excel.Sheet.8">
                  <p:embed/>
                </p:oleObj>
              </mc:Choice>
              <mc:Fallback>
                <p:oleObj r:id="rId3" imgW="8718036" imgH="4980864" progId="Excel.Sheet.8">
                  <p:embed/>
                  <p:pic>
                    <p:nvPicPr>
                      <p:cNvPr id="0" name="3 Marcador de contenido"/>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54" y="1340768"/>
                        <a:ext cx="8715375" cy="4983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Rectángulo"/>
          <p:cNvSpPr/>
          <p:nvPr/>
        </p:nvSpPr>
        <p:spPr>
          <a:xfrm>
            <a:off x="714375" y="3643313"/>
            <a:ext cx="714375" cy="21431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nvGrpSpPr>
          <p:cNvPr id="3" name="Group 10"/>
          <p:cNvGrpSpPr>
            <a:grpSpLocks/>
          </p:cNvGrpSpPr>
          <p:nvPr/>
        </p:nvGrpSpPr>
        <p:grpSpPr bwMode="auto">
          <a:xfrm>
            <a:off x="0" y="33338"/>
            <a:ext cx="9144000" cy="828675"/>
            <a:chOff x="0" y="21"/>
            <a:chExt cx="5760" cy="522"/>
          </a:xfrm>
        </p:grpSpPr>
        <p:cxnSp>
          <p:nvCxnSpPr>
            <p:cNvPr id="7176" name="58 Conector recto"/>
            <p:cNvCxnSpPr>
              <a:cxnSpLocks noChangeShapeType="1"/>
            </p:cNvCxnSpPr>
            <p:nvPr/>
          </p:nvCxnSpPr>
          <p:spPr bwMode="auto">
            <a:xfrm>
              <a:off x="0" y="542"/>
              <a:ext cx="5760" cy="1"/>
            </a:xfrm>
            <a:prstGeom prst="line">
              <a:avLst/>
            </a:prstGeom>
            <a:noFill/>
            <a:ln w="22225" algn="ctr">
              <a:solidFill>
                <a:schemeClr val="folHlink"/>
              </a:solidFill>
              <a:round/>
              <a:headEnd/>
              <a:tailEnd/>
            </a:ln>
          </p:spPr>
        </p:cxnSp>
        <p:pic>
          <p:nvPicPr>
            <p:cNvPr id="14" name="Picture 477" descr="WMH logo"/>
            <p:cNvPicPr>
              <a:picLocks noChangeAspect="1" noChangeArrowheads="1"/>
            </p:cNvPicPr>
            <p:nvPr/>
          </p:nvPicPr>
          <p:blipFill>
            <a:blip r:embed="rId5" cstate="print"/>
            <a:srcRect/>
            <a:stretch>
              <a:fillRect/>
            </a:stretch>
          </p:blipFill>
          <p:spPr bwMode="auto">
            <a:xfrm>
              <a:off x="7" y="21"/>
              <a:ext cx="1435" cy="479"/>
            </a:xfrm>
            <a:prstGeom prst="rect">
              <a:avLst/>
            </a:prstGeom>
            <a:solidFill>
              <a:schemeClr val="accent5">
                <a:lumMod val="60000"/>
                <a:lumOff val="40000"/>
              </a:schemeClr>
            </a:solid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00288" y="-106363"/>
            <a:ext cx="6805612" cy="1143001"/>
          </a:xfrm>
        </p:spPr>
        <p:txBody>
          <a:bodyPr>
            <a:noAutofit/>
          </a:bodyPr>
          <a:lstStyle/>
          <a:p>
            <a:pPr>
              <a:defRPr/>
            </a:pPr>
            <a:r>
              <a:rPr lang="es-MX" sz="2400" i="1" smtClean="0">
                <a:solidFill>
                  <a:srgbClr val="FFF48D"/>
                </a:solidFill>
              </a:rPr>
              <a:t>Prevalencia anual de abuso y dependencia  a drogas ilícitas</a:t>
            </a:r>
          </a:p>
        </p:txBody>
      </p:sp>
      <p:graphicFrame>
        <p:nvGraphicFramePr>
          <p:cNvPr id="10242" name="3 Marcador de contenido"/>
          <p:cNvGraphicFramePr>
            <a:graphicFrameLocks noGrp="1"/>
          </p:cNvGraphicFramePr>
          <p:nvPr>
            <p:ph idx="1"/>
            <p:extLst>
              <p:ext uri="{D42A27DB-BD31-4B8C-83A1-F6EECF244321}">
                <p14:modId xmlns:p14="http://schemas.microsoft.com/office/powerpoint/2010/main" val="702961843"/>
              </p:ext>
            </p:extLst>
          </p:nvPr>
        </p:nvGraphicFramePr>
        <p:xfrm>
          <a:off x="517525" y="1600200"/>
          <a:ext cx="8108950" cy="4525963"/>
        </p:xfrm>
        <a:graphic>
          <a:graphicData uri="http://schemas.openxmlformats.org/presentationml/2006/ole">
            <mc:AlternateContent xmlns:mc="http://schemas.openxmlformats.org/markup-compatibility/2006">
              <mc:Choice xmlns:v="urn:schemas-microsoft-com:vml" Requires="v">
                <p:oleObj spid="_x0000_s19832" name="Worksheet" r:id="rId3" imgW="8305800" imgH="4635500" progId="Excel.Sheet.8">
                  <p:embed/>
                </p:oleObj>
              </mc:Choice>
              <mc:Fallback>
                <p:oleObj name="Worksheet" r:id="rId3" imgW="8305800" imgH="4635500" progId="Excel.Sheet.8">
                  <p:embed/>
                  <p:pic>
                    <p:nvPicPr>
                      <p:cNvPr id="0" name="3 Marcador de contenido"/>
                      <p:cNvPicPr>
                        <a:picLocks noGrp="1" noChangeArrowheads="1"/>
                      </p:cNvPicPr>
                      <p:nvPr/>
                    </p:nvPicPr>
                    <p:blipFill>
                      <a:blip r:embed="rId4"/>
                      <a:srcRect/>
                      <a:stretch>
                        <a:fillRect/>
                      </a:stretch>
                    </p:blipFill>
                    <p:spPr bwMode="auto">
                      <a:xfrm>
                        <a:off x="517525" y="1600200"/>
                        <a:ext cx="810895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0" y="33338"/>
            <a:ext cx="9144000" cy="828675"/>
            <a:chOff x="0" y="21"/>
            <a:chExt cx="5760" cy="522"/>
          </a:xfrm>
        </p:grpSpPr>
        <p:cxnSp>
          <p:nvCxnSpPr>
            <p:cNvPr id="10245" name="58 Conector recto"/>
            <p:cNvCxnSpPr>
              <a:cxnSpLocks noChangeShapeType="1"/>
            </p:cNvCxnSpPr>
            <p:nvPr/>
          </p:nvCxnSpPr>
          <p:spPr bwMode="auto">
            <a:xfrm>
              <a:off x="0" y="542"/>
              <a:ext cx="5760" cy="1"/>
            </a:xfrm>
            <a:prstGeom prst="line">
              <a:avLst/>
            </a:prstGeom>
            <a:noFill/>
            <a:ln w="22225" algn="ctr">
              <a:solidFill>
                <a:schemeClr val="folHlink"/>
              </a:solidFill>
              <a:round/>
              <a:headEnd/>
              <a:tailEnd/>
            </a:ln>
          </p:spPr>
        </p:cxnSp>
        <p:pic>
          <p:nvPicPr>
            <p:cNvPr id="14" name="Picture 477" descr="WMH logo"/>
            <p:cNvPicPr>
              <a:picLocks noChangeAspect="1" noChangeArrowheads="1"/>
            </p:cNvPicPr>
            <p:nvPr/>
          </p:nvPicPr>
          <p:blipFill>
            <a:blip r:embed="rId5" cstate="print"/>
            <a:srcRect/>
            <a:stretch>
              <a:fillRect/>
            </a:stretch>
          </p:blipFill>
          <p:spPr bwMode="auto">
            <a:xfrm>
              <a:off x="7" y="21"/>
              <a:ext cx="1435" cy="479"/>
            </a:xfrm>
            <a:prstGeom prst="rect">
              <a:avLst/>
            </a:prstGeom>
            <a:solidFill>
              <a:schemeClr val="accent5">
                <a:lumMod val="60000"/>
                <a:lumOff val="40000"/>
              </a:schemeClr>
            </a:solid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3 Marcador de contenido"/>
          <p:cNvGraphicFramePr>
            <a:graphicFrameLocks noGrp="1"/>
          </p:cNvGraphicFramePr>
          <p:nvPr>
            <p:ph idx="1"/>
          </p:nvPr>
        </p:nvGraphicFramePr>
        <p:xfrm>
          <a:off x="457200" y="1600200"/>
          <a:ext cx="8229600" cy="4525963"/>
        </p:xfrm>
        <a:graphic>
          <a:graphicData uri="http://schemas.openxmlformats.org/presentationml/2006/ole">
            <mc:AlternateContent xmlns:mc="http://schemas.openxmlformats.org/markup-compatibility/2006">
              <mc:Choice xmlns:v="urn:schemas-microsoft-com:vml" Requires="v">
                <p:oleObj spid="_x0000_s8568" r:id="rId3" imgW="8230313" imgH="4523624" progId="Excel.Sheet.8">
                  <p:embed/>
                </p:oleObj>
              </mc:Choice>
              <mc:Fallback>
                <p:oleObj r:id="rId3" imgW="8230313" imgH="4523624" progId="Excel.Sheet.8">
                  <p:embed/>
                  <p:pic>
                    <p:nvPicPr>
                      <p:cNvPr id="0" name="3 Marcador de contenido"/>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1 Título"/>
          <p:cNvSpPr>
            <a:spLocks noGrp="1"/>
          </p:cNvSpPr>
          <p:nvPr>
            <p:ph type="title"/>
          </p:nvPr>
        </p:nvSpPr>
        <p:spPr>
          <a:xfrm>
            <a:off x="2279650" y="95250"/>
            <a:ext cx="7112000" cy="1143000"/>
          </a:xfrm>
        </p:spPr>
        <p:txBody>
          <a:bodyPr>
            <a:noAutofit/>
          </a:bodyPr>
          <a:lstStyle/>
          <a:p>
            <a:pPr>
              <a:defRPr/>
            </a:pPr>
            <a:r>
              <a:rPr lang="es-MX" sz="2600" i="1" dirty="0" smtClean="0">
                <a:solidFill>
                  <a:srgbClr val="FFFF00"/>
                </a:solidFill>
                <a:cs typeface="Arial" charset="0"/>
              </a:rPr>
              <a:t>Incidencia acumulada de uso de Cocaína</a:t>
            </a:r>
          </a:p>
        </p:txBody>
      </p:sp>
      <p:sp>
        <p:nvSpPr>
          <p:cNvPr id="10" name="9 Rectángulo"/>
          <p:cNvSpPr/>
          <p:nvPr/>
        </p:nvSpPr>
        <p:spPr>
          <a:xfrm>
            <a:off x="785813" y="4429125"/>
            <a:ext cx="714375" cy="21431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grpSp>
        <p:nvGrpSpPr>
          <p:cNvPr id="2" name="Group 12"/>
          <p:cNvGrpSpPr>
            <a:grpSpLocks/>
          </p:cNvGrpSpPr>
          <p:nvPr/>
        </p:nvGrpSpPr>
        <p:grpSpPr bwMode="auto">
          <a:xfrm>
            <a:off x="0" y="33338"/>
            <a:ext cx="9144000" cy="828675"/>
            <a:chOff x="0" y="21"/>
            <a:chExt cx="5760" cy="522"/>
          </a:xfrm>
        </p:grpSpPr>
        <p:cxnSp>
          <p:nvCxnSpPr>
            <p:cNvPr id="4104" name="58 Conector recto"/>
            <p:cNvCxnSpPr>
              <a:cxnSpLocks noChangeShapeType="1"/>
            </p:cNvCxnSpPr>
            <p:nvPr/>
          </p:nvCxnSpPr>
          <p:spPr bwMode="auto">
            <a:xfrm>
              <a:off x="0" y="542"/>
              <a:ext cx="5760" cy="1"/>
            </a:xfrm>
            <a:prstGeom prst="line">
              <a:avLst/>
            </a:prstGeom>
            <a:noFill/>
            <a:ln w="22225" algn="ctr">
              <a:solidFill>
                <a:srgbClr val="FFF48D"/>
              </a:solidFill>
              <a:round/>
              <a:headEnd/>
              <a:tailEnd/>
            </a:ln>
          </p:spPr>
        </p:cxnSp>
        <p:pic>
          <p:nvPicPr>
            <p:cNvPr id="14" name="Picture 477" descr="WMH logo"/>
            <p:cNvPicPr>
              <a:picLocks noChangeAspect="1" noChangeArrowheads="1"/>
            </p:cNvPicPr>
            <p:nvPr/>
          </p:nvPicPr>
          <p:blipFill>
            <a:blip r:embed="rId5" cstate="print"/>
            <a:srcRect/>
            <a:stretch>
              <a:fillRect/>
            </a:stretch>
          </p:blipFill>
          <p:spPr bwMode="auto">
            <a:xfrm>
              <a:off x="7" y="21"/>
              <a:ext cx="1435" cy="479"/>
            </a:xfrm>
            <a:prstGeom prst="rect">
              <a:avLst/>
            </a:prstGeom>
            <a:solidFill>
              <a:schemeClr val="accent5">
                <a:lumMod val="60000"/>
                <a:lumOff val="40000"/>
              </a:schemeClr>
            </a:solid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3 Marcador de contenido"/>
          <p:cNvGraphicFramePr>
            <a:graphicFrameLocks noGrp="1"/>
          </p:cNvGraphicFramePr>
          <p:nvPr>
            <p:ph idx="1"/>
          </p:nvPr>
        </p:nvGraphicFramePr>
        <p:xfrm>
          <a:off x="285750" y="1600200"/>
          <a:ext cx="8643938" cy="4525963"/>
        </p:xfrm>
        <a:graphic>
          <a:graphicData uri="http://schemas.openxmlformats.org/presentationml/2006/ole">
            <mc:AlternateContent xmlns:mc="http://schemas.openxmlformats.org/markup-compatibility/2006">
              <mc:Choice xmlns:v="urn:schemas-microsoft-com:vml" Requires="v">
                <p:oleObj spid="_x0000_s7544" r:id="rId3" imgW="8644877" imgH="4523624" progId="Excel.Sheet.8">
                  <p:embed/>
                </p:oleObj>
              </mc:Choice>
              <mc:Fallback>
                <p:oleObj r:id="rId3" imgW="8644877" imgH="4523624" progId="Excel.Sheet.8">
                  <p:embed/>
                  <p:pic>
                    <p:nvPicPr>
                      <p:cNvPr id="0" name="3 Marcador de contenido"/>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600200"/>
                        <a:ext cx="8643938" cy="4525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1 Título"/>
          <p:cNvSpPr>
            <a:spLocks noGrp="1"/>
          </p:cNvSpPr>
          <p:nvPr>
            <p:ph type="title"/>
          </p:nvPr>
        </p:nvSpPr>
        <p:spPr>
          <a:xfrm>
            <a:off x="2297113" y="285750"/>
            <a:ext cx="6799262" cy="739775"/>
          </a:xfrm>
        </p:spPr>
        <p:txBody>
          <a:bodyPr>
            <a:noAutofit/>
          </a:bodyPr>
          <a:lstStyle/>
          <a:p>
            <a:pPr>
              <a:defRPr/>
            </a:pPr>
            <a:r>
              <a:rPr lang="es-MX" sz="2500" i="1" dirty="0" smtClean="0">
                <a:solidFill>
                  <a:srgbClr val="FFFF00"/>
                </a:solidFill>
                <a:cs typeface="Arial" charset="0"/>
              </a:rPr>
              <a:t>Incidencia acumulada de uso de Marihuana</a:t>
            </a:r>
          </a:p>
        </p:txBody>
      </p:sp>
      <p:sp>
        <p:nvSpPr>
          <p:cNvPr id="13" name="12 Rectángulo"/>
          <p:cNvSpPr/>
          <p:nvPr/>
        </p:nvSpPr>
        <p:spPr>
          <a:xfrm>
            <a:off x="671513" y="2971800"/>
            <a:ext cx="714375" cy="21431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pic>
        <p:nvPicPr>
          <p:cNvPr id="14" name="Picture 477" descr="WMH logo"/>
          <p:cNvPicPr>
            <a:picLocks noChangeAspect="1" noChangeArrowheads="1"/>
          </p:cNvPicPr>
          <p:nvPr/>
        </p:nvPicPr>
        <p:blipFill>
          <a:blip r:embed="rId5" cstate="print"/>
          <a:srcRect/>
          <a:stretch>
            <a:fillRect/>
          </a:stretch>
        </p:blipFill>
        <p:spPr bwMode="auto">
          <a:xfrm>
            <a:off x="11113" y="33338"/>
            <a:ext cx="2278062" cy="760412"/>
          </a:xfrm>
          <a:prstGeom prst="rect">
            <a:avLst/>
          </a:prstGeom>
          <a:solidFill>
            <a:schemeClr val="accent5">
              <a:lumMod val="60000"/>
              <a:lumOff val="40000"/>
            </a:schemeClr>
          </a:solidFill>
          <a:ln w="9525">
            <a:noFill/>
            <a:miter lim="800000"/>
            <a:headEnd/>
            <a:tailEnd/>
          </a:ln>
        </p:spPr>
      </p:pic>
      <p:cxnSp>
        <p:nvCxnSpPr>
          <p:cNvPr id="10" name="9 Conector recto"/>
          <p:cNvCxnSpPr/>
          <p:nvPr/>
        </p:nvCxnSpPr>
        <p:spPr>
          <a:xfrm rot="16200000" flipV="1">
            <a:off x="2250281" y="3321844"/>
            <a:ext cx="414337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rot="16200000" flipV="1">
            <a:off x="821531" y="3321844"/>
            <a:ext cx="414337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8" name="58 Conector recto"/>
          <p:cNvCxnSpPr>
            <a:cxnSpLocks noChangeShapeType="1"/>
          </p:cNvCxnSpPr>
          <p:nvPr/>
        </p:nvCxnSpPr>
        <p:spPr bwMode="auto">
          <a:xfrm>
            <a:off x="0" y="860425"/>
            <a:ext cx="9144000" cy="1588"/>
          </a:xfrm>
          <a:prstGeom prst="line">
            <a:avLst/>
          </a:prstGeom>
          <a:noFill/>
          <a:ln w="22225" algn="ctr">
            <a:solidFill>
              <a:srgbClr val="FFF48D"/>
            </a:solidFill>
            <a:round/>
            <a:headEnd/>
            <a:tailEn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00288" y="-96838"/>
            <a:ext cx="6834187" cy="1143001"/>
          </a:xfrm>
        </p:spPr>
        <p:txBody>
          <a:bodyPr>
            <a:noAutofit/>
          </a:bodyPr>
          <a:lstStyle/>
          <a:p>
            <a:pPr>
              <a:defRPr/>
            </a:pPr>
            <a:r>
              <a:rPr lang="es-MX" sz="2400" i="1" dirty="0" smtClean="0">
                <a:solidFill>
                  <a:srgbClr val="FFF48D"/>
                </a:solidFill>
                <a:cs typeface="Arial" charset="0"/>
              </a:rPr>
              <a:t>Incidencia acumulada del uso de marihuana a los 15 años y a los 21 años</a:t>
            </a:r>
          </a:p>
        </p:txBody>
      </p:sp>
      <p:graphicFrame>
        <p:nvGraphicFramePr>
          <p:cNvPr id="6146" name="3 Marcador de contenido"/>
          <p:cNvGraphicFramePr>
            <a:graphicFrameLocks noGrp="1"/>
          </p:cNvGraphicFramePr>
          <p:nvPr>
            <p:ph idx="1"/>
          </p:nvPr>
        </p:nvGraphicFramePr>
        <p:xfrm>
          <a:off x="428625" y="1643063"/>
          <a:ext cx="8401050" cy="4525962"/>
        </p:xfrm>
        <a:graphic>
          <a:graphicData uri="http://schemas.openxmlformats.org/presentationml/2006/ole">
            <mc:AlternateContent xmlns:mc="http://schemas.openxmlformats.org/markup-compatibility/2006">
              <mc:Choice xmlns:v="urn:schemas-microsoft-com:vml" Requires="v">
                <p:oleObj spid="_x0000_s17784" r:id="rId3" imgW="8401016" imgH="4523624" progId="Excel.Sheet.8">
                  <p:embed/>
                </p:oleObj>
              </mc:Choice>
              <mc:Fallback>
                <p:oleObj r:id="rId3" imgW="8401016" imgH="4523624" progId="Excel.Sheet.8">
                  <p:embed/>
                  <p:pic>
                    <p:nvPicPr>
                      <p:cNvPr id="0" name="3 Marcador de contenido"/>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1643063"/>
                        <a:ext cx="8401050" cy="4525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Rectángulo"/>
          <p:cNvSpPr/>
          <p:nvPr/>
        </p:nvSpPr>
        <p:spPr>
          <a:xfrm>
            <a:off x="1000125" y="3195638"/>
            <a:ext cx="714375" cy="21431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s-MX">
              <a:solidFill>
                <a:srgbClr val="FFFFFF"/>
              </a:solidFill>
              <a:effectLst>
                <a:outerShdw blurRad="38100" dist="38100" dir="2700000" algn="tl">
                  <a:srgbClr val="000000">
                    <a:alpha val="43137"/>
                  </a:srgbClr>
                </a:outerShdw>
              </a:effectLst>
            </a:endParaRPr>
          </a:p>
        </p:txBody>
      </p:sp>
      <p:sp>
        <p:nvSpPr>
          <p:cNvPr id="13" name="12 CuadroTexto"/>
          <p:cNvSpPr txBox="1"/>
          <p:nvPr/>
        </p:nvSpPr>
        <p:spPr>
          <a:xfrm>
            <a:off x="809625" y="1676400"/>
            <a:ext cx="571500" cy="519113"/>
          </a:xfrm>
          <a:prstGeom prst="rect">
            <a:avLst/>
          </a:prstGeom>
          <a:noFill/>
        </p:spPr>
        <p:txBody>
          <a:bodyPr>
            <a:spAutoFit/>
          </a:bodyPr>
          <a:lstStyle/>
          <a:p>
            <a:pPr fontAlgn="base">
              <a:spcBef>
                <a:spcPct val="0"/>
              </a:spcBef>
              <a:spcAft>
                <a:spcPct val="0"/>
              </a:spcAft>
              <a:defRPr/>
            </a:pPr>
            <a:r>
              <a:rPr lang="es-MX" sz="2800" b="1" dirty="0">
                <a:solidFill>
                  <a:srgbClr val="66FF33"/>
                </a:solidFill>
                <a:effectLst>
                  <a:outerShdw blurRad="38100" dist="38100" dir="2700000" algn="tl">
                    <a:srgbClr val="000000">
                      <a:alpha val="43137"/>
                    </a:srgbClr>
                  </a:outerShdw>
                </a:effectLst>
                <a:latin typeface="Verdana" pitchFamily="34" charset="0"/>
              </a:rPr>
              <a:t>*</a:t>
            </a:r>
            <a:endParaRPr lang="es-MX" b="1" dirty="0">
              <a:solidFill>
                <a:srgbClr val="66FF33"/>
              </a:solidFill>
              <a:effectLst>
                <a:outerShdw blurRad="38100" dist="38100" dir="2700000" algn="tl">
                  <a:srgbClr val="000000">
                    <a:alpha val="43137"/>
                  </a:srgbClr>
                </a:outerShdw>
              </a:effectLst>
              <a:latin typeface="Verdana" pitchFamily="34" charset="0"/>
            </a:endParaRPr>
          </a:p>
        </p:txBody>
      </p:sp>
      <p:sp>
        <p:nvSpPr>
          <p:cNvPr id="14" name="13 CuadroTexto"/>
          <p:cNvSpPr txBox="1"/>
          <p:nvPr/>
        </p:nvSpPr>
        <p:spPr>
          <a:xfrm>
            <a:off x="781050" y="1924050"/>
            <a:ext cx="571500" cy="519113"/>
          </a:xfrm>
          <a:prstGeom prst="rect">
            <a:avLst/>
          </a:prstGeom>
          <a:noFill/>
        </p:spPr>
        <p:txBody>
          <a:bodyPr>
            <a:spAutoFit/>
          </a:bodyPr>
          <a:lstStyle/>
          <a:p>
            <a:pPr fontAlgn="base">
              <a:spcBef>
                <a:spcPct val="0"/>
              </a:spcBef>
              <a:spcAft>
                <a:spcPct val="0"/>
              </a:spcAft>
              <a:defRPr/>
            </a:pPr>
            <a:r>
              <a:rPr lang="es-MX" sz="2800" b="1" dirty="0">
                <a:solidFill>
                  <a:srgbClr val="66FF33"/>
                </a:solidFill>
                <a:effectLst>
                  <a:outerShdw blurRad="38100" dist="38100" dir="2700000" algn="tl">
                    <a:srgbClr val="000000">
                      <a:alpha val="43137"/>
                    </a:srgbClr>
                  </a:outerShdw>
                </a:effectLst>
                <a:latin typeface="Verdana" pitchFamily="34" charset="0"/>
              </a:rPr>
              <a:t>*</a:t>
            </a:r>
            <a:endParaRPr lang="es-MX" b="1" dirty="0">
              <a:solidFill>
                <a:srgbClr val="66FF33"/>
              </a:solidFill>
              <a:effectLst>
                <a:outerShdw blurRad="38100" dist="38100" dir="2700000" algn="tl">
                  <a:srgbClr val="000000">
                    <a:alpha val="43137"/>
                  </a:srgbClr>
                </a:outerShdw>
              </a:effectLst>
              <a:latin typeface="Verdana" pitchFamily="34" charset="0"/>
            </a:endParaRPr>
          </a:p>
        </p:txBody>
      </p:sp>
      <p:sp>
        <p:nvSpPr>
          <p:cNvPr id="15" name="14 CuadroTexto"/>
          <p:cNvSpPr txBox="1"/>
          <p:nvPr/>
        </p:nvSpPr>
        <p:spPr>
          <a:xfrm>
            <a:off x="700088" y="2157413"/>
            <a:ext cx="571500" cy="519112"/>
          </a:xfrm>
          <a:prstGeom prst="rect">
            <a:avLst/>
          </a:prstGeom>
          <a:noFill/>
        </p:spPr>
        <p:txBody>
          <a:bodyPr>
            <a:spAutoFit/>
          </a:bodyPr>
          <a:lstStyle/>
          <a:p>
            <a:pPr fontAlgn="base">
              <a:spcBef>
                <a:spcPct val="0"/>
              </a:spcBef>
              <a:spcAft>
                <a:spcPct val="0"/>
              </a:spcAft>
              <a:defRPr/>
            </a:pPr>
            <a:r>
              <a:rPr lang="es-MX" sz="2800" b="1" dirty="0">
                <a:solidFill>
                  <a:srgbClr val="FFFF00"/>
                </a:solidFill>
                <a:effectLst>
                  <a:outerShdw blurRad="38100" dist="38100" dir="2700000" algn="tl">
                    <a:srgbClr val="000000">
                      <a:alpha val="43137"/>
                    </a:srgbClr>
                  </a:outerShdw>
                </a:effectLst>
                <a:latin typeface="Verdana" pitchFamily="34" charset="0"/>
              </a:rPr>
              <a:t>*</a:t>
            </a:r>
            <a:endParaRPr lang="es-MX" b="1" dirty="0">
              <a:solidFill>
                <a:srgbClr val="FFFF00"/>
              </a:solidFill>
              <a:effectLst>
                <a:outerShdw blurRad="38100" dist="38100" dir="2700000" algn="tl">
                  <a:srgbClr val="000000">
                    <a:alpha val="43137"/>
                  </a:srgbClr>
                </a:outerShdw>
              </a:effectLst>
              <a:latin typeface="Verdana" pitchFamily="34" charset="0"/>
            </a:endParaRPr>
          </a:p>
        </p:txBody>
      </p:sp>
      <p:sp>
        <p:nvSpPr>
          <p:cNvPr id="16" name="15 CuadroTexto"/>
          <p:cNvSpPr txBox="1"/>
          <p:nvPr/>
        </p:nvSpPr>
        <p:spPr>
          <a:xfrm>
            <a:off x="704850" y="2390775"/>
            <a:ext cx="571500" cy="519113"/>
          </a:xfrm>
          <a:prstGeom prst="rect">
            <a:avLst/>
          </a:prstGeom>
          <a:noFill/>
        </p:spPr>
        <p:txBody>
          <a:bodyPr>
            <a:spAutoFit/>
          </a:bodyPr>
          <a:lstStyle/>
          <a:p>
            <a:pPr fontAlgn="base">
              <a:spcBef>
                <a:spcPct val="0"/>
              </a:spcBef>
              <a:spcAft>
                <a:spcPct val="0"/>
              </a:spcAft>
              <a:defRPr/>
            </a:pPr>
            <a:r>
              <a:rPr lang="es-MX" sz="2800" b="1" dirty="0">
                <a:solidFill>
                  <a:srgbClr val="FFFF00"/>
                </a:solidFill>
                <a:effectLst>
                  <a:outerShdw blurRad="38100" dist="38100" dir="2700000" algn="tl">
                    <a:srgbClr val="000000">
                      <a:alpha val="43137"/>
                    </a:srgbClr>
                  </a:outerShdw>
                </a:effectLst>
                <a:latin typeface="Verdana" pitchFamily="34" charset="0"/>
              </a:rPr>
              <a:t>*</a:t>
            </a:r>
            <a:endParaRPr lang="es-MX" b="1" dirty="0">
              <a:solidFill>
                <a:srgbClr val="FFFF00"/>
              </a:solidFill>
              <a:effectLst>
                <a:outerShdw blurRad="38100" dist="38100" dir="2700000" algn="tl">
                  <a:srgbClr val="000000">
                    <a:alpha val="43137"/>
                  </a:srgbClr>
                </a:outerShdw>
              </a:effectLst>
              <a:latin typeface="Verdana" pitchFamily="34" charset="0"/>
            </a:endParaRPr>
          </a:p>
        </p:txBody>
      </p:sp>
      <p:sp>
        <p:nvSpPr>
          <p:cNvPr id="17" name="16 CuadroTexto"/>
          <p:cNvSpPr txBox="1"/>
          <p:nvPr/>
        </p:nvSpPr>
        <p:spPr>
          <a:xfrm>
            <a:off x="595313" y="2857500"/>
            <a:ext cx="571500" cy="519113"/>
          </a:xfrm>
          <a:prstGeom prst="rect">
            <a:avLst/>
          </a:prstGeom>
          <a:noFill/>
        </p:spPr>
        <p:txBody>
          <a:bodyPr>
            <a:spAutoFit/>
          </a:bodyPr>
          <a:lstStyle/>
          <a:p>
            <a:pPr fontAlgn="base">
              <a:spcBef>
                <a:spcPct val="0"/>
              </a:spcBef>
              <a:spcAft>
                <a:spcPct val="0"/>
              </a:spcAft>
              <a:defRPr/>
            </a:pPr>
            <a:r>
              <a:rPr lang="es-MX" sz="2800" b="1" dirty="0">
                <a:solidFill>
                  <a:srgbClr val="FFFF00"/>
                </a:solidFill>
                <a:effectLst>
                  <a:outerShdw blurRad="38100" dist="38100" dir="2700000" algn="tl">
                    <a:srgbClr val="000000">
                      <a:alpha val="43137"/>
                    </a:srgbClr>
                  </a:outerShdw>
                </a:effectLst>
                <a:latin typeface="Verdana" pitchFamily="34" charset="0"/>
              </a:rPr>
              <a:t>*</a:t>
            </a:r>
            <a:endParaRPr lang="es-MX" b="1" dirty="0">
              <a:solidFill>
                <a:srgbClr val="FFFF00"/>
              </a:solidFill>
              <a:effectLst>
                <a:outerShdw blurRad="38100" dist="38100" dir="2700000" algn="tl">
                  <a:srgbClr val="000000">
                    <a:alpha val="43137"/>
                  </a:srgbClr>
                </a:outerShdw>
              </a:effectLst>
              <a:latin typeface="Verdana" pitchFamily="34" charset="0"/>
            </a:endParaRPr>
          </a:p>
        </p:txBody>
      </p:sp>
      <p:sp>
        <p:nvSpPr>
          <p:cNvPr id="18" name="17 CuadroTexto"/>
          <p:cNvSpPr txBox="1"/>
          <p:nvPr/>
        </p:nvSpPr>
        <p:spPr>
          <a:xfrm>
            <a:off x="647700" y="2614613"/>
            <a:ext cx="571500" cy="519112"/>
          </a:xfrm>
          <a:prstGeom prst="rect">
            <a:avLst/>
          </a:prstGeom>
          <a:noFill/>
        </p:spPr>
        <p:txBody>
          <a:bodyPr>
            <a:spAutoFit/>
          </a:bodyPr>
          <a:lstStyle/>
          <a:p>
            <a:pPr fontAlgn="base">
              <a:spcBef>
                <a:spcPct val="0"/>
              </a:spcBef>
              <a:spcAft>
                <a:spcPct val="0"/>
              </a:spcAft>
              <a:defRPr/>
            </a:pPr>
            <a:r>
              <a:rPr lang="es-MX" sz="2800" b="1" dirty="0">
                <a:solidFill>
                  <a:srgbClr val="00B000"/>
                </a:solidFill>
                <a:effectLst>
                  <a:outerShdw blurRad="38100" dist="38100" dir="2700000" algn="tl">
                    <a:srgbClr val="000000">
                      <a:alpha val="43137"/>
                    </a:srgbClr>
                  </a:outerShdw>
                </a:effectLst>
                <a:latin typeface="Verdana" pitchFamily="34" charset="0"/>
              </a:rPr>
              <a:t>*</a:t>
            </a:r>
            <a:endParaRPr lang="es-MX" b="1" dirty="0">
              <a:solidFill>
                <a:srgbClr val="00B000"/>
              </a:solidFill>
              <a:effectLst>
                <a:outerShdw blurRad="38100" dist="38100" dir="2700000" algn="tl">
                  <a:srgbClr val="000000">
                    <a:alpha val="43137"/>
                  </a:srgbClr>
                </a:outerShdw>
              </a:effectLst>
              <a:latin typeface="Verdana" pitchFamily="34" charset="0"/>
            </a:endParaRPr>
          </a:p>
        </p:txBody>
      </p:sp>
      <p:sp>
        <p:nvSpPr>
          <p:cNvPr id="20" name="19 CuadroTexto"/>
          <p:cNvSpPr txBox="1"/>
          <p:nvPr/>
        </p:nvSpPr>
        <p:spPr>
          <a:xfrm>
            <a:off x="623888" y="3090863"/>
            <a:ext cx="571500" cy="519112"/>
          </a:xfrm>
          <a:prstGeom prst="rect">
            <a:avLst/>
          </a:prstGeom>
          <a:noFill/>
        </p:spPr>
        <p:txBody>
          <a:bodyPr>
            <a:spAutoFit/>
          </a:bodyPr>
          <a:lstStyle/>
          <a:p>
            <a:pPr fontAlgn="base">
              <a:spcBef>
                <a:spcPct val="0"/>
              </a:spcBef>
              <a:spcAft>
                <a:spcPct val="0"/>
              </a:spcAft>
              <a:defRPr/>
            </a:pPr>
            <a:r>
              <a:rPr lang="es-MX" sz="2800" b="1" dirty="0">
                <a:solidFill>
                  <a:srgbClr val="0000FF"/>
                </a:solidFill>
                <a:effectLst>
                  <a:outerShdw blurRad="38100" dist="38100" dir="2700000" algn="tl">
                    <a:srgbClr val="000000">
                      <a:alpha val="43137"/>
                    </a:srgbClr>
                  </a:outerShdw>
                </a:effectLst>
                <a:latin typeface="Verdana" pitchFamily="34" charset="0"/>
              </a:rPr>
              <a:t>*</a:t>
            </a:r>
            <a:endParaRPr lang="es-MX" b="1" dirty="0">
              <a:solidFill>
                <a:srgbClr val="0000FF"/>
              </a:solidFill>
              <a:effectLst>
                <a:outerShdw blurRad="38100" dist="38100" dir="2700000" algn="tl">
                  <a:srgbClr val="000000">
                    <a:alpha val="43137"/>
                  </a:srgbClr>
                </a:outerShdw>
              </a:effectLst>
              <a:latin typeface="Verdana" pitchFamily="34" charset="0"/>
            </a:endParaRPr>
          </a:p>
        </p:txBody>
      </p:sp>
      <p:sp>
        <p:nvSpPr>
          <p:cNvPr id="21" name="20 CuadroTexto"/>
          <p:cNvSpPr txBox="1"/>
          <p:nvPr/>
        </p:nvSpPr>
        <p:spPr>
          <a:xfrm>
            <a:off x="514350" y="3328988"/>
            <a:ext cx="571500" cy="519112"/>
          </a:xfrm>
          <a:prstGeom prst="rect">
            <a:avLst/>
          </a:prstGeom>
          <a:noFill/>
        </p:spPr>
        <p:txBody>
          <a:bodyPr>
            <a:spAutoFit/>
          </a:bodyPr>
          <a:lstStyle/>
          <a:p>
            <a:pPr fontAlgn="base">
              <a:spcBef>
                <a:spcPct val="0"/>
              </a:spcBef>
              <a:spcAft>
                <a:spcPct val="0"/>
              </a:spcAft>
              <a:defRPr/>
            </a:pPr>
            <a:r>
              <a:rPr lang="es-MX" sz="2800" b="1" dirty="0">
                <a:solidFill>
                  <a:srgbClr val="0000FF"/>
                </a:solidFill>
                <a:effectLst>
                  <a:outerShdw blurRad="38100" dist="38100" dir="2700000" algn="tl">
                    <a:srgbClr val="000000">
                      <a:alpha val="43137"/>
                    </a:srgbClr>
                  </a:outerShdw>
                </a:effectLst>
                <a:latin typeface="Verdana" pitchFamily="34" charset="0"/>
              </a:rPr>
              <a:t>*</a:t>
            </a:r>
            <a:endParaRPr lang="es-MX" b="1" dirty="0">
              <a:solidFill>
                <a:srgbClr val="0000FF"/>
              </a:solidFill>
              <a:effectLst>
                <a:outerShdw blurRad="38100" dist="38100" dir="2700000" algn="tl">
                  <a:srgbClr val="000000">
                    <a:alpha val="43137"/>
                  </a:srgbClr>
                </a:outerShdw>
              </a:effectLst>
              <a:latin typeface="Verdana" pitchFamily="34" charset="0"/>
            </a:endParaRPr>
          </a:p>
        </p:txBody>
      </p:sp>
      <p:sp>
        <p:nvSpPr>
          <p:cNvPr id="22" name="21 CuadroTexto"/>
          <p:cNvSpPr txBox="1"/>
          <p:nvPr/>
        </p:nvSpPr>
        <p:spPr>
          <a:xfrm>
            <a:off x="1014413" y="4967288"/>
            <a:ext cx="571500" cy="519112"/>
          </a:xfrm>
          <a:prstGeom prst="rect">
            <a:avLst/>
          </a:prstGeom>
          <a:noFill/>
        </p:spPr>
        <p:txBody>
          <a:bodyPr>
            <a:spAutoFit/>
          </a:bodyPr>
          <a:lstStyle/>
          <a:p>
            <a:pPr fontAlgn="base">
              <a:spcBef>
                <a:spcPct val="0"/>
              </a:spcBef>
              <a:spcAft>
                <a:spcPct val="0"/>
              </a:spcAft>
              <a:defRPr/>
            </a:pPr>
            <a:r>
              <a:rPr lang="es-MX" sz="2800" b="1" dirty="0">
                <a:solidFill>
                  <a:srgbClr val="0000FF"/>
                </a:solidFill>
                <a:effectLst>
                  <a:outerShdw blurRad="38100" dist="38100" dir="2700000" algn="tl">
                    <a:srgbClr val="000000">
                      <a:alpha val="43137"/>
                    </a:srgbClr>
                  </a:outerShdw>
                </a:effectLst>
                <a:latin typeface="Verdana" pitchFamily="34" charset="0"/>
              </a:rPr>
              <a:t>*</a:t>
            </a:r>
            <a:endParaRPr lang="es-MX" b="1" dirty="0">
              <a:solidFill>
                <a:srgbClr val="0000FF"/>
              </a:solidFill>
              <a:effectLst>
                <a:outerShdw blurRad="38100" dist="38100" dir="2700000" algn="tl">
                  <a:srgbClr val="000000">
                    <a:alpha val="43137"/>
                  </a:srgbClr>
                </a:outerShdw>
              </a:effectLst>
              <a:latin typeface="Verdana" pitchFamily="34" charset="0"/>
            </a:endParaRPr>
          </a:p>
        </p:txBody>
      </p:sp>
      <p:sp>
        <p:nvSpPr>
          <p:cNvPr id="23" name="22 CuadroTexto"/>
          <p:cNvSpPr txBox="1"/>
          <p:nvPr/>
        </p:nvSpPr>
        <p:spPr>
          <a:xfrm>
            <a:off x="881063" y="3552825"/>
            <a:ext cx="571500" cy="519113"/>
          </a:xfrm>
          <a:prstGeom prst="rect">
            <a:avLst/>
          </a:prstGeom>
          <a:noFill/>
        </p:spPr>
        <p:txBody>
          <a:bodyPr>
            <a:spAutoFit/>
          </a:bodyPr>
          <a:lstStyle/>
          <a:p>
            <a:pPr fontAlgn="base">
              <a:spcBef>
                <a:spcPct val="0"/>
              </a:spcBef>
              <a:spcAft>
                <a:spcPct val="0"/>
              </a:spcAft>
              <a:defRPr/>
            </a:pPr>
            <a:r>
              <a:rPr lang="es-MX" sz="2800" b="1" dirty="0">
                <a:solidFill>
                  <a:srgbClr val="FF0000"/>
                </a:solidFill>
                <a:effectLst>
                  <a:outerShdw blurRad="38100" dist="38100" dir="2700000" algn="tl">
                    <a:srgbClr val="000000">
                      <a:alpha val="43137"/>
                    </a:srgbClr>
                  </a:outerShdw>
                </a:effectLst>
                <a:latin typeface="Verdana" pitchFamily="34" charset="0"/>
              </a:rPr>
              <a:t>*</a:t>
            </a:r>
            <a:endParaRPr lang="es-MX" b="1" dirty="0">
              <a:solidFill>
                <a:srgbClr val="FF0000"/>
              </a:solidFill>
              <a:effectLst>
                <a:outerShdw blurRad="38100" dist="38100" dir="2700000" algn="tl">
                  <a:srgbClr val="000000">
                    <a:alpha val="43137"/>
                  </a:srgbClr>
                </a:outerShdw>
              </a:effectLst>
              <a:latin typeface="Verdana" pitchFamily="34" charset="0"/>
            </a:endParaRPr>
          </a:p>
        </p:txBody>
      </p:sp>
      <p:sp>
        <p:nvSpPr>
          <p:cNvPr id="24" name="23 CuadroTexto"/>
          <p:cNvSpPr txBox="1"/>
          <p:nvPr/>
        </p:nvSpPr>
        <p:spPr>
          <a:xfrm>
            <a:off x="690563" y="3795713"/>
            <a:ext cx="571500" cy="519112"/>
          </a:xfrm>
          <a:prstGeom prst="rect">
            <a:avLst/>
          </a:prstGeom>
          <a:noFill/>
        </p:spPr>
        <p:txBody>
          <a:bodyPr>
            <a:spAutoFit/>
          </a:bodyPr>
          <a:lstStyle/>
          <a:p>
            <a:pPr fontAlgn="base">
              <a:spcBef>
                <a:spcPct val="0"/>
              </a:spcBef>
              <a:spcAft>
                <a:spcPct val="0"/>
              </a:spcAft>
              <a:defRPr/>
            </a:pPr>
            <a:r>
              <a:rPr lang="es-MX" sz="2800" b="1" dirty="0">
                <a:solidFill>
                  <a:srgbClr val="FF0000"/>
                </a:solidFill>
                <a:effectLst>
                  <a:outerShdw blurRad="38100" dist="38100" dir="2700000" algn="tl">
                    <a:srgbClr val="000000">
                      <a:alpha val="43137"/>
                    </a:srgbClr>
                  </a:outerShdw>
                </a:effectLst>
                <a:latin typeface="Verdana" pitchFamily="34" charset="0"/>
              </a:rPr>
              <a:t>*</a:t>
            </a:r>
            <a:endParaRPr lang="es-MX" b="1" dirty="0">
              <a:solidFill>
                <a:srgbClr val="FF0000"/>
              </a:solidFill>
              <a:effectLst>
                <a:outerShdw blurRad="38100" dist="38100" dir="2700000" algn="tl">
                  <a:srgbClr val="000000">
                    <a:alpha val="43137"/>
                  </a:srgbClr>
                </a:outerShdw>
              </a:effectLst>
              <a:latin typeface="Verdana" pitchFamily="34" charset="0"/>
            </a:endParaRPr>
          </a:p>
        </p:txBody>
      </p:sp>
      <p:sp>
        <p:nvSpPr>
          <p:cNvPr id="25" name="24 CuadroTexto"/>
          <p:cNvSpPr txBox="1"/>
          <p:nvPr/>
        </p:nvSpPr>
        <p:spPr>
          <a:xfrm>
            <a:off x="595313" y="4024313"/>
            <a:ext cx="571500" cy="519112"/>
          </a:xfrm>
          <a:prstGeom prst="rect">
            <a:avLst/>
          </a:prstGeom>
          <a:noFill/>
        </p:spPr>
        <p:txBody>
          <a:bodyPr>
            <a:spAutoFit/>
          </a:bodyPr>
          <a:lstStyle/>
          <a:p>
            <a:pPr fontAlgn="base">
              <a:spcBef>
                <a:spcPct val="0"/>
              </a:spcBef>
              <a:spcAft>
                <a:spcPct val="0"/>
              </a:spcAft>
              <a:defRPr/>
            </a:pPr>
            <a:r>
              <a:rPr lang="es-MX" sz="2800" b="1" dirty="0">
                <a:solidFill>
                  <a:srgbClr val="FF0000"/>
                </a:solidFill>
                <a:effectLst>
                  <a:outerShdw blurRad="38100" dist="38100" dir="2700000" algn="tl">
                    <a:srgbClr val="000000">
                      <a:alpha val="43137"/>
                    </a:srgbClr>
                  </a:outerShdw>
                </a:effectLst>
                <a:latin typeface="Verdana" pitchFamily="34" charset="0"/>
              </a:rPr>
              <a:t>*</a:t>
            </a:r>
            <a:endParaRPr lang="es-MX" b="1" dirty="0">
              <a:solidFill>
                <a:srgbClr val="FF0000"/>
              </a:solidFill>
              <a:effectLst>
                <a:outerShdw blurRad="38100" dist="38100" dir="2700000" algn="tl">
                  <a:srgbClr val="000000">
                    <a:alpha val="43137"/>
                  </a:srgbClr>
                </a:outerShdw>
              </a:effectLst>
              <a:latin typeface="Verdana" pitchFamily="34" charset="0"/>
            </a:endParaRPr>
          </a:p>
        </p:txBody>
      </p:sp>
      <p:sp>
        <p:nvSpPr>
          <p:cNvPr id="26" name="25 CuadroTexto"/>
          <p:cNvSpPr txBox="1"/>
          <p:nvPr/>
        </p:nvSpPr>
        <p:spPr>
          <a:xfrm>
            <a:off x="666750" y="4262438"/>
            <a:ext cx="571500" cy="519112"/>
          </a:xfrm>
          <a:prstGeom prst="rect">
            <a:avLst/>
          </a:prstGeom>
          <a:noFill/>
        </p:spPr>
        <p:txBody>
          <a:bodyPr>
            <a:spAutoFit/>
          </a:bodyPr>
          <a:lstStyle/>
          <a:p>
            <a:pPr fontAlgn="base">
              <a:spcBef>
                <a:spcPct val="0"/>
              </a:spcBef>
              <a:spcAft>
                <a:spcPct val="0"/>
              </a:spcAft>
              <a:defRPr/>
            </a:pPr>
            <a:r>
              <a:rPr lang="es-MX" sz="2800" b="1" dirty="0">
                <a:solidFill>
                  <a:srgbClr val="FF0000"/>
                </a:solidFill>
                <a:effectLst>
                  <a:outerShdw blurRad="38100" dist="38100" dir="2700000" algn="tl">
                    <a:srgbClr val="000000">
                      <a:alpha val="43137"/>
                    </a:srgbClr>
                  </a:outerShdw>
                </a:effectLst>
                <a:latin typeface="Verdana" pitchFamily="34" charset="0"/>
              </a:rPr>
              <a:t>*</a:t>
            </a:r>
            <a:endParaRPr lang="es-MX" b="1" dirty="0">
              <a:solidFill>
                <a:srgbClr val="FF0000"/>
              </a:solidFill>
              <a:effectLst>
                <a:outerShdw blurRad="38100" dist="38100" dir="2700000" algn="tl">
                  <a:srgbClr val="000000">
                    <a:alpha val="43137"/>
                  </a:srgbClr>
                </a:outerShdw>
              </a:effectLst>
              <a:latin typeface="Verdana" pitchFamily="34" charset="0"/>
            </a:endParaRPr>
          </a:p>
        </p:txBody>
      </p:sp>
      <p:sp>
        <p:nvSpPr>
          <p:cNvPr id="27" name="26 CuadroTexto"/>
          <p:cNvSpPr txBox="1"/>
          <p:nvPr/>
        </p:nvSpPr>
        <p:spPr>
          <a:xfrm>
            <a:off x="523875" y="4500563"/>
            <a:ext cx="571500" cy="519112"/>
          </a:xfrm>
          <a:prstGeom prst="rect">
            <a:avLst/>
          </a:prstGeom>
          <a:noFill/>
        </p:spPr>
        <p:txBody>
          <a:bodyPr>
            <a:spAutoFit/>
          </a:bodyPr>
          <a:lstStyle/>
          <a:p>
            <a:pPr fontAlgn="base">
              <a:spcBef>
                <a:spcPct val="0"/>
              </a:spcBef>
              <a:spcAft>
                <a:spcPct val="0"/>
              </a:spcAft>
              <a:defRPr/>
            </a:pPr>
            <a:r>
              <a:rPr lang="es-MX" sz="2800" b="1" dirty="0">
                <a:solidFill>
                  <a:srgbClr val="FF0000"/>
                </a:solidFill>
                <a:effectLst>
                  <a:outerShdw blurRad="38100" dist="38100" dir="2700000" algn="tl">
                    <a:srgbClr val="000000">
                      <a:alpha val="43137"/>
                    </a:srgbClr>
                  </a:outerShdw>
                </a:effectLst>
                <a:latin typeface="Verdana" pitchFamily="34" charset="0"/>
              </a:rPr>
              <a:t>*</a:t>
            </a:r>
            <a:endParaRPr lang="es-MX" b="1" dirty="0">
              <a:solidFill>
                <a:srgbClr val="FF0000"/>
              </a:solidFill>
              <a:effectLst>
                <a:outerShdw blurRad="38100" dist="38100" dir="2700000" algn="tl">
                  <a:srgbClr val="000000">
                    <a:alpha val="43137"/>
                  </a:srgbClr>
                </a:outerShdw>
              </a:effectLst>
              <a:latin typeface="Verdana" pitchFamily="34" charset="0"/>
            </a:endParaRPr>
          </a:p>
        </p:txBody>
      </p:sp>
      <p:sp>
        <p:nvSpPr>
          <p:cNvPr id="28" name="27 CuadroTexto"/>
          <p:cNvSpPr txBox="1"/>
          <p:nvPr/>
        </p:nvSpPr>
        <p:spPr>
          <a:xfrm>
            <a:off x="666750" y="4733925"/>
            <a:ext cx="571500" cy="519113"/>
          </a:xfrm>
          <a:prstGeom prst="rect">
            <a:avLst/>
          </a:prstGeom>
          <a:noFill/>
        </p:spPr>
        <p:txBody>
          <a:bodyPr>
            <a:spAutoFit/>
          </a:bodyPr>
          <a:lstStyle/>
          <a:p>
            <a:pPr fontAlgn="base">
              <a:spcBef>
                <a:spcPct val="0"/>
              </a:spcBef>
              <a:spcAft>
                <a:spcPct val="0"/>
              </a:spcAft>
              <a:defRPr/>
            </a:pPr>
            <a:r>
              <a:rPr lang="es-MX" sz="2800" b="1" dirty="0">
                <a:solidFill>
                  <a:srgbClr val="FF0000"/>
                </a:solidFill>
                <a:effectLst>
                  <a:outerShdw blurRad="38100" dist="38100" dir="2700000" algn="tl">
                    <a:srgbClr val="000000">
                      <a:alpha val="43137"/>
                    </a:srgbClr>
                  </a:outerShdw>
                </a:effectLst>
                <a:latin typeface="Verdana" pitchFamily="34" charset="0"/>
              </a:rPr>
              <a:t>*</a:t>
            </a:r>
            <a:endParaRPr lang="es-MX" b="1" dirty="0">
              <a:solidFill>
                <a:srgbClr val="FF0000"/>
              </a:solidFill>
              <a:effectLst>
                <a:outerShdw blurRad="38100" dist="38100" dir="2700000" algn="tl">
                  <a:srgbClr val="000000">
                    <a:alpha val="43137"/>
                  </a:srgbClr>
                </a:outerShdw>
              </a:effectLst>
              <a:latin typeface="Verdana" pitchFamily="34" charset="0"/>
            </a:endParaRPr>
          </a:p>
        </p:txBody>
      </p:sp>
      <p:sp>
        <p:nvSpPr>
          <p:cNvPr id="29" name="28 CuadroTexto"/>
          <p:cNvSpPr txBox="1"/>
          <p:nvPr/>
        </p:nvSpPr>
        <p:spPr>
          <a:xfrm>
            <a:off x="414338" y="5200650"/>
            <a:ext cx="571500" cy="519113"/>
          </a:xfrm>
          <a:prstGeom prst="rect">
            <a:avLst/>
          </a:prstGeom>
          <a:noFill/>
        </p:spPr>
        <p:txBody>
          <a:bodyPr>
            <a:spAutoFit/>
          </a:bodyPr>
          <a:lstStyle/>
          <a:p>
            <a:pPr fontAlgn="base">
              <a:spcBef>
                <a:spcPct val="0"/>
              </a:spcBef>
              <a:spcAft>
                <a:spcPct val="0"/>
              </a:spcAft>
              <a:defRPr/>
            </a:pPr>
            <a:r>
              <a:rPr lang="es-MX" sz="2800" b="1" dirty="0">
                <a:solidFill>
                  <a:srgbClr val="FFC000"/>
                </a:solidFill>
                <a:effectLst>
                  <a:outerShdw blurRad="38100" dist="38100" dir="2700000" algn="tl">
                    <a:srgbClr val="000000">
                      <a:alpha val="43137"/>
                    </a:srgbClr>
                  </a:outerShdw>
                </a:effectLst>
                <a:latin typeface="Verdana" pitchFamily="34" charset="0"/>
              </a:rPr>
              <a:t>*</a:t>
            </a:r>
            <a:endParaRPr lang="es-MX" b="1" dirty="0">
              <a:solidFill>
                <a:srgbClr val="FFC000"/>
              </a:solidFill>
              <a:effectLst>
                <a:outerShdw blurRad="38100" dist="38100" dir="2700000" algn="tl">
                  <a:srgbClr val="000000">
                    <a:alpha val="43137"/>
                  </a:srgbClr>
                </a:outerShdw>
              </a:effectLst>
              <a:latin typeface="Verdana" pitchFamily="34" charset="0"/>
            </a:endParaRPr>
          </a:p>
        </p:txBody>
      </p:sp>
      <p:grpSp>
        <p:nvGrpSpPr>
          <p:cNvPr id="4" name="Group 26"/>
          <p:cNvGrpSpPr>
            <a:grpSpLocks/>
          </p:cNvGrpSpPr>
          <p:nvPr/>
        </p:nvGrpSpPr>
        <p:grpSpPr bwMode="auto">
          <a:xfrm>
            <a:off x="0" y="33338"/>
            <a:ext cx="9144000" cy="828675"/>
            <a:chOff x="0" y="21"/>
            <a:chExt cx="5760" cy="522"/>
          </a:xfrm>
        </p:grpSpPr>
        <p:cxnSp>
          <p:nvCxnSpPr>
            <p:cNvPr id="6168" name="58 Conector recto"/>
            <p:cNvCxnSpPr>
              <a:cxnSpLocks noChangeShapeType="1"/>
            </p:cNvCxnSpPr>
            <p:nvPr/>
          </p:nvCxnSpPr>
          <p:spPr bwMode="auto">
            <a:xfrm>
              <a:off x="0" y="542"/>
              <a:ext cx="5760" cy="1"/>
            </a:xfrm>
            <a:prstGeom prst="line">
              <a:avLst/>
            </a:prstGeom>
            <a:noFill/>
            <a:ln w="22225" algn="ctr">
              <a:solidFill>
                <a:srgbClr val="FFF48D"/>
              </a:solidFill>
              <a:round/>
              <a:headEnd/>
              <a:tailEnd/>
            </a:ln>
          </p:spPr>
        </p:cxnSp>
        <p:pic>
          <p:nvPicPr>
            <p:cNvPr id="3" name="Picture 477" descr="WMH logo"/>
            <p:cNvPicPr>
              <a:picLocks noChangeAspect="1" noChangeArrowheads="1"/>
            </p:cNvPicPr>
            <p:nvPr/>
          </p:nvPicPr>
          <p:blipFill>
            <a:blip r:embed="rId5" cstate="print"/>
            <a:srcRect/>
            <a:stretch>
              <a:fillRect/>
            </a:stretch>
          </p:blipFill>
          <p:spPr bwMode="auto">
            <a:xfrm>
              <a:off x="7" y="21"/>
              <a:ext cx="1435" cy="479"/>
            </a:xfrm>
            <a:prstGeom prst="rect">
              <a:avLst/>
            </a:prstGeom>
            <a:solidFill>
              <a:schemeClr val="accent5">
                <a:lumMod val="60000"/>
                <a:lumOff val="40000"/>
              </a:schemeClr>
            </a:solidFill>
            <a:ln w="9525">
              <a:noFill/>
              <a:miter lim="800000"/>
              <a:headEnd/>
              <a:tailEnd/>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692696"/>
            <a:ext cx="7772400" cy="1008112"/>
          </a:xfrm>
        </p:spPr>
        <p:txBody>
          <a:bodyPr>
            <a:normAutofit/>
          </a:bodyPr>
          <a:lstStyle/>
          <a:p>
            <a:r>
              <a:rPr lang="es-MX" sz="4000" b="1" dirty="0" smtClean="0">
                <a:solidFill>
                  <a:schemeClr val="bg1"/>
                </a:solidFill>
                <a:latin typeface="Arno Pro Smbd Caption" pitchFamily="18" charset="0"/>
              </a:rPr>
              <a:t>¿Qué hacemos con las drogas?</a:t>
            </a:r>
            <a:endParaRPr lang="es-MX" sz="4000" b="1" dirty="0">
              <a:solidFill>
                <a:schemeClr val="bg1"/>
              </a:solidFill>
              <a:latin typeface="Arno Pro Smbd Caption" pitchFamily="18" charset="0"/>
            </a:endParaRPr>
          </a:p>
        </p:txBody>
      </p:sp>
      <p:sp>
        <p:nvSpPr>
          <p:cNvPr id="3" name="2 Subtítulo"/>
          <p:cNvSpPr>
            <a:spLocks noGrp="1"/>
          </p:cNvSpPr>
          <p:nvPr>
            <p:ph type="subTitle" idx="1"/>
          </p:nvPr>
        </p:nvSpPr>
        <p:spPr>
          <a:xfrm>
            <a:off x="395536" y="1844824"/>
            <a:ext cx="8567936" cy="3600400"/>
          </a:xfrm>
        </p:spPr>
        <p:txBody>
          <a:bodyPr>
            <a:noAutofit/>
          </a:bodyPr>
          <a:lstStyle/>
          <a:p>
            <a:endParaRPr lang="es-MX" sz="2800" dirty="0">
              <a:solidFill>
                <a:schemeClr val="bg1"/>
              </a:solidFill>
              <a:latin typeface="Arno Pro Smbd Caption" pitchFamily="18" charset="0"/>
            </a:endParaRPr>
          </a:p>
          <a:p>
            <a:pPr marL="984250" indent="450850" algn="l">
              <a:buClr>
                <a:srgbClr val="FF0000"/>
              </a:buClr>
              <a:buFont typeface="+mj-lt"/>
              <a:buAutoNum type="arabicPeriod"/>
            </a:pPr>
            <a:r>
              <a:rPr lang="es-MX" sz="2800" dirty="0" smtClean="0">
                <a:solidFill>
                  <a:schemeClr val="bg1"/>
                </a:solidFill>
                <a:latin typeface="Arno Pro Smbd Caption" pitchFamily="18" charset="0"/>
              </a:rPr>
              <a:t>Romper el silencio </a:t>
            </a:r>
            <a:r>
              <a:rPr lang="es-MX" sz="2800" dirty="0" smtClean="0">
                <a:solidFill>
                  <a:srgbClr val="FF0000"/>
                </a:solidFill>
                <a:latin typeface="Zapf Dingbats"/>
                <a:ea typeface="Zapf Dingbats"/>
                <a:cs typeface="Zapf Dingbats"/>
                <a:sym typeface="Zapf Dingbats"/>
              </a:rPr>
              <a:t>✔</a:t>
            </a:r>
            <a:endParaRPr lang="es-MX" sz="2800" dirty="0" smtClean="0">
              <a:solidFill>
                <a:srgbClr val="FF0000"/>
              </a:solidFill>
              <a:latin typeface="Arno Pro Smbd Caption" pitchFamily="18" charset="0"/>
            </a:endParaRPr>
          </a:p>
          <a:p>
            <a:pPr marL="984250" indent="450850" algn="l">
              <a:buClr>
                <a:srgbClr val="FF0000"/>
              </a:buClr>
              <a:buFont typeface="+mj-lt"/>
              <a:buAutoNum type="arabicPeriod"/>
            </a:pPr>
            <a:r>
              <a:rPr lang="es-MX" sz="2800" dirty="0" smtClean="0">
                <a:solidFill>
                  <a:schemeClr val="bg1"/>
                </a:solidFill>
                <a:latin typeface="Arno Pro Smbd Caption" pitchFamily="18" charset="0"/>
              </a:rPr>
              <a:t>Reconocer que las políticas vigentes son</a:t>
            </a:r>
          </a:p>
          <a:p>
            <a:pPr marL="984250" indent="450850" algn="l">
              <a:lnSpc>
                <a:spcPct val="80000"/>
              </a:lnSpc>
              <a:spcBef>
                <a:spcPts val="0"/>
              </a:spcBef>
              <a:buClr>
                <a:srgbClr val="FF0000"/>
              </a:buClr>
            </a:pPr>
            <a:r>
              <a:rPr lang="es-MX" sz="2800" dirty="0" smtClean="0">
                <a:solidFill>
                  <a:schemeClr val="bg1"/>
                </a:solidFill>
                <a:latin typeface="Arno Pro Smbd Caption" pitchFamily="18" charset="0"/>
              </a:rPr>
              <a:t> insuficientes </a:t>
            </a:r>
            <a:r>
              <a:rPr lang="es-MX" sz="2800" dirty="0" smtClean="0">
                <a:solidFill>
                  <a:srgbClr val="FF0000"/>
                </a:solidFill>
                <a:latin typeface="Arno Pro Smbd Caption" pitchFamily="18" charset="0"/>
              </a:rPr>
              <a:t>±</a:t>
            </a:r>
            <a:endParaRPr lang="es-MX" sz="2800" i="1" dirty="0" smtClean="0">
              <a:solidFill>
                <a:srgbClr val="FF0000"/>
              </a:solidFill>
              <a:latin typeface="Arno Pro Smbd Caption" pitchFamily="18" charset="0"/>
            </a:endParaRPr>
          </a:p>
          <a:p>
            <a:pPr marL="984250" indent="450850" algn="l">
              <a:lnSpc>
                <a:spcPct val="120000"/>
              </a:lnSpc>
              <a:buClr>
                <a:srgbClr val="FF0000"/>
              </a:buClr>
              <a:buFont typeface="+mj-lt"/>
              <a:buAutoNum type="arabicPeriod" startAt="3"/>
            </a:pPr>
            <a:r>
              <a:rPr lang="es-MX" sz="2800" dirty="0" smtClean="0">
                <a:solidFill>
                  <a:schemeClr val="bg1"/>
                </a:solidFill>
                <a:latin typeface="Arno Pro Smbd Caption" pitchFamily="18" charset="0"/>
              </a:rPr>
              <a:t>Abrir el debate </a:t>
            </a:r>
            <a:r>
              <a:rPr lang="es-MX" sz="2800" dirty="0" smtClean="0">
                <a:solidFill>
                  <a:srgbClr val="FF0000"/>
                </a:solidFill>
                <a:latin typeface="Zapf Dingbats"/>
                <a:ea typeface="Zapf Dingbats"/>
                <a:cs typeface="Zapf Dingbats"/>
                <a:sym typeface="Zapf Dingbats"/>
              </a:rPr>
              <a:t>✔</a:t>
            </a:r>
            <a:endParaRPr lang="es-MX" sz="2800" dirty="0" smtClean="0">
              <a:solidFill>
                <a:srgbClr val="FF0000"/>
              </a:solidFill>
              <a:latin typeface="Arno Pro Smbd Caption" pitchFamily="18" charset="0"/>
            </a:endParaRPr>
          </a:p>
          <a:p>
            <a:pPr marL="984250" indent="450850" algn="l">
              <a:buClr>
                <a:srgbClr val="FF0000"/>
              </a:buClr>
              <a:buFont typeface="+mj-lt"/>
              <a:buAutoNum type="arabicPeriod" startAt="3"/>
            </a:pPr>
            <a:r>
              <a:rPr lang="es-MX" sz="2800" dirty="0" smtClean="0">
                <a:solidFill>
                  <a:schemeClr val="bg1"/>
                </a:solidFill>
                <a:latin typeface="Arno Pro Smbd Caption" pitchFamily="18" charset="0"/>
              </a:rPr>
              <a:t>Buscar estrategias alternativas </a:t>
            </a:r>
            <a:r>
              <a:rPr lang="es-MX" sz="2800" dirty="0" smtClean="0">
                <a:solidFill>
                  <a:srgbClr val="FF0000"/>
                </a:solidFill>
                <a:latin typeface="Arno Pro Smbd Caption" pitchFamily="18" charset="0"/>
              </a:rPr>
              <a:t>±</a:t>
            </a:r>
          </a:p>
          <a:p>
            <a:pPr marL="984250" indent="450850" algn="l">
              <a:buClr>
                <a:srgbClr val="FF0000"/>
              </a:buClr>
              <a:buFont typeface="+mj-lt"/>
              <a:buAutoNum type="arabicPeriod" startAt="3"/>
            </a:pPr>
            <a:r>
              <a:rPr lang="es-MX" sz="2800" dirty="0" smtClean="0">
                <a:solidFill>
                  <a:schemeClr val="bg1"/>
                </a:solidFill>
                <a:latin typeface="Arno Pro Smbd Caption" pitchFamily="18" charset="0"/>
              </a:rPr>
              <a:t>Cada quien saca sus conclusiones </a:t>
            </a:r>
            <a:r>
              <a:rPr lang="es-MX" sz="2800" dirty="0" smtClean="0">
                <a:solidFill>
                  <a:srgbClr val="FF0000"/>
                </a:solidFill>
                <a:latin typeface="Wingdings"/>
                <a:ea typeface="Wingdings"/>
                <a:cs typeface="Wingdings"/>
                <a:sym typeface="Wingdings"/>
              </a:rPr>
              <a:t></a:t>
            </a:r>
            <a:r>
              <a:rPr lang="es-MX" sz="2800" dirty="0" smtClean="0">
                <a:solidFill>
                  <a:srgbClr val="FF0000"/>
                </a:solidFill>
                <a:latin typeface="Arno Pro Smbd Caption" pitchFamily="18" charset="0"/>
              </a:rPr>
              <a:t> </a:t>
            </a:r>
          </a:p>
          <a:p>
            <a:pPr marL="984250" indent="450850" algn="l">
              <a:lnSpc>
                <a:spcPct val="80000"/>
              </a:lnSpc>
              <a:spcBef>
                <a:spcPts val="0"/>
              </a:spcBef>
            </a:pPr>
            <a:endParaRPr lang="es-MX" sz="2800" dirty="0">
              <a:solidFill>
                <a:schemeClr val="bg1"/>
              </a:solidFill>
              <a:latin typeface="Arno Pro Smbd Caption" pitchFamily="18" charset="0"/>
            </a:endParaRPr>
          </a:p>
        </p:txBody>
      </p:sp>
      <p:sp>
        <p:nvSpPr>
          <p:cNvPr id="7" name="Line 6"/>
          <p:cNvSpPr>
            <a:spLocks noChangeShapeType="1"/>
          </p:cNvSpPr>
          <p:nvPr/>
        </p:nvSpPr>
        <p:spPr bwMode="auto">
          <a:xfrm>
            <a:off x="0" y="1988840"/>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9" name="Line 6"/>
          <p:cNvSpPr>
            <a:spLocks noChangeShapeType="1"/>
          </p:cNvSpPr>
          <p:nvPr/>
        </p:nvSpPr>
        <p:spPr bwMode="auto">
          <a:xfrm>
            <a:off x="0" y="5877272"/>
            <a:ext cx="9144000" cy="0"/>
          </a:xfrm>
          <a:prstGeom prst="line">
            <a:avLst/>
          </a:prstGeom>
          <a:noFill/>
          <a:ln w="38100">
            <a:solidFill>
              <a:srgbClr val="CC0000"/>
            </a:solidFill>
            <a:round/>
            <a:headEnd/>
            <a:tailEnd/>
          </a:ln>
        </p:spPr>
        <p:txBody>
          <a:bodyPr lIns="90000" tIns="46800" rIns="90000" bIns="46800" anchor="ctr"/>
          <a:lstStyle/>
          <a:p>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332656"/>
            <a:ext cx="7772400" cy="1008112"/>
          </a:xfrm>
        </p:spPr>
        <p:txBody>
          <a:bodyPr>
            <a:normAutofit/>
          </a:bodyPr>
          <a:lstStyle/>
          <a:p>
            <a:r>
              <a:rPr lang="es-MX" sz="4000" b="1" dirty="0" smtClean="0">
                <a:solidFill>
                  <a:schemeClr val="bg1"/>
                </a:solidFill>
                <a:latin typeface="Arno Pro Smbd Caption" pitchFamily="18" charset="0"/>
              </a:rPr>
              <a:t>El enfoque de la salud pública</a:t>
            </a:r>
            <a:endParaRPr lang="es-MX" sz="4000" b="1" dirty="0">
              <a:solidFill>
                <a:schemeClr val="bg1"/>
              </a:solidFill>
              <a:latin typeface="Arno Pro Smbd Caption" pitchFamily="18" charset="0"/>
            </a:endParaRPr>
          </a:p>
        </p:txBody>
      </p:sp>
      <p:sp>
        <p:nvSpPr>
          <p:cNvPr id="3" name="2 Subtítulo"/>
          <p:cNvSpPr>
            <a:spLocks noGrp="1"/>
          </p:cNvSpPr>
          <p:nvPr>
            <p:ph type="subTitle" idx="1"/>
          </p:nvPr>
        </p:nvSpPr>
        <p:spPr>
          <a:xfrm>
            <a:off x="611560" y="2780928"/>
            <a:ext cx="7704856" cy="2520280"/>
          </a:xfrm>
        </p:spPr>
        <p:txBody>
          <a:bodyPr>
            <a:noAutofit/>
          </a:bodyPr>
          <a:lstStyle/>
          <a:p>
            <a:pPr algn="just">
              <a:lnSpc>
                <a:spcPct val="150000"/>
              </a:lnSpc>
              <a:spcBef>
                <a:spcPts val="0"/>
              </a:spcBef>
            </a:pPr>
            <a:r>
              <a:rPr lang="es-MX" sz="3000" dirty="0" smtClean="0">
                <a:solidFill>
                  <a:schemeClr val="bg1"/>
                </a:solidFill>
                <a:latin typeface="Arno Pro Smbd Caption" pitchFamily="18" charset="0"/>
              </a:rPr>
              <a:t> Reducir </a:t>
            </a:r>
            <a:r>
              <a:rPr lang="es-MX" sz="3000" b="1" i="1" dirty="0" smtClean="0">
                <a:solidFill>
                  <a:schemeClr val="bg1"/>
                </a:solidFill>
                <a:latin typeface="Times New Roman" pitchFamily="18" charset="0"/>
                <a:cs typeface="Times New Roman" pitchFamily="18" charset="0"/>
              </a:rPr>
              <a:t>el daño </a:t>
            </a:r>
            <a:r>
              <a:rPr lang="es-MX" sz="3000" dirty="0" smtClean="0">
                <a:solidFill>
                  <a:schemeClr val="bg1"/>
                </a:solidFill>
                <a:latin typeface="Arno Pro Smbd Caption" pitchFamily="18" charset="0"/>
              </a:rPr>
              <a:t>que las drogas hacen a los individuos, a la familia, a la sociedad, a las instituciones, a los países.</a:t>
            </a:r>
            <a:endParaRPr lang="es-MX" sz="3000" dirty="0">
              <a:solidFill>
                <a:schemeClr val="bg1"/>
              </a:solidFill>
              <a:latin typeface="Arno Pro Smbd Caption" pitchFamily="18" charset="0"/>
            </a:endParaRPr>
          </a:p>
        </p:txBody>
      </p:sp>
      <p:sp>
        <p:nvSpPr>
          <p:cNvPr id="7" name="Line 6"/>
          <p:cNvSpPr>
            <a:spLocks noChangeShapeType="1"/>
          </p:cNvSpPr>
          <p:nvPr/>
        </p:nvSpPr>
        <p:spPr bwMode="auto">
          <a:xfrm>
            <a:off x="0" y="1340768"/>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9" name="Line 6"/>
          <p:cNvSpPr>
            <a:spLocks noChangeShapeType="1"/>
          </p:cNvSpPr>
          <p:nvPr/>
        </p:nvSpPr>
        <p:spPr bwMode="auto">
          <a:xfrm>
            <a:off x="0" y="5733256"/>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10" name="1 Título"/>
          <p:cNvSpPr txBox="1">
            <a:spLocks/>
          </p:cNvSpPr>
          <p:nvPr/>
        </p:nvSpPr>
        <p:spPr>
          <a:xfrm>
            <a:off x="755576" y="1340768"/>
            <a:ext cx="7772400" cy="100811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s-MX" sz="2800" b="1" dirty="0" smtClean="0">
                <a:solidFill>
                  <a:schemeClr val="bg1"/>
                </a:solidFill>
                <a:latin typeface="Arno Pro Smbd Caption" pitchFamily="18" charset="0"/>
                <a:ea typeface="+mj-ea"/>
                <a:cs typeface="+mj-cs"/>
              </a:rPr>
              <a:t>OBJETIVO</a:t>
            </a:r>
            <a:endParaRPr kumimoji="0" lang="es-MX" sz="2800" b="1" i="0" u="none" strike="noStrike" kern="1200" cap="none" spc="0" normalizeH="0" baseline="0" noProof="0" dirty="0" smtClean="0">
              <a:ln>
                <a:noFill/>
              </a:ln>
              <a:solidFill>
                <a:schemeClr val="bg1"/>
              </a:solidFill>
              <a:effectLst/>
              <a:uLnTx/>
              <a:uFillTx/>
              <a:latin typeface="Arno Pro Smbd Caption" pitchFamily="18" charset="0"/>
              <a:ea typeface="+mj-ea"/>
              <a:cs typeface="+mj-cs"/>
            </a:endParaRPr>
          </a:p>
        </p:txBody>
      </p:sp>
      <p:sp>
        <p:nvSpPr>
          <p:cNvPr id="11" name="Line 6"/>
          <p:cNvSpPr>
            <a:spLocks noChangeShapeType="1"/>
          </p:cNvSpPr>
          <p:nvPr/>
        </p:nvSpPr>
        <p:spPr bwMode="auto">
          <a:xfrm>
            <a:off x="0" y="2276872"/>
            <a:ext cx="9144000" cy="0"/>
          </a:xfrm>
          <a:prstGeom prst="line">
            <a:avLst/>
          </a:prstGeom>
          <a:noFill/>
          <a:ln w="38100">
            <a:solidFill>
              <a:srgbClr val="CC0000"/>
            </a:solidFill>
            <a:round/>
            <a:headEnd/>
            <a:tailEnd/>
          </a:ln>
        </p:spPr>
        <p:txBody>
          <a:bodyPr lIns="90000" tIns="46800" rIns="90000" bIns="46800" anchor="ctr"/>
          <a:lstStyle/>
          <a:p>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260648"/>
            <a:ext cx="7772400" cy="1008112"/>
          </a:xfrm>
        </p:spPr>
        <p:txBody>
          <a:bodyPr>
            <a:normAutofit/>
          </a:bodyPr>
          <a:lstStyle/>
          <a:p>
            <a:r>
              <a:rPr lang="es-MX" sz="4000" b="1" dirty="0">
                <a:solidFill>
                  <a:schemeClr val="bg1"/>
                </a:solidFill>
                <a:latin typeface="Arno Pro Smbd Caption" pitchFamily="18" charset="0"/>
              </a:rPr>
              <a:t>Objetivo: Reducir el daño</a:t>
            </a:r>
          </a:p>
        </p:txBody>
      </p:sp>
      <p:sp>
        <p:nvSpPr>
          <p:cNvPr id="3" name="2 Subtítulo"/>
          <p:cNvSpPr>
            <a:spLocks noGrp="1"/>
          </p:cNvSpPr>
          <p:nvPr>
            <p:ph type="subTitle" idx="1"/>
          </p:nvPr>
        </p:nvSpPr>
        <p:spPr>
          <a:xfrm>
            <a:off x="-468560" y="1628800"/>
            <a:ext cx="9612560" cy="4725144"/>
          </a:xfrm>
        </p:spPr>
        <p:txBody>
          <a:bodyPr>
            <a:noAutofit/>
          </a:bodyPr>
          <a:lstStyle/>
          <a:p>
            <a:pPr marL="984250" indent="450850" algn="l">
              <a:spcBef>
                <a:spcPts val="3000"/>
              </a:spcBef>
              <a:buClr>
                <a:srgbClr val="FF0000"/>
              </a:buClr>
              <a:buSzPct val="150000"/>
              <a:buFont typeface="Arial" pitchFamily="34" charset="0"/>
              <a:buChar char="•"/>
            </a:pPr>
            <a:r>
              <a:rPr lang="es-MX" sz="2800" dirty="0" smtClean="0">
                <a:solidFill>
                  <a:schemeClr val="bg1"/>
                </a:solidFill>
                <a:latin typeface="Arno Pro Smbd Caption" pitchFamily="18" charset="0"/>
              </a:rPr>
              <a:t>Diferenciar las substancias adictivas</a:t>
            </a:r>
          </a:p>
          <a:p>
            <a:pPr marL="1438275" indent="-93663" algn="l">
              <a:lnSpc>
                <a:spcPct val="150000"/>
              </a:lnSpc>
              <a:spcBef>
                <a:spcPts val="0"/>
              </a:spcBef>
              <a:buClr>
                <a:srgbClr val="FF0000"/>
              </a:buClr>
              <a:buSzPct val="150000"/>
            </a:pPr>
            <a:r>
              <a:rPr lang="es-MX" sz="2800" dirty="0" smtClean="0">
                <a:solidFill>
                  <a:schemeClr val="bg1"/>
                </a:solidFill>
                <a:latin typeface="Arno Pro Smbd Caption" pitchFamily="18" charset="0"/>
              </a:rPr>
              <a:t> según </a:t>
            </a:r>
            <a:r>
              <a:rPr lang="es-MX" sz="2800" b="1" i="1" dirty="0" smtClean="0">
                <a:solidFill>
                  <a:schemeClr val="bg1"/>
                </a:solidFill>
                <a:latin typeface="Times New Roman"/>
                <a:cs typeface="Times New Roman"/>
              </a:rPr>
              <a:t>el daño </a:t>
            </a:r>
            <a:r>
              <a:rPr lang="es-MX" sz="2800" dirty="0" smtClean="0">
                <a:solidFill>
                  <a:schemeClr val="bg1"/>
                </a:solidFill>
                <a:latin typeface="Arno Pro Smbd Caption" pitchFamily="18" charset="0"/>
              </a:rPr>
              <a:t>que provocan a la salud y a la sociedad</a:t>
            </a:r>
          </a:p>
          <a:p>
            <a:pPr marL="984250" indent="450850" algn="l">
              <a:spcBef>
                <a:spcPts val="1200"/>
              </a:spcBef>
              <a:buClr>
                <a:srgbClr val="FF0000"/>
              </a:buClr>
              <a:buSzPct val="150000"/>
              <a:buFont typeface="Arial" pitchFamily="34" charset="0"/>
              <a:buChar char="•"/>
            </a:pPr>
            <a:r>
              <a:rPr lang="es-MX" sz="2800" dirty="0" smtClean="0">
                <a:solidFill>
                  <a:schemeClr val="bg1"/>
                </a:solidFill>
                <a:latin typeface="Arno Pro Smbd Caption" pitchFamily="18" charset="0"/>
              </a:rPr>
              <a:t>Políticas seguras, eficientes, sustentadas:</a:t>
            </a:r>
          </a:p>
          <a:p>
            <a:pPr marL="2246313" indent="442913" algn="l">
              <a:buClr>
                <a:srgbClr val="FF0000"/>
              </a:buClr>
              <a:buSzPct val="150000"/>
              <a:buFont typeface="Arno Pro Smbd Caption" pitchFamily="18" charset="0"/>
              <a:buChar char="–"/>
            </a:pPr>
            <a:r>
              <a:rPr lang="es-MX" sz="2800" dirty="0" smtClean="0">
                <a:solidFill>
                  <a:schemeClr val="bg1"/>
                </a:solidFill>
                <a:latin typeface="Arno Pro Smbd Caption" pitchFamily="18" charset="0"/>
              </a:rPr>
              <a:t>Evidencias científicas</a:t>
            </a:r>
          </a:p>
          <a:p>
            <a:pPr marL="2246313" indent="442913" algn="l">
              <a:buClr>
                <a:srgbClr val="FF0000"/>
              </a:buClr>
              <a:buSzPct val="150000"/>
              <a:buFont typeface="Arno Pro Smbd Caption" pitchFamily="18" charset="0"/>
              <a:buChar char="–"/>
            </a:pPr>
            <a:r>
              <a:rPr lang="es-MX" sz="2800" dirty="0" smtClean="0">
                <a:solidFill>
                  <a:schemeClr val="bg1"/>
                </a:solidFill>
                <a:latin typeface="Arno Pro Smbd Caption" pitchFamily="18" charset="0"/>
              </a:rPr>
              <a:t>Respeto a derechos humanos</a:t>
            </a:r>
          </a:p>
          <a:p>
            <a:pPr marL="984250" indent="450850" algn="l">
              <a:buClr>
                <a:srgbClr val="FF0000"/>
              </a:buClr>
              <a:buSzPct val="150000"/>
              <a:buFont typeface="Arial" pitchFamily="34" charset="0"/>
              <a:buChar char="•"/>
              <a:tabLst>
                <a:tab pos="1436688" algn="l"/>
              </a:tabLst>
            </a:pPr>
            <a:r>
              <a:rPr lang="es-MX" sz="2800" spc="-50" dirty="0" smtClean="0">
                <a:solidFill>
                  <a:schemeClr val="bg1"/>
                </a:solidFill>
                <a:latin typeface="Arno Pro Smbd Caption" pitchFamily="18" charset="0"/>
              </a:rPr>
              <a:t>Prioridades:  Prevención, tratamiento y 	rehabilitación (reinserción social de los usuarios)</a:t>
            </a:r>
          </a:p>
          <a:p>
            <a:pPr marL="984250" indent="450850" algn="l">
              <a:buClr>
                <a:srgbClr val="FF0000"/>
              </a:buClr>
              <a:buSzPct val="150000"/>
              <a:buFont typeface="Arial" pitchFamily="34" charset="0"/>
              <a:buChar char="•"/>
            </a:pPr>
            <a:endParaRPr lang="es-MX" sz="2800" dirty="0" smtClean="0">
              <a:solidFill>
                <a:schemeClr val="bg1"/>
              </a:solidFill>
              <a:latin typeface="Arno Pro Smbd Caption" pitchFamily="18" charset="0"/>
            </a:endParaRPr>
          </a:p>
        </p:txBody>
      </p:sp>
      <p:sp>
        <p:nvSpPr>
          <p:cNvPr id="7" name="Line 6"/>
          <p:cNvSpPr>
            <a:spLocks noChangeShapeType="1"/>
          </p:cNvSpPr>
          <p:nvPr/>
        </p:nvSpPr>
        <p:spPr bwMode="auto">
          <a:xfrm>
            <a:off x="0" y="1268760"/>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9" name="Line 6"/>
          <p:cNvSpPr>
            <a:spLocks noChangeShapeType="1"/>
          </p:cNvSpPr>
          <p:nvPr/>
        </p:nvSpPr>
        <p:spPr bwMode="auto">
          <a:xfrm>
            <a:off x="0" y="6453336"/>
            <a:ext cx="9144000" cy="0"/>
          </a:xfrm>
          <a:prstGeom prst="line">
            <a:avLst/>
          </a:prstGeom>
          <a:noFill/>
          <a:ln w="38100">
            <a:solidFill>
              <a:srgbClr val="CC0000"/>
            </a:solidFill>
            <a:round/>
            <a:headEnd/>
            <a:tailEnd/>
          </a:ln>
        </p:spPr>
        <p:txBody>
          <a:bodyPr lIns="90000" tIns="46800" rIns="90000" bIns="46800" anchor="ctr"/>
          <a:lstStyle/>
          <a:p>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21924" t="-169" r="22005" b="20801"/>
          <a:stretch/>
        </p:blipFill>
        <p:spPr>
          <a:xfrm>
            <a:off x="251520" y="0"/>
            <a:ext cx="8605723" cy="6858000"/>
          </a:xfrm>
          <a:prstGeom prst="rect">
            <a:avLst/>
          </a:prstGeom>
        </p:spPr>
      </p:pic>
    </p:spTree>
    <p:extLst>
      <p:ext uri="{BB962C8B-B14F-4D97-AF65-F5344CB8AC3E}">
        <p14:creationId xmlns:p14="http://schemas.microsoft.com/office/powerpoint/2010/main" val="1394580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404664"/>
            <a:ext cx="7772400" cy="1008112"/>
          </a:xfrm>
        </p:spPr>
        <p:txBody>
          <a:bodyPr>
            <a:normAutofit/>
          </a:bodyPr>
          <a:lstStyle/>
          <a:p>
            <a:pPr>
              <a:lnSpc>
                <a:spcPct val="90000"/>
              </a:lnSpc>
            </a:pPr>
            <a:r>
              <a:rPr lang="es-MX" sz="4000" b="1" dirty="0">
                <a:solidFill>
                  <a:schemeClr val="bg1"/>
                </a:solidFill>
                <a:latin typeface="Arno Pro Smbd Caption" pitchFamily="18" charset="0"/>
              </a:rPr>
              <a:t>El enfoque de la Salud Pública</a:t>
            </a:r>
          </a:p>
        </p:txBody>
      </p:sp>
      <p:sp>
        <p:nvSpPr>
          <p:cNvPr id="3" name="2 Subtítulo"/>
          <p:cNvSpPr>
            <a:spLocks noGrp="1"/>
          </p:cNvSpPr>
          <p:nvPr>
            <p:ph type="subTitle" idx="1"/>
          </p:nvPr>
        </p:nvSpPr>
        <p:spPr>
          <a:xfrm>
            <a:off x="-756592" y="1628800"/>
            <a:ext cx="10044608" cy="4824536"/>
          </a:xfrm>
        </p:spPr>
        <p:txBody>
          <a:bodyPr>
            <a:noAutofit/>
          </a:bodyPr>
          <a:lstStyle/>
          <a:p>
            <a:pPr marL="1441450" indent="-457200" algn="l">
              <a:lnSpc>
                <a:spcPct val="130000"/>
              </a:lnSpc>
              <a:spcBef>
                <a:spcPts val="3600"/>
              </a:spcBef>
              <a:buClr>
                <a:srgbClr val="FF0000"/>
              </a:buClr>
              <a:buSzPct val="150000"/>
              <a:buFont typeface="Arial"/>
              <a:buChar char="•"/>
            </a:pPr>
            <a:r>
              <a:rPr lang="es-MX" sz="2400" dirty="0" smtClean="0">
                <a:solidFill>
                  <a:schemeClr val="bg1"/>
                </a:solidFill>
                <a:latin typeface="Arno Pro Smbd Caption" pitchFamily="18" charset="0"/>
              </a:rPr>
              <a:t>Los </a:t>
            </a:r>
            <a:r>
              <a:rPr lang="es-MX" sz="2400" b="1" i="1" dirty="0" smtClean="0">
                <a:solidFill>
                  <a:schemeClr val="bg1"/>
                </a:solidFill>
                <a:latin typeface="Arno Pro Smbd Caption" pitchFamily="18" charset="0"/>
              </a:rPr>
              <a:t>adictos</a:t>
            </a:r>
            <a:r>
              <a:rPr lang="es-MX" sz="2400" dirty="0" smtClean="0">
                <a:solidFill>
                  <a:schemeClr val="bg1"/>
                </a:solidFill>
                <a:latin typeface="Arno Pro Smbd Caption" pitchFamily="18" charset="0"/>
              </a:rPr>
              <a:t> son enfermos. El prohibicionismo los criminaliza</a:t>
            </a:r>
          </a:p>
          <a:p>
            <a:pPr marL="1441450" indent="-457200" algn="l">
              <a:lnSpc>
                <a:spcPct val="130000"/>
              </a:lnSpc>
              <a:spcBef>
                <a:spcPts val="3600"/>
              </a:spcBef>
              <a:buClr>
                <a:srgbClr val="FF0000"/>
              </a:buClr>
              <a:buSzPct val="150000"/>
              <a:buFont typeface="Arial"/>
              <a:buChar char="•"/>
            </a:pPr>
            <a:r>
              <a:rPr lang="es-MX" sz="2400" spc="-50" dirty="0" smtClean="0">
                <a:solidFill>
                  <a:schemeClr val="bg1"/>
                </a:solidFill>
                <a:latin typeface="Arno Pro Smbd Caption" pitchFamily="18" charset="0"/>
              </a:rPr>
              <a:t>Hay que cambiarlos de delincuentes a pacientes</a:t>
            </a:r>
          </a:p>
          <a:p>
            <a:pPr marL="1441450" indent="-457200" algn="l">
              <a:lnSpc>
                <a:spcPct val="130000"/>
              </a:lnSpc>
              <a:spcBef>
                <a:spcPts val="2400"/>
              </a:spcBef>
              <a:buClr>
                <a:srgbClr val="FF0000"/>
              </a:buClr>
              <a:buSzPct val="150000"/>
              <a:buFont typeface="Arial"/>
              <a:buChar char="•"/>
              <a:tabLst>
                <a:tab pos="1438275" algn="l"/>
              </a:tabLst>
            </a:pPr>
            <a:r>
              <a:rPr lang="es-MX" sz="2400" dirty="0" smtClean="0">
                <a:solidFill>
                  <a:schemeClr val="bg1"/>
                </a:solidFill>
                <a:latin typeface="Arno Pro Smbd Caption" pitchFamily="18" charset="0"/>
              </a:rPr>
              <a:t>La información y la educación funcionan mejor que la 	prohibicion y el castigo (tabaco)</a:t>
            </a:r>
          </a:p>
          <a:p>
            <a:pPr marL="1441450" indent="-457200" algn="l">
              <a:lnSpc>
                <a:spcPct val="130000"/>
              </a:lnSpc>
              <a:spcBef>
                <a:spcPts val="2400"/>
              </a:spcBef>
              <a:buClr>
                <a:srgbClr val="FF0000"/>
              </a:buClr>
              <a:buSzPct val="150000"/>
              <a:buFont typeface="Arial"/>
              <a:buChar char="•"/>
            </a:pPr>
            <a:r>
              <a:rPr lang="es-MX" sz="2400" dirty="0" smtClean="0">
                <a:solidFill>
                  <a:schemeClr val="bg1"/>
                </a:solidFill>
                <a:latin typeface="Arno Pro Smbd Caption" pitchFamily="18" charset="0"/>
              </a:rPr>
              <a:t>El marco normativo debe ajustarse al daño que causa la droga (marihuana </a:t>
            </a:r>
            <a:r>
              <a:rPr lang="es-MX" sz="2400" i="1" dirty="0" smtClean="0">
                <a:solidFill>
                  <a:schemeClr val="bg1"/>
                </a:solidFill>
                <a:latin typeface="Arno Pro Smbd Caption" pitchFamily="18" charset="0"/>
              </a:rPr>
              <a:t>vs</a:t>
            </a:r>
            <a:r>
              <a:rPr lang="es-MX" sz="2400" dirty="0" smtClean="0">
                <a:solidFill>
                  <a:schemeClr val="bg1"/>
                </a:solidFill>
                <a:latin typeface="Arno Pro Smbd Caption" pitchFamily="18" charset="0"/>
              </a:rPr>
              <a:t> heroína)</a:t>
            </a:r>
          </a:p>
          <a:p>
            <a:pPr marL="1441450" indent="-457200" algn="l">
              <a:lnSpc>
                <a:spcPct val="130000"/>
              </a:lnSpc>
              <a:spcBef>
                <a:spcPts val="2400"/>
              </a:spcBef>
              <a:buClr>
                <a:srgbClr val="FF0000"/>
              </a:buClr>
              <a:buSzPct val="150000"/>
              <a:buFont typeface="Arial"/>
              <a:buChar char="•"/>
            </a:pPr>
            <a:r>
              <a:rPr lang="es-MX" sz="2400" dirty="0" smtClean="0">
                <a:solidFill>
                  <a:schemeClr val="bg1"/>
                </a:solidFill>
                <a:latin typeface="Arno Pro Smbd Caption" pitchFamily="18" charset="0"/>
              </a:rPr>
              <a:t>Ninguna medidad aislada es efectiva en la prevención</a:t>
            </a:r>
          </a:p>
        </p:txBody>
      </p:sp>
      <p:sp>
        <p:nvSpPr>
          <p:cNvPr id="7" name="Line 6"/>
          <p:cNvSpPr>
            <a:spLocks noChangeShapeType="1"/>
          </p:cNvSpPr>
          <p:nvPr/>
        </p:nvSpPr>
        <p:spPr bwMode="auto">
          <a:xfrm>
            <a:off x="0" y="1412776"/>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9" name="Line 6"/>
          <p:cNvSpPr>
            <a:spLocks noChangeShapeType="1"/>
          </p:cNvSpPr>
          <p:nvPr/>
        </p:nvSpPr>
        <p:spPr bwMode="auto">
          <a:xfrm>
            <a:off x="107504" y="6741368"/>
            <a:ext cx="9144000" cy="0"/>
          </a:xfrm>
          <a:prstGeom prst="line">
            <a:avLst/>
          </a:prstGeom>
          <a:noFill/>
          <a:ln w="38100">
            <a:solidFill>
              <a:srgbClr val="CC0000"/>
            </a:solidFill>
            <a:round/>
            <a:headEnd/>
            <a:tailEnd/>
          </a:ln>
        </p:spPr>
        <p:txBody>
          <a:bodyPr lIns="90000" tIns="46800" rIns="90000" bIns="46800" anchor="ctr"/>
          <a:lstStyle/>
          <a:p>
            <a:pPr marL="342900" indent="-342900">
              <a:buFont typeface="+mj-lt"/>
              <a:buAutoNum type="arabicPeriod"/>
            </a:pPr>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426170"/>
          </a:xfrm>
        </p:spPr>
        <p:txBody>
          <a:bodyPr>
            <a:normAutofit/>
          </a:bodyPr>
          <a:lstStyle/>
          <a:p>
            <a:r>
              <a:rPr lang="es-MX" sz="3600" b="1" dirty="0" smtClean="0">
                <a:solidFill>
                  <a:schemeClr val="bg1"/>
                </a:solidFill>
                <a:latin typeface="Arno Pro Smbd Caption" pitchFamily="18" charset="0"/>
              </a:rPr>
              <a:t>Riesgo de dependencia en usuarios</a:t>
            </a:r>
            <a:endParaRPr lang="en-US" sz="3600" b="1" dirty="0">
              <a:solidFill>
                <a:schemeClr val="bg1"/>
              </a:solidFill>
            </a:endParaRPr>
          </a:p>
        </p:txBody>
      </p:sp>
      <p:sp>
        <p:nvSpPr>
          <p:cNvPr id="5" name="Line 6"/>
          <p:cNvSpPr>
            <a:spLocks noChangeShapeType="1"/>
          </p:cNvSpPr>
          <p:nvPr/>
        </p:nvSpPr>
        <p:spPr bwMode="auto">
          <a:xfrm>
            <a:off x="0" y="1988840"/>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6" name="Line 6"/>
          <p:cNvSpPr>
            <a:spLocks noChangeShapeType="1"/>
          </p:cNvSpPr>
          <p:nvPr/>
        </p:nvSpPr>
        <p:spPr bwMode="auto">
          <a:xfrm>
            <a:off x="0" y="6093296"/>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9" name="Content Placeholder 8"/>
          <p:cNvSpPr>
            <a:spLocks noGrp="1"/>
          </p:cNvSpPr>
          <p:nvPr>
            <p:ph idx="1"/>
          </p:nvPr>
        </p:nvSpPr>
        <p:spPr>
          <a:xfrm>
            <a:off x="1403648" y="2132856"/>
            <a:ext cx="6347048" cy="3993307"/>
          </a:xfrm>
        </p:spPr>
        <p:txBody>
          <a:bodyPr>
            <a:normAutofit/>
          </a:bodyPr>
          <a:lstStyle/>
          <a:p>
            <a:pPr>
              <a:lnSpc>
                <a:spcPct val="110000"/>
              </a:lnSpc>
              <a:tabLst>
                <a:tab pos="4576763" algn="l"/>
              </a:tabLst>
            </a:pPr>
            <a:r>
              <a:rPr lang="en-US" b="1" dirty="0" smtClean="0">
                <a:solidFill>
                  <a:schemeClr val="bg1"/>
                </a:solidFill>
                <a:latin typeface="Arno Pro Smbd Caption" pitchFamily="18" charset="0"/>
                <a:ea typeface="+mj-ea"/>
                <a:cs typeface="+mj-cs"/>
              </a:rPr>
              <a:t>Cannabis	  9%</a:t>
            </a:r>
            <a:endParaRPr lang="en-US" b="1" dirty="0">
              <a:solidFill>
                <a:schemeClr val="bg1"/>
              </a:solidFill>
              <a:latin typeface="Arno Pro Smbd Caption" pitchFamily="18" charset="0"/>
              <a:ea typeface="+mj-ea"/>
              <a:cs typeface="+mj-cs"/>
            </a:endParaRPr>
          </a:p>
          <a:p>
            <a:pPr>
              <a:lnSpc>
                <a:spcPct val="110000"/>
              </a:lnSpc>
              <a:tabLst>
                <a:tab pos="4576763" algn="l"/>
              </a:tabLst>
            </a:pPr>
            <a:r>
              <a:rPr lang="en-US" b="1" dirty="0" err="1" smtClean="0">
                <a:solidFill>
                  <a:schemeClr val="bg1"/>
                </a:solidFill>
                <a:latin typeface="Arno Pro Smbd Caption" pitchFamily="18" charset="0"/>
                <a:ea typeface="+mj-ea"/>
                <a:cs typeface="+mj-cs"/>
              </a:rPr>
              <a:t>Anfetaminas</a:t>
            </a:r>
            <a:r>
              <a:rPr lang="en-US" b="1" dirty="0" smtClean="0">
                <a:solidFill>
                  <a:schemeClr val="bg1"/>
                </a:solidFill>
                <a:latin typeface="Arno Pro Smbd Caption" pitchFamily="18" charset="0"/>
                <a:ea typeface="+mj-ea"/>
                <a:cs typeface="+mj-cs"/>
              </a:rPr>
              <a:t>	11%</a:t>
            </a:r>
            <a:endParaRPr lang="en-US" b="1" dirty="0">
              <a:solidFill>
                <a:schemeClr val="bg1"/>
              </a:solidFill>
              <a:latin typeface="Arno Pro Smbd Caption" pitchFamily="18" charset="0"/>
              <a:ea typeface="+mj-ea"/>
              <a:cs typeface="+mj-cs"/>
            </a:endParaRPr>
          </a:p>
          <a:p>
            <a:pPr>
              <a:lnSpc>
                <a:spcPct val="110000"/>
              </a:lnSpc>
              <a:tabLst>
                <a:tab pos="4576763" algn="l"/>
              </a:tabLst>
            </a:pPr>
            <a:r>
              <a:rPr lang="en-US" b="1" dirty="0" smtClean="0">
                <a:solidFill>
                  <a:schemeClr val="bg1"/>
                </a:solidFill>
                <a:latin typeface="Arno Pro Smbd Caption" pitchFamily="18" charset="0"/>
                <a:ea typeface="+mj-ea"/>
                <a:cs typeface="+mj-cs"/>
              </a:rPr>
              <a:t>Alcohol	15%</a:t>
            </a:r>
            <a:endParaRPr lang="en-US" b="1" dirty="0">
              <a:solidFill>
                <a:schemeClr val="bg1"/>
              </a:solidFill>
              <a:latin typeface="Arno Pro Smbd Caption" pitchFamily="18" charset="0"/>
              <a:ea typeface="+mj-ea"/>
              <a:cs typeface="+mj-cs"/>
            </a:endParaRPr>
          </a:p>
          <a:p>
            <a:pPr>
              <a:lnSpc>
                <a:spcPct val="110000"/>
              </a:lnSpc>
              <a:tabLst>
                <a:tab pos="4576763" algn="l"/>
              </a:tabLst>
            </a:pPr>
            <a:r>
              <a:rPr lang="en-US" b="1" dirty="0" err="1" smtClean="0">
                <a:solidFill>
                  <a:schemeClr val="bg1"/>
                </a:solidFill>
                <a:latin typeface="Arno Pro Smbd Caption" pitchFamily="18" charset="0"/>
                <a:ea typeface="+mj-ea"/>
                <a:cs typeface="+mj-cs"/>
              </a:rPr>
              <a:t>Cocaína</a:t>
            </a:r>
            <a:r>
              <a:rPr lang="en-US" b="1" dirty="0" smtClean="0">
                <a:solidFill>
                  <a:schemeClr val="bg1"/>
                </a:solidFill>
                <a:latin typeface="Arno Pro Smbd Caption" pitchFamily="18" charset="0"/>
                <a:ea typeface="+mj-ea"/>
                <a:cs typeface="+mj-cs"/>
              </a:rPr>
              <a:t>	17%</a:t>
            </a:r>
            <a:endParaRPr lang="en-US" b="1" dirty="0">
              <a:solidFill>
                <a:schemeClr val="bg1"/>
              </a:solidFill>
              <a:latin typeface="Arno Pro Smbd Caption" pitchFamily="18" charset="0"/>
              <a:ea typeface="+mj-ea"/>
              <a:cs typeface="+mj-cs"/>
            </a:endParaRPr>
          </a:p>
          <a:p>
            <a:pPr>
              <a:lnSpc>
                <a:spcPct val="110000"/>
              </a:lnSpc>
              <a:tabLst>
                <a:tab pos="4576763" algn="l"/>
              </a:tabLst>
            </a:pPr>
            <a:r>
              <a:rPr lang="en-US" b="1" dirty="0" err="1" smtClean="0">
                <a:solidFill>
                  <a:schemeClr val="bg1"/>
                </a:solidFill>
                <a:latin typeface="Arno Pro Smbd Caption" pitchFamily="18" charset="0"/>
                <a:ea typeface="+mj-ea"/>
                <a:cs typeface="+mj-cs"/>
              </a:rPr>
              <a:t>Heroína</a:t>
            </a:r>
            <a:r>
              <a:rPr lang="en-US" b="1" dirty="0" smtClean="0">
                <a:solidFill>
                  <a:schemeClr val="bg1"/>
                </a:solidFill>
                <a:latin typeface="Arno Pro Smbd Caption" pitchFamily="18" charset="0"/>
                <a:ea typeface="+mj-ea"/>
                <a:cs typeface="+mj-cs"/>
              </a:rPr>
              <a:t>	23%</a:t>
            </a:r>
            <a:endParaRPr lang="en-US" b="1" dirty="0">
              <a:solidFill>
                <a:schemeClr val="bg1"/>
              </a:solidFill>
              <a:latin typeface="Arno Pro Smbd Caption" pitchFamily="18" charset="0"/>
              <a:ea typeface="+mj-ea"/>
              <a:cs typeface="+mj-cs"/>
            </a:endParaRPr>
          </a:p>
          <a:p>
            <a:pPr>
              <a:lnSpc>
                <a:spcPct val="110000"/>
              </a:lnSpc>
              <a:tabLst>
                <a:tab pos="4576763" algn="l"/>
              </a:tabLst>
            </a:pPr>
            <a:r>
              <a:rPr lang="en-US" b="1" dirty="0" err="1" smtClean="0">
                <a:solidFill>
                  <a:schemeClr val="bg1"/>
                </a:solidFill>
                <a:latin typeface="Arno Pro Smbd Caption" pitchFamily="18" charset="0"/>
                <a:ea typeface="+mj-ea"/>
                <a:cs typeface="+mj-cs"/>
              </a:rPr>
              <a:t>Nicotina</a:t>
            </a:r>
            <a:r>
              <a:rPr lang="en-US" b="1" dirty="0" smtClean="0">
                <a:solidFill>
                  <a:schemeClr val="bg1"/>
                </a:solidFill>
                <a:latin typeface="Arno Pro Smbd Caption" pitchFamily="18" charset="0"/>
                <a:ea typeface="+mj-ea"/>
                <a:cs typeface="+mj-cs"/>
              </a:rPr>
              <a:t>	32%</a:t>
            </a:r>
            <a:endParaRPr lang="en-US" b="1" dirty="0">
              <a:solidFill>
                <a:schemeClr val="bg1"/>
              </a:solidFill>
              <a:latin typeface="Arno Pro Smbd Caption" pitchFamily="18" charset="0"/>
              <a:ea typeface="+mj-ea"/>
              <a:cs typeface="+mj-cs"/>
            </a:endParaRPr>
          </a:p>
        </p:txBody>
      </p:sp>
    </p:spTree>
    <p:extLst>
      <p:ext uri="{BB962C8B-B14F-4D97-AF65-F5344CB8AC3E}">
        <p14:creationId xmlns:p14="http://schemas.microsoft.com/office/powerpoint/2010/main" val="2647186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anim calcmode="lin" valueType="num">
                                      <p:cBhvr>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1000"/>
                                        <p:tgtEl>
                                          <p:spTgt spid="9">
                                            <p:txEl>
                                              <p:pRg st="2" end="2"/>
                                            </p:txEl>
                                          </p:spTgt>
                                        </p:tgtEl>
                                      </p:cBhvr>
                                    </p:animEffect>
                                    <p:anim calcmode="lin" valueType="num">
                                      <p:cBhvr>
                                        <p:cTn id="2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anim calcmode="lin" valueType="num">
                                      <p:cBhvr>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1000"/>
                                        <p:tgtEl>
                                          <p:spTgt spid="9">
                                            <p:txEl>
                                              <p:pRg st="4" end="4"/>
                                            </p:txEl>
                                          </p:spTgt>
                                        </p:tgtEl>
                                      </p:cBhvr>
                                    </p:animEffect>
                                    <p:anim calcmode="lin" valueType="num">
                                      <p:cBhvr>
                                        <p:cTn id="40"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Effect transition="in" filter="fade">
                                      <p:cBhvr>
                                        <p:cTn id="47" dur="1000"/>
                                        <p:tgtEl>
                                          <p:spTgt spid="9">
                                            <p:txEl>
                                              <p:pRg st="5" end="5"/>
                                            </p:txEl>
                                          </p:spTgt>
                                        </p:tgtEl>
                                      </p:cBhvr>
                                    </p:animEffect>
                                    <p:anim calcmode="lin" valueType="num">
                                      <p:cBhvr>
                                        <p:cTn id="4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9">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476672"/>
            <a:ext cx="7772400" cy="1008112"/>
          </a:xfrm>
        </p:spPr>
        <p:txBody>
          <a:bodyPr>
            <a:normAutofit/>
          </a:bodyPr>
          <a:lstStyle/>
          <a:p>
            <a:pPr>
              <a:spcBef>
                <a:spcPts val="0"/>
              </a:spcBef>
              <a:spcAft>
                <a:spcPts val="3000"/>
              </a:spcAft>
            </a:pPr>
            <a:r>
              <a:rPr lang="es-MX" sz="4000" b="1" dirty="0">
                <a:solidFill>
                  <a:schemeClr val="bg1"/>
                </a:solidFill>
                <a:latin typeface="Arno Pro Smbd Caption" pitchFamily="18" charset="0"/>
              </a:rPr>
              <a:t>Modelos de políticas vigentes</a:t>
            </a:r>
          </a:p>
        </p:txBody>
      </p:sp>
      <p:sp>
        <p:nvSpPr>
          <p:cNvPr id="3" name="2 Subtítulo"/>
          <p:cNvSpPr>
            <a:spLocks noGrp="1"/>
          </p:cNvSpPr>
          <p:nvPr>
            <p:ph type="subTitle" idx="1"/>
          </p:nvPr>
        </p:nvSpPr>
        <p:spPr>
          <a:xfrm>
            <a:off x="323528" y="1844824"/>
            <a:ext cx="7992888" cy="4392488"/>
          </a:xfrm>
        </p:spPr>
        <p:txBody>
          <a:bodyPr>
            <a:noAutofit/>
          </a:bodyPr>
          <a:lstStyle/>
          <a:p>
            <a:pPr marL="984250" indent="450850" algn="l">
              <a:lnSpc>
                <a:spcPct val="140000"/>
              </a:lnSpc>
              <a:spcBef>
                <a:spcPts val="1200"/>
              </a:spcBef>
              <a:buClr>
                <a:srgbClr val="FF0000"/>
              </a:buClr>
              <a:buSzPct val="150000"/>
              <a:buFont typeface="Arial" pitchFamily="34" charset="0"/>
              <a:buChar char="•"/>
            </a:pPr>
            <a:r>
              <a:rPr lang="es-MX" sz="2800" dirty="0" smtClean="0">
                <a:solidFill>
                  <a:schemeClr val="bg1"/>
                </a:solidFill>
                <a:latin typeface="Arno Pro Smbd Caption" pitchFamily="18" charset="0"/>
              </a:rPr>
              <a:t>Prohibicionista </a:t>
            </a:r>
            <a:r>
              <a:rPr lang="es-MX" sz="2800" dirty="0">
                <a:solidFill>
                  <a:schemeClr val="bg1"/>
                </a:solidFill>
                <a:latin typeface="Arno Pro Smbd Caption" pitchFamily="18" charset="0"/>
              </a:rPr>
              <a:t>(</a:t>
            </a:r>
            <a:r>
              <a:rPr lang="es-MX" sz="2800" dirty="0" smtClean="0">
                <a:solidFill>
                  <a:schemeClr val="bg1"/>
                </a:solidFill>
                <a:latin typeface="Arno Pro Smbd Caption" pitchFamily="18" charset="0"/>
              </a:rPr>
              <a:t> México)</a:t>
            </a:r>
          </a:p>
          <a:p>
            <a:pPr marL="984250" indent="450850" algn="l">
              <a:lnSpc>
                <a:spcPct val="140000"/>
              </a:lnSpc>
              <a:spcBef>
                <a:spcPts val="1200"/>
              </a:spcBef>
              <a:buClr>
                <a:srgbClr val="FF0000"/>
              </a:buClr>
              <a:buSzPct val="150000"/>
              <a:buFont typeface="Arial" pitchFamily="34" charset="0"/>
              <a:buChar char="•"/>
            </a:pPr>
            <a:r>
              <a:rPr lang="es-MX" sz="2800" dirty="0" smtClean="0">
                <a:solidFill>
                  <a:schemeClr val="bg1"/>
                </a:solidFill>
                <a:latin typeface="Arno Pro Smbd Caption" pitchFamily="18" charset="0"/>
              </a:rPr>
              <a:t>Ambivalente (EUA)</a:t>
            </a:r>
          </a:p>
          <a:p>
            <a:pPr marL="984250" indent="450850" algn="l">
              <a:lnSpc>
                <a:spcPct val="140000"/>
              </a:lnSpc>
              <a:spcBef>
                <a:spcPts val="1200"/>
              </a:spcBef>
              <a:buClr>
                <a:srgbClr val="FF0000"/>
              </a:buClr>
              <a:buSzPct val="150000"/>
              <a:buFont typeface="Arial" pitchFamily="34" charset="0"/>
              <a:buChar char="•"/>
            </a:pPr>
            <a:r>
              <a:rPr lang="es-MX" sz="2800" dirty="0" smtClean="0">
                <a:solidFill>
                  <a:schemeClr val="bg1"/>
                </a:solidFill>
                <a:latin typeface="Arno Pro Smbd Caption" pitchFamily="18" charset="0"/>
              </a:rPr>
              <a:t>Permisiva (UE, Portugal)</a:t>
            </a:r>
          </a:p>
          <a:p>
            <a:pPr marL="984250" indent="450850" algn="l">
              <a:lnSpc>
                <a:spcPct val="140000"/>
              </a:lnSpc>
              <a:spcBef>
                <a:spcPts val="1200"/>
              </a:spcBef>
              <a:buClr>
                <a:srgbClr val="FF0000"/>
              </a:buClr>
              <a:buSzPct val="150000"/>
              <a:buFont typeface="Arial" pitchFamily="34" charset="0"/>
              <a:buChar char="•"/>
            </a:pPr>
            <a:r>
              <a:rPr lang="es-MX" sz="2800" dirty="0" smtClean="0">
                <a:solidFill>
                  <a:schemeClr val="bg1"/>
                </a:solidFill>
                <a:latin typeface="Arno Pro Smbd Caption" pitchFamily="18" charset="0"/>
              </a:rPr>
              <a:t>Liberal (Uruguay)</a:t>
            </a:r>
          </a:p>
          <a:p>
            <a:pPr marL="444500" algn="just">
              <a:lnSpc>
                <a:spcPct val="140000"/>
              </a:lnSpc>
              <a:spcBef>
                <a:spcPts val="2400"/>
              </a:spcBef>
              <a:buClr>
                <a:srgbClr val="FF0000"/>
              </a:buClr>
              <a:buSzPct val="150000"/>
            </a:pPr>
            <a:r>
              <a:rPr lang="es-MX" sz="2800" dirty="0" smtClean="0">
                <a:solidFill>
                  <a:schemeClr val="bg1"/>
                </a:solidFill>
                <a:latin typeface="Arno Pro Smbd Caption" pitchFamily="18" charset="0"/>
              </a:rPr>
              <a:t>Al no reducirse la demanda (consumo), el negocio (y el daño) siguen creciendo.</a:t>
            </a:r>
          </a:p>
        </p:txBody>
      </p:sp>
      <p:sp>
        <p:nvSpPr>
          <p:cNvPr id="7" name="Line 6"/>
          <p:cNvSpPr>
            <a:spLocks noChangeShapeType="1"/>
          </p:cNvSpPr>
          <p:nvPr/>
        </p:nvSpPr>
        <p:spPr bwMode="auto">
          <a:xfrm>
            <a:off x="0" y="1484784"/>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9" name="Line 6"/>
          <p:cNvSpPr>
            <a:spLocks noChangeShapeType="1"/>
          </p:cNvSpPr>
          <p:nvPr/>
        </p:nvSpPr>
        <p:spPr bwMode="auto">
          <a:xfrm>
            <a:off x="0" y="6669360"/>
            <a:ext cx="9144000" cy="0"/>
          </a:xfrm>
          <a:prstGeom prst="line">
            <a:avLst/>
          </a:prstGeom>
          <a:noFill/>
          <a:ln w="38100">
            <a:solidFill>
              <a:srgbClr val="CC0000"/>
            </a:solidFill>
            <a:round/>
            <a:headEnd/>
            <a:tailEnd/>
          </a:ln>
        </p:spPr>
        <p:txBody>
          <a:bodyPr lIns="90000" tIns="46800" rIns="90000" bIns="46800" anchor="ctr"/>
          <a:lstStyle/>
          <a:p>
            <a:pPr>
              <a:lnSpc>
                <a:spcPct val="150000"/>
              </a:lnSpc>
            </a:pPr>
            <a:endParaRPr lang="es-MX"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17638"/>
          </a:xfrm>
        </p:spPr>
        <p:txBody>
          <a:bodyPr>
            <a:normAutofit/>
          </a:bodyPr>
          <a:lstStyle/>
          <a:p>
            <a:r>
              <a:rPr lang="es-MX" b="1" dirty="0" smtClean="0">
                <a:solidFill>
                  <a:schemeClr val="bg1"/>
                </a:solidFill>
              </a:rPr>
              <a:t>Enfoque Punitivo</a:t>
            </a:r>
            <a:endParaRPr lang="es-ES_tradnl" dirty="0">
              <a:solidFill>
                <a:schemeClr val="bg1"/>
              </a:solidFill>
            </a:endParaRPr>
          </a:p>
        </p:txBody>
      </p:sp>
      <p:sp>
        <p:nvSpPr>
          <p:cNvPr id="5" name="Content Placeholder 4"/>
          <p:cNvSpPr>
            <a:spLocks noGrp="1"/>
          </p:cNvSpPr>
          <p:nvPr>
            <p:ph idx="1"/>
          </p:nvPr>
        </p:nvSpPr>
        <p:spPr/>
        <p:txBody>
          <a:bodyPr vert="horz" lIns="91440" tIns="45720" rIns="91440" bIns="45720" rtlCol="0">
            <a:normAutofit fontScale="77500" lnSpcReduction="20000"/>
          </a:bodyPr>
          <a:lstStyle/>
          <a:p>
            <a:pPr marL="0" indent="0">
              <a:lnSpc>
                <a:spcPct val="130000"/>
              </a:lnSpc>
              <a:spcAft>
                <a:spcPts val="2400"/>
              </a:spcAft>
              <a:buNone/>
            </a:pPr>
            <a:r>
              <a:rPr lang="es-MX" b="1" dirty="0" smtClean="0">
                <a:solidFill>
                  <a:schemeClr val="bg1"/>
                </a:solidFill>
              </a:rPr>
              <a:t>México</a:t>
            </a:r>
            <a:endParaRPr lang="es-ES_tradnl" dirty="0">
              <a:solidFill>
                <a:schemeClr val="bg1"/>
              </a:solidFill>
            </a:endParaRPr>
          </a:p>
          <a:p>
            <a:pPr>
              <a:lnSpc>
                <a:spcPct val="130000"/>
              </a:lnSpc>
              <a:buClr>
                <a:srgbClr val="FF0000"/>
              </a:buClr>
              <a:buSzPct val="150000"/>
            </a:pPr>
            <a:r>
              <a:rPr lang="es-MX" sz="2800" b="1" dirty="0" smtClean="0">
                <a:solidFill>
                  <a:schemeClr val="bg1"/>
                </a:solidFill>
              </a:rPr>
              <a:t>˃ </a:t>
            </a:r>
            <a:r>
              <a:rPr lang="es-MX" sz="2800" b="1" dirty="0">
                <a:solidFill>
                  <a:schemeClr val="bg1"/>
                </a:solidFill>
              </a:rPr>
              <a:t>140 mil detenidos por “posesión”  en  los últimos años 5 años</a:t>
            </a:r>
            <a:endParaRPr lang="es-ES_tradnl" sz="2800" dirty="0">
              <a:solidFill>
                <a:schemeClr val="bg1"/>
              </a:solidFill>
            </a:endParaRPr>
          </a:p>
          <a:p>
            <a:pPr lvl="0">
              <a:lnSpc>
                <a:spcPct val="130000"/>
              </a:lnSpc>
              <a:buClr>
                <a:srgbClr val="FF0000"/>
              </a:buClr>
              <a:buSzPct val="150000"/>
            </a:pPr>
            <a:r>
              <a:rPr lang="es-MX" sz="2800" b="1" dirty="0">
                <a:solidFill>
                  <a:schemeClr val="bg1"/>
                </a:solidFill>
              </a:rPr>
              <a:t>˃ 54 mil averiguaciones previas</a:t>
            </a:r>
            <a:endParaRPr lang="es-ES_tradnl" sz="2800" dirty="0">
              <a:solidFill>
                <a:schemeClr val="bg1"/>
              </a:solidFill>
            </a:endParaRPr>
          </a:p>
          <a:p>
            <a:pPr lvl="0">
              <a:lnSpc>
                <a:spcPct val="130000"/>
              </a:lnSpc>
              <a:buClr>
                <a:srgbClr val="FF0000"/>
              </a:buClr>
              <a:buSzPct val="150000"/>
            </a:pPr>
            <a:r>
              <a:rPr lang="es-MX" sz="2800" b="1" dirty="0">
                <a:solidFill>
                  <a:schemeClr val="bg1"/>
                </a:solidFill>
              </a:rPr>
              <a:t>Solo 7 mil 700 remitidos a tratamiento</a:t>
            </a:r>
            <a:endParaRPr lang="es-ES_tradnl" sz="2800" dirty="0">
              <a:solidFill>
                <a:schemeClr val="bg1"/>
              </a:solidFill>
            </a:endParaRPr>
          </a:p>
          <a:p>
            <a:pPr>
              <a:lnSpc>
                <a:spcPct val="130000"/>
              </a:lnSpc>
              <a:spcAft>
                <a:spcPts val="2400"/>
              </a:spcAft>
              <a:buClr>
                <a:srgbClr val="FF0000"/>
              </a:buClr>
              <a:buSzPct val="150000"/>
            </a:pPr>
            <a:r>
              <a:rPr lang="es-MX" sz="2800" b="1" dirty="0">
                <a:solidFill>
                  <a:schemeClr val="bg1"/>
                </a:solidFill>
              </a:rPr>
              <a:t>2/3 internos en penales federales por  delitos vs.  la salud  </a:t>
            </a:r>
            <a:r>
              <a:rPr lang="es-MX" sz="2800" b="1" dirty="0" smtClean="0">
                <a:solidFill>
                  <a:schemeClr val="bg1"/>
                </a:solidFill>
              </a:rPr>
              <a:t/>
            </a:r>
            <a:br>
              <a:rPr lang="es-MX" sz="2800" b="1" dirty="0" smtClean="0">
                <a:solidFill>
                  <a:schemeClr val="bg1"/>
                </a:solidFill>
              </a:rPr>
            </a:br>
            <a:r>
              <a:rPr lang="es-MX" sz="2800" b="1" dirty="0" smtClean="0">
                <a:solidFill>
                  <a:schemeClr val="bg1"/>
                </a:solidFill>
              </a:rPr>
              <a:t>(59% </a:t>
            </a:r>
            <a:r>
              <a:rPr lang="es-MX" sz="2800" b="1" dirty="0">
                <a:solidFill>
                  <a:schemeClr val="bg1"/>
                </a:solidFill>
              </a:rPr>
              <a:t>por </a:t>
            </a:r>
            <a:r>
              <a:rPr lang="es-MX" sz="2800" b="1" dirty="0" smtClean="0">
                <a:solidFill>
                  <a:schemeClr val="bg1"/>
                </a:solidFill>
              </a:rPr>
              <a:t>marihuana</a:t>
            </a:r>
            <a:r>
              <a:rPr lang="es-MX" sz="2800" b="1" dirty="0">
                <a:solidFill>
                  <a:schemeClr val="bg1"/>
                </a:solidFill>
              </a:rPr>
              <a:t>,</a:t>
            </a:r>
            <a:r>
              <a:rPr lang="es-MX" sz="2800" b="1" dirty="0" smtClean="0">
                <a:solidFill>
                  <a:schemeClr val="bg1"/>
                </a:solidFill>
                <a:latin typeface="Arno Pro Smbd Caption" pitchFamily="18" charset="0"/>
              </a:rPr>
              <a:t> </a:t>
            </a:r>
            <a:r>
              <a:rPr lang="es-MX" sz="2800" b="1" dirty="0">
                <a:solidFill>
                  <a:schemeClr val="bg1"/>
                </a:solidFill>
                <a:latin typeface="Wingdings"/>
                <a:ea typeface="Wingdings"/>
                <a:cs typeface="Wingdings"/>
                <a:sym typeface="Wingdings"/>
              </a:rPr>
              <a:t></a:t>
            </a:r>
            <a:r>
              <a:rPr lang="es-MX" sz="2800" b="1" dirty="0">
                <a:solidFill>
                  <a:schemeClr val="bg1"/>
                </a:solidFill>
                <a:latin typeface="Arno Pro Smbd Caption" pitchFamily="18" charset="0"/>
              </a:rPr>
              <a:t> a 80% en mujeres</a:t>
            </a:r>
            <a:r>
              <a:rPr lang="es-MX" sz="2800" b="1" dirty="0" smtClean="0">
                <a:solidFill>
                  <a:schemeClr val="bg1"/>
                </a:solidFill>
                <a:latin typeface="Arno Pro Smbd Caption" pitchFamily="18" charset="0"/>
              </a:rPr>
              <a:t>)</a:t>
            </a:r>
            <a:r>
              <a:rPr lang="es-MX" sz="2800" b="1" dirty="0">
                <a:solidFill>
                  <a:schemeClr val="bg1"/>
                </a:solidFill>
                <a:latin typeface="Arno Pro Smbd Caption" pitchFamily="18" charset="0"/>
              </a:rPr>
              <a:t> </a:t>
            </a:r>
            <a:r>
              <a:rPr lang="es-MX" sz="2800" b="1" dirty="0" smtClean="0">
                <a:solidFill>
                  <a:schemeClr val="bg1"/>
                </a:solidFill>
                <a:latin typeface="Arno Pro Smbd Caption" pitchFamily="18" charset="0"/>
              </a:rPr>
              <a:t>*</a:t>
            </a:r>
            <a:endParaRPr lang="es-MX" sz="2400" dirty="0">
              <a:solidFill>
                <a:schemeClr val="bg1"/>
              </a:solidFill>
              <a:latin typeface="Arno Pro Smbd Caption" pitchFamily="18" charset="0"/>
            </a:endParaRPr>
          </a:p>
          <a:p>
            <a:pPr marL="0" indent="0">
              <a:lnSpc>
                <a:spcPct val="130000"/>
              </a:lnSpc>
              <a:spcAft>
                <a:spcPts val="2400"/>
              </a:spcAft>
              <a:buClr>
                <a:srgbClr val="FF0000"/>
              </a:buClr>
              <a:buSzPct val="150000"/>
              <a:buNone/>
            </a:pPr>
            <a:r>
              <a:rPr lang="es-MX" sz="2400" dirty="0">
                <a:solidFill>
                  <a:schemeClr val="bg1"/>
                </a:solidFill>
                <a:latin typeface="Arno Pro Smbd Caption" pitchFamily="18" charset="0"/>
              </a:rPr>
              <a:t> </a:t>
            </a:r>
            <a:r>
              <a:rPr lang="es-MX" sz="2400" dirty="0" smtClean="0">
                <a:solidFill>
                  <a:schemeClr val="bg1"/>
                </a:solidFill>
                <a:latin typeface="Arno Pro Smbd Caption" pitchFamily="18" charset="0"/>
              </a:rPr>
              <a:t> </a:t>
            </a:r>
            <a:r>
              <a:rPr lang="en-US" sz="2800" dirty="0" smtClean="0">
                <a:solidFill>
                  <a:schemeClr val="bg1"/>
                </a:solidFill>
              </a:rPr>
              <a:t>* </a:t>
            </a:r>
            <a:r>
              <a:rPr lang="en-US" sz="2800" dirty="0">
                <a:solidFill>
                  <a:schemeClr val="bg1"/>
                </a:solidFill>
              </a:rPr>
              <a:t>La </a:t>
            </a:r>
            <a:r>
              <a:rPr lang="en-US" sz="2800" dirty="0" err="1">
                <a:solidFill>
                  <a:schemeClr val="bg1"/>
                </a:solidFill>
              </a:rPr>
              <a:t>mayoría</a:t>
            </a:r>
            <a:r>
              <a:rPr lang="en-US" sz="2800" dirty="0">
                <a:solidFill>
                  <a:schemeClr val="bg1"/>
                </a:solidFill>
              </a:rPr>
              <a:t> sin </a:t>
            </a:r>
            <a:r>
              <a:rPr lang="en-US" sz="2800" dirty="0" err="1">
                <a:solidFill>
                  <a:schemeClr val="bg1"/>
                </a:solidFill>
              </a:rPr>
              <a:t>antecedentes</a:t>
            </a:r>
            <a:r>
              <a:rPr lang="en-US" sz="2800" dirty="0">
                <a:solidFill>
                  <a:schemeClr val="bg1"/>
                </a:solidFill>
              </a:rPr>
              <a:t> </a:t>
            </a:r>
            <a:r>
              <a:rPr lang="en-US" sz="2800" dirty="0" err="1" smtClean="0">
                <a:solidFill>
                  <a:schemeClr val="bg1"/>
                </a:solidFill>
              </a:rPr>
              <a:t>penales</a:t>
            </a:r>
            <a:endParaRPr lang="en-US" sz="2800" dirty="0">
              <a:solidFill>
                <a:schemeClr val="bg1"/>
              </a:solidFill>
            </a:endParaRPr>
          </a:p>
          <a:p>
            <a:pPr marL="0" indent="0">
              <a:lnSpc>
                <a:spcPct val="130000"/>
              </a:lnSpc>
              <a:spcAft>
                <a:spcPts val="2400"/>
              </a:spcAft>
              <a:buClr>
                <a:srgbClr val="FF0000"/>
              </a:buClr>
              <a:buSzPct val="150000"/>
              <a:buNone/>
            </a:pPr>
            <a:r>
              <a:rPr lang="en-US" sz="2800" b="1" i="1" dirty="0">
                <a:solidFill>
                  <a:schemeClr val="bg1"/>
                </a:solidFill>
              </a:rPr>
              <a:t> </a:t>
            </a:r>
            <a:r>
              <a:rPr lang="en-US" sz="2800" b="1" i="1" dirty="0" smtClean="0">
                <a:solidFill>
                  <a:schemeClr val="bg1"/>
                </a:solidFill>
              </a:rPr>
              <a:t>                                                                                                    </a:t>
            </a:r>
            <a:r>
              <a:rPr lang="es-MX" sz="2800" b="1" i="1" dirty="0" smtClean="0">
                <a:solidFill>
                  <a:schemeClr val="bg1"/>
                </a:solidFill>
              </a:rPr>
              <a:t>CIDE</a:t>
            </a:r>
            <a:r>
              <a:rPr lang="es-MX" sz="2800" b="1" dirty="0" smtClean="0">
                <a:solidFill>
                  <a:schemeClr val="bg1"/>
                </a:solidFill>
              </a:rPr>
              <a:t>, </a:t>
            </a:r>
            <a:r>
              <a:rPr lang="es-MX" sz="2800" b="1" dirty="0">
                <a:solidFill>
                  <a:schemeClr val="bg1"/>
                </a:solidFill>
              </a:rPr>
              <a:t>2013</a:t>
            </a:r>
            <a:endParaRPr lang="es-ES_tradnl" sz="2800" dirty="0">
              <a:solidFill>
                <a:schemeClr val="bg1"/>
              </a:solidFill>
            </a:endParaRPr>
          </a:p>
        </p:txBody>
      </p:sp>
      <p:cxnSp>
        <p:nvCxnSpPr>
          <p:cNvPr id="7" name="Straight Connector 6"/>
          <p:cNvCxnSpPr/>
          <p:nvPr/>
        </p:nvCxnSpPr>
        <p:spPr>
          <a:xfrm>
            <a:off x="0" y="1417638"/>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6126163"/>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581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 calcmode="lin" valueType="num">
                                      <p:cBhvr additive="base">
                                        <p:cTn id="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6" end="6"/>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17638"/>
          </a:xfrm>
        </p:spPr>
        <p:txBody>
          <a:bodyPr>
            <a:normAutofit/>
          </a:bodyPr>
          <a:lstStyle/>
          <a:p>
            <a:r>
              <a:rPr lang="es-MX" b="1" dirty="0" smtClean="0">
                <a:solidFill>
                  <a:schemeClr val="bg1"/>
                </a:solidFill>
              </a:rPr>
              <a:t>Enfoque Permisivo</a:t>
            </a:r>
            <a:endParaRPr lang="es-ES_tradnl" dirty="0">
              <a:solidFill>
                <a:schemeClr val="bg1"/>
              </a:solidFill>
            </a:endParaRPr>
          </a:p>
        </p:txBody>
      </p:sp>
      <p:sp>
        <p:nvSpPr>
          <p:cNvPr id="5" name="Content Placeholder 4"/>
          <p:cNvSpPr>
            <a:spLocks noGrp="1"/>
          </p:cNvSpPr>
          <p:nvPr>
            <p:ph idx="1"/>
          </p:nvPr>
        </p:nvSpPr>
        <p:spPr/>
        <p:txBody>
          <a:bodyPr vert="horz" lIns="91440" tIns="45720" rIns="91440" bIns="45720" rtlCol="0">
            <a:normAutofit/>
          </a:bodyPr>
          <a:lstStyle/>
          <a:p>
            <a:pPr marL="0" indent="0">
              <a:spcAft>
                <a:spcPts val="2400"/>
              </a:spcAft>
              <a:buNone/>
            </a:pPr>
            <a:r>
              <a:rPr lang="es-MX" b="1" dirty="0" smtClean="0">
                <a:solidFill>
                  <a:schemeClr val="bg1"/>
                </a:solidFill>
              </a:rPr>
              <a:t>Portugal</a:t>
            </a:r>
            <a:r>
              <a:rPr lang="es-MX" b="1" dirty="0">
                <a:solidFill>
                  <a:schemeClr val="bg1"/>
                </a:solidFill>
              </a:rPr>
              <a:t> </a:t>
            </a:r>
            <a:endParaRPr lang="es-ES_tradnl" dirty="0">
              <a:solidFill>
                <a:schemeClr val="bg1"/>
              </a:solidFill>
            </a:endParaRPr>
          </a:p>
          <a:p>
            <a:pPr lvl="0">
              <a:buClr>
                <a:srgbClr val="FF0000"/>
              </a:buClr>
              <a:buSzPct val="150000"/>
            </a:pPr>
            <a:r>
              <a:rPr lang="es-MX" sz="2800" b="1" dirty="0" smtClean="0">
                <a:solidFill>
                  <a:schemeClr val="bg1"/>
                </a:solidFill>
              </a:rPr>
              <a:t>Decriminalizó </a:t>
            </a:r>
            <a:r>
              <a:rPr lang="es-MX" sz="2800" b="1" dirty="0">
                <a:solidFill>
                  <a:schemeClr val="bg1"/>
                </a:solidFill>
              </a:rPr>
              <a:t>consumo de todas las drogas en 2001</a:t>
            </a:r>
            <a:endParaRPr lang="es-ES_tradnl" sz="2800" dirty="0">
              <a:solidFill>
                <a:schemeClr val="bg1"/>
              </a:solidFill>
            </a:endParaRPr>
          </a:p>
          <a:p>
            <a:pPr lvl="0">
              <a:buClr>
                <a:srgbClr val="FF0000"/>
              </a:buClr>
              <a:buSzPct val="150000"/>
            </a:pPr>
            <a:r>
              <a:rPr lang="es-MX" sz="2800" b="1" dirty="0">
                <a:solidFill>
                  <a:schemeClr val="bg1"/>
                </a:solidFill>
              </a:rPr>
              <a:t>Se les remite a un tribunal de salud y se les ofrece tratamiento</a:t>
            </a:r>
            <a:endParaRPr lang="es-ES_tradnl" sz="2800" dirty="0">
              <a:solidFill>
                <a:schemeClr val="bg1"/>
              </a:solidFill>
            </a:endParaRPr>
          </a:p>
          <a:p>
            <a:pPr lvl="0">
              <a:buClr>
                <a:srgbClr val="FF0000"/>
              </a:buClr>
              <a:buSzPct val="150000"/>
            </a:pPr>
            <a:r>
              <a:rPr lang="es-MX" sz="2800" b="1" dirty="0">
                <a:solidFill>
                  <a:schemeClr val="bg1"/>
                </a:solidFill>
              </a:rPr>
              <a:t>No hay un incremento </a:t>
            </a:r>
            <a:r>
              <a:rPr lang="es-MX" sz="2800" b="1" dirty="0" smtClean="0">
                <a:solidFill>
                  <a:schemeClr val="bg1"/>
                </a:solidFill>
              </a:rPr>
              <a:t>mayor en el consumo pero si</a:t>
            </a:r>
            <a:endParaRPr lang="es-ES_tradnl" sz="2800" dirty="0">
              <a:solidFill>
                <a:schemeClr val="bg1"/>
              </a:solidFill>
            </a:endParaRPr>
          </a:p>
          <a:p>
            <a:pPr marL="720725" lvl="0" indent="-360363">
              <a:buClr>
                <a:srgbClr val="FF0000"/>
              </a:buClr>
              <a:buSzPct val="80000"/>
              <a:buFont typeface="Lucida Grande"/>
              <a:buChar char="✚"/>
            </a:pPr>
            <a:r>
              <a:rPr lang="es-ES_tradnl" sz="2400" b="1" dirty="0">
                <a:solidFill>
                  <a:schemeClr val="bg1"/>
                </a:solidFill>
              </a:rPr>
              <a:t>e</a:t>
            </a:r>
            <a:r>
              <a:rPr lang="es-MX" sz="2400" b="1" dirty="0" smtClean="0">
                <a:solidFill>
                  <a:schemeClr val="bg1"/>
                </a:solidFill>
              </a:rPr>
              <a:t>ducación</a:t>
            </a:r>
            <a:endParaRPr lang="es-ES_tradnl" sz="2400" dirty="0">
              <a:solidFill>
                <a:schemeClr val="bg1"/>
              </a:solidFill>
            </a:endParaRPr>
          </a:p>
          <a:p>
            <a:pPr marL="720725" indent="-360363">
              <a:buClr>
                <a:srgbClr val="FF0000"/>
              </a:buClr>
              <a:buSzPct val="80000"/>
              <a:buFont typeface="Lucida Grande"/>
              <a:buChar char="✚"/>
            </a:pPr>
            <a:r>
              <a:rPr lang="es-ES_tradnl" sz="2400" b="1" dirty="0">
                <a:solidFill>
                  <a:schemeClr val="bg1"/>
                </a:solidFill>
              </a:rPr>
              <a:t>p</a:t>
            </a:r>
            <a:r>
              <a:rPr lang="es-MX" sz="2400" b="1" dirty="0" smtClean="0">
                <a:solidFill>
                  <a:schemeClr val="bg1"/>
                </a:solidFill>
              </a:rPr>
              <a:t>revencion</a:t>
            </a:r>
          </a:p>
          <a:p>
            <a:pPr marL="720725" indent="-360363">
              <a:buClr>
                <a:srgbClr val="FF0000"/>
              </a:buClr>
              <a:buSzPct val="80000"/>
              <a:buFont typeface="Lucida Grande"/>
              <a:buChar char="✚"/>
            </a:pPr>
            <a:r>
              <a:rPr lang="es-MX" sz="2400" b="1" dirty="0" smtClean="0">
                <a:solidFill>
                  <a:schemeClr val="bg1"/>
                </a:solidFill>
              </a:rPr>
              <a:t>rehabilitación</a:t>
            </a:r>
            <a:endParaRPr lang="es-ES_tradnl" sz="2400" dirty="0">
              <a:solidFill>
                <a:schemeClr val="bg1"/>
              </a:solidFill>
            </a:endParaRPr>
          </a:p>
        </p:txBody>
      </p:sp>
      <p:cxnSp>
        <p:nvCxnSpPr>
          <p:cNvPr id="7" name="Straight Connector 6"/>
          <p:cNvCxnSpPr/>
          <p:nvPr/>
        </p:nvCxnSpPr>
        <p:spPr>
          <a:xfrm>
            <a:off x="0" y="1417638"/>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6126163"/>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79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cs typeface="Arial Black"/>
              </a:rPr>
              <a:t>PORTUGAL</a:t>
            </a:r>
            <a:endParaRPr lang="en-US" b="1" dirty="0">
              <a:solidFill>
                <a:schemeClr val="bg1"/>
              </a:solidFill>
              <a:cs typeface="Arial Black"/>
            </a:endParaRPr>
          </a:p>
        </p:txBody>
      </p:sp>
      <p:sp>
        <p:nvSpPr>
          <p:cNvPr id="3" name="Content Placeholder 2"/>
          <p:cNvSpPr>
            <a:spLocks noGrp="1"/>
          </p:cNvSpPr>
          <p:nvPr>
            <p:ph idx="1"/>
          </p:nvPr>
        </p:nvSpPr>
        <p:spPr/>
        <p:txBody>
          <a:bodyPr>
            <a:normAutofit fontScale="92500" lnSpcReduction="20000"/>
          </a:bodyPr>
          <a:lstStyle/>
          <a:p>
            <a:pPr>
              <a:buClr>
                <a:srgbClr val="FF0000"/>
              </a:buClr>
            </a:pPr>
            <a:r>
              <a:rPr lang="en-US" b="1" dirty="0" err="1" smtClean="0">
                <a:solidFill>
                  <a:schemeClr val="bg1"/>
                </a:solidFill>
                <a:latin typeface="+mj-lt"/>
                <a:cs typeface="Symbol" charset="2"/>
              </a:rPr>
              <a:t>Descriminalizó</a:t>
            </a:r>
            <a:r>
              <a:rPr lang="en-US" b="1" dirty="0" smtClean="0">
                <a:solidFill>
                  <a:schemeClr val="bg1"/>
                </a:solidFill>
                <a:latin typeface="+mj-lt"/>
                <a:cs typeface="Microsoft Sans Serif"/>
              </a:rPr>
              <a:t> sin </a:t>
            </a:r>
            <a:r>
              <a:rPr lang="en-US" b="1" dirty="0" err="1" smtClean="0">
                <a:solidFill>
                  <a:schemeClr val="bg1"/>
                </a:solidFill>
                <a:latin typeface="+mj-lt"/>
                <a:cs typeface="Microsoft Sans Serif"/>
              </a:rPr>
              <a:t>despenalizar</a:t>
            </a:r>
            <a:endParaRPr lang="en-US" b="1" dirty="0" smtClean="0">
              <a:solidFill>
                <a:schemeClr val="bg1"/>
              </a:solidFill>
              <a:latin typeface="+mj-lt"/>
              <a:cs typeface="Microsoft Sans Serif"/>
            </a:endParaRPr>
          </a:p>
          <a:p>
            <a:pPr>
              <a:buClr>
                <a:srgbClr val="FF0000"/>
              </a:buClr>
            </a:pPr>
            <a:r>
              <a:rPr lang="en-US" b="1" dirty="0" err="1" smtClean="0">
                <a:solidFill>
                  <a:schemeClr val="bg1"/>
                </a:solidFill>
                <a:latin typeface="+mj-lt"/>
                <a:cs typeface="Microsoft Sans Serif"/>
              </a:rPr>
              <a:t>Cambió</a:t>
            </a:r>
            <a:r>
              <a:rPr lang="en-US" b="1" dirty="0" smtClean="0">
                <a:solidFill>
                  <a:schemeClr val="bg1"/>
                </a:solidFill>
                <a:latin typeface="+mj-lt"/>
                <a:cs typeface="Microsoft Sans Serif"/>
              </a:rPr>
              <a:t> </a:t>
            </a:r>
            <a:r>
              <a:rPr lang="en-US" b="1" dirty="0" err="1" smtClean="0">
                <a:solidFill>
                  <a:schemeClr val="bg1"/>
                </a:solidFill>
                <a:latin typeface="+mj-lt"/>
                <a:cs typeface="Microsoft Sans Serif"/>
              </a:rPr>
              <a:t>cárcel</a:t>
            </a:r>
            <a:r>
              <a:rPr lang="en-US" b="1" dirty="0" smtClean="0">
                <a:solidFill>
                  <a:schemeClr val="bg1"/>
                </a:solidFill>
                <a:latin typeface="+mj-lt"/>
                <a:cs typeface="Microsoft Sans Serif"/>
              </a:rPr>
              <a:t> </a:t>
            </a:r>
            <a:r>
              <a:rPr lang="en-US" b="1" dirty="0" err="1" smtClean="0">
                <a:solidFill>
                  <a:schemeClr val="bg1"/>
                </a:solidFill>
                <a:latin typeface="+mj-lt"/>
                <a:cs typeface="Microsoft Sans Serif"/>
              </a:rPr>
              <a:t>por</a:t>
            </a:r>
            <a:r>
              <a:rPr lang="en-US" b="1" dirty="0" smtClean="0">
                <a:solidFill>
                  <a:schemeClr val="bg1"/>
                </a:solidFill>
                <a:latin typeface="+mj-lt"/>
                <a:cs typeface="Microsoft Sans Serif"/>
              </a:rPr>
              <a:t> </a:t>
            </a:r>
            <a:r>
              <a:rPr lang="en-US" b="1" dirty="0" err="1" smtClean="0">
                <a:solidFill>
                  <a:schemeClr val="bg1"/>
                </a:solidFill>
                <a:latin typeface="+mj-lt"/>
                <a:cs typeface="Microsoft Sans Serif"/>
              </a:rPr>
              <a:t>multa</a:t>
            </a:r>
            <a:r>
              <a:rPr lang="en-US" b="1" dirty="0" smtClean="0">
                <a:solidFill>
                  <a:schemeClr val="bg1"/>
                </a:solidFill>
                <a:latin typeface="+mj-lt"/>
                <a:cs typeface="Microsoft Sans Serif"/>
              </a:rPr>
              <a:t> o </a:t>
            </a:r>
            <a:r>
              <a:rPr lang="en-US" b="1" dirty="0" err="1" smtClean="0">
                <a:solidFill>
                  <a:schemeClr val="bg1"/>
                </a:solidFill>
                <a:latin typeface="+mj-lt"/>
                <a:cs typeface="Microsoft Sans Serif"/>
              </a:rPr>
              <a:t>programa</a:t>
            </a:r>
            <a:r>
              <a:rPr lang="en-US" b="1" dirty="0" smtClean="0">
                <a:solidFill>
                  <a:schemeClr val="bg1"/>
                </a:solidFill>
                <a:latin typeface="+mj-lt"/>
                <a:cs typeface="Microsoft Sans Serif"/>
              </a:rPr>
              <a:t> de </a:t>
            </a:r>
            <a:r>
              <a:rPr lang="en-US" b="1" dirty="0" err="1" smtClean="0">
                <a:solidFill>
                  <a:schemeClr val="bg1"/>
                </a:solidFill>
                <a:latin typeface="+mj-lt"/>
                <a:cs typeface="Microsoft Sans Serif"/>
              </a:rPr>
              <a:t>salud</a:t>
            </a:r>
            <a:endParaRPr lang="en-US" b="1" dirty="0" smtClean="0">
              <a:solidFill>
                <a:schemeClr val="bg1"/>
              </a:solidFill>
              <a:latin typeface="+mj-lt"/>
              <a:cs typeface="Microsoft Sans Serif"/>
            </a:endParaRPr>
          </a:p>
          <a:p>
            <a:pPr>
              <a:buClr>
                <a:srgbClr val="FF0000"/>
              </a:buClr>
            </a:pPr>
            <a:r>
              <a:rPr lang="en-US" b="1" dirty="0" err="1" smtClean="0">
                <a:solidFill>
                  <a:schemeClr val="bg1"/>
                </a:solidFill>
                <a:latin typeface="+mj-lt"/>
                <a:cs typeface="Microsoft Sans Serif"/>
              </a:rPr>
              <a:t>Tráfico</a:t>
            </a:r>
            <a:r>
              <a:rPr lang="en-US" b="1" dirty="0" smtClean="0">
                <a:solidFill>
                  <a:schemeClr val="bg1"/>
                </a:solidFill>
                <a:latin typeface="+mj-lt"/>
                <a:cs typeface="Microsoft Sans Serif"/>
              </a:rPr>
              <a:t> solo </a:t>
            </a:r>
            <a:r>
              <a:rPr lang="en-US" b="1" dirty="0" err="1" smtClean="0">
                <a:solidFill>
                  <a:schemeClr val="bg1"/>
                </a:solidFill>
                <a:latin typeface="+mj-lt"/>
                <a:cs typeface="Microsoft Sans Serif"/>
              </a:rPr>
              <a:t>si</a:t>
            </a:r>
            <a:r>
              <a:rPr lang="en-US" b="1" dirty="0" smtClean="0">
                <a:solidFill>
                  <a:schemeClr val="bg1"/>
                </a:solidFill>
                <a:latin typeface="+mj-lt"/>
                <a:cs typeface="Microsoft Sans Serif"/>
              </a:rPr>
              <a:t> </a:t>
            </a:r>
            <a:r>
              <a:rPr lang="en-US" b="1" dirty="0" err="1" smtClean="0">
                <a:solidFill>
                  <a:schemeClr val="bg1"/>
                </a:solidFill>
                <a:latin typeface="+mj-lt"/>
                <a:cs typeface="Microsoft Sans Serif"/>
              </a:rPr>
              <a:t>rebasa</a:t>
            </a:r>
            <a:r>
              <a:rPr lang="en-US" b="1" dirty="0" smtClean="0">
                <a:solidFill>
                  <a:schemeClr val="bg1"/>
                </a:solidFill>
                <a:latin typeface="+mj-lt"/>
                <a:cs typeface="Microsoft Sans Serif"/>
              </a:rPr>
              <a:t> el </a:t>
            </a:r>
            <a:r>
              <a:rPr lang="en-US" b="1" dirty="0" err="1" smtClean="0">
                <a:solidFill>
                  <a:schemeClr val="bg1"/>
                </a:solidFill>
                <a:latin typeface="+mj-lt"/>
                <a:cs typeface="Microsoft Sans Serif"/>
              </a:rPr>
              <a:t>promedio</a:t>
            </a:r>
            <a:r>
              <a:rPr lang="en-US" b="1" dirty="0" smtClean="0">
                <a:solidFill>
                  <a:schemeClr val="bg1"/>
                </a:solidFill>
                <a:latin typeface="+mj-lt"/>
                <a:cs typeface="Microsoft Sans Serif"/>
              </a:rPr>
              <a:t> de </a:t>
            </a:r>
            <a:r>
              <a:rPr lang="en-US" b="1" dirty="0" err="1" smtClean="0">
                <a:solidFill>
                  <a:schemeClr val="bg1"/>
                </a:solidFill>
                <a:latin typeface="+mj-lt"/>
                <a:cs typeface="Microsoft Sans Serif"/>
              </a:rPr>
              <a:t>consumo</a:t>
            </a:r>
            <a:r>
              <a:rPr lang="en-US" b="1" dirty="0" smtClean="0">
                <a:solidFill>
                  <a:schemeClr val="bg1"/>
                </a:solidFill>
                <a:latin typeface="+mj-lt"/>
                <a:cs typeface="Microsoft Sans Serif"/>
              </a:rPr>
              <a:t> individual de 10 </a:t>
            </a:r>
            <a:r>
              <a:rPr lang="en-US" b="1" dirty="0" err="1" smtClean="0">
                <a:solidFill>
                  <a:schemeClr val="bg1"/>
                </a:solidFill>
                <a:latin typeface="+mj-lt"/>
                <a:cs typeface="Microsoft Sans Serif"/>
              </a:rPr>
              <a:t>días</a:t>
            </a:r>
            <a:r>
              <a:rPr lang="en-US" b="1" dirty="0" smtClean="0">
                <a:solidFill>
                  <a:schemeClr val="bg1"/>
                </a:solidFill>
                <a:latin typeface="+mj-lt"/>
                <a:cs typeface="Microsoft Sans Serif"/>
              </a:rPr>
              <a:t> (cannabis&gt;20g, </a:t>
            </a:r>
            <a:r>
              <a:rPr lang="en-US" b="1" dirty="0" err="1" smtClean="0">
                <a:solidFill>
                  <a:schemeClr val="bg1"/>
                </a:solidFill>
                <a:latin typeface="+mj-lt"/>
                <a:cs typeface="Microsoft Sans Serif"/>
              </a:rPr>
              <a:t>cocaina</a:t>
            </a:r>
            <a:r>
              <a:rPr lang="en-US" b="1" dirty="0" smtClean="0">
                <a:solidFill>
                  <a:schemeClr val="bg1"/>
                </a:solidFill>
                <a:latin typeface="+mj-lt"/>
                <a:cs typeface="Microsoft Sans Serif"/>
              </a:rPr>
              <a:t>&gt;15g)</a:t>
            </a:r>
          </a:p>
          <a:p>
            <a:pPr>
              <a:buClr>
                <a:srgbClr val="FF0000"/>
              </a:buClr>
            </a:pPr>
            <a:r>
              <a:rPr lang="en-US" b="1" dirty="0" err="1" smtClean="0">
                <a:solidFill>
                  <a:schemeClr val="bg1"/>
                </a:solidFill>
                <a:latin typeface="+mj-lt"/>
                <a:cs typeface="Microsoft Sans Serif"/>
              </a:rPr>
              <a:t>Adaptó</a:t>
            </a:r>
            <a:r>
              <a:rPr lang="en-US" b="1" dirty="0" smtClean="0">
                <a:solidFill>
                  <a:schemeClr val="bg1"/>
                </a:solidFill>
                <a:latin typeface="+mj-lt"/>
                <a:cs typeface="Microsoft Sans Serif"/>
              </a:rPr>
              <a:t> </a:t>
            </a:r>
            <a:r>
              <a:rPr lang="en-US" b="1" dirty="0" err="1" smtClean="0">
                <a:solidFill>
                  <a:schemeClr val="bg1"/>
                </a:solidFill>
                <a:latin typeface="+mj-lt"/>
                <a:cs typeface="Microsoft Sans Serif"/>
              </a:rPr>
              <a:t>su</a:t>
            </a:r>
            <a:r>
              <a:rPr lang="en-US" b="1" dirty="0" smtClean="0">
                <a:solidFill>
                  <a:schemeClr val="bg1"/>
                </a:solidFill>
                <a:latin typeface="+mj-lt"/>
                <a:cs typeface="Microsoft Sans Serif"/>
              </a:rPr>
              <a:t> </a:t>
            </a:r>
            <a:r>
              <a:rPr lang="en-US" b="1" dirty="0" err="1" smtClean="0">
                <a:solidFill>
                  <a:schemeClr val="bg1"/>
                </a:solidFill>
                <a:latin typeface="+mj-lt"/>
                <a:cs typeface="Microsoft Sans Serif"/>
              </a:rPr>
              <a:t>política</a:t>
            </a:r>
            <a:r>
              <a:rPr lang="en-US" b="1" dirty="0" smtClean="0">
                <a:solidFill>
                  <a:schemeClr val="bg1"/>
                </a:solidFill>
                <a:latin typeface="+mj-lt"/>
                <a:cs typeface="Microsoft Sans Serif"/>
              </a:rPr>
              <a:t> a la </a:t>
            </a:r>
            <a:r>
              <a:rPr lang="en-US" b="1" dirty="0" err="1" smtClean="0">
                <a:solidFill>
                  <a:schemeClr val="bg1"/>
                </a:solidFill>
                <a:latin typeface="+mj-lt"/>
                <a:cs typeface="Microsoft Sans Serif"/>
              </a:rPr>
              <a:t>evidencia</a:t>
            </a:r>
            <a:r>
              <a:rPr lang="en-US" b="1" dirty="0" smtClean="0">
                <a:solidFill>
                  <a:schemeClr val="bg1"/>
                </a:solidFill>
                <a:latin typeface="+mj-lt"/>
                <a:cs typeface="Microsoft Sans Serif"/>
              </a:rPr>
              <a:t> </a:t>
            </a:r>
            <a:r>
              <a:rPr lang="en-US" b="1" dirty="0" err="1" smtClean="0">
                <a:solidFill>
                  <a:schemeClr val="bg1"/>
                </a:solidFill>
                <a:latin typeface="+mj-lt"/>
                <a:cs typeface="Microsoft Sans Serif"/>
              </a:rPr>
              <a:t>científica</a:t>
            </a:r>
            <a:endParaRPr lang="en-US" b="1" dirty="0" smtClean="0">
              <a:solidFill>
                <a:schemeClr val="bg1"/>
              </a:solidFill>
              <a:latin typeface="+mj-lt"/>
              <a:cs typeface="Microsoft Sans Serif"/>
            </a:endParaRPr>
          </a:p>
          <a:p>
            <a:pPr>
              <a:buClr>
                <a:srgbClr val="FF0000"/>
              </a:buClr>
            </a:pPr>
            <a:r>
              <a:rPr lang="en-US" b="1" dirty="0" err="1" smtClean="0">
                <a:solidFill>
                  <a:schemeClr val="bg1"/>
                </a:solidFill>
                <a:latin typeface="+mj-lt"/>
                <a:cs typeface="Microsoft Sans Serif"/>
              </a:rPr>
              <a:t>Privilegió</a:t>
            </a:r>
            <a:r>
              <a:rPr lang="en-US" b="1" dirty="0" smtClean="0">
                <a:solidFill>
                  <a:schemeClr val="bg1"/>
                </a:solidFill>
                <a:latin typeface="+mj-lt"/>
                <a:cs typeface="Microsoft Sans Serif"/>
              </a:rPr>
              <a:t> </a:t>
            </a:r>
            <a:r>
              <a:rPr lang="en-US" b="1" dirty="0" err="1" smtClean="0">
                <a:solidFill>
                  <a:schemeClr val="bg1"/>
                </a:solidFill>
                <a:latin typeface="+mj-lt"/>
                <a:cs typeface="Microsoft Sans Serif"/>
              </a:rPr>
              <a:t>reducción</a:t>
            </a:r>
            <a:r>
              <a:rPr lang="en-US" b="1" dirty="0" smtClean="0">
                <a:solidFill>
                  <a:schemeClr val="bg1"/>
                </a:solidFill>
                <a:latin typeface="+mj-lt"/>
                <a:cs typeface="Microsoft Sans Serif"/>
              </a:rPr>
              <a:t> del </a:t>
            </a:r>
            <a:r>
              <a:rPr lang="en-US" b="1" dirty="0" err="1" smtClean="0">
                <a:solidFill>
                  <a:schemeClr val="bg1"/>
                </a:solidFill>
                <a:latin typeface="+mj-lt"/>
                <a:cs typeface="Microsoft Sans Serif"/>
              </a:rPr>
              <a:t>daño</a:t>
            </a:r>
            <a:r>
              <a:rPr lang="en-US" b="1" dirty="0" smtClean="0">
                <a:solidFill>
                  <a:schemeClr val="bg1"/>
                </a:solidFill>
                <a:latin typeface="+mj-lt"/>
                <a:cs typeface="Microsoft Sans Serif"/>
              </a:rPr>
              <a:t> y </a:t>
            </a:r>
            <a:r>
              <a:rPr lang="en-US" b="1" dirty="0" err="1" smtClean="0">
                <a:solidFill>
                  <a:schemeClr val="bg1"/>
                </a:solidFill>
                <a:latin typeface="+mj-lt"/>
                <a:cs typeface="Microsoft Sans Serif"/>
              </a:rPr>
              <a:t>reinserción</a:t>
            </a:r>
            <a:r>
              <a:rPr lang="en-US" b="1" dirty="0" smtClean="0">
                <a:solidFill>
                  <a:schemeClr val="bg1"/>
                </a:solidFill>
                <a:latin typeface="+mj-lt"/>
                <a:cs typeface="Microsoft Sans Serif"/>
              </a:rPr>
              <a:t> social</a:t>
            </a:r>
          </a:p>
          <a:p>
            <a:pPr>
              <a:buClr>
                <a:srgbClr val="FF0000"/>
              </a:buClr>
              <a:buFont typeface="Arial"/>
              <a:buChar char="•"/>
            </a:pPr>
            <a:r>
              <a:rPr lang="en-US" b="1" dirty="0" err="1" smtClean="0">
                <a:solidFill>
                  <a:schemeClr val="bg1"/>
                </a:solidFill>
                <a:latin typeface="+mj-lt"/>
                <a:cs typeface="Microsoft Sans Serif"/>
              </a:rPr>
              <a:t>Consumo</a:t>
            </a:r>
            <a:r>
              <a:rPr lang="en-US" b="1" dirty="0" smtClean="0">
                <a:solidFill>
                  <a:schemeClr val="bg1"/>
                </a:solidFill>
                <a:latin typeface="+mj-lt"/>
                <a:cs typeface="Microsoft Sans Serif"/>
              </a:rPr>
              <a:t> similar (2001-2015), </a:t>
            </a:r>
            <a:r>
              <a:rPr lang="en-US" b="1" dirty="0" err="1" smtClean="0">
                <a:solidFill>
                  <a:schemeClr val="bg1"/>
                </a:solidFill>
                <a:latin typeface="+mj-lt"/>
                <a:cs typeface="Microsoft Sans Serif"/>
              </a:rPr>
              <a:t>bajó</a:t>
            </a:r>
            <a:r>
              <a:rPr lang="en-US" b="1" dirty="0" smtClean="0">
                <a:solidFill>
                  <a:schemeClr val="bg1"/>
                </a:solidFill>
                <a:latin typeface="+mj-lt"/>
                <a:cs typeface="Microsoft Sans Serif"/>
              </a:rPr>
              <a:t> </a:t>
            </a:r>
            <a:r>
              <a:rPr lang="en-US" b="1" dirty="0" err="1" smtClean="0">
                <a:solidFill>
                  <a:schemeClr val="bg1"/>
                </a:solidFill>
                <a:latin typeface="+mj-lt"/>
                <a:cs typeface="Microsoft Sans Serif"/>
              </a:rPr>
              <a:t>tasa</a:t>
            </a:r>
            <a:r>
              <a:rPr lang="en-US" b="1" dirty="0" smtClean="0">
                <a:solidFill>
                  <a:schemeClr val="bg1"/>
                </a:solidFill>
                <a:latin typeface="+mj-lt"/>
                <a:cs typeface="Microsoft Sans Serif"/>
              </a:rPr>
              <a:t> de VIH, </a:t>
            </a:r>
            <a:r>
              <a:rPr lang="en-US" b="1" dirty="0" err="1" smtClean="0">
                <a:solidFill>
                  <a:schemeClr val="bg1"/>
                </a:solidFill>
                <a:latin typeface="+mj-lt"/>
                <a:cs typeface="Microsoft Sans Serif"/>
              </a:rPr>
              <a:t>retrasó</a:t>
            </a:r>
            <a:r>
              <a:rPr lang="en-US" b="1" dirty="0" smtClean="0">
                <a:solidFill>
                  <a:schemeClr val="bg1"/>
                </a:solidFill>
                <a:latin typeface="+mj-lt"/>
                <a:cs typeface="Microsoft Sans Serif"/>
              </a:rPr>
              <a:t> </a:t>
            </a:r>
            <a:r>
              <a:rPr lang="en-US" b="1" dirty="0" err="1" smtClean="0">
                <a:solidFill>
                  <a:schemeClr val="bg1"/>
                </a:solidFill>
                <a:latin typeface="+mj-lt"/>
                <a:cs typeface="Microsoft Sans Serif"/>
              </a:rPr>
              <a:t>edad</a:t>
            </a:r>
            <a:r>
              <a:rPr lang="en-US" b="1" dirty="0" smtClean="0">
                <a:solidFill>
                  <a:schemeClr val="bg1"/>
                </a:solidFill>
                <a:latin typeface="+mj-lt"/>
                <a:cs typeface="Microsoft Sans Serif"/>
              </a:rPr>
              <a:t> de </a:t>
            </a:r>
            <a:r>
              <a:rPr lang="en-US" b="1" dirty="0" err="1" smtClean="0">
                <a:solidFill>
                  <a:schemeClr val="bg1"/>
                </a:solidFill>
                <a:latin typeface="+mj-lt"/>
                <a:cs typeface="Microsoft Sans Serif"/>
              </a:rPr>
              <a:t>inicio</a:t>
            </a:r>
            <a:r>
              <a:rPr lang="en-US" b="1" dirty="0" smtClean="0">
                <a:solidFill>
                  <a:schemeClr val="bg1"/>
                </a:solidFill>
                <a:latin typeface="+mj-lt"/>
                <a:cs typeface="Microsoft Sans Serif"/>
              </a:rPr>
              <a:t>, </a:t>
            </a:r>
            <a:r>
              <a:rPr lang="en-US" b="1" dirty="0" err="1" smtClean="0">
                <a:solidFill>
                  <a:schemeClr val="bg1"/>
                </a:solidFill>
                <a:latin typeface="+mj-lt"/>
                <a:cs typeface="Microsoft Sans Serif"/>
              </a:rPr>
              <a:t>mayoría</a:t>
            </a:r>
            <a:r>
              <a:rPr lang="en-US" b="1" dirty="0" smtClean="0">
                <a:solidFill>
                  <a:schemeClr val="bg1"/>
                </a:solidFill>
                <a:latin typeface="+mj-lt"/>
                <a:cs typeface="Microsoft Sans Serif"/>
              </a:rPr>
              <a:t> de </a:t>
            </a:r>
            <a:r>
              <a:rPr lang="en-US" b="1" dirty="0" err="1" smtClean="0">
                <a:solidFill>
                  <a:schemeClr val="bg1"/>
                </a:solidFill>
                <a:latin typeface="+mj-lt"/>
                <a:cs typeface="Microsoft Sans Serif"/>
              </a:rPr>
              <a:t>adictos</a:t>
            </a:r>
            <a:r>
              <a:rPr lang="en-US" b="1" dirty="0" smtClean="0">
                <a:solidFill>
                  <a:schemeClr val="bg1"/>
                </a:solidFill>
                <a:latin typeface="+mj-lt"/>
                <a:cs typeface="Microsoft Sans Serif"/>
              </a:rPr>
              <a:t> en </a:t>
            </a:r>
            <a:r>
              <a:rPr lang="en-US" b="1" dirty="0" err="1" smtClean="0">
                <a:solidFill>
                  <a:schemeClr val="bg1"/>
                </a:solidFill>
                <a:latin typeface="+mj-lt"/>
                <a:cs typeface="Microsoft Sans Serif"/>
              </a:rPr>
              <a:t>tratamiento</a:t>
            </a:r>
            <a:endParaRPr lang="en-US" b="1" dirty="0" smtClean="0">
              <a:solidFill>
                <a:schemeClr val="bg1"/>
              </a:solidFill>
              <a:latin typeface="+mj-lt"/>
              <a:cs typeface="Microsoft Sans Serif"/>
            </a:endParaRPr>
          </a:p>
          <a:p>
            <a:endParaRPr lang="en-US" sz="2800" dirty="0">
              <a:solidFill>
                <a:schemeClr val="bg1"/>
              </a:solidFill>
              <a:latin typeface="+mj-lt"/>
              <a:cs typeface="Microsoft Sans Serif"/>
            </a:endParaRPr>
          </a:p>
        </p:txBody>
      </p:sp>
      <p:cxnSp>
        <p:nvCxnSpPr>
          <p:cNvPr id="4" name="Straight Connector 3"/>
          <p:cNvCxnSpPr/>
          <p:nvPr/>
        </p:nvCxnSpPr>
        <p:spPr>
          <a:xfrm>
            <a:off x="0" y="1417638"/>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126163"/>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451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17638"/>
          </a:xfrm>
        </p:spPr>
        <p:txBody>
          <a:bodyPr>
            <a:normAutofit/>
          </a:bodyPr>
          <a:lstStyle/>
          <a:p>
            <a:r>
              <a:rPr lang="es-MX" b="1" dirty="0" smtClean="0">
                <a:solidFill>
                  <a:schemeClr val="bg1"/>
                </a:solidFill>
              </a:rPr>
              <a:t>MARIHUANA EN EUA</a:t>
            </a:r>
            <a:endParaRPr lang="es-ES_tradnl" dirty="0">
              <a:solidFill>
                <a:schemeClr val="bg1"/>
              </a:solidFill>
            </a:endParaRPr>
          </a:p>
        </p:txBody>
      </p:sp>
      <p:sp>
        <p:nvSpPr>
          <p:cNvPr id="5" name="Content Placeholder 4"/>
          <p:cNvSpPr>
            <a:spLocks noGrp="1"/>
          </p:cNvSpPr>
          <p:nvPr>
            <p:ph idx="1"/>
          </p:nvPr>
        </p:nvSpPr>
        <p:spPr>
          <a:xfrm>
            <a:off x="395536" y="1124744"/>
            <a:ext cx="8579296" cy="4525963"/>
          </a:xfrm>
        </p:spPr>
        <p:txBody>
          <a:bodyPr vert="horz" lIns="91440" tIns="45720" rIns="91440" bIns="45720" rtlCol="0">
            <a:normAutofit lnSpcReduction="10000"/>
          </a:bodyPr>
          <a:lstStyle/>
          <a:p>
            <a:pPr marL="0" indent="0">
              <a:spcBef>
                <a:spcPts val="672"/>
              </a:spcBef>
              <a:spcAft>
                <a:spcPts val="2400"/>
              </a:spcAft>
              <a:buNone/>
            </a:pPr>
            <a:r>
              <a:rPr lang="es-MX" sz="2800" b="1" dirty="0">
                <a:solidFill>
                  <a:schemeClr val="bg1"/>
                </a:solidFill>
              </a:rPr>
              <a:t> </a:t>
            </a:r>
            <a:endParaRPr lang="es-ES_tradnl" sz="2800" dirty="0">
              <a:solidFill>
                <a:schemeClr val="bg1"/>
              </a:solidFill>
            </a:endParaRPr>
          </a:p>
          <a:p>
            <a:pPr lvl="0">
              <a:spcBef>
                <a:spcPts val="672"/>
              </a:spcBef>
              <a:buClr>
                <a:srgbClr val="FF0000"/>
              </a:buClr>
              <a:buSzPct val="150000"/>
            </a:pPr>
            <a:r>
              <a:rPr lang="es-ES" sz="2400" b="1" dirty="0" smtClean="0">
                <a:solidFill>
                  <a:schemeClr val="bg1"/>
                </a:solidFill>
              </a:rPr>
              <a:t>Legal en 24 Estados con fines “terapéuticos”</a:t>
            </a:r>
            <a:endParaRPr lang="es-ES_tradnl" sz="2400" dirty="0">
              <a:solidFill>
                <a:schemeClr val="bg1"/>
              </a:solidFill>
            </a:endParaRPr>
          </a:p>
          <a:p>
            <a:pPr lvl="0">
              <a:spcBef>
                <a:spcPts val="672"/>
              </a:spcBef>
              <a:buClr>
                <a:srgbClr val="FF0000"/>
              </a:buClr>
              <a:buSzPct val="150000"/>
            </a:pPr>
            <a:r>
              <a:rPr lang="es-ES" sz="2400" b="1" dirty="0" smtClean="0">
                <a:solidFill>
                  <a:schemeClr val="bg1"/>
                </a:solidFill>
              </a:rPr>
              <a:t>Legal con fines “lúdicos” en 4 Estados y D.C.</a:t>
            </a:r>
            <a:endParaRPr lang="es-ES_tradnl" sz="2400" dirty="0">
              <a:solidFill>
                <a:schemeClr val="bg1"/>
              </a:solidFill>
            </a:endParaRPr>
          </a:p>
          <a:p>
            <a:pPr lvl="0">
              <a:spcBef>
                <a:spcPts val="672"/>
              </a:spcBef>
              <a:buClr>
                <a:srgbClr val="FF0000"/>
              </a:buClr>
              <a:buSzPct val="150000"/>
            </a:pPr>
            <a:r>
              <a:rPr lang="es-ES" sz="2400" b="1" dirty="0" smtClean="0">
                <a:solidFill>
                  <a:schemeClr val="bg1"/>
                </a:solidFill>
              </a:rPr>
              <a:t>Mercado legal de cannabis en 2016: </a:t>
            </a:r>
            <a:br>
              <a:rPr lang="es-ES" sz="2400" b="1" dirty="0" smtClean="0">
                <a:solidFill>
                  <a:schemeClr val="bg1"/>
                </a:solidFill>
              </a:rPr>
            </a:br>
            <a:r>
              <a:rPr lang="es-ES" sz="2400" b="1" dirty="0" smtClean="0">
                <a:solidFill>
                  <a:schemeClr val="bg1"/>
                </a:solidFill>
              </a:rPr>
              <a:t>	4.7 billones </a:t>
            </a:r>
            <a:r>
              <a:rPr lang="es-ES" sz="2400" b="1" dirty="0" err="1" smtClean="0">
                <a:solidFill>
                  <a:schemeClr val="bg1"/>
                </a:solidFill>
              </a:rPr>
              <a:t>USdls</a:t>
            </a:r>
            <a:endParaRPr lang="es-ES" sz="2400" b="1" dirty="0" smtClean="0">
              <a:solidFill>
                <a:schemeClr val="bg1"/>
              </a:solidFill>
            </a:endParaRPr>
          </a:p>
          <a:p>
            <a:pPr lvl="0">
              <a:spcBef>
                <a:spcPts val="672"/>
              </a:spcBef>
              <a:buClr>
                <a:srgbClr val="FF0000"/>
              </a:buClr>
              <a:buSzPct val="150000"/>
            </a:pPr>
            <a:r>
              <a:rPr lang="es-ES" sz="2400" b="1" dirty="0" smtClean="0">
                <a:solidFill>
                  <a:schemeClr val="bg1"/>
                </a:solidFill>
              </a:rPr>
              <a:t>Mercado legal de cannabis en 2020: </a:t>
            </a:r>
            <a:br>
              <a:rPr lang="es-ES" sz="2400" b="1" dirty="0" smtClean="0">
                <a:solidFill>
                  <a:schemeClr val="bg1"/>
                </a:solidFill>
              </a:rPr>
            </a:br>
            <a:r>
              <a:rPr lang="es-ES" sz="2400" b="1" dirty="0" smtClean="0">
                <a:solidFill>
                  <a:schemeClr val="bg1"/>
                </a:solidFill>
              </a:rPr>
              <a:t>	20 billones </a:t>
            </a:r>
            <a:r>
              <a:rPr lang="es-ES" sz="2400" b="1" dirty="0" err="1" smtClean="0">
                <a:solidFill>
                  <a:schemeClr val="bg1"/>
                </a:solidFill>
              </a:rPr>
              <a:t>USdls</a:t>
            </a:r>
            <a:endParaRPr lang="es-ES" sz="2400" b="1" dirty="0" smtClean="0">
              <a:solidFill>
                <a:schemeClr val="bg1"/>
              </a:solidFill>
            </a:endParaRPr>
          </a:p>
          <a:p>
            <a:pPr lvl="0">
              <a:spcBef>
                <a:spcPts val="672"/>
              </a:spcBef>
              <a:buClr>
                <a:srgbClr val="FF0000"/>
              </a:buClr>
              <a:buSzPct val="150000"/>
            </a:pPr>
            <a:r>
              <a:rPr lang="es-ES" sz="2400" b="1" dirty="0" smtClean="0">
                <a:solidFill>
                  <a:schemeClr val="bg1"/>
                </a:solidFill>
              </a:rPr>
              <a:t>Presupuesto de NIH para investigación sobre cannabis: </a:t>
            </a:r>
            <a:br>
              <a:rPr lang="es-ES" sz="2400" b="1" dirty="0" smtClean="0">
                <a:solidFill>
                  <a:schemeClr val="bg1"/>
                </a:solidFill>
              </a:rPr>
            </a:br>
            <a:r>
              <a:rPr lang="es-ES" sz="2400" b="1" dirty="0" smtClean="0">
                <a:solidFill>
                  <a:schemeClr val="bg1"/>
                </a:solidFill>
              </a:rPr>
              <a:t>	111 millones </a:t>
            </a:r>
            <a:r>
              <a:rPr lang="es-ES" sz="2400" b="1" dirty="0" err="1" smtClean="0">
                <a:solidFill>
                  <a:schemeClr val="bg1"/>
                </a:solidFill>
              </a:rPr>
              <a:t>USdls</a:t>
            </a:r>
            <a:endParaRPr lang="es-ES" sz="2400" b="1" dirty="0" smtClean="0">
              <a:solidFill>
                <a:schemeClr val="bg1"/>
              </a:solidFill>
            </a:endParaRPr>
          </a:p>
          <a:p>
            <a:pPr lvl="0">
              <a:spcBef>
                <a:spcPts val="672"/>
              </a:spcBef>
              <a:buClr>
                <a:srgbClr val="FF0000"/>
              </a:buClr>
              <a:buSzPct val="150000"/>
            </a:pPr>
            <a:r>
              <a:rPr lang="es-ES" sz="2400" b="1" dirty="0" smtClean="0">
                <a:solidFill>
                  <a:schemeClr val="bg1"/>
                </a:solidFill>
              </a:rPr>
              <a:t>El riesgo es el poder comercial de la nueva industria.</a:t>
            </a:r>
            <a:endParaRPr lang="es-ES_tradnl" sz="2400" dirty="0">
              <a:solidFill>
                <a:schemeClr val="bg1"/>
              </a:solidFill>
            </a:endParaRPr>
          </a:p>
        </p:txBody>
      </p:sp>
      <p:cxnSp>
        <p:nvCxnSpPr>
          <p:cNvPr id="7" name="Straight Connector 6"/>
          <p:cNvCxnSpPr/>
          <p:nvPr/>
        </p:nvCxnSpPr>
        <p:spPr>
          <a:xfrm>
            <a:off x="0" y="1417638"/>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6126163"/>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45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17638"/>
          </a:xfrm>
        </p:spPr>
        <p:txBody>
          <a:bodyPr>
            <a:normAutofit/>
          </a:bodyPr>
          <a:lstStyle/>
          <a:p>
            <a:r>
              <a:rPr lang="es-MX" b="1" dirty="0" smtClean="0">
                <a:solidFill>
                  <a:schemeClr val="bg1"/>
                </a:solidFill>
              </a:rPr>
              <a:t>Enfoque Liberal</a:t>
            </a:r>
            <a:endParaRPr lang="es-ES_tradnl" dirty="0">
              <a:solidFill>
                <a:schemeClr val="bg1"/>
              </a:solidFill>
            </a:endParaRPr>
          </a:p>
        </p:txBody>
      </p:sp>
      <p:sp>
        <p:nvSpPr>
          <p:cNvPr id="5" name="Content Placeholder 4"/>
          <p:cNvSpPr>
            <a:spLocks noGrp="1"/>
          </p:cNvSpPr>
          <p:nvPr>
            <p:ph idx="1"/>
          </p:nvPr>
        </p:nvSpPr>
        <p:spPr/>
        <p:txBody>
          <a:bodyPr vert="horz" lIns="91440" tIns="45720" rIns="91440" bIns="45720" rtlCol="0">
            <a:normAutofit/>
          </a:bodyPr>
          <a:lstStyle/>
          <a:p>
            <a:pPr marL="0" indent="0">
              <a:spcAft>
                <a:spcPts val="2400"/>
              </a:spcAft>
              <a:buNone/>
            </a:pPr>
            <a:r>
              <a:rPr lang="es-MX" b="1" dirty="0" smtClean="0">
                <a:solidFill>
                  <a:schemeClr val="bg1"/>
                </a:solidFill>
              </a:rPr>
              <a:t>Uruguay</a:t>
            </a:r>
            <a:endParaRPr lang="es-ES_tradnl" sz="2800" dirty="0">
              <a:solidFill>
                <a:schemeClr val="bg1"/>
              </a:solidFill>
            </a:endParaRPr>
          </a:p>
          <a:p>
            <a:pPr lvl="0">
              <a:spcAft>
                <a:spcPts val="2400"/>
              </a:spcAft>
              <a:buClr>
                <a:srgbClr val="FF0000"/>
              </a:buClr>
              <a:buSzPct val="130000"/>
              <a:buFont typeface="Arial" charset="0"/>
              <a:buChar char="•"/>
            </a:pPr>
            <a:r>
              <a:rPr lang="es-MX" sz="2800" b="1" dirty="0">
                <a:solidFill>
                  <a:schemeClr val="bg1"/>
                </a:solidFill>
              </a:rPr>
              <a:t>Legalizaron todo (producción, distribución y consumo</a:t>
            </a:r>
            <a:r>
              <a:rPr lang="es-MX" sz="2800" b="1" dirty="0" smtClean="0">
                <a:solidFill>
                  <a:schemeClr val="bg1"/>
                </a:solidFill>
              </a:rPr>
              <a:t>)</a:t>
            </a:r>
            <a:endParaRPr lang="es-ES_tradnl" sz="2800" dirty="0">
              <a:solidFill>
                <a:schemeClr val="bg1"/>
              </a:solidFill>
            </a:endParaRPr>
          </a:p>
          <a:p>
            <a:pPr lvl="0">
              <a:spcAft>
                <a:spcPts val="2400"/>
              </a:spcAft>
              <a:buClr>
                <a:srgbClr val="FF0000"/>
              </a:buClr>
              <a:buSzPct val="130000"/>
              <a:buFont typeface="Arial" charset="0"/>
              <a:buChar char="•"/>
            </a:pPr>
            <a:r>
              <a:rPr lang="es-MX" sz="2800" b="1" dirty="0">
                <a:solidFill>
                  <a:schemeClr val="bg1"/>
                </a:solidFill>
              </a:rPr>
              <a:t>“La reforma que más pudiera beneficiar al mundo entero</a:t>
            </a:r>
            <a:r>
              <a:rPr lang="es-MX" sz="2800" b="1" dirty="0" smtClean="0">
                <a:solidFill>
                  <a:schemeClr val="bg1"/>
                </a:solidFill>
              </a:rPr>
              <a:t>”</a:t>
            </a:r>
            <a:r>
              <a:rPr lang="es-MX" sz="2800" b="1" dirty="0">
                <a:solidFill>
                  <a:schemeClr val="bg1"/>
                </a:solidFill>
              </a:rPr>
              <a:t> </a:t>
            </a:r>
            <a:endParaRPr lang="es-ES_tradnl" sz="2800" dirty="0">
              <a:solidFill>
                <a:schemeClr val="bg1"/>
              </a:solidFill>
            </a:endParaRPr>
          </a:p>
          <a:p>
            <a:pPr marL="0" indent="0" algn="r">
              <a:spcAft>
                <a:spcPts val="2400"/>
              </a:spcAft>
              <a:buNone/>
            </a:pPr>
            <a:r>
              <a:rPr lang="es-MX" sz="2800" b="1" i="1" dirty="0">
                <a:solidFill>
                  <a:schemeClr val="bg1"/>
                </a:solidFill>
              </a:rPr>
              <a:t>The Economist</a:t>
            </a:r>
            <a:r>
              <a:rPr lang="es-MX" sz="2800" b="1" dirty="0">
                <a:solidFill>
                  <a:schemeClr val="bg1"/>
                </a:solidFill>
              </a:rPr>
              <a:t>, 2013</a:t>
            </a:r>
            <a:endParaRPr lang="es-ES_tradnl" sz="2800" dirty="0">
              <a:solidFill>
                <a:schemeClr val="bg1"/>
              </a:solidFill>
            </a:endParaRPr>
          </a:p>
        </p:txBody>
      </p:sp>
      <p:cxnSp>
        <p:nvCxnSpPr>
          <p:cNvPr id="7" name="Straight Connector 6"/>
          <p:cNvCxnSpPr/>
          <p:nvPr/>
        </p:nvCxnSpPr>
        <p:spPr>
          <a:xfrm>
            <a:off x="0" y="1417638"/>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6126163"/>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09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Autofit/>
          </a:bodyPr>
          <a:lstStyle/>
          <a:p>
            <a:r>
              <a:rPr lang="es-MX" sz="2600" b="1" dirty="0" smtClean="0">
                <a:solidFill>
                  <a:schemeClr val="bg1"/>
                </a:solidFill>
                <a:latin typeface="Arial Black"/>
                <a:cs typeface="Arial Black"/>
              </a:rPr>
              <a:t>Observaciones clínicas sobre </a:t>
            </a:r>
            <a:r>
              <a:rPr lang="es-MX" sz="2600" b="1" dirty="0">
                <a:solidFill>
                  <a:schemeClr val="bg1"/>
                </a:solidFill>
                <a:latin typeface="Arial Black"/>
                <a:cs typeface="Arial Black"/>
              </a:rPr>
              <a:t>el uso de drogas </a:t>
            </a:r>
            <a:r>
              <a:rPr lang="es-MX" sz="2600" b="1" dirty="0" smtClean="0">
                <a:solidFill>
                  <a:schemeClr val="bg1"/>
                </a:solidFill>
                <a:latin typeface="Arial Black"/>
                <a:cs typeface="Arial Black"/>
              </a:rPr>
              <a:t>recreativas científicamente </a:t>
            </a:r>
            <a:r>
              <a:rPr lang="es-MX" sz="2600" b="1" dirty="0">
                <a:solidFill>
                  <a:schemeClr val="bg1"/>
                </a:solidFill>
                <a:latin typeface="Arial Black"/>
                <a:cs typeface="Arial Black"/>
              </a:rPr>
              <a:t>s</a:t>
            </a:r>
            <a:r>
              <a:rPr lang="es-MX" sz="2600" b="1" dirty="0" smtClean="0">
                <a:solidFill>
                  <a:schemeClr val="bg1"/>
                </a:solidFill>
                <a:latin typeface="Arial Black"/>
                <a:cs typeface="Arial Black"/>
              </a:rPr>
              <a:t>ustentadas</a:t>
            </a:r>
            <a:endParaRPr lang="es-ES_tradnl" sz="2600" dirty="0">
              <a:solidFill>
                <a:schemeClr val="bg1"/>
              </a:solidFill>
              <a:latin typeface="Arial Black"/>
              <a:cs typeface="Arial Black"/>
            </a:endParaRPr>
          </a:p>
        </p:txBody>
      </p:sp>
      <p:sp>
        <p:nvSpPr>
          <p:cNvPr id="3" name="Content Placeholder 2"/>
          <p:cNvSpPr>
            <a:spLocks noGrp="1"/>
          </p:cNvSpPr>
          <p:nvPr>
            <p:ph idx="1"/>
          </p:nvPr>
        </p:nvSpPr>
        <p:spPr>
          <a:xfrm>
            <a:off x="1547664" y="1889448"/>
            <a:ext cx="5915000" cy="4491880"/>
          </a:xfrm>
        </p:spPr>
        <p:txBody>
          <a:bodyPr>
            <a:normAutofit fontScale="62500" lnSpcReduction="20000"/>
          </a:bodyPr>
          <a:lstStyle/>
          <a:p>
            <a:pPr marL="538163" indent="-512763">
              <a:lnSpc>
                <a:spcPct val="120000"/>
              </a:lnSpc>
              <a:buFont typeface="+mj-lt"/>
              <a:buAutoNum type="arabicPeriod"/>
            </a:pPr>
            <a:r>
              <a:rPr lang="es-MX" dirty="0" smtClean="0">
                <a:solidFill>
                  <a:schemeClr val="bg1"/>
                </a:solidFill>
                <a:latin typeface="Arial Black"/>
                <a:cs typeface="Arial Black"/>
              </a:rPr>
              <a:t>Sus </a:t>
            </a:r>
            <a:r>
              <a:rPr lang="es-MX" dirty="0">
                <a:solidFill>
                  <a:schemeClr val="bg1"/>
                </a:solidFill>
                <a:latin typeface="Arial Black"/>
                <a:cs typeface="Arial Black"/>
              </a:rPr>
              <a:t>efectos dependen de:</a:t>
            </a:r>
            <a:endParaRPr lang="es-ES_tradnl" dirty="0">
              <a:solidFill>
                <a:schemeClr val="bg1"/>
              </a:solidFill>
              <a:latin typeface="Arial Black"/>
              <a:cs typeface="Arial Black"/>
            </a:endParaRPr>
          </a:p>
          <a:p>
            <a:pPr marL="984250" lvl="1" indent="-446088">
              <a:lnSpc>
                <a:spcPct val="120000"/>
              </a:lnSpc>
              <a:buClr>
                <a:srgbClr val="FF0000"/>
              </a:buClr>
              <a:buSzPct val="150000"/>
              <a:buFont typeface="Arial"/>
              <a:buChar char="•"/>
            </a:pPr>
            <a:r>
              <a:rPr lang="es-MX" sz="2600" dirty="0">
                <a:solidFill>
                  <a:schemeClr val="bg1"/>
                </a:solidFill>
                <a:latin typeface="Arial Black"/>
                <a:cs typeface="Arial Black"/>
              </a:rPr>
              <a:t>Potencia</a:t>
            </a:r>
            <a:endParaRPr lang="es-ES_tradnl" sz="2600" dirty="0">
              <a:solidFill>
                <a:schemeClr val="bg1"/>
              </a:solidFill>
              <a:latin typeface="Arial Black"/>
              <a:cs typeface="Arial Black"/>
            </a:endParaRPr>
          </a:p>
          <a:p>
            <a:pPr marL="984250" lvl="1" indent="-446088">
              <a:lnSpc>
                <a:spcPct val="120000"/>
              </a:lnSpc>
              <a:buClr>
                <a:srgbClr val="FF0000"/>
              </a:buClr>
              <a:buSzPct val="150000"/>
              <a:buFont typeface="Arial"/>
              <a:buChar char="•"/>
            </a:pPr>
            <a:r>
              <a:rPr lang="es-MX" sz="2600" dirty="0">
                <a:solidFill>
                  <a:schemeClr val="bg1"/>
                </a:solidFill>
                <a:latin typeface="Arial Black"/>
                <a:cs typeface="Arial Black"/>
              </a:rPr>
              <a:t>Frecuencia</a:t>
            </a:r>
            <a:endParaRPr lang="es-ES_tradnl" sz="2600" dirty="0">
              <a:solidFill>
                <a:schemeClr val="bg1"/>
              </a:solidFill>
              <a:latin typeface="Arial Black"/>
              <a:cs typeface="Arial Black"/>
            </a:endParaRPr>
          </a:p>
          <a:p>
            <a:pPr marL="984250" lvl="1" indent="-446088">
              <a:lnSpc>
                <a:spcPct val="120000"/>
              </a:lnSpc>
              <a:buClr>
                <a:srgbClr val="FF0000"/>
              </a:buClr>
              <a:buSzPct val="150000"/>
              <a:buFont typeface="Arial"/>
              <a:buChar char="•"/>
            </a:pPr>
            <a:r>
              <a:rPr lang="es-MX" sz="2600" dirty="0">
                <a:solidFill>
                  <a:schemeClr val="bg1"/>
                </a:solidFill>
                <a:latin typeface="Arial Black"/>
                <a:cs typeface="Arial Black"/>
              </a:rPr>
              <a:t>Dosis</a:t>
            </a:r>
            <a:endParaRPr lang="es-ES_tradnl" sz="2600" dirty="0">
              <a:solidFill>
                <a:schemeClr val="bg1"/>
              </a:solidFill>
              <a:latin typeface="Arial Black"/>
              <a:cs typeface="Arial Black"/>
            </a:endParaRPr>
          </a:p>
          <a:p>
            <a:pPr marL="984250" lvl="1" indent="-446088">
              <a:lnSpc>
                <a:spcPct val="120000"/>
              </a:lnSpc>
              <a:buClr>
                <a:srgbClr val="FF0000"/>
              </a:buClr>
              <a:buSzPct val="150000"/>
              <a:buFont typeface="Arial"/>
              <a:buChar char="•"/>
            </a:pPr>
            <a:r>
              <a:rPr lang="es-MX" sz="2600" dirty="0">
                <a:solidFill>
                  <a:schemeClr val="bg1"/>
                </a:solidFill>
                <a:latin typeface="Arial Black"/>
                <a:cs typeface="Arial Black"/>
              </a:rPr>
              <a:t>Edad del usuario</a:t>
            </a:r>
            <a:endParaRPr lang="es-ES_tradnl" sz="2600" dirty="0">
              <a:solidFill>
                <a:schemeClr val="bg1"/>
              </a:solidFill>
              <a:latin typeface="Arial Black"/>
              <a:cs typeface="Arial Black"/>
            </a:endParaRPr>
          </a:p>
          <a:p>
            <a:pPr marL="984250" lvl="1" indent="-446088">
              <a:lnSpc>
                <a:spcPct val="120000"/>
              </a:lnSpc>
              <a:buClr>
                <a:srgbClr val="FF0000"/>
              </a:buClr>
              <a:buSzPct val="150000"/>
              <a:buFont typeface="Arial"/>
              <a:buChar char="•"/>
            </a:pPr>
            <a:r>
              <a:rPr lang="es-MX" sz="2600" dirty="0">
                <a:solidFill>
                  <a:schemeClr val="bg1"/>
                </a:solidFill>
                <a:latin typeface="Arial Black"/>
                <a:cs typeface="Arial Black"/>
              </a:rPr>
              <a:t>Estado de salud</a:t>
            </a:r>
            <a:endParaRPr lang="es-ES_tradnl" sz="2600" dirty="0">
              <a:solidFill>
                <a:schemeClr val="bg1"/>
              </a:solidFill>
              <a:latin typeface="Arial Black"/>
              <a:cs typeface="Arial Black"/>
            </a:endParaRPr>
          </a:p>
          <a:p>
            <a:pPr marL="538163" indent="-512763">
              <a:lnSpc>
                <a:spcPct val="120000"/>
              </a:lnSpc>
              <a:buNone/>
            </a:pPr>
            <a:endParaRPr lang="es-MX" dirty="0">
              <a:solidFill>
                <a:schemeClr val="bg1"/>
              </a:solidFill>
              <a:latin typeface="Arial Black"/>
              <a:cs typeface="Arial Black"/>
            </a:endParaRPr>
          </a:p>
          <a:p>
            <a:pPr marL="25400" indent="0">
              <a:lnSpc>
                <a:spcPct val="120000"/>
              </a:lnSpc>
              <a:buNone/>
            </a:pPr>
            <a:r>
              <a:rPr lang="es-MX" dirty="0" smtClean="0">
                <a:solidFill>
                  <a:schemeClr val="bg1"/>
                </a:solidFill>
                <a:latin typeface="Arial Black"/>
                <a:cs typeface="Arial Black"/>
              </a:rPr>
              <a:t> 2. Consecuencias frecuentes:</a:t>
            </a:r>
            <a:endParaRPr lang="es-ES_tradnl" dirty="0">
              <a:solidFill>
                <a:schemeClr val="bg1"/>
              </a:solidFill>
              <a:latin typeface="Arial Black"/>
              <a:cs typeface="Arial Black"/>
            </a:endParaRPr>
          </a:p>
          <a:p>
            <a:pPr marL="984250" lvl="1" indent="-446088">
              <a:lnSpc>
                <a:spcPct val="120000"/>
              </a:lnSpc>
              <a:buClr>
                <a:srgbClr val="FF0000"/>
              </a:buClr>
              <a:buSzPct val="150000"/>
              <a:buFont typeface="Arial"/>
              <a:buChar char="•"/>
            </a:pPr>
            <a:r>
              <a:rPr lang="es-MX" sz="2600" dirty="0" smtClean="0">
                <a:solidFill>
                  <a:schemeClr val="bg1"/>
                </a:solidFill>
                <a:latin typeface="Arial Black"/>
                <a:cs typeface="Arial Black"/>
              </a:rPr>
              <a:t>Abandono escolar</a:t>
            </a:r>
            <a:endParaRPr lang="es-ES_tradnl" sz="2600" dirty="0">
              <a:solidFill>
                <a:schemeClr val="bg1"/>
              </a:solidFill>
              <a:latin typeface="Arial Black"/>
              <a:cs typeface="Arial Black"/>
            </a:endParaRPr>
          </a:p>
          <a:p>
            <a:pPr marL="984250" lvl="1" indent="-446088">
              <a:lnSpc>
                <a:spcPct val="120000"/>
              </a:lnSpc>
              <a:buClr>
                <a:srgbClr val="FF0000"/>
              </a:buClr>
              <a:buSzPct val="150000"/>
              <a:buFont typeface="Arial"/>
              <a:buChar char="•"/>
            </a:pPr>
            <a:r>
              <a:rPr lang="es-MX" sz="2600" dirty="0" smtClean="0">
                <a:solidFill>
                  <a:schemeClr val="bg1"/>
                </a:solidFill>
                <a:latin typeface="Arial Black"/>
                <a:cs typeface="Arial Black"/>
              </a:rPr>
              <a:t>Disfunción </a:t>
            </a:r>
            <a:r>
              <a:rPr lang="es-MX" sz="2600" dirty="0">
                <a:solidFill>
                  <a:schemeClr val="bg1"/>
                </a:solidFill>
                <a:latin typeface="Arial Black"/>
                <a:cs typeface="Arial Black"/>
              </a:rPr>
              <a:t>familiar</a:t>
            </a:r>
            <a:endParaRPr lang="es-ES_tradnl" sz="2600" dirty="0">
              <a:solidFill>
                <a:schemeClr val="bg1"/>
              </a:solidFill>
              <a:latin typeface="Arial Black"/>
              <a:cs typeface="Arial Black"/>
            </a:endParaRPr>
          </a:p>
          <a:p>
            <a:pPr marL="984250" lvl="1" indent="-446088">
              <a:lnSpc>
                <a:spcPct val="120000"/>
              </a:lnSpc>
              <a:buClr>
                <a:srgbClr val="FF0000"/>
              </a:buClr>
              <a:buSzPct val="150000"/>
              <a:buFont typeface="Arial"/>
              <a:buChar char="•"/>
            </a:pPr>
            <a:r>
              <a:rPr lang="es-MX" sz="2600" dirty="0">
                <a:solidFill>
                  <a:schemeClr val="bg1"/>
                </a:solidFill>
                <a:latin typeface="Arial Black"/>
                <a:cs typeface="Arial Black"/>
              </a:rPr>
              <a:t>Ausentismo </a:t>
            </a:r>
            <a:r>
              <a:rPr lang="es-MX" sz="2600" dirty="0" smtClean="0">
                <a:solidFill>
                  <a:schemeClr val="bg1"/>
                </a:solidFill>
                <a:latin typeface="Arial Black"/>
                <a:cs typeface="Arial Black"/>
              </a:rPr>
              <a:t>laboral</a:t>
            </a:r>
          </a:p>
          <a:p>
            <a:pPr marL="984250" lvl="1" indent="-446088">
              <a:lnSpc>
                <a:spcPct val="120000"/>
              </a:lnSpc>
              <a:buClr>
                <a:srgbClr val="FF0000"/>
              </a:buClr>
              <a:buSzPct val="150000"/>
              <a:buFont typeface="Arial"/>
              <a:buChar char="•"/>
            </a:pPr>
            <a:r>
              <a:rPr lang="es-MX" sz="2600" dirty="0" smtClean="0">
                <a:solidFill>
                  <a:schemeClr val="bg1"/>
                </a:solidFill>
                <a:latin typeface="Arial Black"/>
                <a:cs typeface="Arial Black"/>
              </a:rPr>
              <a:t>Trastornos psiquiátricos</a:t>
            </a:r>
            <a:endParaRPr lang="es-ES_tradnl" sz="2600" dirty="0">
              <a:solidFill>
                <a:schemeClr val="bg1"/>
              </a:solidFill>
              <a:latin typeface="Arial Black"/>
              <a:cs typeface="Arial Black"/>
            </a:endParaRPr>
          </a:p>
          <a:p>
            <a:pPr marL="984250" lvl="1" indent="-446088">
              <a:lnSpc>
                <a:spcPct val="120000"/>
              </a:lnSpc>
              <a:buClr>
                <a:srgbClr val="FF0000"/>
              </a:buClr>
              <a:buSzPct val="150000"/>
              <a:buFont typeface="Arial"/>
              <a:buChar char="•"/>
            </a:pPr>
            <a:r>
              <a:rPr lang="es-MX" sz="2600" dirty="0" smtClean="0">
                <a:solidFill>
                  <a:schemeClr val="bg1"/>
                </a:solidFill>
                <a:latin typeface="Arial Black"/>
                <a:cs typeface="Arial Black"/>
              </a:rPr>
              <a:t>Conducta delictiva(asociada más al tráfico que al consumo)</a:t>
            </a:r>
            <a:endParaRPr lang="es-ES_tradnl" dirty="0">
              <a:solidFill>
                <a:schemeClr val="bg1"/>
              </a:solidFill>
              <a:latin typeface="Arial Black"/>
              <a:cs typeface="Arial Black"/>
            </a:endParaRPr>
          </a:p>
          <a:p>
            <a:pPr marL="984250" lvl="1" indent="-446088">
              <a:lnSpc>
                <a:spcPct val="120000"/>
              </a:lnSpc>
              <a:buClr>
                <a:srgbClr val="FF0000"/>
              </a:buClr>
              <a:buSzPct val="150000"/>
              <a:buFont typeface="Arial"/>
              <a:buChar char="•"/>
            </a:pPr>
            <a:endParaRPr lang="es-MX" sz="2600" dirty="0" smtClean="0">
              <a:solidFill>
                <a:schemeClr val="bg1"/>
              </a:solidFill>
              <a:latin typeface="Arial Black"/>
              <a:cs typeface="Arial Black"/>
            </a:endParaRPr>
          </a:p>
          <a:p>
            <a:pPr marL="538162" lvl="1" indent="0">
              <a:lnSpc>
                <a:spcPct val="120000"/>
              </a:lnSpc>
              <a:buClr>
                <a:srgbClr val="FF0000"/>
              </a:buClr>
              <a:buSzPct val="150000"/>
              <a:buNone/>
            </a:pPr>
            <a:endParaRPr lang="es-ES_tradnl" sz="2600" dirty="0">
              <a:solidFill>
                <a:schemeClr val="bg1"/>
              </a:solidFill>
              <a:latin typeface="Arial Black"/>
              <a:cs typeface="Arial Black"/>
            </a:endParaRPr>
          </a:p>
          <a:p>
            <a:pPr>
              <a:lnSpc>
                <a:spcPct val="120000"/>
              </a:lnSpc>
            </a:pPr>
            <a:endParaRPr lang="es-ES_tradnl" dirty="0">
              <a:solidFill>
                <a:schemeClr val="bg1"/>
              </a:solidFill>
              <a:latin typeface="Arial Black"/>
              <a:cs typeface="Arial Black"/>
            </a:endParaRPr>
          </a:p>
        </p:txBody>
      </p:sp>
      <p:sp>
        <p:nvSpPr>
          <p:cNvPr id="4" name="Line 6"/>
          <p:cNvSpPr>
            <a:spLocks noChangeShapeType="1"/>
          </p:cNvSpPr>
          <p:nvPr/>
        </p:nvSpPr>
        <p:spPr bwMode="auto">
          <a:xfrm>
            <a:off x="0" y="1412776"/>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5" name="Line 6"/>
          <p:cNvSpPr>
            <a:spLocks noChangeShapeType="1"/>
          </p:cNvSpPr>
          <p:nvPr/>
        </p:nvSpPr>
        <p:spPr bwMode="auto">
          <a:xfrm>
            <a:off x="0" y="6525344"/>
            <a:ext cx="9144000" cy="0"/>
          </a:xfrm>
          <a:prstGeom prst="line">
            <a:avLst/>
          </a:prstGeom>
          <a:noFill/>
          <a:ln w="38100">
            <a:solidFill>
              <a:srgbClr val="CC0000"/>
            </a:solidFill>
            <a:round/>
            <a:headEnd/>
            <a:tailEnd/>
          </a:ln>
        </p:spPr>
        <p:txBody>
          <a:bodyPr lIns="90000" tIns="46800" rIns="90000" bIns="46800" anchor="ctr"/>
          <a:lstStyle/>
          <a:p>
            <a:endParaRPr lang="es-MX"/>
          </a:p>
        </p:txBody>
      </p:sp>
    </p:spTree>
    <p:extLst>
      <p:ext uri="{BB962C8B-B14F-4D97-AF65-F5344CB8AC3E}">
        <p14:creationId xmlns:p14="http://schemas.microsoft.com/office/powerpoint/2010/main" val="14885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56" dur="5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p:tgtEl>
                                          <p:spTgt spid="3">
                                            <p:txEl>
                                              <p:pRg st="11" end="11"/>
                                            </p:txEl>
                                          </p:spTgt>
                                        </p:tgtEl>
                                        <p:attrNameLst>
                                          <p:attrName>ppt_y</p:attrName>
                                        </p:attrNameLst>
                                      </p:cBhvr>
                                      <p:tavLst>
                                        <p:tav tm="0">
                                          <p:val>
                                            <p:strVal val="#ppt_y+#ppt_h*1.125000"/>
                                          </p:val>
                                        </p:tav>
                                        <p:tav tm="100000">
                                          <p:val>
                                            <p:strVal val="#ppt_y"/>
                                          </p:val>
                                        </p:tav>
                                      </p:tavLst>
                                    </p:anim>
                                    <p:animEffect transition="in" filter="wipe(up)">
                                      <p:cBhvr>
                                        <p:cTn id="68" dur="500"/>
                                        <p:tgtEl>
                                          <p:spTgt spid="3">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p:tgtEl>
                                          <p:spTgt spid="3">
                                            <p:txEl>
                                              <p:pRg st="12" end="12"/>
                                            </p:txEl>
                                          </p:spTgt>
                                        </p:tgtEl>
                                        <p:attrNameLst>
                                          <p:attrName>ppt_y</p:attrName>
                                        </p:attrNameLst>
                                      </p:cBhvr>
                                      <p:tavLst>
                                        <p:tav tm="0">
                                          <p:val>
                                            <p:strVal val="#ppt_y+#ppt_h*1.125000"/>
                                          </p:val>
                                        </p:tav>
                                        <p:tav tm="100000">
                                          <p:val>
                                            <p:strVal val="#ppt_y"/>
                                          </p:val>
                                        </p:tav>
                                      </p:tavLst>
                                    </p:anim>
                                    <p:animEffect transition="in" filter="wipe(up)">
                                      <p:cBhvr>
                                        <p:cTn id="7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786210"/>
          </a:xfrm>
        </p:spPr>
        <p:txBody>
          <a:bodyPr>
            <a:normAutofit fontScale="90000"/>
          </a:bodyPr>
          <a:lstStyle/>
          <a:p>
            <a:pPr>
              <a:spcAft>
                <a:spcPts val="1200"/>
              </a:spcAft>
            </a:pPr>
            <a:r>
              <a:rPr lang="es-MX" sz="5300" b="1" dirty="0" smtClean="0">
                <a:solidFill>
                  <a:schemeClr val="bg1"/>
                </a:solidFill>
                <a:latin typeface="Arno Pro Smbd Caption" pitchFamily="18" charset="0"/>
              </a:rPr>
              <a:t>Cannabis</a:t>
            </a:r>
            <a:br>
              <a:rPr lang="es-MX" sz="5300" b="1" dirty="0" smtClean="0">
                <a:solidFill>
                  <a:schemeClr val="bg1"/>
                </a:solidFill>
                <a:latin typeface="Arno Pro Smbd Caption" pitchFamily="18" charset="0"/>
              </a:rPr>
            </a:br>
            <a:r>
              <a:rPr lang="es-MX" sz="4000" b="1" dirty="0" smtClean="0">
                <a:solidFill>
                  <a:schemeClr val="bg1"/>
                </a:solidFill>
                <a:latin typeface="Arno Pro Smbd Caption" pitchFamily="18" charset="0"/>
              </a:rPr>
              <a:t/>
            </a:r>
            <a:br>
              <a:rPr lang="es-MX" sz="4000" b="1" dirty="0" smtClean="0">
                <a:solidFill>
                  <a:schemeClr val="bg1"/>
                </a:solidFill>
                <a:latin typeface="Arno Pro Smbd Caption" pitchFamily="18" charset="0"/>
              </a:rPr>
            </a:br>
            <a:r>
              <a:rPr lang="es-MX" sz="3100" b="1" dirty="0" smtClean="0">
                <a:solidFill>
                  <a:schemeClr val="bg1"/>
                </a:solidFill>
                <a:latin typeface="Arno Pro Smbd Caption" pitchFamily="18" charset="0"/>
              </a:rPr>
              <a:t>Efectos agudos frecuentes</a:t>
            </a:r>
            <a:endParaRPr lang="en-US" sz="3100" b="1" dirty="0">
              <a:solidFill>
                <a:schemeClr val="bg1"/>
              </a:solidFill>
            </a:endParaRPr>
          </a:p>
        </p:txBody>
      </p:sp>
      <p:sp>
        <p:nvSpPr>
          <p:cNvPr id="5" name="Line 6"/>
          <p:cNvSpPr>
            <a:spLocks noChangeShapeType="1"/>
          </p:cNvSpPr>
          <p:nvPr/>
        </p:nvSpPr>
        <p:spPr bwMode="auto">
          <a:xfrm>
            <a:off x="0" y="2204864"/>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6" name="Line 6"/>
          <p:cNvSpPr>
            <a:spLocks noChangeShapeType="1"/>
          </p:cNvSpPr>
          <p:nvPr/>
        </p:nvSpPr>
        <p:spPr bwMode="auto">
          <a:xfrm>
            <a:off x="0" y="6093296"/>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9" name="Content Placeholder 8"/>
          <p:cNvSpPr>
            <a:spLocks noGrp="1"/>
          </p:cNvSpPr>
          <p:nvPr>
            <p:ph idx="1"/>
          </p:nvPr>
        </p:nvSpPr>
        <p:spPr>
          <a:xfrm>
            <a:off x="389385" y="2276872"/>
            <a:ext cx="8784976" cy="3744417"/>
          </a:xfrm>
        </p:spPr>
        <p:txBody>
          <a:bodyPr>
            <a:normAutofit/>
          </a:bodyPr>
          <a:lstStyle/>
          <a:p>
            <a:pPr>
              <a:lnSpc>
                <a:spcPct val="200000"/>
              </a:lnSpc>
              <a:buClr>
                <a:srgbClr val="FF0000"/>
              </a:buClr>
            </a:pPr>
            <a:r>
              <a:rPr lang="en-US" sz="2800" b="1" dirty="0" err="1" smtClean="0">
                <a:solidFill>
                  <a:schemeClr val="bg1"/>
                </a:solidFill>
                <a:latin typeface="Arno Pro Smbd Caption" pitchFamily="18" charset="0"/>
                <a:ea typeface="+mj-ea"/>
                <a:cs typeface="+mj-cs"/>
              </a:rPr>
              <a:t>Ansiedad</a:t>
            </a:r>
            <a:r>
              <a:rPr lang="en-US" sz="2800" b="1" dirty="0">
                <a:solidFill>
                  <a:schemeClr val="bg1"/>
                </a:solidFill>
                <a:latin typeface="Arno Pro Smbd Caption" pitchFamily="18" charset="0"/>
                <a:ea typeface="+mj-ea"/>
                <a:cs typeface="+mj-cs"/>
              </a:rPr>
              <a:t> (</a:t>
            </a:r>
            <a:r>
              <a:rPr lang="en-US" sz="2800" b="1" dirty="0" err="1" smtClean="0">
                <a:solidFill>
                  <a:schemeClr val="bg1"/>
                </a:solidFill>
                <a:latin typeface="Arno Pro Smbd Caption" pitchFamily="18" charset="0"/>
                <a:ea typeface="+mj-ea"/>
                <a:cs typeface="+mj-cs"/>
              </a:rPr>
              <a:t>sobre</a:t>
            </a:r>
            <a:r>
              <a:rPr lang="en-US" sz="2800" b="1" dirty="0" smtClean="0">
                <a:solidFill>
                  <a:schemeClr val="bg1"/>
                </a:solidFill>
                <a:latin typeface="Arno Pro Smbd Caption" pitchFamily="18" charset="0"/>
                <a:ea typeface="+mj-ea"/>
                <a:cs typeface="+mj-cs"/>
              </a:rPr>
              <a:t> </a:t>
            </a:r>
            <a:r>
              <a:rPr lang="en-US" sz="2800" b="1" dirty="0" err="1" smtClean="0">
                <a:solidFill>
                  <a:schemeClr val="bg1"/>
                </a:solidFill>
                <a:latin typeface="Arno Pro Smbd Caption" pitchFamily="18" charset="0"/>
                <a:ea typeface="+mj-ea"/>
                <a:cs typeface="+mj-cs"/>
              </a:rPr>
              <a:t>todo</a:t>
            </a:r>
            <a:r>
              <a:rPr lang="en-US" sz="2800" b="1" dirty="0" smtClean="0">
                <a:solidFill>
                  <a:schemeClr val="bg1"/>
                </a:solidFill>
                <a:latin typeface="Arno Pro Smbd Caption" pitchFamily="18" charset="0"/>
                <a:ea typeface="+mj-ea"/>
                <a:cs typeface="+mj-cs"/>
              </a:rPr>
              <a:t> en </a:t>
            </a:r>
            <a:r>
              <a:rPr lang="en-US" sz="2800" b="1" dirty="0" err="1" smtClean="0">
                <a:solidFill>
                  <a:schemeClr val="bg1"/>
                </a:solidFill>
                <a:latin typeface="Arno Pro Smbd Caption" pitchFamily="18" charset="0"/>
                <a:ea typeface="+mj-ea"/>
                <a:cs typeface="+mj-cs"/>
              </a:rPr>
              <a:t>principiantes</a:t>
            </a:r>
            <a:r>
              <a:rPr lang="en-US" sz="2800" b="1" dirty="0" smtClean="0">
                <a:solidFill>
                  <a:schemeClr val="bg1"/>
                </a:solidFill>
                <a:latin typeface="Arno Pro Smbd Caption" pitchFamily="18" charset="0"/>
                <a:ea typeface="+mj-ea"/>
                <a:cs typeface="+mj-cs"/>
              </a:rPr>
              <a:t>)</a:t>
            </a:r>
          </a:p>
          <a:p>
            <a:pPr>
              <a:lnSpc>
                <a:spcPct val="200000"/>
              </a:lnSpc>
              <a:buClr>
                <a:srgbClr val="FF0000"/>
              </a:buClr>
            </a:pPr>
            <a:r>
              <a:rPr lang="en-US" sz="2800" b="1" dirty="0" err="1" smtClean="0">
                <a:solidFill>
                  <a:schemeClr val="bg1"/>
                </a:solidFill>
                <a:latin typeface="Arno Pro Smbd Caption" pitchFamily="18" charset="0"/>
                <a:ea typeface="+mj-ea"/>
                <a:cs typeface="+mj-cs"/>
              </a:rPr>
              <a:t>Síntomas</a:t>
            </a:r>
            <a:r>
              <a:rPr lang="en-US" sz="2800" b="1" dirty="0" smtClean="0">
                <a:solidFill>
                  <a:schemeClr val="bg1"/>
                </a:solidFill>
                <a:latin typeface="Arno Pro Smbd Caption" pitchFamily="18" charset="0"/>
                <a:ea typeface="+mj-ea"/>
                <a:cs typeface="+mj-cs"/>
              </a:rPr>
              <a:t> </a:t>
            </a:r>
            <a:r>
              <a:rPr lang="en-US" sz="2800" b="1" dirty="0" err="1" smtClean="0">
                <a:solidFill>
                  <a:schemeClr val="bg1"/>
                </a:solidFill>
                <a:latin typeface="Arno Pro Smbd Caption" pitchFamily="18" charset="0"/>
                <a:ea typeface="+mj-ea"/>
                <a:cs typeface="+mj-cs"/>
              </a:rPr>
              <a:t>psicóticos</a:t>
            </a:r>
            <a:r>
              <a:rPr lang="en-US" sz="2800" b="1" dirty="0" smtClean="0">
                <a:solidFill>
                  <a:schemeClr val="bg1"/>
                </a:solidFill>
                <a:latin typeface="Arno Pro Smbd Caption" pitchFamily="18" charset="0"/>
                <a:ea typeface="+mj-ea"/>
                <a:cs typeface="+mj-cs"/>
              </a:rPr>
              <a:t> (</a:t>
            </a:r>
            <a:r>
              <a:rPr lang="en-US" sz="2800" b="1" dirty="0" err="1" smtClean="0">
                <a:solidFill>
                  <a:schemeClr val="bg1"/>
                </a:solidFill>
                <a:latin typeface="Arno Pro Smbd Caption" pitchFamily="18" charset="0"/>
                <a:ea typeface="+mj-ea"/>
                <a:cs typeface="+mj-cs"/>
              </a:rPr>
              <a:t>sobre</a:t>
            </a:r>
            <a:r>
              <a:rPr lang="en-US" sz="2800" b="1" dirty="0" smtClean="0">
                <a:solidFill>
                  <a:schemeClr val="bg1"/>
                </a:solidFill>
                <a:latin typeface="Arno Pro Smbd Caption" pitchFamily="18" charset="0"/>
                <a:ea typeface="+mj-ea"/>
                <a:cs typeface="+mj-cs"/>
              </a:rPr>
              <a:t> </a:t>
            </a:r>
            <a:r>
              <a:rPr lang="en-US" sz="2800" b="1" dirty="0" err="1" smtClean="0">
                <a:solidFill>
                  <a:schemeClr val="bg1"/>
                </a:solidFill>
                <a:latin typeface="Arno Pro Smbd Caption" pitchFamily="18" charset="0"/>
                <a:ea typeface="+mj-ea"/>
                <a:cs typeface="+mj-cs"/>
              </a:rPr>
              <a:t>todo</a:t>
            </a:r>
            <a:r>
              <a:rPr lang="en-US" sz="2800" b="1" dirty="0" smtClean="0">
                <a:solidFill>
                  <a:schemeClr val="bg1"/>
                </a:solidFill>
                <a:latin typeface="Arno Pro Smbd Caption" pitchFamily="18" charset="0"/>
                <a:ea typeface="+mj-ea"/>
                <a:cs typeface="+mj-cs"/>
              </a:rPr>
              <a:t> en </a:t>
            </a:r>
            <a:r>
              <a:rPr lang="en-US" sz="2800" b="1" dirty="0" err="1" smtClean="0">
                <a:solidFill>
                  <a:schemeClr val="bg1"/>
                </a:solidFill>
                <a:latin typeface="Arno Pro Smbd Caption" pitchFamily="18" charset="0"/>
                <a:ea typeface="+mj-ea"/>
                <a:cs typeface="+mj-cs"/>
              </a:rPr>
              <a:t>dosis</a:t>
            </a:r>
            <a:r>
              <a:rPr lang="en-US" sz="2800" b="1" dirty="0" smtClean="0">
                <a:solidFill>
                  <a:schemeClr val="bg1"/>
                </a:solidFill>
                <a:latin typeface="Arno Pro Smbd Caption" pitchFamily="18" charset="0"/>
                <a:ea typeface="+mj-ea"/>
                <a:cs typeface="+mj-cs"/>
              </a:rPr>
              <a:t> </a:t>
            </a:r>
            <a:r>
              <a:rPr lang="en-US" sz="2800" b="1" dirty="0" err="1" smtClean="0">
                <a:solidFill>
                  <a:schemeClr val="bg1"/>
                </a:solidFill>
                <a:latin typeface="Arno Pro Smbd Caption" pitchFamily="18" charset="0"/>
                <a:ea typeface="+mj-ea"/>
                <a:cs typeface="+mj-cs"/>
              </a:rPr>
              <a:t>altas</a:t>
            </a:r>
            <a:r>
              <a:rPr lang="en-US" sz="2800" b="1" dirty="0" smtClean="0">
                <a:solidFill>
                  <a:schemeClr val="bg1"/>
                </a:solidFill>
                <a:latin typeface="Arno Pro Smbd Caption" pitchFamily="18" charset="0"/>
                <a:ea typeface="+mj-ea"/>
                <a:cs typeface="+mj-cs"/>
              </a:rPr>
              <a:t>)</a:t>
            </a:r>
          </a:p>
          <a:p>
            <a:pPr>
              <a:lnSpc>
                <a:spcPct val="200000"/>
              </a:lnSpc>
              <a:buClr>
                <a:srgbClr val="FF0000"/>
              </a:buClr>
            </a:pPr>
            <a:r>
              <a:rPr lang="en-US" sz="2800" b="1" dirty="0" err="1" smtClean="0">
                <a:solidFill>
                  <a:schemeClr val="bg1"/>
                </a:solidFill>
                <a:latin typeface="Arno Pro Smbd Caption" pitchFamily="18" charset="0"/>
                <a:ea typeface="+mj-ea"/>
                <a:cs typeface="+mj-cs"/>
              </a:rPr>
              <a:t>Accidentes</a:t>
            </a:r>
            <a:r>
              <a:rPr lang="en-US" sz="2800" b="1" dirty="0" smtClean="0">
                <a:solidFill>
                  <a:schemeClr val="bg1"/>
                </a:solidFill>
                <a:latin typeface="Arno Pro Smbd Caption" pitchFamily="18" charset="0"/>
                <a:ea typeface="+mj-ea"/>
                <a:cs typeface="+mj-cs"/>
              </a:rPr>
              <a:t> de </a:t>
            </a:r>
            <a:r>
              <a:rPr lang="en-US" sz="2800" b="1" dirty="0" err="1" smtClean="0">
                <a:solidFill>
                  <a:schemeClr val="bg1"/>
                </a:solidFill>
                <a:latin typeface="Arno Pro Smbd Caption" pitchFamily="18" charset="0"/>
                <a:ea typeface="+mj-ea"/>
                <a:cs typeface="+mj-cs"/>
              </a:rPr>
              <a:t>tránsito</a:t>
            </a:r>
            <a:endParaRPr lang="en-US" sz="2800" b="1" dirty="0" smtClean="0">
              <a:solidFill>
                <a:schemeClr val="bg1"/>
              </a:solidFill>
              <a:latin typeface="Arno Pro Smbd Caption" pitchFamily="18" charset="0"/>
              <a:ea typeface="+mj-ea"/>
              <a:cs typeface="+mj-cs"/>
            </a:endParaRPr>
          </a:p>
        </p:txBody>
      </p:sp>
      <p:sp>
        <p:nvSpPr>
          <p:cNvPr id="7" name="Line 6"/>
          <p:cNvSpPr>
            <a:spLocks noChangeShapeType="1"/>
          </p:cNvSpPr>
          <p:nvPr/>
        </p:nvSpPr>
        <p:spPr bwMode="auto">
          <a:xfrm>
            <a:off x="0" y="1412776"/>
            <a:ext cx="9144000" cy="0"/>
          </a:xfrm>
          <a:prstGeom prst="line">
            <a:avLst/>
          </a:prstGeom>
          <a:noFill/>
          <a:ln w="38100">
            <a:solidFill>
              <a:srgbClr val="CC0000"/>
            </a:solidFill>
            <a:round/>
            <a:headEnd/>
            <a:tailEnd/>
          </a:ln>
        </p:spPr>
        <p:txBody>
          <a:bodyPr lIns="90000" tIns="46800" rIns="90000" bIns="46800" anchor="ctr"/>
          <a:lstStyle/>
          <a:p>
            <a:endParaRPr lang="es-MX"/>
          </a:p>
        </p:txBody>
      </p:sp>
    </p:spTree>
    <p:extLst>
      <p:ext uri="{BB962C8B-B14F-4D97-AF65-F5344CB8AC3E}">
        <p14:creationId xmlns:p14="http://schemas.microsoft.com/office/powerpoint/2010/main" val="288822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anim calcmode="lin" valueType="num">
                                      <p:cBhvr>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1000"/>
                                        <p:tgtEl>
                                          <p:spTgt spid="9">
                                            <p:txEl>
                                              <p:pRg st="2" end="2"/>
                                            </p:txEl>
                                          </p:spTgt>
                                        </p:tgtEl>
                                      </p:cBhvr>
                                    </p:animEffect>
                                    <p:anim calcmode="lin" valueType="num">
                                      <p:cBhvr>
                                        <p:cTn id="2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bg1"/>
                </a:solidFill>
              </a:rPr>
              <a:t>EFECTOS GENERALES DE LA CANNABIS</a:t>
            </a:r>
            <a:endParaRPr lang="en-US" sz="4000" b="1" dirty="0">
              <a:solidFill>
                <a:schemeClr val="bg1"/>
              </a:solidFill>
            </a:endParaRPr>
          </a:p>
        </p:txBody>
      </p:sp>
      <p:sp>
        <p:nvSpPr>
          <p:cNvPr id="3" name="Content Placeholder 2"/>
          <p:cNvSpPr>
            <a:spLocks noGrp="1"/>
          </p:cNvSpPr>
          <p:nvPr>
            <p:ph idx="1"/>
          </p:nvPr>
        </p:nvSpPr>
        <p:spPr/>
        <p:txBody>
          <a:bodyPr/>
          <a:lstStyle/>
          <a:p>
            <a:pPr marL="0" indent="0">
              <a:lnSpc>
                <a:spcPct val="130000"/>
              </a:lnSpc>
              <a:buNone/>
            </a:pPr>
            <a:r>
              <a:rPr lang="en-US" sz="2800" b="1" dirty="0" smtClean="0">
                <a:solidFill>
                  <a:schemeClr val="bg1"/>
                </a:solidFill>
                <a:latin typeface="Avenir Black Oblique"/>
                <a:cs typeface="Avenir Black Oblique"/>
              </a:rPr>
              <a:t>A NIVEL CONDUCTUAL:</a:t>
            </a:r>
          </a:p>
          <a:p>
            <a:pPr marL="0" indent="0">
              <a:buNone/>
            </a:pPr>
            <a:endParaRPr lang="en-US" dirty="0">
              <a:solidFill>
                <a:schemeClr val="bg1"/>
              </a:solidFill>
            </a:endParaRPr>
          </a:p>
          <a:p>
            <a:pPr>
              <a:lnSpc>
                <a:spcPct val="150000"/>
              </a:lnSpc>
              <a:buClr>
                <a:srgbClr val="FF0000"/>
              </a:buClr>
              <a:buFont typeface="Arial"/>
              <a:buChar char="•"/>
            </a:pPr>
            <a:r>
              <a:rPr lang="en-US" sz="2800" b="1" dirty="0" smtClean="0">
                <a:solidFill>
                  <a:schemeClr val="bg1"/>
                </a:solidFill>
              </a:rPr>
              <a:t>ANALGESIA (dolor)</a:t>
            </a:r>
          </a:p>
          <a:p>
            <a:pPr>
              <a:lnSpc>
                <a:spcPct val="150000"/>
              </a:lnSpc>
              <a:buClr>
                <a:srgbClr val="FF0000"/>
              </a:buClr>
              <a:buFont typeface="Arial"/>
              <a:buChar char="•"/>
            </a:pPr>
            <a:r>
              <a:rPr lang="en-US" sz="2800" b="1" dirty="0" smtClean="0">
                <a:solidFill>
                  <a:schemeClr val="bg1"/>
                </a:solidFill>
              </a:rPr>
              <a:t>APETITO (</a:t>
            </a:r>
            <a:r>
              <a:rPr lang="en-US" sz="2800" b="1" dirty="0" err="1" smtClean="0">
                <a:solidFill>
                  <a:schemeClr val="bg1"/>
                </a:solidFill>
              </a:rPr>
              <a:t>aumento</a:t>
            </a:r>
            <a:r>
              <a:rPr lang="en-US" sz="2800" b="1" dirty="0" smtClean="0">
                <a:solidFill>
                  <a:schemeClr val="bg1"/>
                </a:solidFill>
              </a:rPr>
              <a:t>)</a:t>
            </a:r>
          </a:p>
          <a:p>
            <a:pPr>
              <a:lnSpc>
                <a:spcPct val="150000"/>
              </a:lnSpc>
              <a:buClr>
                <a:srgbClr val="FF0000"/>
              </a:buClr>
            </a:pPr>
            <a:r>
              <a:rPr lang="en-US" sz="2800" b="1" dirty="0" smtClean="0">
                <a:solidFill>
                  <a:schemeClr val="bg1"/>
                </a:solidFill>
              </a:rPr>
              <a:t>EFECTOS MOTRICES (</a:t>
            </a:r>
            <a:r>
              <a:rPr lang="en-US" sz="2800" b="1" dirty="0" err="1" smtClean="0">
                <a:solidFill>
                  <a:schemeClr val="bg1"/>
                </a:solidFill>
              </a:rPr>
              <a:t>déficit</a:t>
            </a:r>
            <a:r>
              <a:rPr lang="en-US" sz="2800" b="1" dirty="0" smtClean="0">
                <a:solidFill>
                  <a:schemeClr val="bg1"/>
                </a:solidFill>
              </a:rPr>
              <a:t>)</a:t>
            </a:r>
          </a:p>
          <a:p>
            <a:pPr>
              <a:lnSpc>
                <a:spcPct val="150000"/>
              </a:lnSpc>
              <a:buClr>
                <a:srgbClr val="FF0000"/>
              </a:buClr>
            </a:pPr>
            <a:r>
              <a:rPr lang="en-US" sz="2800" b="1" dirty="0" smtClean="0">
                <a:solidFill>
                  <a:schemeClr val="bg1"/>
                </a:solidFill>
              </a:rPr>
              <a:t>EFECTOS COGNITIVOS (</a:t>
            </a:r>
            <a:r>
              <a:rPr lang="en-US" sz="2800" b="1" dirty="0" err="1" smtClean="0">
                <a:solidFill>
                  <a:schemeClr val="bg1"/>
                </a:solidFill>
              </a:rPr>
              <a:t>déficit</a:t>
            </a:r>
            <a:r>
              <a:rPr lang="en-US" sz="2800" b="1" dirty="0" smtClean="0">
                <a:solidFill>
                  <a:schemeClr val="bg1"/>
                </a:solidFill>
              </a:rPr>
              <a:t>)</a:t>
            </a:r>
          </a:p>
        </p:txBody>
      </p:sp>
      <p:cxnSp>
        <p:nvCxnSpPr>
          <p:cNvPr id="4" name="Straight Connector 3"/>
          <p:cNvCxnSpPr/>
          <p:nvPr/>
        </p:nvCxnSpPr>
        <p:spPr>
          <a:xfrm>
            <a:off x="0" y="1600795"/>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309320"/>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36512" y="2276872"/>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27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88640"/>
            <a:ext cx="7772400" cy="1512168"/>
          </a:xfrm>
        </p:spPr>
        <p:txBody>
          <a:bodyPr>
            <a:normAutofit fontScale="90000"/>
          </a:bodyPr>
          <a:lstStyle/>
          <a:p>
            <a:r>
              <a:rPr lang="es-MX" b="1" dirty="0" smtClean="0">
                <a:solidFill>
                  <a:schemeClr val="bg1"/>
                </a:solidFill>
                <a:latin typeface="Arno Pro Smbd Caption" pitchFamily="18" charset="0"/>
              </a:rPr>
              <a:t>Cannabis</a:t>
            </a:r>
            <a:br>
              <a:rPr lang="es-MX" b="1" dirty="0" smtClean="0">
                <a:solidFill>
                  <a:schemeClr val="bg1"/>
                </a:solidFill>
                <a:latin typeface="Arno Pro Smbd Caption" pitchFamily="18" charset="0"/>
              </a:rPr>
            </a:br>
            <a:r>
              <a:rPr lang="es-MX" b="1" dirty="0" smtClean="0">
                <a:solidFill>
                  <a:schemeClr val="bg1"/>
                </a:solidFill>
                <a:latin typeface="Arno Pro Smbd Caption" pitchFamily="18" charset="0"/>
              </a:rPr>
              <a:t/>
            </a:r>
            <a:br>
              <a:rPr lang="es-MX" b="1" dirty="0" smtClean="0">
                <a:solidFill>
                  <a:schemeClr val="bg1"/>
                </a:solidFill>
                <a:latin typeface="Arno Pro Smbd Caption" pitchFamily="18" charset="0"/>
              </a:rPr>
            </a:br>
            <a:r>
              <a:rPr lang="es-MX" sz="3100" b="1" dirty="0" smtClean="0">
                <a:solidFill>
                  <a:schemeClr val="bg1"/>
                </a:solidFill>
                <a:latin typeface="Arno Pro Smbd Caption" pitchFamily="18" charset="0"/>
              </a:rPr>
              <a:t>Efectos Crónicos</a:t>
            </a:r>
            <a:endParaRPr lang="es-MX" sz="4000" b="1" dirty="0">
              <a:solidFill>
                <a:schemeClr val="bg1"/>
              </a:solidFill>
              <a:latin typeface="Arno Pro Smbd Caption" pitchFamily="18" charset="0"/>
            </a:endParaRPr>
          </a:p>
        </p:txBody>
      </p:sp>
      <p:sp>
        <p:nvSpPr>
          <p:cNvPr id="3" name="2 Subtítulo"/>
          <p:cNvSpPr>
            <a:spLocks noGrp="1"/>
          </p:cNvSpPr>
          <p:nvPr>
            <p:ph type="subTitle" idx="1"/>
          </p:nvPr>
        </p:nvSpPr>
        <p:spPr>
          <a:xfrm>
            <a:off x="-252536" y="2060848"/>
            <a:ext cx="9289032" cy="3960440"/>
          </a:xfrm>
        </p:spPr>
        <p:txBody>
          <a:bodyPr>
            <a:noAutofit/>
          </a:bodyPr>
          <a:lstStyle/>
          <a:p>
            <a:pPr marL="1327150" indent="-342900" algn="l">
              <a:lnSpc>
                <a:spcPct val="150000"/>
              </a:lnSpc>
              <a:spcBef>
                <a:spcPts val="0"/>
              </a:spcBef>
              <a:buClr>
                <a:srgbClr val="FF0000"/>
              </a:buClr>
              <a:buFont typeface="Arial"/>
              <a:buChar char="•"/>
              <a:tabLst>
                <a:tab pos="1431925" algn="l"/>
              </a:tabLst>
            </a:pPr>
            <a:r>
              <a:rPr lang="es-MX" sz="2400" b="1" dirty="0" smtClean="0">
                <a:solidFill>
                  <a:schemeClr val="bg1"/>
                </a:solidFill>
                <a:latin typeface="Arno Pro Smbd Caption" pitchFamily="18" charset="0"/>
              </a:rPr>
              <a:t>Etapa crítica, la adolescencia (neuromodulación)</a:t>
            </a:r>
          </a:p>
          <a:p>
            <a:pPr marL="1970088" lvl="1" indent="3175" algn="l">
              <a:lnSpc>
                <a:spcPct val="150000"/>
              </a:lnSpc>
              <a:buClr>
                <a:srgbClr val="FF0000"/>
              </a:buClr>
              <a:tabLst>
                <a:tab pos="1973263" algn="l"/>
                <a:tab pos="2154238" algn="l"/>
              </a:tabLst>
            </a:pPr>
            <a:r>
              <a:rPr lang="es-MX" sz="2000" dirty="0" smtClean="0">
                <a:solidFill>
                  <a:schemeClr val="bg1"/>
                </a:solidFill>
                <a:latin typeface="Arno Pro Smbd Caption" pitchFamily="18" charset="0"/>
              </a:rPr>
              <a:t>- 	Se mezcla con alcohol, tabaco y otras drogas</a:t>
            </a:r>
          </a:p>
          <a:p>
            <a:pPr marL="1327150" indent="-342900" algn="l">
              <a:lnSpc>
                <a:spcPct val="150000"/>
              </a:lnSpc>
              <a:buClr>
                <a:srgbClr val="FF0000"/>
              </a:buClr>
              <a:buFont typeface="Arial"/>
              <a:buChar char="•"/>
              <a:tabLst>
                <a:tab pos="1431925" algn="l"/>
              </a:tabLst>
            </a:pPr>
            <a:r>
              <a:rPr lang="es-MX" sz="2400" b="1" dirty="0" smtClean="0">
                <a:solidFill>
                  <a:schemeClr val="bg1"/>
                </a:solidFill>
                <a:latin typeface="Arno Pro Smbd Caption" pitchFamily="18" charset="0"/>
              </a:rPr>
              <a:t>En usuarios regulares (adictos):</a:t>
            </a:r>
          </a:p>
          <a:p>
            <a:pPr marL="1970088" lvl="1" algn="l">
              <a:lnSpc>
                <a:spcPct val="150000"/>
              </a:lnSpc>
              <a:buClr>
                <a:srgbClr val="FF0000"/>
              </a:buClr>
              <a:tabLst>
                <a:tab pos="2154238" algn="l"/>
              </a:tabLst>
            </a:pPr>
            <a:r>
              <a:rPr lang="es-MX" sz="2000" dirty="0" smtClean="0">
                <a:solidFill>
                  <a:schemeClr val="bg1"/>
                </a:solidFill>
                <a:latin typeface="Arno Pro Smbd Caption" pitchFamily="18" charset="0"/>
              </a:rPr>
              <a:t>- 	Alteraciones neurocognitivas, cambios en actividad de 		receptores en hipocampo y corteza prefrontal</a:t>
            </a:r>
          </a:p>
          <a:p>
            <a:pPr marL="1970088" lvl="1" algn="l">
              <a:lnSpc>
                <a:spcPct val="150000"/>
              </a:lnSpc>
              <a:buClr>
                <a:srgbClr val="FF0000"/>
              </a:buClr>
              <a:tabLst>
                <a:tab pos="2154238" algn="l"/>
              </a:tabLst>
            </a:pPr>
            <a:r>
              <a:rPr lang="es-MX" sz="2000" dirty="0" smtClean="0">
                <a:solidFill>
                  <a:schemeClr val="bg1"/>
                </a:solidFill>
                <a:latin typeface="Arno Pro Smbd Caption" pitchFamily="18" charset="0"/>
              </a:rPr>
              <a:t>- 	Pobre desempeño escolar</a:t>
            </a:r>
          </a:p>
          <a:p>
            <a:pPr marL="1970088" lvl="1" algn="l">
              <a:lnSpc>
                <a:spcPct val="150000"/>
              </a:lnSpc>
              <a:buClr>
                <a:srgbClr val="FF0000"/>
              </a:buClr>
              <a:tabLst>
                <a:tab pos="2154238" algn="l"/>
              </a:tabLst>
            </a:pPr>
            <a:r>
              <a:rPr lang="es-MX" sz="2000" dirty="0" smtClean="0">
                <a:solidFill>
                  <a:schemeClr val="bg1"/>
                </a:solidFill>
                <a:latin typeface="Arno Pro Smbd Caption" pitchFamily="18" charset="0"/>
              </a:rPr>
              <a:t>- 	Sintomas psicóticos</a:t>
            </a:r>
          </a:p>
        </p:txBody>
      </p:sp>
      <p:sp>
        <p:nvSpPr>
          <p:cNvPr id="7" name="Line 6"/>
          <p:cNvSpPr>
            <a:spLocks noChangeShapeType="1"/>
          </p:cNvSpPr>
          <p:nvPr/>
        </p:nvSpPr>
        <p:spPr bwMode="auto">
          <a:xfrm>
            <a:off x="0" y="1988840"/>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9" name="Line 6"/>
          <p:cNvSpPr>
            <a:spLocks noChangeShapeType="1"/>
          </p:cNvSpPr>
          <p:nvPr/>
        </p:nvSpPr>
        <p:spPr bwMode="auto">
          <a:xfrm>
            <a:off x="0" y="6093296"/>
            <a:ext cx="9144000" cy="0"/>
          </a:xfrm>
          <a:prstGeom prst="line">
            <a:avLst/>
          </a:prstGeom>
          <a:noFill/>
          <a:ln w="38100">
            <a:solidFill>
              <a:srgbClr val="CC0000"/>
            </a:solidFill>
            <a:round/>
            <a:headEnd/>
            <a:tailEnd/>
          </a:ln>
        </p:spPr>
        <p:txBody>
          <a:bodyPr lIns="90000" tIns="46800" rIns="90000" bIns="46800" anchor="ctr"/>
          <a:lstStyle/>
          <a:p>
            <a:endParaRPr lang="es-MX"/>
          </a:p>
        </p:txBody>
      </p:sp>
    </p:spTree>
    <p:extLst>
      <p:ext uri="{BB962C8B-B14F-4D97-AF65-F5344CB8AC3E}">
        <p14:creationId xmlns:p14="http://schemas.microsoft.com/office/powerpoint/2010/main" val="367074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Rectángulo"/>
          <p:cNvSpPr/>
          <p:nvPr/>
        </p:nvSpPr>
        <p:spPr>
          <a:xfrm>
            <a:off x="6855657" y="2578736"/>
            <a:ext cx="612087" cy="2742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Rectángulo"/>
          <p:cNvSpPr/>
          <p:nvPr/>
        </p:nvSpPr>
        <p:spPr>
          <a:xfrm>
            <a:off x="1633326" y="3897778"/>
            <a:ext cx="490402" cy="2758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cxnSp>
        <p:nvCxnSpPr>
          <p:cNvPr id="21" name="20 Conector recto"/>
          <p:cNvCxnSpPr/>
          <p:nvPr/>
        </p:nvCxnSpPr>
        <p:spPr bwMode="auto">
          <a:xfrm>
            <a:off x="921989" y="3170743"/>
            <a:ext cx="4082059" cy="42233"/>
          </a:xfrm>
          <a:prstGeom prst="line">
            <a:avLst/>
          </a:prstGeom>
          <a:solidFill>
            <a:schemeClr val="hlink"/>
          </a:solidFill>
          <a:ln w="19050" cap="flat" cmpd="sng" algn="ctr">
            <a:solidFill>
              <a:schemeClr val="accent2"/>
            </a:solidFill>
            <a:prstDash val="solid"/>
            <a:round/>
            <a:headEnd type="none" w="med" len="med"/>
            <a:tailEnd type="none" w="med" len="med"/>
          </a:ln>
          <a:effectLst/>
        </p:spPr>
      </p:cxnSp>
      <p:sp>
        <p:nvSpPr>
          <p:cNvPr id="20" name="Text Box 117"/>
          <p:cNvSpPr txBox="1">
            <a:spLocks noChangeArrowheads="1"/>
          </p:cNvSpPr>
          <p:nvPr/>
        </p:nvSpPr>
        <p:spPr bwMode="auto">
          <a:xfrm>
            <a:off x="0" y="6611803"/>
            <a:ext cx="6072198" cy="246221"/>
          </a:xfrm>
          <a:prstGeom prst="rect">
            <a:avLst/>
          </a:prstGeom>
          <a:noFill/>
          <a:ln w="9525">
            <a:noFill/>
            <a:miter lim="800000"/>
            <a:headEnd/>
            <a:tailEnd/>
          </a:ln>
        </p:spPr>
        <p:txBody>
          <a:bodyPr wrap="square">
            <a:spAutoFit/>
          </a:bodyPr>
          <a:lstStyle/>
          <a:p>
            <a:pPr algn="l" eaLnBrk="0" hangingPunct="0"/>
            <a:r>
              <a:rPr lang="es-ES_tradnl" sz="1000" b="1" dirty="0">
                <a:solidFill>
                  <a:schemeClr val="bg1"/>
                </a:solidFill>
                <a:latin typeface="Verdana" pitchFamily="34" charset="0"/>
                <a:ea typeface="Verdana" pitchFamily="34" charset="0"/>
                <a:cs typeface="Verdana" pitchFamily="34" charset="0"/>
              </a:rPr>
              <a:t>Fuente: </a:t>
            </a:r>
            <a:r>
              <a:rPr lang="es-ES_tradnl" sz="1000" b="1" dirty="0" smtClean="0">
                <a:solidFill>
                  <a:schemeClr val="bg1"/>
                </a:solidFill>
                <a:latin typeface="Verdana" pitchFamily="34" charset="0"/>
                <a:ea typeface="Verdana" pitchFamily="34" charset="0"/>
                <a:cs typeface="Verdana" pitchFamily="34" charset="0"/>
              </a:rPr>
              <a:t>Encuesta Nacional de Adicciones 2011</a:t>
            </a:r>
            <a:endParaRPr lang="es-ES_tradnl" sz="1000" b="1" dirty="0">
              <a:solidFill>
                <a:schemeClr val="bg1"/>
              </a:solidFill>
              <a:latin typeface="Verdana" pitchFamily="34" charset="0"/>
              <a:ea typeface="Verdana" pitchFamily="34" charset="0"/>
              <a:cs typeface="Verdana" pitchFamily="34" charset="0"/>
            </a:endParaRPr>
          </a:p>
        </p:txBody>
      </p:sp>
      <p:sp>
        <p:nvSpPr>
          <p:cNvPr id="2" name="1 CuadroTexto"/>
          <p:cNvSpPr txBox="1"/>
          <p:nvPr/>
        </p:nvSpPr>
        <p:spPr>
          <a:xfrm>
            <a:off x="78581" y="3068950"/>
            <a:ext cx="316839" cy="369332"/>
          </a:xfrm>
          <a:prstGeom prst="rect">
            <a:avLst/>
          </a:prstGeom>
          <a:noFill/>
        </p:spPr>
        <p:txBody>
          <a:bodyPr wrap="square" rtlCol="0">
            <a:spAutoFit/>
          </a:bodyPr>
          <a:lstStyle/>
          <a:p>
            <a:r>
              <a:rPr lang="es-MX" dirty="0" smtClean="0"/>
              <a:t>%</a:t>
            </a:r>
            <a:endParaRPr lang="es-MX" dirty="0"/>
          </a:p>
        </p:txBody>
      </p:sp>
      <p:sp>
        <p:nvSpPr>
          <p:cNvPr id="9" name="8 CuadroTexto"/>
          <p:cNvSpPr txBox="1"/>
          <p:nvPr/>
        </p:nvSpPr>
        <p:spPr>
          <a:xfrm>
            <a:off x="971500" y="1052736"/>
            <a:ext cx="1368252" cy="769441"/>
          </a:xfrm>
          <a:prstGeom prst="rect">
            <a:avLst/>
          </a:prstGeom>
          <a:noFill/>
          <a:ln>
            <a:solidFill>
              <a:schemeClr val="bg1"/>
            </a:solidFill>
          </a:ln>
        </p:spPr>
        <p:txBody>
          <a:bodyPr wrap="square" rtlCol="0">
            <a:spAutoFit/>
          </a:bodyPr>
          <a:lstStyle/>
          <a:p>
            <a:pPr algn="ctr"/>
            <a:r>
              <a:rPr lang="es-MX" sz="1100" b="1" dirty="0" smtClean="0">
                <a:solidFill>
                  <a:schemeClr val="tx2"/>
                </a:solidFill>
                <a:latin typeface="Verdana" pitchFamily="34" charset="0"/>
                <a:ea typeface="Verdana" pitchFamily="34" charset="0"/>
                <a:cs typeface="Verdana" pitchFamily="34" charset="0"/>
              </a:rPr>
              <a:t>Mariguana CON Riesgo de dependenci</a:t>
            </a:r>
            <a:r>
              <a:rPr lang="es-MX" sz="1100" dirty="0" smtClean="0">
                <a:solidFill>
                  <a:schemeClr val="tx2"/>
                </a:solidFill>
                <a:latin typeface="Verdana" pitchFamily="34" charset="0"/>
                <a:ea typeface="Verdana" pitchFamily="34" charset="0"/>
                <a:cs typeface="Verdana" pitchFamily="34" charset="0"/>
              </a:rPr>
              <a:t>a </a:t>
            </a:r>
            <a:r>
              <a:rPr lang="es-MX" sz="1100" b="1" dirty="0" smtClean="0">
                <a:solidFill>
                  <a:schemeClr val="tx2"/>
                </a:solidFill>
                <a:latin typeface="Verdana" pitchFamily="34" charset="0"/>
                <a:ea typeface="Verdana" pitchFamily="34" charset="0"/>
                <a:cs typeface="Verdana" pitchFamily="34" charset="0"/>
              </a:rPr>
              <a:t>Media= 16.28</a:t>
            </a:r>
            <a:endParaRPr lang="es-MX" sz="1100" b="1" dirty="0">
              <a:solidFill>
                <a:schemeClr val="tx2"/>
              </a:solidFill>
              <a:latin typeface="Verdana" pitchFamily="34" charset="0"/>
              <a:ea typeface="Verdana" pitchFamily="34" charset="0"/>
              <a:cs typeface="Verdana" pitchFamily="34" charset="0"/>
            </a:endParaRPr>
          </a:p>
        </p:txBody>
      </p:sp>
      <p:sp>
        <p:nvSpPr>
          <p:cNvPr id="11" name="1 Título"/>
          <p:cNvSpPr txBox="1">
            <a:spLocks/>
          </p:cNvSpPr>
          <p:nvPr/>
        </p:nvSpPr>
        <p:spPr>
          <a:xfrm>
            <a:off x="448320" y="8424"/>
            <a:ext cx="8723312" cy="792088"/>
          </a:xfrm>
          <a:prstGeom prst="rect">
            <a:avLst/>
          </a:prstGeom>
          <a:noFill/>
        </p:spPr>
        <p:txBody>
          <a:bodyPr>
            <a:noAutofit/>
          </a:bodyPr>
          <a:lstStyle/>
          <a:p>
            <a:pPr marL="0" marR="0" lvl="0" indent="0" algn="ctr" defTabSz="762000" rtl="0" eaLnBrk="0" fontAlgn="auto" latinLnBrk="0" hangingPunct="0">
              <a:lnSpc>
                <a:spcPct val="100000"/>
              </a:lnSpc>
              <a:spcBef>
                <a:spcPct val="0"/>
              </a:spcBef>
              <a:spcAft>
                <a:spcPts val="0"/>
              </a:spcAft>
              <a:buClrTx/>
              <a:buSzTx/>
              <a:buFontTx/>
              <a:buNone/>
              <a:tabLst/>
              <a:defRPr/>
            </a:pPr>
            <a:r>
              <a:rPr kumimoji="0" lang="es-MX" sz="3600" b="1" i="0" u="none" strike="noStrike" kern="1200" cap="none" spc="0" normalizeH="0" baseline="0" noProof="0" dirty="0" smtClean="0">
                <a:ln>
                  <a:noFill/>
                </a:ln>
                <a:solidFill>
                  <a:schemeClr val="bg1"/>
                </a:solidFill>
                <a:effectLst/>
                <a:uLnTx/>
                <a:uFillTx/>
                <a:latin typeface="+mj-lt"/>
                <a:ea typeface="Verdana" pitchFamily="34" charset="0"/>
                <a:cs typeface="Verdana" pitchFamily="34" charset="0"/>
              </a:rPr>
              <a:t>Edad</a:t>
            </a:r>
            <a:r>
              <a:rPr kumimoji="0" lang="es-MX" sz="3600" b="1" i="0" u="none" strike="noStrike" kern="1200" cap="none" spc="0" normalizeH="0" noProof="0" dirty="0" smtClean="0">
                <a:ln>
                  <a:noFill/>
                </a:ln>
                <a:solidFill>
                  <a:schemeClr val="bg1"/>
                </a:solidFill>
                <a:effectLst/>
                <a:uLnTx/>
                <a:uFillTx/>
                <a:latin typeface="+mj-lt"/>
                <a:ea typeface="Verdana" pitchFamily="34" charset="0"/>
                <a:cs typeface="Verdana" pitchFamily="34" charset="0"/>
              </a:rPr>
              <a:t> de </a:t>
            </a:r>
            <a:r>
              <a:rPr lang="es-MX" sz="3600" b="1" dirty="0">
                <a:solidFill>
                  <a:schemeClr val="bg1"/>
                </a:solidFill>
                <a:latin typeface="+mj-lt"/>
                <a:ea typeface="Verdana" pitchFamily="34" charset="0"/>
                <a:cs typeface="Verdana" pitchFamily="34" charset="0"/>
              </a:rPr>
              <a:t>i</a:t>
            </a:r>
            <a:r>
              <a:rPr kumimoji="0" lang="es-MX" sz="3600" b="1" i="0" u="none" strike="noStrike" kern="1200" cap="none" spc="0" normalizeH="0" noProof="0" dirty="0" smtClean="0">
                <a:ln>
                  <a:noFill/>
                </a:ln>
                <a:solidFill>
                  <a:schemeClr val="bg1"/>
                </a:solidFill>
                <a:effectLst/>
                <a:uLnTx/>
                <a:uFillTx/>
                <a:latin typeface="+mj-lt"/>
                <a:ea typeface="Verdana" pitchFamily="34" charset="0"/>
                <a:cs typeface="Verdana" pitchFamily="34" charset="0"/>
              </a:rPr>
              <a:t>nicio y  riesgo de dependencia</a:t>
            </a:r>
            <a:endParaRPr kumimoji="0" lang="es-MX" sz="3600" b="1" i="0" u="none" strike="noStrike" kern="1200" cap="none" spc="0" normalizeH="0" baseline="0" noProof="0" dirty="0" smtClean="0">
              <a:ln>
                <a:noFill/>
              </a:ln>
              <a:solidFill>
                <a:schemeClr val="bg1"/>
              </a:solidFill>
              <a:effectLst/>
              <a:uLnTx/>
              <a:uFillTx/>
              <a:latin typeface="+mj-lt"/>
              <a:ea typeface="Verdana" pitchFamily="34" charset="0"/>
              <a:cs typeface="Verdana" pitchFamily="34" charset="0"/>
            </a:endParaRPr>
          </a:p>
        </p:txBody>
      </p:sp>
      <p:sp>
        <p:nvSpPr>
          <p:cNvPr id="14" name="13 CuadroTexto"/>
          <p:cNvSpPr txBox="1"/>
          <p:nvPr/>
        </p:nvSpPr>
        <p:spPr>
          <a:xfrm>
            <a:off x="915779" y="3338408"/>
            <a:ext cx="1289100" cy="769441"/>
          </a:xfrm>
          <a:prstGeom prst="rect">
            <a:avLst/>
          </a:prstGeom>
          <a:noFill/>
        </p:spPr>
        <p:txBody>
          <a:bodyPr wrap="square" rtlCol="0">
            <a:spAutoFit/>
          </a:bodyPr>
          <a:lstStyle/>
          <a:p>
            <a:r>
              <a:rPr lang="es-MX" sz="1100" b="1" dirty="0" smtClean="0">
                <a:solidFill>
                  <a:schemeClr val="accent2"/>
                </a:solidFill>
                <a:latin typeface="Verdana" pitchFamily="34" charset="0"/>
                <a:ea typeface="Verdana" pitchFamily="34" charset="0"/>
                <a:cs typeface="Verdana" pitchFamily="34" charset="0"/>
              </a:rPr>
              <a:t>Mari-guana SIN riesgo de dependenci</a:t>
            </a:r>
            <a:r>
              <a:rPr lang="es-MX" sz="1100" dirty="0" smtClean="0">
                <a:solidFill>
                  <a:schemeClr val="accent2"/>
                </a:solidFill>
                <a:latin typeface="Verdana" pitchFamily="34" charset="0"/>
                <a:ea typeface="Verdana" pitchFamily="34" charset="0"/>
                <a:cs typeface="Verdana" pitchFamily="34" charset="0"/>
              </a:rPr>
              <a:t>a </a:t>
            </a:r>
            <a:r>
              <a:rPr lang="es-MX" sz="1100" b="1" dirty="0" smtClean="0">
                <a:solidFill>
                  <a:schemeClr val="accent2"/>
                </a:solidFill>
                <a:latin typeface="Verdana" pitchFamily="34" charset="0"/>
                <a:ea typeface="Verdana" pitchFamily="34" charset="0"/>
                <a:cs typeface="Verdana" pitchFamily="34" charset="0"/>
              </a:rPr>
              <a:t>Media= </a:t>
            </a:r>
            <a:r>
              <a:rPr lang="es-MX" sz="1100" b="1" dirty="0" smtClean="0">
                <a:solidFill>
                  <a:schemeClr val="bg1"/>
                </a:solidFill>
                <a:latin typeface="Verdana" pitchFamily="34" charset="0"/>
                <a:ea typeface="Verdana" pitchFamily="34" charset="0"/>
                <a:cs typeface="Verdana" pitchFamily="34" charset="0"/>
              </a:rPr>
              <a:t>18.90</a:t>
            </a:r>
            <a:endParaRPr lang="es-MX" sz="1100" b="1" dirty="0">
              <a:solidFill>
                <a:schemeClr val="bg1"/>
              </a:solidFill>
              <a:latin typeface="Verdana" pitchFamily="34" charset="0"/>
              <a:ea typeface="Verdana" pitchFamily="34" charset="0"/>
              <a:cs typeface="Verdana" pitchFamily="34" charset="0"/>
            </a:endParaRPr>
          </a:p>
        </p:txBody>
      </p:sp>
      <p:sp>
        <p:nvSpPr>
          <p:cNvPr id="15" name="14 CuadroTexto"/>
          <p:cNvSpPr txBox="1"/>
          <p:nvPr/>
        </p:nvSpPr>
        <p:spPr>
          <a:xfrm>
            <a:off x="6084129" y="2083495"/>
            <a:ext cx="1440199" cy="769441"/>
          </a:xfrm>
          <a:prstGeom prst="rect">
            <a:avLst/>
          </a:prstGeom>
          <a:noFill/>
          <a:ln>
            <a:noFill/>
          </a:ln>
        </p:spPr>
        <p:txBody>
          <a:bodyPr wrap="square" rtlCol="0">
            <a:spAutoFit/>
          </a:bodyPr>
          <a:lstStyle/>
          <a:p>
            <a:pPr algn="ctr"/>
            <a:r>
              <a:rPr lang="es-MX" sz="1100" b="1" dirty="0" smtClean="0">
                <a:solidFill>
                  <a:schemeClr val="accent3">
                    <a:lumMod val="50000"/>
                  </a:schemeClr>
                </a:solidFill>
                <a:latin typeface="Verdana" pitchFamily="34" charset="0"/>
                <a:ea typeface="Verdana" pitchFamily="34" charset="0"/>
                <a:cs typeface="Verdana" pitchFamily="34" charset="0"/>
              </a:rPr>
              <a:t>Otras Drogas CON  riesgo de dependenci</a:t>
            </a:r>
            <a:r>
              <a:rPr lang="es-MX" sz="1100" dirty="0" smtClean="0">
                <a:solidFill>
                  <a:schemeClr val="accent3">
                    <a:lumMod val="50000"/>
                  </a:schemeClr>
                </a:solidFill>
                <a:latin typeface="Verdana" pitchFamily="34" charset="0"/>
                <a:ea typeface="Verdana" pitchFamily="34" charset="0"/>
                <a:cs typeface="Verdana" pitchFamily="34" charset="0"/>
              </a:rPr>
              <a:t>a </a:t>
            </a:r>
            <a:r>
              <a:rPr lang="es-MX" sz="1100" b="1" dirty="0" smtClean="0">
                <a:solidFill>
                  <a:schemeClr val="accent3">
                    <a:lumMod val="50000"/>
                  </a:schemeClr>
                </a:solidFill>
                <a:latin typeface="Verdana" pitchFamily="34" charset="0"/>
                <a:ea typeface="Verdana" pitchFamily="34" charset="0"/>
                <a:cs typeface="Verdana" pitchFamily="34" charset="0"/>
              </a:rPr>
              <a:t>Media</a:t>
            </a:r>
            <a:r>
              <a:rPr lang="es-MX" sz="1100" b="1" dirty="0" smtClean="0">
                <a:latin typeface="Verdana" pitchFamily="34" charset="0"/>
                <a:ea typeface="Verdana" pitchFamily="34" charset="0"/>
                <a:cs typeface="Verdana" pitchFamily="34" charset="0"/>
              </a:rPr>
              <a:t>= </a:t>
            </a:r>
            <a:r>
              <a:rPr lang="es-MX" sz="1100" b="1" dirty="0" smtClean="0">
                <a:solidFill>
                  <a:schemeClr val="accent3">
                    <a:lumMod val="50000"/>
                  </a:schemeClr>
                </a:solidFill>
                <a:latin typeface="Verdana" pitchFamily="34" charset="0"/>
                <a:ea typeface="Verdana" pitchFamily="34" charset="0"/>
                <a:cs typeface="Verdana" pitchFamily="34" charset="0"/>
              </a:rPr>
              <a:t>17.47</a:t>
            </a:r>
            <a:endParaRPr lang="es-MX" sz="1100" b="1" dirty="0">
              <a:solidFill>
                <a:schemeClr val="accent3">
                  <a:lumMod val="50000"/>
                </a:schemeClr>
              </a:solidFill>
              <a:latin typeface="Verdana" pitchFamily="34" charset="0"/>
              <a:ea typeface="Verdana" pitchFamily="34" charset="0"/>
              <a:cs typeface="Verdana" pitchFamily="34" charset="0"/>
            </a:endParaRPr>
          </a:p>
        </p:txBody>
      </p:sp>
      <p:sp>
        <p:nvSpPr>
          <p:cNvPr id="16" name="15 CuadroTexto"/>
          <p:cNvSpPr txBox="1"/>
          <p:nvPr/>
        </p:nvSpPr>
        <p:spPr>
          <a:xfrm>
            <a:off x="5746534" y="3513058"/>
            <a:ext cx="1345745" cy="769441"/>
          </a:xfrm>
          <a:prstGeom prst="rect">
            <a:avLst/>
          </a:prstGeom>
          <a:noFill/>
          <a:ln>
            <a:noFill/>
          </a:ln>
        </p:spPr>
        <p:txBody>
          <a:bodyPr wrap="square" rtlCol="0">
            <a:spAutoFit/>
          </a:bodyPr>
          <a:lstStyle/>
          <a:p>
            <a:pPr algn="ctr"/>
            <a:r>
              <a:rPr lang="es-MX" sz="1100" b="1" dirty="0" smtClean="0">
                <a:solidFill>
                  <a:schemeClr val="accent4">
                    <a:lumMod val="75000"/>
                  </a:schemeClr>
                </a:solidFill>
                <a:latin typeface="Verdana" pitchFamily="34" charset="0"/>
                <a:ea typeface="Verdana" pitchFamily="34" charset="0"/>
                <a:cs typeface="Verdana" pitchFamily="34" charset="0"/>
              </a:rPr>
              <a:t>Otras Drogas SIN riesgo de Dependenci</a:t>
            </a:r>
            <a:r>
              <a:rPr lang="es-MX" sz="1100" dirty="0" smtClean="0">
                <a:solidFill>
                  <a:schemeClr val="accent4">
                    <a:lumMod val="75000"/>
                  </a:schemeClr>
                </a:solidFill>
                <a:latin typeface="Verdana" pitchFamily="34" charset="0"/>
                <a:ea typeface="Verdana" pitchFamily="34" charset="0"/>
                <a:cs typeface="Verdana" pitchFamily="34" charset="0"/>
              </a:rPr>
              <a:t>a </a:t>
            </a:r>
            <a:r>
              <a:rPr lang="es-MX" sz="1100" b="1" dirty="0" smtClean="0">
                <a:solidFill>
                  <a:schemeClr val="accent4">
                    <a:lumMod val="75000"/>
                  </a:schemeClr>
                </a:solidFill>
                <a:latin typeface="Verdana" pitchFamily="34" charset="0"/>
                <a:ea typeface="Verdana" pitchFamily="34" charset="0"/>
                <a:cs typeface="Verdana" pitchFamily="34" charset="0"/>
              </a:rPr>
              <a:t>Media=</a:t>
            </a:r>
            <a:r>
              <a:rPr lang="es-MX" sz="1100" b="1" dirty="0" smtClean="0">
                <a:latin typeface="Verdana" pitchFamily="34" charset="0"/>
                <a:ea typeface="Verdana" pitchFamily="34" charset="0"/>
                <a:cs typeface="Verdana" pitchFamily="34" charset="0"/>
              </a:rPr>
              <a:t> </a:t>
            </a:r>
            <a:r>
              <a:rPr lang="es-MX" sz="1100" b="1" dirty="0" smtClean="0">
                <a:solidFill>
                  <a:schemeClr val="accent4">
                    <a:lumMod val="75000"/>
                  </a:schemeClr>
                </a:solidFill>
                <a:latin typeface="Verdana" pitchFamily="34" charset="0"/>
                <a:ea typeface="Verdana" pitchFamily="34" charset="0"/>
                <a:cs typeface="Verdana" pitchFamily="34" charset="0"/>
              </a:rPr>
              <a:t>21.90</a:t>
            </a:r>
            <a:endParaRPr lang="es-MX" sz="1100" b="1" dirty="0">
              <a:solidFill>
                <a:schemeClr val="accent4">
                  <a:lumMod val="75000"/>
                </a:schemeClr>
              </a:solidFill>
              <a:latin typeface="Verdana" pitchFamily="34" charset="0"/>
              <a:ea typeface="Verdana" pitchFamily="34" charset="0"/>
              <a:cs typeface="Verdana" pitchFamily="34" charset="0"/>
            </a:endParaRPr>
          </a:p>
        </p:txBody>
      </p:sp>
      <p:cxnSp>
        <p:nvCxnSpPr>
          <p:cNvPr id="5" name="4 Conector recto de flecha"/>
          <p:cNvCxnSpPr/>
          <p:nvPr/>
        </p:nvCxnSpPr>
        <p:spPr>
          <a:xfrm>
            <a:off x="2307378" y="1475305"/>
            <a:ext cx="824462" cy="947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a:off x="2156534" y="3494732"/>
            <a:ext cx="1263338"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3563888" y="2288922"/>
            <a:ext cx="2388540" cy="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3509853" y="3657074"/>
            <a:ext cx="2220413" cy="0"/>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37 CuadroTexto"/>
          <p:cNvSpPr txBox="1"/>
          <p:nvPr/>
        </p:nvSpPr>
        <p:spPr>
          <a:xfrm>
            <a:off x="5076056" y="1484784"/>
            <a:ext cx="1008112" cy="369332"/>
          </a:xfrm>
          <a:prstGeom prst="rect">
            <a:avLst/>
          </a:prstGeom>
          <a:noFill/>
        </p:spPr>
        <p:txBody>
          <a:bodyPr wrap="square" rtlCol="0">
            <a:spAutoFit/>
          </a:bodyPr>
          <a:lstStyle/>
          <a:p>
            <a:r>
              <a:rPr lang="es-MX" dirty="0" smtClean="0">
                <a:solidFill>
                  <a:schemeClr val="bg1"/>
                </a:solidFill>
              </a:rPr>
              <a:t>NIDA</a:t>
            </a:r>
            <a:endParaRPr lang="es-MX" dirty="0">
              <a:solidFill>
                <a:schemeClr val="bg1"/>
              </a:solidFill>
            </a:endParaRPr>
          </a:p>
        </p:txBody>
      </p:sp>
      <p:graphicFrame>
        <p:nvGraphicFramePr>
          <p:cNvPr id="42" name="41 Gráfico"/>
          <p:cNvGraphicFramePr/>
          <p:nvPr>
            <p:extLst>
              <p:ext uri="{D42A27DB-BD31-4B8C-83A1-F6EECF244321}">
                <p14:modId xmlns:p14="http://schemas.microsoft.com/office/powerpoint/2010/main" val="2301409030"/>
              </p:ext>
            </p:extLst>
          </p:nvPr>
        </p:nvGraphicFramePr>
        <p:xfrm>
          <a:off x="200667" y="906604"/>
          <a:ext cx="8943333" cy="5500940"/>
        </p:xfrm>
        <a:graphic>
          <a:graphicData uri="http://schemas.openxmlformats.org/drawingml/2006/chart">
            <c:chart xmlns:c="http://schemas.openxmlformats.org/drawingml/2006/chart" xmlns:r="http://schemas.openxmlformats.org/officeDocument/2006/relationships" r:id="rId3"/>
          </a:graphicData>
        </a:graphic>
      </p:graphicFrame>
      <p:sp>
        <p:nvSpPr>
          <p:cNvPr id="26" name="25 CuadroTexto"/>
          <p:cNvSpPr txBox="1"/>
          <p:nvPr/>
        </p:nvSpPr>
        <p:spPr>
          <a:xfrm>
            <a:off x="827584" y="5589240"/>
            <a:ext cx="1296144" cy="369332"/>
          </a:xfrm>
          <a:prstGeom prst="rect">
            <a:avLst/>
          </a:prstGeom>
          <a:noFill/>
        </p:spPr>
        <p:txBody>
          <a:bodyPr wrap="square" rtlCol="0">
            <a:spAutoFit/>
          </a:bodyPr>
          <a:lstStyle/>
          <a:p>
            <a:r>
              <a:rPr lang="es-MX" dirty="0" smtClean="0"/>
              <a:t>EDAD</a:t>
            </a:r>
            <a:endParaRPr lang="es-MX" dirty="0"/>
          </a:p>
        </p:txBody>
      </p:sp>
      <p:sp>
        <p:nvSpPr>
          <p:cNvPr id="3" name="TextBox 2"/>
          <p:cNvSpPr txBox="1"/>
          <p:nvPr/>
        </p:nvSpPr>
        <p:spPr>
          <a:xfrm>
            <a:off x="6372200" y="5550957"/>
            <a:ext cx="457502" cy="276999"/>
          </a:xfrm>
          <a:prstGeom prst="rect">
            <a:avLst/>
          </a:prstGeom>
          <a:noFill/>
        </p:spPr>
        <p:txBody>
          <a:bodyPr wrap="none" rtlCol="0">
            <a:spAutoFit/>
          </a:bodyPr>
          <a:lstStyle/>
          <a:p>
            <a:r>
              <a:rPr lang="en-US" sz="1200" dirty="0" smtClean="0"/>
              <a:t>16.2</a:t>
            </a:r>
            <a:endParaRPr lang="en-US" sz="1200" dirty="0"/>
          </a:p>
        </p:txBody>
      </p:sp>
      <p:sp>
        <p:nvSpPr>
          <p:cNvPr id="24" name="TextBox 23"/>
          <p:cNvSpPr txBox="1"/>
          <p:nvPr/>
        </p:nvSpPr>
        <p:spPr>
          <a:xfrm>
            <a:off x="6372200" y="5752445"/>
            <a:ext cx="457502" cy="276999"/>
          </a:xfrm>
          <a:prstGeom prst="rect">
            <a:avLst/>
          </a:prstGeom>
          <a:noFill/>
        </p:spPr>
        <p:txBody>
          <a:bodyPr wrap="none" rtlCol="0">
            <a:spAutoFit/>
          </a:bodyPr>
          <a:lstStyle/>
          <a:p>
            <a:r>
              <a:rPr lang="en-US" sz="1200" dirty="0" smtClean="0"/>
              <a:t>18.9</a:t>
            </a:r>
            <a:endParaRPr lang="en-US" sz="1200" dirty="0"/>
          </a:p>
        </p:txBody>
      </p:sp>
      <p:sp>
        <p:nvSpPr>
          <p:cNvPr id="25" name="TextBox 24"/>
          <p:cNvSpPr txBox="1"/>
          <p:nvPr/>
        </p:nvSpPr>
        <p:spPr>
          <a:xfrm>
            <a:off x="6372200" y="5953933"/>
            <a:ext cx="457502" cy="276999"/>
          </a:xfrm>
          <a:prstGeom prst="rect">
            <a:avLst/>
          </a:prstGeom>
          <a:noFill/>
        </p:spPr>
        <p:txBody>
          <a:bodyPr wrap="none" rtlCol="0">
            <a:spAutoFit/>
          </a:bodyPr>
          <a:lstStyle/>
          <a:p>
            <a:r>
              <a:rPr lang="en-US" sz="1200" dirty="0" smtClean="0"/>
              <a:t>17.4</a:t>
            </a:r>
            <a:endParaRPr lang="en-US" sz="1200" dirty="0"/>
          </a:p>
        </p:txBody>
      </p:sp>
      <p:sp>
        <p:nvSpPr>
          <p:cNvPr id="27" name="TextBox 26"/>
          <p:cNvSpPr txBox="1"/>
          <p:nvPr/>
        </p:nvSpPr>
        <p:spPr>
          <a:xfrm>
            <a:off x="6372200" y="6155422"/>
            <a:ext cx="457502" cy="276999"/>
          </a:xfrm>
          <a:prstGeom prst="rect">
            <a:avLst/>
          </a:prstGeom>
          <a:noFill/>
        </p:spPr>
        <p:txBody>
          <a:bodyPr wrap="none" rtlCol="0">
            <a:spAutoFit/>
          </a:bodyPr>
          <a:lstStyle/>
          <a:p>
            <a:r>
              <a:rPr lang="en-US" sz="1200" dirty="0" smtClean="0"/>
              <a:t>21.9</a:t>
            </a:r>
            <a:endParaRPr lang="en-US" sz="1200" dirty="0"/>
          </a:p>
        </p:txBody>
      </p:sp>
    </p:spTree>
    <p:extLst>
      <p:ext uri="{BB962C8B-B14F-4D97-AF65-F5344CB8AC3E}">
        <p14:creationId xmlns:p14="http://schemas.microsoft.com/office/powerpoint/2010/main" val="356588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0"/>
            <a:ext cx="9001000" cy="1008112"/>
          </a:xfrm>
        </p:spPr>
        <p:txBody>
          <a:bodyPr>
            <a:normAutofit/>
          </a:bodyPr>
          <a:lstStyle/>
          <a:p>
            <a:r>
              <a:rPr lang="es-MX" sz="4000" b="1" dirty="0" smtClean="0">
                <a:solidFill>
                  <a:schemeClr val="bg1"/>
                </a:solidFill>
                <a:latin typeface="Arno Pro Smbd Caption" pitchFamily="18" charset="0"/>
              </a:rPr>
              <a:t>Marihuana y otras drogas más nocivas</a:t>
            </a:r>
            <a:endParaRPr lang="es-MX" sz="4000" b="1" dirty="0">
              <a:solidFill>
                <a:schemeClr val="bg1"/>
              </a:solidFill>
              <a:latin typeface="Arno Pro Smbd Caption" pitchFamily="18" charset="0"/>
            </a:endParaRPr>
          </a:p>
        </p:txBody>
      </p:sp>
      <p:sp>
        <p:nvSpPr>
          <p:cNvPr id="3" name="2 Subtítulo"/>
          <p:cNvSpPr>
            <a:spLocks noGrp="1"/>
          </p:cNvSpPr>
          <p:nvPr>
            <p:ph type="subTitle" idx="1"/>
          </p:nvPr>
        </p:nvSpPr>
        <p:spPr>
          <a:xfrm>
            <a:off x="-396552" y="1268760"/>
            <a:ext cx="9649072" cy="3672408"/>
          </a:xfrm>
        </p:spPr>
        <p:txBody>
          <a:bodyPr>
            <a:noAutofit/>
          </a:bodyPr>
          <a:lstStyle/>
          <a:p>
            <a:pPr>
              <a:spcBef>
                <a:spcPts val="2400"/>
              </a:spcBef>
            </a:pPr>
            <a:r>
              <a:rPr lang="es-MX" sz="2400" b="1" dirty="0" smtClean="0">
                <a:solidFill>
                  <a:schemeClr val="bg1"/>
                </a:solidFill>
                <a:latin typeface="Arno Pro Smbd Caption" pitchFamily="18" charset="0"/>
              </a:rPr>
              <a:t>        Fumadores regulares de marihuana que han usado</a:t>
            </a:r>
          </a:p>
          <a:p>
            <a:pPr marL="984250" indent="450850" algn="l">
              <a:spcBef>
                <a:spcPts val="1800"/>
              </a:spcBef>
              <a:buClr>
                <a:srgbClr val="FF0000"/>
              </a:buClr>
              <a:buSzPct val="150000"/>
            </a:pPr>
            <a:r>
              <a:rPr lang="es-MX" sz="2000" dirty="0" smtClean="0">
                <a:solidFill>
                  <a:schemeClr val="bg1"/>
                </a:solidFill>
                <a:latin typeface="Arno Pro Smbd Caption" pitchFamily="18" charset="0"/>
              </a:rPr>
              <a:t>			       </a:t>
            </a:r>
            <a:r>
              <a:rPr lang="es-MX" sz="2400" dirty="0" smtClean="0">
                <a:solidFill>
                  <a:schemeClr val="bg1"/>
                </a:solidFill>
                <a:latin typeface="Arno Pro Smbd Caption" pitchFamily="18" charset="0"/>
              </a:rPr>
              <a:t>cocaína		          heroína</a:t>
            </a:r>
          </a:p>
          <a:p>
            <a:pPr marL="984250" indent="450850" algn="l">
              <a:spcBef>
                <a:spcPts val="2400"/>
              </a:spcBef>
              <a:buClr>
                <a:srgbClr val="FF0000"/>
              </a:buClr>
              <a:buSzPct val="150000"/>
              <a:tabLst>
                <a:tab pos="4483100" algn="l"/>
                <a:tab pos="7332663" algn="l"/>
              </a:tabLst>
            </a:pPr>
            <a:r>
              <a:rPr lang="es-MX" sz="2400" dirty="0" smtClean="0">
                <a:solidFill>
                  <a:schemeClr val="bg1"/>
                </a:solidFill>
                <a:latin typeface="Arno Pro Smbd Caption" pitchFamily="18" charset="0"/>
              </a:rPr>
              <a:t>Alguna vez	22%	  4%</a:t>
            </a:r>
          </a:p>
          <a:p>
            <a:pPr marL="984250" indent="450850" algn="l">
              <a:spcBef>
                <a:spcPts val="2400"/>
              </a:spcBef>
              <a:buClr>
                <a:srgbClr val="FF0000"/>
              </a:buClr>
              <a:buSzPct val="150000"/>
              <a:tabLst>
                <a:tab pos="4483100" algn="l"/>
                <a:tab pos="7332663" algn="l"/>
              </a:tabLst>
            </a:pPr>
            <a:r>
              <a:rPr lang="es-MX" sz="2400" dirty="0" smtClean="0">
                <a:solidFill>
                  <a:schemeClr val="bg1"/>
                </a:solidFill>
                <a:latin typeface="Arno Pro Smbd Caption" pitchFamily="18" charset="0"/>
              </a:rPr>
              <a:t>+ de 25 veces	  6%	  2%</a:t>
            </a:r>
          </a:p>
          <a:p>
            <a:pPr marL="984250" indent="450850" algn="l">
              <a:spcBef>
                <a:spcPts val="2400"/>
              </a:spcBef>
              <a:buClr>
                <a:srgbClr val="FF0000"/>
              </a:buClr>
              <a:buSzPct val="150000"/>
              <a:tabLst>
                <a:tab pos="4483100" algn="l"/>
                <a:tab pos="7332663" algn="l"/>
              </a:tabLst>
            </a:pPr>
            <a:r>
              <a:rPr lang="es-MX" sz="2400" dirty="0" smtClean="0">
                <a:solidFill>
                  <a:schemeClr val="bg1"/>
                </a:solidFill>
                <a:latin typeface="Arno Pro Smbd Caption" pitchFamily="18" charset="0"/>
              </a:rPr>
              <a:t>En el último mes	  2%	‹1%</a:t>
            </a:r>
          </a:p>
          <a:p>
            <a:pPr marL="984250" indent="450850" algn="l">
              <a:spcBef>
                <a:spcPts val="2400"/>
              </a:spcBef>
              <a:buClr>
                <a:srgbClr val="FF0000"/>
              </a:buClr>
              <a:buSzPct val="150000"/>
            </a:pPr>
            <a:endParaRPr lang="es-MX" sz="2400" dirty="0" smtClean="0">
              <a:solidFill>
                <a:schemeClr val="bg1"/>
              </a:solidFill>
              <a:latin typeface="Arno Pro Smbd Caption" pitchFamily="18" charset="0"/>
            </a:endParaRPr>
          </a:p>
        </p:txBody>
      </p:sp>
      <p:sp>
        <p:nvSpPr>
          <p:cNvPr id="7" name="Line 6"/>
          <p:cNvSpPr>
            <a:spLocks noChangeShapeType="1"/>
          </p:cNvSpPr>
          <p:nvPr/>
        </p:nvSpPr>
        <p:spPr bwMode="auto">
          <a:xfrm>
            <a:off x="0" y="980728"/>
            <a:ext cx="9144000" cy="0"/>
          </a:xfrm>
          <a:prstGeom prst="line">
            <a:avLst/>
          </a:prstGeom>
          <a:noFill/>
          <a:ln w="38100">
            <a:solidFill>
              <a:srgbClr val="CC0000"/>
            </a:solidFill>
            <a:round/>
            <a:headEnd/>
            <a:tailEnd/>
          </a:ln>
        </p:spPr>
        <p:txBody>
          <a:bodyPr lIns="90000" tIns="46800" rIns="90000" bIns="46800" anchor="ctr"/>
          <a:lstStyle/>
          <a:p>
            <a:endParaRPr lang="es-MX">
              <a:solidFill>
                <a:prstClr val="black"/>
              </a:solidFill>
            </a:endParaRPr>
          </a:p>
        </p:txBody>
      </p:sp>
      <p:sp>
        <p:nvSpPr>
          <p:cNvPr id="9" name="Line 6"/>
          <p:cNvSpPr>
            <a:spLocks noChangeShapeType="1"/>
          </p:cNvSpPr>
          <p:nvPr/>
        </p:nvSpPr>
        <p:spPr bwMode="auto">
          <a:xfrm>
            <a:off x="0" y="4941168"/>
            <a:ext cx="9144000" cy="0"/>
          </a:xfrm>
          <a:prstGeom prst="line">
            <a:avLst/>
          </a:prstGeom>
          <a:noFill/>
          <a:ln w="38100">
            <a:solidFill>
              <a:srgbClr val="CC0000"/>
            </a:solidFill>
            <a:round/>
            <a:headEnd/>
            <a:tailEnd/>
          </a:ln>
        </p:spPr>
        <p:txBody>
          <a:bodyPr lIns="90000" tIns="46800" rIns="90000" bIns="46800" anchor="ctr"/>
          <a:lstStyle/>
          <a:p>
            <a:endParaRPr lang="es-MX">
              <a:solidFill>
                <a:prstClr val="black"/>
              </a:solidFill>
            </a:endParaRPr>
          </a:p>
        </p:txBody>
      </p:sp>
      <p:sp>
        <p:nvSpPr>
          <p:cNvPr id="10" name="Line 6"/>
          <p:cNvSpPr>
            <a:spLocks noChangeShapeType="1"/>
          </p:cNvSpPr>
          <p:nvPr/>
        </p:nvSpPr>
        <p:spPr bwMode="auto">
          <a:xfrm>
            <a:off x="755576" y="1844824"/>
            <a:ext cx="7812360" cy="0"/>
          </a:xfrm>
          <a:prstGeom prst="line">
            <a:avLst/>
          </a:prstGeom>
          <a:noFill/>
          <a:ln w="38100">
            <a:solidFill>
              <a:srgbClr val="CC0000"/>
            </a:solidFill>
            <a:round/>
            <a:headEnd/>
            <a:tailEnd/>
          </a:ln>
        </p:spPr>
        <p:txBody>
          <a:bodyPr lIns="90000" tIns="46800" rIns="90000" bIns="46800" anchor="ctr"/>
          <a:lstStyle/>
          <a:p>
            <a:endParaRPr lang="es-MX">
              <a:solidFill>
                <a:prstClr val="black"/>
              </a:solidFill>
            </a:endParaRPr>
          </a:p>
        </p:txBody>
      </p:sp>
      <p:sp>
        <p:nvSpPr>
          <p:cNvPr id="8" name="Line 6"/>
          <p:cNvSpPr>
            <a:spLocks noChangeShapeType="1"/>
          </p:cNvSpPr>
          <p:nvPr/>
        </p:nvSpPr>
        <p:spPr bwMode="auto">
          <a:xfrm>
            <a:off x="0" y="2348880"/>
            <a:ext cx="9144000" cy="0"/>
          </a:xfrm>
          <a:prstGeom prst="line">
            <a:avLst/>
          </a:prstGeom>
          <a:noFill/>
          <a:ln w="38100">
            <a:solidFill>
              <a:srgbClr val="CC0000"/>
            </a:solidFill>
            <a:round/>
            <a:headEnd/>
            <a:tailEnd/>
          </a:ln>
        </p:spPr>
        <p:txBody>
          <a:bodyPr lIns="90000" tIns="46800" rIns="90000" bIns="46800" anchor="ctr"/>
          <a:lstStyle/>
          <a:p>
            <a:endParaRPr lang="es-MX">
              <a:solidFill>
                <a:prstClr val="black"/>
              </a:solidFill>
            </a:endParaRPr>
          </a:p>
        </p:txBody>
      </p:sp>
      <p:sp>
        <p:nvSpPr>
          <p:cNvPr id="11" name="10 CuadroTexto"/>
          <p:cNvSpPr txBox="1"/>
          <p:nvPr/>
        </p:nvSpPr>
        <p:spPr>
          <a:xfrm>
            <a:off x="323528" y="5085184"/>
            <a:ext cx="8532440" cy="1815882"/>
          </a:xfrm>
          <a:prstGeom prst="rect">
            <a:avLst/>
          </a:prstGeom>
          <a:noFill/>
        </p:spPr>
        <p:txBody>
          <a:bodyPr wrap="square" rtlCol="0">
            <a:spAutoFit/>
          </a:bodyPr>
          <a:lstStyle/>
          <a:p>
            <a:pPr algn="just"/>
            <a:r>
              <a:rPr lang="es-MX" sz="2000" dirty="0" smtClean="0">
                <a:solidFill>
                  <a:schemeClr val="bg1"/>
                </a:solidFill>
                <a:latin typeface="Arno Pro Smbd Caption" pitchFamily="18" charset="0"/>
              </a:rPr>
              <a:t>No difiere significativamente de la población de no fumadores. Una proporción importante de usuarios de “drogas duras” han fumado marihuana, pero no hay evidencia científica que sustente lo opuesto</a:t>
            </a:r>
            <a:r>
              <a:rPr lang="es-MX" sz="2400" dirty="0" smtClean="0">
                <a:solidFill>
                  <a:schemeClr val="bg1"/>
                </a:solidFill>
                <a:latin typeface="Arno Pro Smbd Caption" pitchFamily="18" charset="0"/>
              </a:rPr>
              <a:t>.</a:t>
            </a:r>
          </a:p>
          <a:p>
            <a:pPr algn="just"/>
            <a:r>
              <a:rPr lang="es-MX" sz="2400" dirty="0" smtClean="0">
                <a:solidFill>
                  <a:schemeClr val="bg1"/>
                </a:solidFill>
                <a:latin typeface="Arno Pro Smbd Caption" pitchFamily="18" charset="0"/>
              </a:rPr>
              <a:t>				     </a:t>
            </a:r>
            <a:r>
              <a:rPr lang="es-MX" sz="1600" b="1" dirty="0" smtClean="0">
                <a:solidFill>
                  <a:schemeClr val="bg1"/>
                </a:solidFill>
                <a:latin typeface="Arno Pro Smbd Caption" pitchFamily="18" charset="0"/>
              </a:rPr>
              <a:t>British Journal of Psychiatry 178:123, 2001.</a:t>
            </a:r>
          </a:p>
          <a:p>
            <a:pPr algn="just"/>
            <a:endParaRPr lang="es-MX"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1000"/>
                                        <p:tgtEl>
                                          <p:spTgt spid="11">
                                            <p:txEl>
                                              <p:pRg st="0" end="0"/>
                                            </p:txEl>
                                          </p:spTgt>
                                        </p:tgtEl>
                                      </p:cBhvr>
                                    </p:animEffect>
                                    <p:anim calcmode="lin" valueType="num">
                                      <p:cBhvr>
                                        <p:cTn id="3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xEl>
                                              <p:pRg st="0" end="0"/>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1000"/>
                                        <p:tgtEl>
                                          <p:spTgt spid="11">
                                            <p:txEl>
                                              <p:pRg st="1" end="1"/>
                                            </p:txEl>
                                          </p:spTgt>
                                        </p:tgtEl>
                                      </p:cBhvr>
                                    </p:animEffect>
                                    <p:anim calcmode="lin" valueType="num">
                                      <p:cBhvr>
                                        <p:cTn id="3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1">
                                            <p:txEl>
                                              <p:pRg st="1" end="1"/>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692696"/>
            <a:ext cx="7772400" cy="1008112"/>
          </a:xfrm>
        </p:spPr>
        <p:txBody>
          <a:bodyPr>
            <a:normAutofit/>
          </a:bodyPr>
          <a:lstStyle/>
          <a:p>
            <a:r>
              <a:rPr lang="es-MX" sz="4000" b="1" dirty="0" smtClean="0">
                <a:solidFill>
                  <a:schemeClr val="bg1"/>
                </a:solidFill>
                <a:latin typeface="Arno Pro Smbd Caption" pitchFamily="18" charset="0"/>
              </a:rPr>
              <a:t>Cannabis y Esquizofrenia</a:t>
            </a:r>
            <a:endParaRPr lang="es-MX" sz="4000" b="1" dirty="0">
              <a:solidFill>
                <a:schemeClr val="bg1"/>
              </a:solidFill>
              <a:latin typeface="Arno Pro Smbd Caption" pitchFamily="18" charset="0"/>
            </a:endParaRPr>
          </a:p>
        </p:txBody>
      </p:sp>
      <p:sp>
        <p:nvSpPr>
          <p:cNvPr id="3" name="2 Subtítulo"/>
          <p:cNvSpPr>
            <a:spLocks noGrp="1"/>
          </p:cNvSpPr>
          <p:nvPr>
            <p:ph type="subTitle" idx="1"/>
          </p:nvPr>
        </p:nvSpPr>
        <p:spPr>
          <a:xfrm>
            <a:off x="-252536" y="1556792"/>
            <a:ext cx="9289032" cy="4464496"/>
          </a:xfrm>
        </p:spPr>
        <p:txBody>
          <a:bodyPr>
            <a:noAutofit/>
          </a:bodyPr>
          <a:lstStyle/>
          <a:p>
            <a:pPr>
              <a:lnSpc>
                <a:spcPct val="140000"/>
              </a:lnSpc>
            </a:pPr>
            <a:endParaRPr lang="es-MX" sz="2400" dirty="0">
              <a:solidFill>
                <a:schemeClr val="bg1"/>
              </a:solidFill>
              <a:latin typeface="Arno Pro Smbd Caption" pitchFamily="18" charset="0"/>
            </a:endParaRPr>
          </a:p>
          <a:p>
            <a:pPr marL="1327150" indent="-342900" algn="l">
              <a:lnSpc>
                <a:spcPct val="140000"/>
              </a:lnSpc>
              <a:buClr>
                <a:srgbClr val="FF0000"/>
              </a:buClr>
              <a:buSzPct val="130000"/>
              <a:buFont typeface="Arial"/>
              <a:buChar char="•"/>
              <a:tabLst>
                <a:tab pos="1431925" algn="l"/>
              </a:tabLst>
            </a:pPr>
            <a:r>
              <a:rPr lang="es-MX" sz="2400" b="1" dirty="0" smtClean="0">
                <a:solidFill>
                  <a:schemeClr val="bg1"/>
                </a:solidFill>
                <a:latin typeface="Arno Pro Smbd Caption" pitchFamily="18" charset="0"/>
              </a:rPr>
              <a:t>Se ha observado un riesgo mayor cuando:</a:t>
            </a:r>
          </a:p>
          <a:p>
            <a:pPr marL="1970088" lvl="1" indent="3175" algn="l">
              <a:lnSpc>
                <a:spcPct val="140000"/>
              </a:lnSpc>
              <a:buClr>
                <a:srgbClr val="FF0000"/>
              </a:buClr>
              <a:buSzPct val="130000"/>
              <a:tabLst>
                <a:tab pos="1973263" algn="l"/>
              </a:tabLst>
            </a:pPr>
            <a:r>
              <a:rPr lang="es-MX" sz="2000" dirty="0" smtClean="0">
                <a:solidFill>
                  <a:schemeClr val="bg1"/>
                </a:solidFill>
                <a:latin typeface="Arno Pro Smbd Caption" pitchFamily="18" charset="0"/>
              </a:rPr>
              <a:t>Se inicia el consumo a edades tempranas</a:t>
            </a:r>
          </a:p>
          <a:p>
            <a:pPr marL="1970088" lvl="1" indent="3175" algn="l">
              <a:lnSpc>
                <a:spcPct val="140000"/>
              </a:lnSpc>
              <a:buClr>
                <a:srgbClr val="FF0000"/>
              </a:buClr>
              <a:buSzPct val="130000"/>
              <a:tabLst>
                <a:tab pos="1973263" algn="l"/>
              </a:tabLst>
            </a:pPr>
            <a:r>
              <a:rPr lang="es-MX" sz="2000" dirty="0" smtClean="0">
                <a:solidFill>
                  <a:schemeClr val="bg1"/>
                </a:solidFill>
                <a:latin typeface="Arno Pro Smbd Caption" pitchFamily="18" charset="0"/>
              </a:rPr>
              <a:t>Se usan dosis altas</a:t>
            </a:r>
          </a:p>
          <a:p>
            <a:pPr marL="1970088" lvl="1" indent="3175" algn="l">
              <a:lnSpc>
                <a:spcPct val="140000"/>
              </a:lnSpc>
              <a:buClr>
                <a:srgbClr val="FF0000"/>
              </a:buClr>
              <a:buSzPct val="130000"/>
              <a:tabLst>
                <a:tab pos="1973263" algn="l"/>
              </a:tabLst>
            </a:pPr>
            <a:r>
              <a:rPr lang="es-MX" sz="2000" dirty="0" smtClean="0">
                <a:solidFill>
                  <a:schemeClr val="bg1"/>
                </a:solidFill>
                <a:latin typeface="Arno Pro Smbd Caption" pitchFamily="18" charset="0"/>
              </a:rPr>
              <a:t>Se consume diariamente por tiempo prolongado</a:t>
            </a:r>
          </a:p>
          <a:p>
            <a:pPr marL="1327150" indent="-342900" algn="l">
              <a:lnSpc>
                <a:spcPct val="140000"/>
              </a:lnSpc>
              <a:buClr>
                <a:srgbClr val="FF0000"/>
              </a:buClr>
              <a:buSzPct val="130000"/>
              <a:buFont typeface="Arial"/>
              <a:buChar char="•"/>
              <a:tabLst>
                <a:tab pos="1431925" algn="l"/>
              </a:tabLst>
            </a:pPr>
            <a:r>
              <a:rPr lang="es-MX" sz="2400" b="1" dirty="0" smtClean="0">
                <a:solidFill>
                  <a:schemeClr val="bg1"/>
                </a:solidFill>
                <a:latin typeface="Arno Pro Smbd Caption" pitchFamily="18" charset="0"/>
              </a:rPr>
              <a:t>No se ha mostrado una relación de causa y efecto</a:t>
            </a:r>
          </a:p>
          <a:p>
            <a:pPr marL="1327150" indent="-342900" algn="l">
              <a:lnSpc>
                <a:spcPct val="140000"/>
              </a:lnSpc>
              <a:buClr>
                <a:srgbClr val="FF0000"/>
              </a:buClr>
              <a:buSzPct val="130000"/>
              <a:buFont typeface="Arial"/>
              <a:buChar char="•"/>
              <a:tabLst>
                <a:tab pos="1431925" algn="l"/>
              </a:tabLst>
            </a:pPr>
            <a:r>
              <a:rPr lang="es-MX" sz="2400" b="1" dirty="0" smtClean="0">
                <a:solidFill>
                  <a:schemeClr val="bg1"/>
                </a:solidFill>
                <a:latin typeface="Arno Pro Smbd Caption" pitchFamily="18" charset="0"/>
              </a:rPr>
              <a:t>El uso de cannabis va en aumento sin afectar la incidencia de esquizofrenia</a:t>
            </a:r>
          </a:p>
        </p:txBody>
      </p:sp>
      <p:sp>
        <p:nvSpPr>
          <p:cNvPr id="7" name="Line 6"/>
          <p:cNvSpPr>
            <a:spLocks noChangeShapeType="1"/>
          </p:cNvSpPr>
          <p:nvPr/>
        </p:nvSpPr>
        <p:spPr bwMode="auto">
          <a:xfrm>
            <a:off x="0" y="1988840"/>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9" name="Line 6"/>
          <p:cNvSpPr>
            <a:spLocks noChangeShapeType="1"/>
          </p:cNvSpPr>
          <p:nvPr/>
        </p:nvSpPr>
        <p:spPr bwMode="auto">
          <a:xfrm>
            <a:off x="0" y="6093296"/>
            <a:ext cx="9144000" cy="0"/>
          </a:xfrm>
          <a:prstGeom prst="line">
            <a:avLst/>
          </a:prstGeom>
          <a:noFill/>
          <a:ln w="38100">
            <a:solidFill>
              <a:srgbClr val="CC0000"/>
            </a:solidFill>
            <a:round/>
            <a:headEnd/>
            <a:tailEnd/>
          </a:ln>
        </p:spPr>
        <p:txBody>
          <a:bodyPr lIns="90000" tIns="46800" rIns="90000" bIns="46800" anchor="ctr"/>
          <a:lstStyle/>
          <a:p>
            <a:endParaRPr lang="es-MX"/>
          </a:p>
        </p:txBody>
      </p:sp>
    </p:spTree>
    <p:extLst>
      <p:ext uri="{BB962C8B-B14F-4D97-AF65-F5344CB8AC3E}">
        <p14:creationId xmlns:p14="http://schemas.microsoft.com/office/powerpoint/2010/main" val="355164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7300" y="188640"/>
            <a:ext cx="6608618" cy="6552728"/>
          </a:xfrm>
          <a:prstGeom prst="rect">
            <a:avLst/>
          </a:prstGeom>
        </p:spPr>
      </p:pic>
      <p:sp>
        <p:nvSpPr>
          <p:cNvPr id="5" name="Rectangle 4"/>
          <p:cNvSpPr/>
          <p:nvPr/>
        </p:nvSpPr>
        <p:spPr>
          <a:xfrm>
            <a:off x="6771718" y="1196752"/>
            <a:ext cx="1080120" cy="36004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427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2290266"/>
          </a:xfrm>
        </p:spPr>
        <p:txBody>
          <a:bodyPr>
            <a:normAutofit/>
          </a:bodyPr>
          <a:lstStyle/>
          <a:p>
            <a:r>
              <a:rPr lang="es-MX" sz="3600" b="1" dirty="0" smtClean="0">
                <a:solidFill>
                  <a:schemeClr val="bg1"/>
                </a:solidFill>
                <a:latin typeface="Arno Pro Smbd Caption" pitchFamily="18" charset="0"/>
              </a:rPr>
              <a:t>Muertes Violentas (SEMEFO, 2012)</a:t>
            </a:r>
            <a:br>
              <a:rPr lang="es-MX" sz="3600" b="1" dirty="0" smtClean="0">
                <a:solidFill>
                  <a:schemeClr val="bg1"/>
                </a:solidFill>
                <a:latin typeface="Arno Pro Smbd Caption" pitchFamily="18" charset="0"/>
              </a:rPr>
            </a:br>
            <a:r>
              <a:rPr lang="es-MX" sz="3600" b="1" dirty="0" smtClean="0">
                <a:solidFill>
                  <a:schemeClr val="bg1"/>
                </a:solidFill>
                <a:latin typeface="Arno Pro Smbd Caption" pitchFamily="18" charset="0"/>
              </a:rPr>
              <a:t/>
            </a:r>
            <a:br>
              <a:rPr lang="es-MX" sz="3600" b="1" dirty="0" smtClean="0">
                <a:solidFill>
                  <a:schemeClr val="bg1"/>
                </a:solidFill>
                <a:latin typeface="Arno Pro Smbd Caption" pitchFamily="18" charset="0"/>
              </a:rPr>
            </a:br>
            <a:r>
              <a:rPr lang="es-MX" sz="2800" b="1" dirty="0" smtClean="0">
                <a:solidFill>
                  <a:schemeClr val="bg1"/>
                </a:solidFill>
                <a:latin typeface="Arno Pro Smbd Caption" pitchFamily="18" charset="0"/>
              </a:rPr>
              <a:t>Con estudios toxicológicos +</a:t>
            </a:r>
            <a:endParaRPr lang="en-US" sz="3600" b="1" dirty="0">
              <a:solidFill>
                <a:schemeClr val="bg1"/>
              </a:solidFill>
            </a:endParaRPr>
          </a:p>
        </p:txBody>
      </p:sp>
      <p:sp>
        <p:nvSpPr>
          <p:cNvPr id="5" name="Line 6"/>
          <p:cNvSpPr>
            <a:spLocks noChangeShapeType="1"/>
          </p:cNvSpPr>
          <p:nvPr/>
        </p:nvSpPr>
        <p:spPr bwMode="auto">
          <a:xfrm>
            <a:off x="0" y="1700808"/>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6" name="Line 6"/>
          <p:cNvSpPr>
            <a:spLocks noChangeShapeType="1"/>
          </p:cNvSpPr>
          <p:nvPr/>
        </p:nvSpPr>
        <p:spPr bwMode="auto">
          <a:xfrm>
            <a:off x="0" y="6093296"/>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9" name="Content Placeholder 8"/>
          <p:cNvSpPr>
            <a:spLocks noGrp="1"/>
          </p:cNvSpPr>
          <p:nvPr>
            <p:ph idx="1"/>
          </p:nvPr>
        </p:nvSpPr>
        <p:spPr>
          <a:xfrm>
            <a:off x="2483768" y="2132856"/>
            <a:ext cx="4752528" cy="3993307"/>
          </a:xfrm>
        </p:spPr>
        <p:txBody>
          <a:bodyPr>
            <a:normAutofit fontScale="92500" lnSpcReduction="10000"/>
          </a:bodyPr>
          <a:lstStyle/>
          <a:p>
            <a:pPr marL="0" indent="0">
              <a:lnSpc>
                <a:spcPct val="200000"/>
              </a:lnSpc>
              <a:buNone/>
            </a:pPr>
            <a:r>
              <a:rPr lang="en-US" dirty="0" smtClean="0">
                <a:solidFill>
                  <a:schemeClr val="bg1"/>
                </a:solidFill>
                <a:latin typeface="Arno Pro Smbd Caption" pitchFamily="18" charset="0"/>
                <a:ea typeface="+mj-ea"/>
                <a:cs typeface="+mj-cs"/>
              </a:rPr>
              <a:t>77.3%	Alcohol</a:t>
            </a:r>
          </a:p>
          <a:p>
            <a:pPr marL="0" indent="0">
              <a:lnSpc>
                <a:spcPct val="200000"/>
              </a:lnSpc>
              <a:buNone/>
            </a:pPr>
            <a:r>
              <a:rPr lang="en-US" dirty="0" smtClean="0">
                <a:solidFill>
                  <a:schemeClr val="bg1"/>
                </a:solidFill>
                <a:latin typeface="Arno Pro Smbd Caption" pitchFamily="18" charset="0"/>
                <a:ea typeface="+mj-ea"/>
                <a:cs typeface="+mj-cs"/>
              </a:rPr>
              <a:t>7.7%		</a:t>
            </a:r>
            <a:r>
              <a:rPr lang="en-US" dirty="0" err="1" smtClean="0">
                <a:solidFill>
                  <a:schemeClr val="bg1"/>
                </a:solidFill>
                <a:latin typeface="Arno Pro Smbd Caption" pitchFamily="18" charset="0"/>
                <a:ea typeface="+mj-ea"/>
                <a:cs typeface="+mj-cs"/>
              </a:rPr>
              <a:t>Tranquilizantes</a:t>
            </a:r>
            <a:endParaRPr lang="en-US" dirty="0" smtClean="0">
              <a:solidFill>
                <a:schemeClr val="bg1"/>
              </a:solidFill>
              <a:latin typeface="Arno Pro Smbd Caption" pitchFamily="18" charset="0"/>
              <a:ea typeface="+mj-ea"/>
              <a:cs typeface="+mj-cs"/>
            </a:endParaRPr>
          </a:p>
          <a:p>
            <a:pPr marL="0" indent="0">
              <a:lnSpc>
                <a:spcPct val="200000"/>
              </a:lnSpc>
              <a:buNone/>
            </a:pPr>
            <a:r>
              <a:rPr lang="en-US" dirty="0" smtClean="0">
                <a:solidFill>
                  <a:schemeClr val="bg1"/>
                </a:solidFill>
                <a:latin typeface="Arno Pro Smbd Caption" pitchFamily="18" charset="0"/>
                <a:ea typeface="+mj-ea"/>
                <a:cs typeface="+mj-cs"/>
              </a:rPr>
              <a:t>7.4%		Cannabis</a:t>
            </a:r>
          </a:p>
          <a:p>
            <a:pPr marL="0" indent="0">
              <a:lnSpc>
                <a:spcPct val="200000"/>
              </a:lnSpc>
              <a:buNone/>
            </a:pPr>
            <a:r>
              <a:rPr lang="en-US" dirty="0" smtClean="0">
                <a:solidFill>
                  <a:schemeClr val="bg1"/>
                </a:solidFill>
                <a:latin typeface="Arno Pro Smbd Caption" pitchFamily="18" charset="0"/>
                <a:ea typeface="+mj-ea"/>
                <a:cs typeface="+mj-cs"/>
              </a:rPr>
              <a:t>5.7%		</a:t>
            </a:r>
            <a:r>
              <a:rPr lang="en-US" dirty="0" err="1" smtClean="0">
                <a:solidFill>
                  <a:schemeClr val="bg1"/>
                </a:solidFill>
                <a:latin typeface="Arno Pro Smbd Caption" pitchFamily="18" charset="0"/>
                <a:ea typeface="+mj-ea"/>
                <a:cs typeface="+mj-cs"/>
              </a:rPr>
              <a:t>Cocaína</a:t>
            </a:r>
            <a:endParaRPr lang="en-US" dirty="0">
              <a:solidFill>
                <a:schemeClr val="bg1"/>
              </a:solidFill>
              <a:latin typeface="Arno Pro Smbd Caption" pitchFamily="18" charset="0"/>
              <a:ea typeface="+mj-ea"/>
              <a:cs typeface="+mj-cs"/>
            </a:endParaRPr>
          </a:p>
        </p:txBody>
      </p:sp>
    </p:spTree>
    <p:extLst>
      <p:ext uri="{BB962C8B-B14F-4D97-AF65-F5344CB8AC3E}">
        <p14:creationId xmlns:p14="http://schemas.microsoft.com/office/powerpoint/2010/main" val="413774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1000"/>
                                        <p:tgtEl>
                                          <p:spTgt spid="9">
                                            <p:txEl>
                                              <p:pRg st="1" end="1"/>
                                            </p:txEl>
                                          </p:spTgt>
                                        </p:tgtEl>
                                      </p:cBhvr>
                                    </p:animEffect>
                                    <p:anim calcmode="lin" valueType="num">
                                      <p:cBhvr>
                                        <p:cTn id="1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1000"/>
                                        <p:tgtEl>
                                          <p:spTgt spid="9">
                                            <p:txEl>
                                              <p:pRg st="2" end="2"/>
                                            </p:txEl>
                                          </p:spTgt>
                                        </p:tgtEl>
                                      </p:cBhvr>
                                    </p:animEffect>
                                    <p:anim calcmode="lin" valueType="num">
                                      <p:cBhvr>
                                        <p:cTn id="2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1000"/>
                                        <p:tgtEl>
                                          <p:spTgt spid="9">
                                            <p:txEl>
                                              <p:pRg st="3" end="3"/>
                                            </p:txEl>
                                          </p:spTgt>
                                        </p:tgtEl>
                                      </p:cBhvr>
                                    </p:animEffect>
                                    <p:anim calcmode="lin" valueType="num">
                                      <p:cBhvr>
                                        <p:cTn id="3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9073008" cy="1426170"/>
          </a:xfrm>
        </p:spPr>
        <p:txBody>
          <a:bodyPr>
            <a:normAutofit/>
          </a:bodyPr>
          <a:lstStyle/>
          <a:p>
            <a:r>
              <a:rPr lang="es-MX" sz="3600" b="1" dirty="0" smtClean="0">
                <a:solidFill>
                  <a:schemeClr val="bg1"/>
                </a:solidFill>
                <a:latin typeface="Arno Pro Smbd Caption" pitchFamily="18" charset="0"/>
              </a:rPr>
              <a:t>Ingresos a Urgencias en Hospitales D.F.</a:t>
            </a:r>
            <a:endParaRPr lang="en-US" sz="3600" b="1" dirty="0">
              <a:solidFill>
                <a:schemeClr val="bg1"/>
              </a:solidFill>
            </a:endParaRPr>
          </a:p>
        </p:txBody>
      </p:sp>
      <p:sp>
        <p:nvSpPr>
          <p:cNvPr id="5" name="Line 6"/>
          <p:cNvSpPr>
            <a:spLocks noChangeShapeType="1"/>
          </p:cNvSpPr>
          <p:nvPr/>
        </p:nvSpPr>
        <p:spPr bwMode="auto">
          <a:xfrm>
            <a:off x="0" y="1700808"/>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6" name="Line 6"/>
          <p:cNvSpPr>
            <a:spLocks noChangeShapeType="1"/>
          </p:cNvSpPr>
          <p:nvPr/>
        </p:nvSpPr>
        <p:spPr bwMode="auto">
          <a:xfrm>
            <a:off x="0" y="6093296"/>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7" name="2 Subtítulo"/>
          <p:cNvSpPr txBox="1">
            <a:spLocks/>
          </p:cNvSpPr>
          <p:nvPr/>
        </p:nvSpPr>
        <p:spPr>
          <a:xfrm>
            <a:off x="179512" y="2060848"/>
            <a:ext cx="88569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27150">
              <a:lnSpc>
                <a:spcPct val="150000"/>
              </a:lnSpc>
              <a:spcBef>
                <a:spcPts val="0"/>
              </a:spcBef>
              <a:buClr>
                <a:srgbClr val="FF0000"/>
              </a:buClr>
              <a:buSzPct val="130000"/>
              <a:buFont typeface="Arial"/>
              <a:buChar char="•"/>
              <a:tabLst>
                <a:tab pos="1431925" algn="l"/>
              </a:tabLst>
            </a:pPr>
            <a:r>
              <a:rPr lang="es-MX" sz="2400" b="1" dirty="0" smtClean="0">
                <a:solidFill>
                  <a:schemeClr val="bg1"/>
                </a:solidFill>
                <a:latin typeface="Arno Pro Smbd Caption" pitchFamily="18" charset="0"/>
              </a:rPr>
              <a:t>Con estudios toxicológicos +</a:t>
            </a:r>
          </a:p>
          <a:p>
            <a:pPr marL="1882775" indent="0">
              <a:lnSpc>
                <a:spcPct val="150000"/>
              </a:lnSpc>
              <a:spcBef>
                <a:spcPts val="0"/>
              </a:spcBef>
              <a:buClr>
                <a:srgbClr val="FF0000"/>
              </a:buClr>
              <a:buSzPct val="130000"/>
              <a:buNone/>
              <a:tabLst>
                <a:tab pos="1431925" algn="l"/>
              </a:tabLst>
            </a:pPr>
            <a:r>
              <a:rPr lang="es-MX" sz="2000" dirty="0" smtClean="0">
                <a:solidFill>
                  <a:schemeClr val="bg1"/>
                </a:solidFill>
                <a:latin typeface="Arno Pro Smbd Caption" pitchFamily="18" charset="0"/>
              </a:rPr>
              <a:t>68.8% Alcohol</a:t>
            </a:r>
          </a:p>
          <a:p>
            <a:pPr marL="1882775" indent="0">
              <a:lnSpc>
                <a:spcPct val="150000"/>
              </a:lnSpc>
              <a:spcBef>
                <a:spcPts val="0"/>
              </a:spcBef>
              <a:buClr>
                <a:srgbClr val="FF0000"/>
              </a:buClr>
              <a:buSzPct val="130000"/>
              <a:buNone/>
              <a:tabLst>
                <a:tab pos="1431925" algn="l"/>
              </a:tabLst>
            </a:pPr>
            <a:r>
              <a:rPr lang="es-MX" sz="2000" dirty="0" smtClean="0">
                <a:solidFill>
                  <a:schemeClr val="bg1"/>
                </a:solidFill>
                <a:latin typeface="Arno Pro Smbd Caption" pitchFamily="18" charset="0"/>
              </a:rPr>
              <a:t>10.2% Cannabis</a:t>
            </a:r>
          </a:p>
          <a:p>
            <a:pPr marL="1327150">
              <a:lnSpc>
                <a:spcPct val="150000"/>
              </a:lnSpc>
              <a:spcBef>
                <a:spcPts val="0"/>
              </a:spcBef>
              <a:buClr>
                <a:srgbClr val="FF0000"/>
              </a:buClr>
              <a:buSzPct val="130000"/>
              <a:buFont typeface="Arial"/>
              <a:buChar char="•"/>
              <a:tabLst>
                <a:tab pos="1431925" algn="l"/>
              </a:tabLst>
            </a:pPr>
            <a:endParaRPr lang="es-MX" sz="2000" b="1" dirty="0">
              <a:solidFill>
                <a:schemeClr val="bg1"/>
              </a:solidFill>
              <a:latin typeface="Arno Pro Smbd Caption" pitchFamily="18" charset="0"/>
            </a:endParaRPr>
          </a:p>
          <a:p>
            <a:pPr marL="1327150">
              <a:lnSpc>
                <a:spcPct val="150000"/>
              </a:lnSpc>
              <a:spcBef>
                <a:spcPts val="0"/>
              </a:spcBef>
              <a:buClr>
                <a:srgbClr val="FF0000"/>
              </a:buClr>
              <a:buSzPct val="130000"/>
              <a:buFont typeface="Arial"/>
              <a:buChar char="•"/>
              <a:tabLst>
                <a:tab pos="1431925" algn="l"/>
              </a:tabLst>
            </a:pPr>
            <a:r>
              <a:rPr lang="es-MX" sz="2400" b="1" dirty="0" smtClean="0">
                <a:solidFill>
                  <a:schemeClr val="bg1"/>
                </a:solidFill>
                <a:latin typeface="Arno Pro Smbd Caption" pitchFamily="18" charset="0"/>
              </a:rPr>
              <a:t>Ingresos por traumatismos</a:t>
            </a:r>
          </a:p>
          <a:p>
            <a:pPr marL="1882775" indent="0">
              <a:lnSpc>
                <a:spcPct val="150000"/>
              </a:lnSpc>
              <a:spcBef>
                <a:spcPts val="0"/>
              </a:spcBef>
              <a:buNone/>
              <a:tabLst>
                <a:tab pos="1431925" algn="l"/>
              </a:tabLst>
            </a:pPr>
            <a:r>
              <a:rPr lang="es-MX" sz="2000" dirty="0" smtClean="0">
                <a:solidFill>
                  <a:schemeClr val="bg1"/>
                </a:solidFill>
                <a:latin typeface="Arno Pro Smbd Caption" pitchFamily="18" charset="0"/>
              </a:rPr>
              <a:t>67% accidentes (80% ETOH+)</a:t>
            </a:r>
          </a:p>
          <a:p>
            <a:pPr marL="1882775" indent="0">
              <a:lnSpc>
                <a:spcPct val="150000"/>
              </a:lnSpc>
              <a:spcBef>
                <a:spcPts val="0"/>
              </a:spcBef>
              <a:buNone/>
              <a:tabLst>
                <a:tab pos="1431925" algn="l"/>
              </a:tabLst>
            </a:pPr>
            <a:r>
              <a:rPr lang="es-MX" sz="2000" dirty="0" smtClean="0">
                <a:solidFill>
                  <a:schemeClr val="bg1"/>
                </a:solidFill>
                <a:latin typeface="Arno Pro Smbd Caption" pitchFamily="18" charset="0"/>
              </a:rPr>
              <a:t>33% otras lesiones (73% ETOH+)</a:t>
            </a:r>
          </a:p>
        </p:txBody>
      </p:sp>
    </p:spTree>
    <p:extLst>
      <p:ext uri="{BB962C8B-B14F-4D97-AF65-F5344CB8AC3E}">
        <p14:creationId xmlns:p14="http://schemas.microsoft.com/office/powerpoint/2010/main" val="15084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426170"/>
          </a:xfrm>
        </p:spPr>
        <p:txBody>
          <a:bodyPr>
            <a:normAutofit/>
          </a:bodyPr>
          <a:lstStyle/>
          <a:p>
            <a:r>
              <a:rPr lang="es-MX" sz="3600" b="1" dirty="0" smtClean="0">
                <a:solidFill>
                  <a:schemeClr val="bg1"/>
                </a:solidFill>
                <a:latin typeface="Arno Pro Smbd Caption" pitchFamily="18" charset="0"/>
              </a:rPr>
              <a:t>Riesgo de Accidentes de Tránsito</a:t>
            </a:r>
            <a:endParaRPr lang="en-US" sz="3600" b="1" dirty="0">
              <a:solidFill>
                <a:schemeClr val="bg1"/>
              </a:solidFill>
            </a:endParaRPr>
          </a:p>
        </p:txBody>
      </p:sp>
      <p:sp>
        <p:nvSpPr>
          <p:cNvPr id="5" name="Line 6"/>
          <p:cNvSpPr>
            <a:spLocks noChangeShapeType="1"/>
          </p:cNvSpPr>
          <p:nvPr/>
        </p:nvSpPr>
        <p:spPr bwMode="auto">
          <a:xfrm>
            <a:off x="0" y="1700808"/>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6" name="Line 6"/>
          <p:cNvSpPr>
            <a:spLocks noChangeShapeType="1"/>
          </p:cNvSpPr>
          <p:nvPr/>
        </p:nvSpPr>
        <p:spPr bwMode="auto">
          <a:xfrm>
            <a:off x="0" y="6093296"/>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7" name="2 Subtítulo"/>
          <p:cNvSpPr txBox="1">
            <a:spLocks/>
          </p:cNvSpPr>
          <p:nvPr/>
        </p:nvSpPr>
        <p:spPr>
          <a:xfrm>
            <a:off x="179512" y="2060848"/>
            <a:ext cx="8856984"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27150">
              <a:lnSpc>
                <a:spcPct val="150000"/>
              </a:lnSpc>
              <a:spcBef>
                <a:spcPts val="0"/>
              </a:spcBef>
              <a:buClr>
                <a:srgbClr val="FF0000"/>
              </a:buClr>
              <a:buSzPct val="130000"/>
              <a:buFont typeface="Arial"/>
              <a:buChar char="•"/>
              <a:tabLst>
                <a:tab pos="1431925" algn="l"/>
                <a:tab pos="3687763" algn="l"/>
              </a:tabLst>
            </a:pPr>
            <a:r>
              <a:rPr lang="es-MX" sz="2400" b="1" dirty="0" smtClean="0">
                <a:solidFill>
                  <a:schemeClr val="bg1"/>
                </a:solidFill>
                <a:latin typeface="Arno Pro Smbd Caption" pitchFamily="18" charset="0"/>
              </a:rPr>
              <a:t>Efecto Cannabis	</a:t>
            </a:r>
            <a:r>
              <a:rPr lang="es-MX" sz="2400" b="1" dirty="0" smtClean="0">
                <a:solidFill>
                  <a:srgbClr val="FF0000"/>
                </a:solidFill>
                <a:latin typeface="Wingdings"/>
                <a:ea typeface="Wingdings"/>
                <a:cs typeface="Wingdings"/>
                <a:sym typeface="Wingdings"/>
              </a:rPr>
              <a:t></a:t>
            </a:r>
            <a:r>
              <a:rPr lang="es-MX" sz="2400" b="1" dirty="0" smtClean="0">
                <a:solidFill>
                  <a:schemeClr val="bg1"/>
                </a:solidFill>
                <a:latin typeface="Arno Pro Smbd Caption" pitchFamily="18" charset="0"/>
              </a:rPr>
              <a:t>2 – 3 veces</a:t>
            </a:r>
          </a:p>
          <a:p>
            <a:pPr marL="1327150">
              <a:lnSpc>
                <a:spcPct val="150000"/>
              </a:lnSpc>
              <a:spcBef>
                <a:spcPts val="0"/>
              </a:spcBef>
              <a:buClr>
                <a:srgbClr val="FF0000"/>
              </a:buClr>
              <a:buSzPct val="130000"/>
              <a:buFont typeface="Arial"/>
              <a:buChar char="•"/>
              <a:tabLst>
                <a:tab pos="1431925" algn="l"/>
                <a:tab pos="3687763" algn="l"/>
              </a:tabLst>
            </a:pPr>
            <a:r>
              <a:rPr lang="es-MX" sz="2400" b="1" dirty="0" smtClean="0">
                <a:solidFill>
                  <a:schemeClr val="bg1"/>
                </a:solidFill>
                <a:latin typeface="Arno Pro Smbd Caption" pitchFamily="18" charset="0"/>
              </a:rPr>
              <a:t>Efecto Alcohol	</a:t>
            </a:r>
            <a:r>
              <a:rPr lang="es-MX" sz="2400" b="1" dirty="0" smtClean="0">
                <a:solidFill>
                  <a:srgbClr val="FF0000"/>
                </a:solidFill>
                <a:latin typeface="Wingdings"/>
                <a:ea typeface="Wingdings"/>
                <a:cs typeface="Wingdings"/>
                <a:sym typeface="Wingdings"/>
              </a:rPr>
              <a:t></a:t>
            </a:r>
            <a:r>
              <a:rPr lang="es-MX" sz="2400" b="1" dirty="0" smtClean="0">
                <a:solidFill>
                  <a:schemeClr val="bg1"/>
                </a:solidFill>
                <a:latin typeface="Arno Pro Smbd Caption" pitchFamily="18" charset="0"/>
              </a:rPr>
              <a:t>5 – 15 veces</a:t>
            </a:r>
            <a:endParaRPr lang="es-MX" sz="2400" dirty="0" smtClean="0">
              <a:solidFill>
                <a:schemeClr val="bg1"/>
              </a:solidFill>
              <a:latin typeface="Arno Pro Smbd Caption" pitchFamily="18" charset="0"/>
            </a:endParaRPr>
          </a:p>
          <a:p>
            <a:pPr marL="1327150">
              <a:lnSpc>
                <a:spcPct val="150000"/>
              </a:lnSpc>
              <a:buClr>
                <a:srgbClr val="FF0000"/>
              </a:buClr>
              <a:buSzPct val="130000"/>
              <a:buFont typeface="Arial"/>
              <a:buChar char="•"/>
              <a:tabLst>
                <a:tab pos="1431925" algn="l"/>
              </a:tabLst>
            </a:pPr>
            <a:endParaRPr lang="es-MX" sz="2400" b="1" dirty="0">
              <a:solidFill>
                <a:schemeClr val="bg1"/>
              </a:solidFill>
              <a:latin typeface="Arno Pro Smbd Caption" pitchFamily="18" charset="0"/>
            </a:endParaRPr>
          </a:p>
          <a:p>
            <a:pPr marL="1327150">
              <a:lnSpc>
                <a:spcPct val="150000"/>
              </a:lnSpc>
              <a:buClr>
                <a:srgbClr val="FF0000"/>
              </a:buClr>
              <a:buSzPct val="130000"/>
              <a:buFont typeface="Arial"/>
              <a:buChar char="•"/>
              <a:tabLst>
                <a:tab pos="1431925" algn="l"/>
              </a:tabLst>
            </a:pPr>
            <a:r>
              <a:rPr lang="es-MX" sz="2400" b="1" dirty="0" smtClean="0">
                <a:solidFill>
                  <a:schemeClr val="bg1"/>
                </a:solidFill>
                <a:latin typeface="Arno Pro Smbd Caption" pitchFamily="18" charset="0"/>
              </a:rPr>
              <a:t>Accidentes Fatales con Toxicología </a:t>
            </a:r>
            <a:r>
              <a:rPr lang="es-MX" sz="2400" b="1" dirty="0" smtClean="0">
                <a:solidFill>
                  <a:srgbClr val="FF0000"/>
                </a:solidFill>
                <a:latin typeface="Arno Pro Smbd Caption" pitchFamily="18" charset="0"/>
              </a:rPr>
              <a:t>+</a:t>
            </a:r>
          </a:p>
          <a:p>
            <a:pPr marL="2689225" lvl="1" indent="0">
              <a:lnSpc>
                <a:spcPct val="150000"/>
              </a:lnSpc>
              <a:buNone/>
            </a:pPr>
            <a:r>
              <a:rPr lang="es-MX" sz="2000" b="1" dirty="0" smtClean="0">
                <a:solidFill>
                  <a:schemeClr val="bg1"/>
                </a:solidFill>
                <a:latin typeface="Arno Pro Smbd Caption" pitchFamily="18" charset="0"/>
              </a:rPr>
              <a:t>Cannabis 2.5%</a:t>
            </a:r>
          </a:p>
          <a:p>
            <a:pPr marL="2689225" lvl="1" indent="0">
              <a:lnSpc>
                <a:spcPct val="150000"/>
              </a:lnSpc>
              <a:buNone/>
            </a:pPr>
            <a:r>
              <a:rPr lang="es-MX" sz="2000" b="1" dirty="0" smtClean="0">
                <a:solidFill>
                  <a:schemeClr val="bg1"/>
                </a:solidFill>
                <a:latin typeface="Arno Pro Smbd Caption" pitchFamily="18" charset="0"/>
              </a:rPr>
              <a:t>Alcohol 29%</a:t>
            </a:r>
          </a:p>
        </p:txBody>
      </p:sp>
    </p:spTree>
    <p:extLst>
      <p:ext uri="{BB962C8B-B14F-4D97-AF65-F5344CB8AC3E}">
        <p14:creationId xmlns:p14="http://schemas.microsoft.com/office/powerpoint/2010/main" val="175208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0848"/>
            <a:ext cx="9144000" cy="1470025"/>
          </a:xfrm>
        </p:spPr>
        <p:txBody>
          <a:bodyPr>
            <a:normAutofit/>
          </a:bodyPr>
          <a:lstStyle/>
          <a:p>
            <a:pPr marL="1588" indent="-1588"/>
            <a:r>
              <a:rPr lang="en-US" sz="2800" dirty="0">
                <a:solidFill>
                  <a:schemeClr val="bg1"/>
                </a:solidFill>
                <a:latin typeface="Arial Black"/>
                <a:cs typeface="Arial Black"/>
              </a:rPr>
              <a:t/>
            </a:r>
            <a:br>
              <a:rPr lang="en-US" sz="2800" dirty="0">
                <a:solidFill>
                  <a:schemeClr val="bg1"/>
                </a:solidFill>
                <a:latin typeface="Arial Black"/>
                <a:cs typeface="Arial Black"/>
              </a:rPr>
            </a:br>
            <a:r>
              <a:rPr lang="en-US" sz="2800" dirty="0" smtClean="0">
                <a:solidFill>
                  <a:schemeClr val="bg1"/>
                </a:solidFill>
                <a:latin typeface="Arial Black"/>
                <a:cs typeface="Arial Black"/>
              </a:rPr>
              <a:t>Conclusions</a:t>
            </a:r>
            <a:r>
              <a:rPr lang="en-US" sz="2800" dirty="0">
                <a:solidFill>
                  <a:schemeClr val="bg1"/>
                </a:solidFill>
                <a:latin typeface="Arial Black"/>
                <a:cs typeface="Arial Black"/>
              </a:rPr>
              <a:t/>
            </a:r>
            <a:br>
              <a:rPr lang="en-US" sz="2800" dirty="0">
                <a:solidFill>
                  <a:schemeClr val="bg1"/>
                </a:solidFill>
                <a:latin typeface="Arial Black"/>
                <a:cs typeface="Arial Black"/>
              </a:rPr>
            </a:br>
            <a:endParaRPr lang="en-US" sz="2800" dirty="0">
              <a:solidFill>
                <a:schemeClr val="bg1"/>
              </a:solidFill>
              <a:latin typeface="Arial Black"/>
              <a:cs typeface="Arial Black"/>
            </a:endParaRPr>
          </a:p>
        </p:txBody>
      </p:sp>
      <p:sp>
        <p:nvSpPr>
          <p:cNvPr id="3" name="Subtitle 2"/>
          <p:cNvSpPr>
            <a:spLocks noGrp="1"/>
          </p:cNvSpPr>
          <p:nvPr>
            <p:ph type="subTitle" idx="1"/>
          </p:nvPr>
        </p:nvSpPr>
        <p:spPr>
          <a:xfrm>
            <a:off x="1187624" y="3717032"/>
            <a:ext cx="6768752" cy="1921768"/>
          </a:xfrm>
        </p:spPr>
        <p:txBody>
          <a:bodyPr>
            <a:normAutofit fontScale="25000" lnSpcReduction="20000"/>
          </a:bodyPr>
          <a:lstStyle/>
          <a:p>
            <a:pPr algn="just">
              <a:lnSpc>
                <a:spcPct val="120000"/>
              </a:lnSpc>
            </a:pPr>
            <a:r>
              <a:rPr lang="en-US" sz="9600" dirty="0" smtClean="0">
                <a:solidFill>
                  <a:schemeClr val="bg1"/>
                </a:solidFill>
                <a:latin typeface="Avenir Black Oblique"/>
                <a:cs typeface="Avenir Black Oblique"/>
              </a:rPr>
              <a:t>Most of the risks of marijuana use are “small to moderate in size”, and they are unlikely to produce public health problems comparable in scale to those currently produced by alcohol and tobacco.</a:t>
            </a:r>
            <a:endParaRPr lang="en-US" dirty="0">
              <a:solidFill>
                <a:schemeClr val="bg1"/>
              </a:solidFill>
            </a:endParaRPr>
          </a:p>
        </p:txBody>
      </p:sp>
      <p:sp>
        <p:nvSpPr>
          <p:cNvPr id="5" name="Title 1"/>
          <p:cNvSpPr txBox="1">
            <a:spLocks/>
          </p:cNvSpPr>
          <p:nvPr/>
        </p:nvSpPr>
        <p:spPr>
          <a:xfrm>
            <a:off x="539552" y="70182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3399"/>
                </a:solidFill>
                <a:latin typeface="Arial Black"/>
                <a:cs typeface="Arial Black"/>
              </a:rPr>
              <a:t>WHO</a:t>
            </a:r>
            <a:r>
              <a:rPr lang="en-US" sz="3200" dirty="0" smtClean="0">
                <a:solidFill>
                  <a:schemeClr val="bg1"/>
                </a:solidFill>
                <a:latin typeface="Arial Black"/>
                <a:cs typeface="Arial Black"/>
              </a:rPr>
              <a:t> Project on Health Implications of Cannabis Use, 1995</a:t>
            </a:r>
            <a:endParaRPr lang="en-US" sz="3200" dirty="0">
              <a:solidFill>
                <a:schemeClr val="bg1"/>
              </a:solidFill>
            </a:endParaRPr>
          </a:p>
        </p:txBody>
      </p:sp>
      <p:sp>
        <p:nvSpPr>
          <p:cNvPr id="6" name="Line 6"/>
          <p:cNvSpPr>
            <a:spLocks noChangeShapeType="1"/>
          </p:cNvSpPr>
          <p:nvPr/>
        </p:nvSpPr>
        <p:spPr bwMode="auto">
          <a:xfrm>
            <a:off x="0" y="2492896"/>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7" name="Line 6"/>
          <p:cNvSpPr>
            <a:spLocks noChangeShapeType="1"/>
          </p:cNvSpPr>
          <p:nvPr/>
        </p:nvSpPr>
        <p:spPr bwMode="auto">
          <a:xfrm>
            <a:off x="0" y="6093296"/>
            <a:ext cx="9144000" cy="0"/>
          </a:xfrm>
          <a:prstGeom prst="line">
            <a:avLst/>
          </a:prstGeom>
          <a:noFill/>
          <a:ln w="38100">
            <a:solidFill>
              <a:srgbClr val="CC0000"/>
            </a:solidFill>
            <a:round/>
            <a:headEnd/>
            <a:tailEnd/>
          </a:ln>
        </p:spPr>
        <p:txBody>
          <a:bodyPr lIns="90000" tIns="46800" rIns="90000" bIns="46800" anchor="ctr"/>
          <a:lstStyle/>
          <a:p>
            <a:endParaRPr lang="es-MX"/>
          </a:p>
        </p:txBody>
      </p:sp>
    </p:spTree>
    <p:extLst>
      <p:ext uri="{BB962C8B-B14F-4D97-AF65-F5344CB8AC3E}">
        <p14:creationId xmlns:p14="http://schemas.microsoft.com/office/powerpoint/2010/main" val="59637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17638"/>
          </a:xfrm>
        </p:spPr>
        <p:txBody>
          <a:bodyPr>
            <a:normAutofit/>
          </a:bodyPr>
          <a:lstStyle/>
          <a:p>
            <a:r>
              <a:rPr lang="es-MX" b="1" dirty="0">
                <a:solidFill>
                  <a:schemeClr val="bg1"/>
                </a:solidFill>
              </a:rPr>
              <a:t>Marihuana y </a:t>
            </a:r>
            <a:r>
              <a:rPr lang="es-MX" b="1" dirty="0" smtClean="0">
                <a:solidFill>
                  <a:schemeClr val="bg1"/>
                </a:solidFill>
              </a:rPr>
              <a:t>Salud</a:t>
            </a:r>
            <a:endParaRPr lang="es-ES_tradnl" dirty="0">
              <a:solidFill>
                <a:schemeClr val="bg1"/>
              </a:solidFill>
            </a:endParaRPr>
          </a:p>
        </p:txBody>
      </p:sp>
      <p:sp>
        <p:nvSpPr>
          <p:cNvPr id="5" name="Content Placeholder 4"/>
          <p:cNvSpPr>
            <a:spLocks noGrp="1"/>
          </p:cNvSpPr>
          <p:nvPr>
            <p:ph idx="1"/>
          </p:nvPr>
        </p:nvSpPr>
        <p:spPr/>
        <p:txBody>
          <a:bodyPr>
            <a:noAutofit/>
          </a:bodyPr>
          <a:lstStyle/>
          <a:p>
            <a:pPr marL="514350" lvl="0" indent="-514350" algn="just">
              <a:lnSpc>
                <a:spcPct val="120000"/>
              </a:lnSpc>
              <a:spcAft>
                <a:spcPts val="2400"/>
              </a:spcAft>
              <a:buClr>
                <a:srgbClr val="FF0000"/>
              </a:buClr>
              <a:buFont typeface="+mj-lt"/>
              <a:buAutoNum type="arabicPeriod"/>
            </a:pPr>
            <a:r>
              <a:rPr lang="es-MX" sz="2400" b="1" dirty="0">
                <a:solidFill>
                  <a:schemeClr val="bg1"/>
                </a:solidFill>
              </a:rPr>
              <a:t>La marihuana es una droga y por lo tanto no es inocua. Su uso produce diversos efectos en la salud. Algunos de ellos son </a:t>
            </a:r>
            <a:r>
              <a:rPr lang="es-MX" sz="2400" b="1" dirty="0" smtClean="0">
                <a:solidFill>
                  <a:schemeClr val="bg1"/>
                </a:solidFill>
              </a:rPr>
              <a:t>nocivos otros </a:t>
            </a:r>
            <a:r>
              <a:rPr lang="es-MX" sz="2400" b="1" dirty="0">
                <a:solidFill>
                  <a:schemeClr val="bg1"/>
                </a:solidFill>
              </a:rPr>
              <a:t>pueden no </a:t>
            </a:r>
            <a:r>
              <a:rPr lang="es-MX" sz="2400" b="1" dirty="0" smtClean="0">
                <a:solidFill>
                  <a:schemeClr val="bg1"/>
                </a:solidFill>
              </a:rPr>
              <a:t>serlo.</a:t>
            </a:r>
            <a:endParaRPr lang="es-ES_tradnl" sz="2400" dirty="0" smtClean="0">
              <a:solidFill>
                <a:schemeClr val="bg1"/>
              </a:solidFill>
            </a:endParaRPr>
          </a:p>
          <a:p>
            <a:pPr marL="514350" lvl="0" indent="-514350" algn="just">
              <a:lnSpc>
                <a:spcPct val="120000"/>
              </a:lnSpc>
              <a:spcAft>
                <a:spcPts val="2400"/>
              </a:spcAft>
              <a:buClr>
                <a:srgbClr val="FF0000"/>
              </a:buClr>
              <a:buFont typeface="+mj-lt"/>
              <a:buAutoNum type="arabicPeriod"/>
            </a:pPr>
            <a:r>
              <a:rPr lang="es-MX" sz="2400" b="1" dirty="0" smtClean="0">
                <a:solidFill>
                  <a:schemeClr val="bg1"/>
                </a:solidFill>
              </a:rPr>
              <a:t>Su </a:t>
            </a:r>
            <a:r>
              <a:rPr lang="es-MX" sz="2400" b="1" dirty="0">
                <a:solidFill>
                  <a:schemeClr val="bg1"/>
                </a:solidFill>
              </a:rPr>
              <a:t>uso conlleva riesgos, debe estar estrictamente prohibido en menores de </a:t>
            </a:r>
            <a:r>
              <a:rPr lang="es-MX" sz="2400" b="1" dirty="0" smtClean="0">
                <a:solidFill>
                  <a:schemeClr val="bg1"/>
                </a:solidFill>
              </a:rPr>
              <a:t>edad y </a:t>
            </a:r>
            <a:r>
              <a:rPr lang="es-MX" sz="2400" b="1" dirty="0">
                <a:solidFill>
                  <a:schemeClr val="bg1"/>
                </a:solidFill>
              </a:rPr>
              <a:t>regulado para uso personal en </a:t>
            </a:r>
            <a:r>
              <a:rPr lang="es-MX" sz="2400" b="1" dirty="0" smtClean="0">
                <a:solidFill>
                  <a:schemeClr val="bg1"/>
                </a:solidFill>
              </a:rPr>
              <a:t>adultos, quienes </a:t>
            </a:r>
            <a:r>
              <a:rPr lang="es-MX" sz="2400" b="1" dirty="0">
                <a:solidFill>
                  <a:schemeClr val="bg1"/>
                </a:solidFill>
              </a:rPr>
              <a:t>tienen </a:t>
            </a:r>
            <a:r>
              <a:rPr lang="es-MX" sz="2400" b="1" dirty="0" smtClean="0">
                <a:solidFill>
                  <a:schemeClr val="bg1"/>
                </a:solidFill>
              </a:rPr>
              <a:t>derecho </a:t>
            </a:r>
            <a:r>
              <a:rPr lang="es-MX" sz="2400" b="1" dirty="0">
                <a:solidFill>
                  <a:schemeClr val="bg1"/>
                </a:solidFill>
              </a:rPr>
              <a:t>a </a:t>
            </a:r>
            <a:r>
              <a:rPr lang="es-MX" sz="2400" b="1" dirty="0" smtClean="0">
                <a:solidFill>
                  <a:schemeClr val="bg1"/>
                </a:solidFill>
              </a:rPr>
              <a:t>consumirla, si así lo desean.</a:t>
            </a:r>
            <a:endParaRPr lang="es-ES_tradnl" sz="2400" dirty="0">
              <a:solidFill>
                <a:schemeClr val="bg1"/>
              </a:solidFill>
            </a:endParaRPr>
          </a:p>
        </p:txBody>
      </p:sp>
      <p:cxnSp>
        <p:nvCxnSpPr>
          <p:cNvPr id="7" name="Straight Connector 6"/>
          <p:cNvCxnSpPr/>
          <p:nvPr/>
        </p:nvCxnSpPr>
        <p:spPr>
          <a:xfrm>
            <a:off x="0" y="1417638"/>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6126163"/>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40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26"/>
            <a:ext cx="8229600" cy="1143000"/>
          </a:xfrm>
        </p:spPr>
        <p:txBody>
          <a:bodyPr>
            <a:normAutofit fontScale="90000"/>
          </a:bodyPr>
          <a:lstStyle/>
          <a:p>
            <a:r>
              <a:rPr lang="en-US" sz="3600" b="1" smtClean="0">
                <a:solidFill>
                  <a:schemeClr val="bg1"/>
                </a:solidFill>
              </a:rPr>
              <a:t>POTENCIALES EFECTOS </a:t>
            </a:r>
            <a:r>
              <a:rPr lang="en-US" sz="3600" b="1" dirty="0" smtClean="0">
                <a:solidFill>
                  <a:schemeClr val="bg1"/>
                </a:solidFill>
              </a:rPr>
              <a:t>TERAPEUTICOS DE LA CANNABIS</a:t>
            </a:r>
            <a:endParaRPr lang="en-US" sz="3600" b="1" dirty="0">
              <a:solidFill>
                <a:schemeClr val="bg1"/>
              </a:solidFill>
            </a:endParaRPr>
          </a:p>
        </p:txBody>
      </p:sp>
      <p:sp>
        <p:nvSpPr>
          <p:cNvPr id="3" name="Content Placeholder 2"/>
          <p:cNvSpPr>
            <a:spLocks noGrp="1"/>
          </p:cNvSpPr>
          <p:nvPr>
            <p:ph idx="1"/>
          </p:nvPr>
        </p:nvSpPr>
        <p:spPr/>
        <p:txBody>
          <a:bodyPr>
            <a:normAutofit fontScale="92500"/>
          </a:bodyPr>
          <a:lstStyle/>
          <a:p>
            <a:pPr>
              <a:lnSpc>
                <a:spcPct val="130000"/>
              </a:lnSpc>
              <a:buClr>
                <a:srgbClr val="FF0000"/>
              </a:buClr>
            </a:pPr>
            <a:r>
              <a:rPr lang="en-US" b="1" dirty="0" smtClean="0">
                <a:solidFill>
                  <a:schemeClr val="bg1"/>
                </a:solidFill>
              </a:rPr>
              <a:t>ANALGÉSICOS (</a:t>
            </a:r>
            <a:r>
              <a:rPr lang="en-US" b="1" dirty="0" err="1" smtClean="0">
                <a:solidFill>
                  <a:schemeClr val="bg1"/>
                </a:solidFill>
              </a:rPr>
              <a:t>cannabidiol</a:t>
            </a:r>
            <a:r>
              <a:rPr lang="en-US" b="1" dirty="0" smtClean="0">
                <a:solidFill>
                  <a:schemeClr val="bg1"/>
                </a:solidFill>
              </a:rPr>
              <a:t>, dolor </a:t>
            </a:r>
            <a:r>
              <a:rPr lang="en-US" b="1" dirty="0" err="1" smtClean="0">
                <a:solidFill>
                  <a:schemeClr val="bg1"/>
                </a:solidFill>
              </a:rPr>
              <a:t>idiopático</a:t>
            </a:r>
            <a:r>
              <a:rPr lang="en-US" b="1" dirty="0" smtClean="0">
                <a:solidFill>
                  <a:schemeClr val="bg1"/>
                </a:solidFill>
              </a:rPr>
              <a:t>)</a:t>
            </a:r>
          </a:p>
          <a:p>
            <a:pPr>
              <a:lnSpc>
                <a:spcPct val="130000"/>
              </a:lnSpc>
              <a:buClr>
                <a:srgbClr val="FF0000"/>
              </a:buClr>
            </a:pPr>
            <a:r>
              <a:rPr lang="en-US" b="1" dirty="0" smtClean="0">
                <a:solidFill>
                  <a:schemeClr val="bg1"/>
                </a:solidFill>
              </a:rPr>
              <a:t>ANTICONVULSIVANTES</a:t>
            </a:r>
          </a:p>
          <a:p>
            <a:pPr>
              <a:lnSpc>
                <a:spcPct val="130000"/>
              </a:lnSpc>
              <a:buClr>
                <a:srgbClr val="FF0000"/>
              </a:buClr>
            </a:pPr>
            <a:r>
              <a:rPr lang="en-US" b="1" dirty="0" smtClean="0">
                <a:solidFill>
                  <a:schemeClr val="bg1"/>
                </a:solidFill>
              </a:rPr>
              <a:t>ANTIEMÉTICOS (</a:t>
            </a:r>
            <a:r>
              <a:rPr lang="en-US" b="1" dirty="0" err="1" smtClean="0">
                <a:solidFill>
                  <a:schemeClr val="bg1"/>
                </a:solidFill>
              </a:rPr>
              <a:t>naúsea</a:t>
            </a:r>
            <a:r>
              <a:rPr lang="en-US" b="1" dirty="0" smtClean="0">
                <a:solidFill>
                  <a:schemeClr val="bg1"/>
                </a:solidFill>
              </a:rPr>
              <a:t>, </a:t>
            </a:r>
            <a:r>
              <a:rPr lang="en-US" b="1" dirty="0" err="1" smtClean="0">
                <a:solidFill>
                  <a:schemeClr val="bg1"/>
                </a:solidFill>
              </a:rPr>
              <a:t>vómito</a:t>
            </a:r>
            <a:r>
              <a:rPr lang="en-US" b="1" dirty="0" smtClean="0">
                <a:solidFill>
                  <a:schemeClr val="bg1"/>
                </a:solidFill>
              </a:rPr>
              <a:t>)</a:t>
            </a:r>
          </a:p>
          <a:p>
            <a:pPr>
              <a:lnSpc>
                <a:spcPct val="130000"/>
              </a:lnSpc>
              <a:buClr>
                <a:srgbClr val="FF0000"/>
              </a:buClr>
            </a:pPr>
            <a:r>
              <a:rPr lang="en-US" b="1" dirty="0" smtClean="0">
                <a:solidFill>
                  <a:schemeClr val="bg1"/>
                </a:solidFill>
              </a:rPr>
              <a:t>OREXIGÉNICOS (</a:t>
            </a:r>
            <a:r>
              <a:rPr lang="en-US" b="1" dirty="0" smtClean="0">
                <a:solidFill>
                  <a:schemeClr val="bg1"/>
                </a:solidFill>
                <a:latin typeface="Wingdings"/>
                <a:ea typeface="Wingdings"/>
                <a:cs typeface="Wingdings"/>
                <a:sym typeface="Wingdings"/>
              </a:rPr>
              <a:t></a:t>
            </a:r>
            <a:r>
              <a:rPr lang="en-US" b="1" dirty="0" err="1" smtClean="0">
                <a:solidFill>
                  <a:schemeClr val="bg1"/>
                </a:solidFill>
                <a:sym typeface="Wingdings"/>
              </a:rPr>
              <a:t>apetito</a:t>
            </a:r>
            <a:r>
              <a:rPr lang="en-US" b="1" dirty="0" smtClean="0">
                <a:solidFill>
                  <a:schemeClr val="bg1"/>
                </a:solidFill>
                <a:sym typeface="Wingdings"/>
              </a:rPr>
              <a:t>)</a:t>
            </a:r>
          </a:p>
          <a:p>
            <a:pPr>
              <a:lnSpc>
                <a:spcPct val="130000"/>
              </a:lnSpc>
              <a:buClr>
                <a:srgbClr val="FF0000"/>
              </a:buClr>
            </a:pPr>
            <a:r>
              <a:rPr lang="en-US" b="1" dirty="0" smtClean="0">
                <a:solidFill>
                  <a:schemeClr val="bg1"/>
                </a:solidFill>
                <a:sym typeface="Wingdings"/>
              </a:rPr>
              <a:t>OTROS (</a:t>
            </a:r>
            <a:r>
              <a:rPr lang="en-US" b="1" dirty="0" err="1" smtClean="0">
                <a:solidFill>
                  <a:schemeClr val="accent2"/>
                </a:solidFill>
                <a:sym typeface="Wingdings"/>
              </a:rPr>
              <a:t>cuidados</a:t>
            </a:r>
            <a:r>
              <a:rPr lang="en-US" b="1" dirty="0" smtClean="0">
                <a:solidFill>
                  <a:schemeClr val="accent2"/>
                </a:solidFill>
                <a:sym typeface="Wingdings"/>
              </a:rPr>
              <a:t> </a:t>
            </a:r>
            <a:r>
              <a:rPr lang="en-US" b="1" dirty="0" err="1" smtClean="0">
                <a:solidFill>
                  <a:schemeClr val="accent2"/>
                </a:solidFill>
                <a:sym typeface="Wingdings"/>
              </a:rPr>
              <a:t>paliativos</a:t>
            </a:r>
            <a:r>
              <a:rPr lang="en-US" b="1" dirty="0" smtClean="0">
                <a:solidFill>
                  <a:schemeClr val="bg1"/>
                </a:solidFill>
                <a:sym typeface="Wingdings"/>
              </a:rPr>
              <a:t>, </a:t>
            </a:r>
            <a:r>
              <a:rPr lang="en-US" b="1" dirty="0" err="1" smtClean="0">
                <a:solidFill>
                  <a:schemeClr val="bg1"/>
                </a:solidFill>
                <a:sym typeface="Wingdings"/>
              </a:rPr>
              <a:t>esclerosis</a:t>
            </a:r>
            <a:r>
              <a:rPr lang="en-US" b="1" dirty="0" smtClean="0">
                <a:solidFill>
                  <a:schemeClr val="bg1"/>
                </a:solidFill>
                <a:sym typeface="Wingdings"/>
              </a:rPr>
              <a:t> </a:t>
            </a:r>
            <a:r>
              <a:rPr lang="en-US" b="1" dirty="0" err="1" smtClean="0">
                <a:solidFill>
                  <a:schemeClr val="bg1"/>
                </a:solidFill>
                <a:sym typeface="Wingdings"/>
              </a:rPr>
              <a:t>múltiple</a:t>
            </a:r>
            <a:r>
              <a:rPr lang="en-US" b="1" dirty="0" smtClean="0">
                <a:solidFill>
                  <a:schemeClr val="bg1"/>
                </a:solidFill>
                <a:sym typeface="Wingdings"/>
              </a:rPr>
              <a:t>, </a:t>
            </a:r>
            <a:r>
              <a:rPr lang="en-US" b="1" dirty="0" err="1" smtClean="0">
                <a:solidFill>
                  <a:schemeClr val="bg1"/>
                </a:solidFill>
                <a:sym typeface="Wingdings"/>
              </a:rPr>
              <a:t>síndrome</a:t>
            </a:r>
            <a:r>
              <a:rPr lang="en-US" b="1" dirty="0" smtClean="0">
                <a:solidFill>
                  <a:schemeClr val="bg1"/>
                </a:solidFill>
                <a:sym typeface="Wingdings"/>
              </a:rPr>
              <a:t> de Tourette, </a:t>
            </a:r>
            <a:r>
              <a:rPr lang="en-US" b="1" dirty="0" err="1" smtClean="0">
                <a:solidFill>
                  <a:schemeClr val="bg1"/>
                </a:solidFill>
                <a:sym typeface="Wingdings"/>
              </a:rPr>
              <a:t>trastornos</a:t>
            </a:r>
            <a:r>
              <a:rPr lang="en-US" b="1" dirty="0" smtClean="0">
                <a:solidFill>
                  <a:schemeClr val="bg1"/>
                </a:solidFill>
                <a:sym typeface="Wingdings"/>
              </a:rPr>
              <a:t> del </a:t>
            </a:r>
            <a:r>
              <a:rPr lang="en-US" b="1" dirty="0" err="1" smtClean="0">
                <a:solidFill>
                  <a:schemeClr val="bg1"/>
                </a:solidFill>
                <a:sym typeface="Wingdings"/>
              </a:rPr>
              <a:t>sueño</a:t>
            </a:r>
            <a:r>
              <a:rPr lang="en-US" b="1" dirty="0" smtClean="0">
                <a:solidFill>
                  <a:schemeClr val="bg1"/>
                </a:solidFill>
                <a:sym typeface="Wingdings"/>
              </a:rPr>
              <a:t>, etc.)</a:t>
            </a:r>
            <a:endParaRPr lang="en-US" b="1" dirty="0">
              <a:solidFill>
                <a:schemeClr val="bg1"/>
              </a:solidFill>
            </a:endParaRPr>
          </a:p>
        </p:txBody>
      </p:sp>
      <p:cxnSp>
        <p:nvCxnSpPr>
          <p:cNvPr id="4" name="Straight Connector 3"/>
          <p:cNvCxnSpPr/>
          <p:nvPr/>
        </p:nvCxnSpPr>
        <p:spPr>
          <a:xfrm>
            <a:off x="0" y="1196752"/>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309320"/>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469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17638"/>
          </a:xfrm>
        </p:spPr>
        <p:txBody>
          <a:bodyPr>
            <a:normAutofit/>
          </a:bodyPr>
          <a:lstStyle/>
          <a:p>
            <a:r>
              <a:rPr lang="es-MX" b="1" dirty="0">
                <a:solidFill>
                  <a:schemeClr val="bg1"/>
                </a:solidFill>
              </a:rPr>
              <a:t>Marihuana y </a:t>
            </a:r>
            <a:r>
              <a:rPr lang="es-MX" b="1" dirty="0" smtClean="0">
                <a:solidFill>
                  <a:schemeClr val="bg1"/>
                </a:solidFill>
              </a:rPr>
              <a:t>Salud</a:t>
            </a:r>
            <a:endParaRPr lang="es-ES_tradnl" dirty="0">
              <a:solidFill>
                <a:schemeClr val="bg1"/>
              </a:solidFill>
            </a:endParaRPr>
          </a:p>
        </p:txBody>
      </p:sp>
      <p:sp>
        <p:nvSpPr>
          <p:cNvPr id="5" name="Content Placeholder 4"/>
          <p:cNvSpPr>
            <a:spLocks noGrp="1"/>
          </p:cNvSpPr>
          <p:nvPr>
            <p:ph idx="1"/>
          </p:nvPr>
        </p:nvSpPr>
        <p:spPr/>
        <p:txBody>
          <a:bodyPr>
            <a:normAutofit/>
          </a:bodyPr>
          <a:lstStyle/>
          <a:p>
            <a:pPr marL="514350" lvl="0" indent="-514350" algn="just">
              <a:lnSpc>
                <a:spcPct val="120000"/>
              </a:lnSpc>
              <a:spcAft>
                <a:spcPts val="2400"/>
              </a:spcAft>
              <a:buClr>
                <a:srgbClr val="FF0000"/>
              </a:buClr>
              <a:buFont typeface="+mj-lt"/>
              <a:buAutoNum type="arabicPeriod" startAt="3"/>
            </a:pPr>
            <a:r>
              <a:rPr lang="es-MX" sz="2400" b="1" dirty="0">
                <a:solidFill>
                  <a:schemeClr val="bg1"/>
                </a:solidFill>
              </a:rPr>
              <a:t>Tiene efectos potencialmente benéficos, por lo que debe alentarse la </a:t>
            </a:r>
            <a:r>
              <a:rPr lang="es-MX" sz="2400" b="1" dirty="0" smtClean="0">
                <a:solidFill>
                  <a:schemeClr val="bg1"/>
                </a:solidFill>
              </a:rPr>
              <a:t>investigación </a:t>
            </a:r>
            <a:r>
              <a:rPr lang="es-MX" sz="2400" b="1" dirty="0">
                <a:solidFill>
                  <a:schemeClr val="bg1"/>
                </a:solidFill>
              </a:rPr>
              <a:t>para </a:t>
            </a:r>
            <a:r>
              <a:rPr lang="es-MX" sz="2400" b="1" dirty="0" smtClean="0">
                <a:solidFill>
                  <a:schemeClr val="bg1"/>
                </a:solidFill>
              </a:rPr>
              <a:t>esclarecer sus posibles propiedades terapéuticas.</a:t>
            </a:r>
            <a:endParaRPr lang="es-ES_tradnl" sz="2400" dirty="0" smtClean="0">
              <a:solidFill>
                <a:schemeClr val="bg1"/>
              </a:solidFill>
            </a:endParaRPr>
          </a:p>
          <a:p>
            <a:pPr marL="514350" lvl="0" indent="-514350" algn="just">
              <a:lnSpc>
                <a:spcPct val="120000"/>
              </a:lnSpc>
              <a:spcAft>
                <a:spcPts val="2400"/>
              </a:spcAft>
              <a:buClr>
                <a:srgbClr val="FF0000"/>
              </a:buClr>
              <a:buFont typeface="+mj-lt"/>
              <a:buAutoNum type="arabicPeriod" startAt="3"/>
            </a:pPr>
            <a:r>
              <a:rPr lang="es-MX" sz="2400" b="1" dirty="0" smtClean="0">
                <a:solidFill>
                  <a:schemeClr val="bg1"/>
                </a:solidFill>
              </a:rPr>
              <a:t>Consumir </a:t>
            </a:r>
            <a:r>
              <a:rPr lang="es-MX" sz="2400" b="1" dirty="0">
                <a:solidFill>
                  <a:schemeClr val="bg1"/>
                </a:solidFill>
              </a:rPr>
              <a:t>marihuana no es un delito. El equivalente a una onza (28 gramos) </a:t>
            </a:r>
            <a:r>
              <a:rPr lang="es-MX" sz="2400" b="1" dirty="0" smtClean="0">
                <a:solidFill>
                  <a:schemeClr val="bg1"/>
                </a:solidFill>
              </a:rPr>
              <a:t>es un límite convencionalmente aceptado para </a:t>
            </a:r>
            <a:r>
              <a:rPr lang="es-MX" sz="2400" b="1" dirty="0">
                <a:solidFill>
                  <a:schemeClr val="bg1"/>
                </a:solidFill>
              </a:rPr>
              <a:t>uso personal.</a:t>
            </a:r>
            <a:endParaRPr lang="es-ES_tradnl" sz="2400" dirty="0">
              <a:solidFill>
                <a:schemeClr val="bg1"/>
              </a:solidFill>
            </a:endParaRPr>
          </a:p>
        </p:txBody>
      </p:sp>
      <p:cxnSp>
        <p:nvCxnSpPr>
          <p:cNvPr id="7" name="Straight Connector 6"/>
          <p:cNvCxnSpPr/>
          <p:nvPr/>
        </p:nvCxnSpPr>
        <p:spPr>
          <a:xfrm>
            <a:off x="0" y="1417638"/>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6126163"/>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47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17638"/>
          </a:xfrm>
        </p:spPr>
        <p:txBody>
          <a:bodyPr>
            <a:normAutofit/>
          </a:bodyPr>
          <a:lstStyle/>
          <a:p>
            <a:r>
              <a:rPr lang="es-MX" b="1" dirty="0">
                <a:solidFill>
                  <a:schemeClr val="bg1"/>
                </a:solidFill>
              </a:rPr>
              <a:t>Marihuana y </a:t>
            </a:r>
            <a:r>
              <a:rPr lang="es-MX" b="1" dirty="0" smtClean="0">
                <a:solidFill>
                  <a:schemeClr val="bg1"/>
                </a:solidFill>
              </a:rPr>
              <a:t>Salud</a:t>
            </a:r>
            <a:endParaRPr lang="es-ES_tradnl" dirty="0">
              <a:solidFill>
                <a:schemeClr val="bg1"/>
              </a:solidFill>
            </a:endParaRPr>
          </a:p>
        </p:txBody>
      </p:sp>
      <p:sp>
        <p:nvSpPr>
          <p:cNvPr id="5" name="Content Placeholder 4"/>
          <p:cNvSpPr>
            <a:spLocks noGrp="1"/>
          </p:cNvSpPr>
          <p:nvPr>
            <p:ph idx="1"/>
          </p:nvPr>
        </p:nvSpPr>
        <p:spPr>
          <a:xfrm>
            <a:off x="323528" y="1412776"/>
            <a:ext cx="8424936" cy="4525963"/>
          </a:xfrm>
        </p:spPr>
        <p:txBody>
          <a:bodyPr vert="horz" lIns="91440" tIns="45720" rIns="91440" bIns="45720" rtlCol="0" anchor="ctr">
            <a:normAutofit/>
          </a:bodyPr>
          <a:lstStyle/>
          <a:p>
            <a:pPr marL="514800" indent="-514800" algn="just">
              <a:lnSpc>
                <a:spcPct val="120000"/>
              </a:lnSpc>
              <a:spcAft>
                <a:spcPts val="2400"/>
              </a:spcAft>
              <a:buClr>
                <a:srgbClr val="FF0000"/>
              </a:buClr>
              <a:buFont typeface="+mj-lt"/>
              <a:buAutoNum type="arabicPeriod" startAt="5"/>
              <a:tabLst>
                <a:tab pos="538163" algn="l"/>
              </a:tabLst>
            </a:pPr>
            <a:r>
              <a:rPr lang="es-MX" sz="2400" b="1" dirty="0" smtClean="0">
                <a:solidFill>
                  <a:schemeClr val="bg1"/>
                </a:solidFill>
              </a:rPr>
              <a:t>Quienes </a:t>
            </a:r>
            <a:r>
              <a:rPr lang="es-MX" sz="2400" b="1" dirty="0">
                <a:solidFill>
                  <a:schemeClr val="bg1"/>
                </a:solidFill>
              </a:rPr>
              <a:t>desarrollen adicción </a:t>
            </a:r>
            <a:r>
              <a:rPr lang="es-MX" sz="2400" b="1" dirty="0" smtClean="0">
                <a:solidFill>
                  <a:schemeClr val="bg1"/>
                </a:solidFill>
              </a:rPr>
              <a:t>(9% de usuarios) tienen derecho </a:t>
            </a:r>
            <a:r>
              <a:rPr lang="es-MX" sz="2400" b="1" dirty="0">
                <a:solidFill>
                  <a:schemeClr val="bg1"/>
                </a:solidFill>
              </a:rPr>
              <a:t>a ser tratados como enfermos. Debe haber más </a:t>
            </a:r>
            <a:r>
              <a:rPr lang="es-MX" sz="2400" b="1" dirty="0" smtClean="0">
                <a:solidFill>
                  <a:schemeClr val="bg1"/>
                </a:solidFill>
              </a:rPr>
              <a:t>y mejores </a:t>
            </a:r>
            <a:r>
              <a:rPr lang="es-MX" sz="2400" b="1" dirty="0">
                <a:solidFill>
                  <a:schemeClr val="bg1"/>
                </a:solidFill>
              </a:rPr>
              <a:t>programas de prevención, tratamiento y </a:t>
            </a:r>
            <a:r>
              <a:rPr lang="es-MX" sz="2400" b="1" dirty="0" smtClean="0">
                <a:solidFill>
                  <a:schemeClr val="bg1"/>
                </a:solidFill>
              </a:rPr>
              <a:t>rehabilitación</a:t>
            </a:r>
            <a:r>
              <a:rPr lang="es-MX" sz="2400" b="1" dirty="0">
                <a:solidFill>
                  <a:schemeClr val="bg1"/>
                </a:solidFill>
              </a:rPr>
              <a:t>.</a:t>
            </a:r>
            <a:endParaRPr lang="es-ES_tradnl" sz="2400" b="1" dirty="0">
              <a:solidFill>
                <a:schemeClr val="bg1"/>
              </a:solidFill>
            </a:endParaRPr>
          </a:p>
          <a:p>
            <a:pPr marL="514800" indent="-514800" algn="just">
              <a:lnSpc>
                <a:spcPct val="120000"/>
              </a:lnSpc>
              <a:spcAft>
                <a:spcPts val="2400"/>
              </a:spcAft>
              <a:buClr>
                <a:srgbClr val="FF0000"/>
              </a:buClr>
              <a:buFont typeface="+mj-lt"/>
              <a:buAutoNum type="arabicPeriod" startAt="5"/>
              <a:tabLst>
                <a:tab pos="538163" algn="l"/>
              </a:tabLst>
            </a:pPr>
            <a:r>
              <a:rPr lang="es-MX" sz="2400" b="1" dirty="0" smtClean="0">
                <a:solidFill>
                  <a:schemeClr val="bg1"/>
                </a:solidFill>
              </a:rPr>
              <a:t>Los </a:t>
            </a:r>
            <a:r>
              <a:rPr lang="es-MX" sz="2400" b="1" dirty="0">
                <a:solidFill>
                  <a:schemeClr val="bg1"/>
                </a:solidFill>
              </a:rPr>
              <a:t>cambios en el marco </a:t>
            </a:r>
            <a:r>
              <a:rPr lang="es-MX" sz="2400" b="1" dirty="0" smtClean="0">
                <a:solidFill>
                  <a:schemeClr val="bg1"/>
                </a:solidFill>
              </a:rPr>
              <a:t>legal </a:t>
            </a:r>
            <a:r>
              <a:rPr lang="es-MX" sz="2400" b="1" dirty="0">
                <a:solidFill>
                  <a:schemeClr val="bg1"/>
                </a:solidFill>
              </a:rPr>
              <a:t>desde la perspectiva de </a:t>
            </a:r>
            <a:r>
              <a:rPr lang="es-MX" sz="2400" b="1" dirty="0" smtClean="0">
                <a:solidFill>
                  <a:schemeClr val="bg1"/>
                </a:solidFill>
              </a:rPr>
              <a:t>la salud</a:t>
            </a:r>
            <a:r>
              <a:rPr lang="es-MX" sz="2400" b="1" dirty="0">
                <a:solidFill>
                  <a:schemeClr val="bg1"/>
                </a:solidFill>
              </a:rPr>
              <a:t>, deben ir acompañados de una vigorosa campaña </a:t>
            </a:r>
            <a:r>
              <a:rPr lang="es-MX" sz="2400" b="1" dirty="0" smtClean="0">
                <a:solidFill>
                  <a:schemeClr val="bg1"/>
                </a:solidFill>
              </a:rPr>
              <a:t>de	información </a:t>
            </a:r>
            <a:r>
              <a:rPr lang="es-MX" sz="2400" b="1" dirty="0">
                <a:solidFill>
                  <a:schemeClr val="bg1"/>
                </a:solidFill>
              </a:rPr>
              <a:t>y educación dirigida sobre todo a los jóvenes.</a:t>
            </a:r>
            <a:endParaRPr lang="es-ES_tradnl" sz="2400" b="1" dirty="0">
              <a:solidFill>
                <a:schemeClr val="bg1"/>
              </a:solidFill>
            </a:endParaRPr>
          </a:p>
        </p:txBody>
      </p:sp>
      <p:cxnSp>
        <p:nvCxnSpPr>
          <p:cNvPr id="7" name="Straight Connector 6"/>
          <p:cNvCxnSpPr/>
          <p:nvPr/>
        </p:nvCxnSpPr>
        <p:spPr>
          <a:xfrm>
            <a:off x="0" y="1672803"/>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6381328"/>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406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0829" cy="6858000"/>
          </a:xfrm>
          <a:prstGeom prst="rect">
            <a:avLst/>
          </a:prstGeom>
        </p:spPr>
      </p:pic>
    </p:spTree>
    <p:extLst>
      <p:ext uri="{BB962C8B-B14F-4D97-AF65-F5344CB8AC3E}">
        <p14:creationId xmlns:p14="http://schemas.microsoft.com/office/powerpoint/2010/main" val="187688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404664"/>
            <a:ext cx="9144000" cy="864096"/>
          </a:xfrm>
        </p:spPr>
        <p:txBody>
          <a:bodyPr>
            <a:noAutofit/>
          </a:bodyPr>
          <a:lstStyle/>
          <a:p>
            <a:r>
              <a:rPr lang="es-MX" sz="4000" b="1" dirty="0" smtClean="0">
                <a:solidFill>
                  <a:schemeClr val="bg1"/>
                </a:solidFill>
                <a:latin typeface="Arno Pro Smbd Caption" pitchFamily="18" charset="0"/>
              </a:rPr>
              <a:t>¿Qué hacemos con las drogas?</a:t>
            </a:r>
            <a:endParaRPr lang="es-MX" sz="4000" b="1" dirty="0">
              <a:solidFill>
                <a:schemeClr val="bg1"/>
              </a:solidFill>
              <a:latin typeface="Arno Pro Smbd Caption" pitchFamily="18" charset="0"/>
            </a:endParaRPr>
          </a:p>
        </p:txBody>
      </p:sp>
      <p:sp>
        <p:nvSpPr>
          <p:cNvPr id="7" name="Line 6"/>
          <p:cNvSpPr>
            <a:spLocks noChangeShapeType="1"/>
          </p:cNvSpPr>
          <p:nvPr/>
        </p:nvSpPr>
        <p:spPr bwMode="auto">
          <a:xfrm>
            <a:off x="0" y="1340768"/>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9" name="Line 6"/>
          <p:cNvSpPr>
            <a:spLocks noChangeShapeType="1"/>
          </p:cNvSpPr>
          <p:nvPr/>
        </p:nvSpPr>
        <p:spPr bwMode="auto">
          <a:xfrm>
            <a:off x="0" y="6525344"/>
            <a:ext cx="9144000" cy="0"/>
          </a:xfrm>
          <a:prstGeom prst="line">
            <a:avLst/>
          </a:prstGeom>
          <a:noFill/>
          <a:ln w="38100">
            <a:solidFill>
              <a:srgbClr val="CC0000"/>
            </a:solidFill>
            <a:round/>
            <a:headEnd/>
            <a:tailEnd/>
          </a:ln>
        </p:spPr>
        <p:txBody>
          <a:bodyPr lIns="90000" tIns="46800" rIns="90000" bIns="46800" anchor="ctr"/>
          <a:lstStyle/>
          <a:p>
            <a:endParaRPr lang="es-MX"/>
          </a:p>
        </p:txBody>
      </p:sp>
      <p:sp>
        <p:nvSpPr>
          <p:cNvPr id="4" name="CuadroTexto 3"/>
          <p:cNvSpPr txBox="1"/>
          <p:nvPr/>
        </p:nvSpPr>
        <p:spPr>
          <a:xfrm>
            <a:off x="539552" y="1700808"/>
            <a:ext cx="7848872" cy="3933384"/>
          </a:xfrm>
          <a:prstGeom prst="rect">
            <a:avLst/>
          </a:prstGeom>
          <a:noFill/>
        </p:spPr>
        <p:txBody>
          <a:bodyPr wrap="square" rtlCol="0">
            <a:spAutoFit/>
          </a:bodyPr>
          <a:lstStyle/>
          <a:p>
            <a:pPr algn="just">
              <a:lnSpc>
                <a:spcPct val="130000"/>
              </a:lnSpc>
            </a:pPr>
            <a:r>
              <a:rPr lang="es-ES_tradnl" sz="3200" b="1" dirty="0">
                <a:solidFill>
                  <a:schemeClr val="bg1"/>
                </a:solidFill>
                <a:latin typeface="Arno Pro Smbd Caption" pitchFamily="18" charset="0"/>
              </a:rPr>
              <a:t>Es necesaria una política </a:t>
            </a:r>
            <a:r>
              <a:rPr lang="es-ES" sz="3200" b="1" dirty="0">
                <a:solidFill>
                  <a:schemeClr val="bg1"/>
                </a:solidFill>
                <a:latin typeface="Arno Pro Smbd Caption" pitchFamily="18" charset="0"/>
              </a:rPr>
              <a:t>regulatoria por parte del Estado para todas las drogas ilegales, sustentada en la evidencia </a:t>
            </a:r>
            <a:r>
              <a:rPr lang="es-ES" sz="3200" b="1" dirty="0" smtClean="0">
                <a:solidFill>
                  <a:schemeClr val="bg1"/>
                </a:solidFill>
                <a:latin typeface="Arno Pro Smbd Caption" pitchFamily="18" charset="0"/>
              </a:rPr>
              <a:t>científica, con respeto a los derechos humanos, </a:t>
            </a:r>
            <a:r>
              <a:rPr lang="es-ES" sz="3200" b="1" dirty="0">
                <a:solidFill>
                  <a:schemeClr val="bg1"/>
                </a:solidFill>
                <a:latin typeface="Arno Pro Smbd Caption" pitchFamily="18" charset="0"/>
              </a:rPr>
              <a:t>como parte de una campaña masiva y sostenida </a:t>
            </a:r>
            <a:r>
              <a:rPr lang="es-ES" sz="3200" b="1" dirty="0" smtClean="0">
                <a:solidFill>
                  <a:schemeClr val="bg1"/>
                </a:solidFill>
                <a:latin typeface="Arno Pro Smbd Caption" pitchFamily="18" charset="0"/>
              </a:rPr>
              <a:t>de información y educación . </a:t>
            </a:r>
            <a:endParaRPr lang="es-ES_tradnl" sz="3200" b="1" dirty="0">
              <a:solidFill>
                <a:schemeClr val="bg1"/>
              </a:solidFill>
              <a:latin typeface="Arno Pro Smbd Caption" pitchFamily="18" charset="0"/>
            </a:endParaRPr>
          </a:p>
        </p:txBody>
      </p:sp>
    </p:spTree>
    <p:extLst>
      <p:ext uri="{BB962C8B-B14F-4D97-AF65-F5344CB8AC3E}">
        <p14:creationId xmlns:p14="http://schemas.microsoft.com/office/powerpoint/2010/main" val="82158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1851" t="1330" r="669" b="1558"/>
          <a:stretch/>
        </p:blipFill>
        <p:spPr>
          <a:xfrm>
            <a:off x="2117124" y="-155"/>
            <a:ext cx="4979209" cy="6858155"/>
          </a:xfrm>
          <a:prstGeom prst="rect">
            <a:avLst/>
          </a:prstGeom>
        </p:spPr>
      </p:pic>
    </p:spTree>
    <p:extLst>
      <p:ext uri="{BB962C8B-B14F-4D97-AF65-F5344CB8AC3E}">
        <p14:creationId xmlns:p14="http://schemas.microsoft.com/office/powerpoint/2010/main" val="32093432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839000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llSizeRend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693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b="1" dirty="0" smtClean="0">
                <a:solidFill>
                  <a:schemeClr val="bg1"/>
                </a:solidFill>
              </a:rPr>
              <a:t>MARIHUANA EN ADOLESCENCIA</a:t>
            </a:r>
            <a:endParaRPr lang="en-US" b="1" dirty="0">
              <a:solidFill>
                <a:schemeClr val="bg1"/>
              </a:solidFill>
            </a:endParaRPr>
          </a:p>
        </p:txBody>
      </p:sp>
      <p:sp>
        <p:nvSpPr>
          <p:cNvPr id="3" name="Content Placeholder 2"/>
          <p:cNvSpPr>
            <a:spLocks noGrp="1"/>
          </p:cNvSpPr>
          <p:nvPr>
            <p:ph idx="1"/>
          </p:nvPr>
        </p:nvSpPr>
        <p:spPr>
          <a:xfrm>
            <a:off x="467544" y="1988840"/>
            <a:ext cx="8229600" cy="4525963"/>
          </a:xfrm>
        </p:spPr>
        <p:txBody>
          <a:bodyPr>
            <a:normAutofit/>
          </a:bodyPr>
          <a:lstStyle/>
          <a:p>
            <a:pPr>
              <a:buClr>
                <a:srgbClr val="FF0000"/>
              </a:buClr>
            </a:pPr>
            <a:r>
              <a:rPr lang="en-US" sz="2800" b="1" dirty="0" smtClean="0">
                <a:solidFill>
                  <a:schemeClr val="bg1"/>
                </a:solidFill>
              </a:rPr>
              <a:t>La </a:t>
            </a:r>
            <a:r>
              <a:rPr lang="en-US" sz="2800" b="1" dirty="0" err="1" smtClean="0">
                <a:solidFill>
                  <a:schemeClr val="bg1"/>
                </a:solidFill>
              </a:rPr>
              <a:t>mielinización</a:t>
            </a:r>
            <a:r>
              <a:rPr lang="en-US" sz="2800" b="1" dirty="0" smtClean="0">
                <a:solidFill>
                  <a:schemeClr val="bg1"/>
                </a:solidFill>
              </a:rPr>
              <a:t> </a:t>
            </a:r>
            <a:r>
              <a:rPr lang="en-US" sz="2800" b="1" dirty="0" err="1" smtClean="0">
                <a:solidFill>
                  <a:schemeClr val="bg1"/>
                </a:solidFill>
              </a:rPr>
              <a:t>puede</a:t>
            </a:r>
            <a:r>
              <a:rPr lang="en-US" sz="2800" b="1" dirty="0" smtClean="0">
                <a:solidFill>
                  <a:schemeClr val="bg1"/>
                </a:solidFill>
              </a:rPr>
              <a:t> </a:t>
            </a:r>
            <a:r>
              <a:rPr lang="en-US" sz="2800" b="1" dirty="0" err="1" smtClean="0">
                <a:solidFill>
                  <a:schemeClr val="bg1"/>
                </a:solidFill>
              </a:rPr>
              <a:t>durar</a:t>
            </a:r>
            <a:r>
              <a:rPr lang="en-US" sz="2800" b="1" dirty="0" smtClean="0">
                <a:solidFill>
                  <a:schemeClr val="bg1"/>
                </a:solidFill>
              </a:rPr>
              <a:t> hasta los 20 </a:t>
            </a:r>
            <a:r>
              <a:rPr lang="en-US" sz="2800" b="1" dirty="0" err="1" smtClean="0">
                <a:solidFill>
                  <a:schemeClr val="bg1"/>
                </a:solidFill>
              </a:rPr>
              <a:t>años</a:t>
            </a:r>
            <a:endParaRPr lang="en-US" sz="2800" b="1" dirty="0" smtClean="0">
              <a:solidFill>
                <a:schemeClr val="bg1"/>
              </a:solidFill>
            </a:endParaRPr>
          </a:p>
          <a:p>
            <a:pPr>
              <a:buClr>
                <a:srgbClr val="FF0000"/>
              </a:buClr>
            </a:pPr>
            <a:r>
              <a:rPr lang="en-US" sz="2800" b="1" dirty="0" smtClean="0">
                <a:solidFill>
                  <a:schemeClr val="bg1"/>
                </a:solidFill>
              </a:rPr>
              <a:t>Se </a:t>
            </a:r>
            <a:r>
              <a:rPr lang="en-US" sz="2800" b="1" dirty="0" err="1" smtClean="0">
                <a:solidFill>
                  <a:schemeClr val="bg1"/>
                </a:solidFill>
              </a:rPr>
              <a:t>afectan</a:t>
            </a:r>
            <a:r>
              <a:rPr lang="en-US" sz="2800" b="1" dirty="0" smtClean="0">
                <a:solidFill>
                  <a:schemeClr val="bg1"/>
                </a:solidFill>
              </a:rPr>
              <a:t> con </a:t>
            </a:r>
            <a:r>
              <a:rPr lang="en-US" sz="2800" b="1" dirty="0" err="1" smtClean="0">
                <a:solidFill>
                  <a:schemeClr val="bg1"/>
                </a:solidFill>
              </a:rPr>
              <a:t>frecuencia</a:t>
            </a:r>
            <a:r>
              <a:rPr lang="en-US" sz="2800" b="1" dirty="0" smtClean="0">
                <a:solidFill>
                  <a:schemeClr val="bg1"/>
                </a:solidFill>
              </a:rPr>
              <a:t> </a:t>
            </a:r>
            <a:r>
              <a:rPr lang="en-US" sz="2800" b="1" dirty="0" err="1" smtClean="0">
                <a:solidFill>
                  <a:schemeClr val="bg1"/>
                </a:solidFill>
              </a:rPr>
              <a:t>atención</a:t>
            </a:r>
            <a:r>
              <a:rPr lang="en-US" sz="2800" b="1" dirty="0" smtClean="0">
                <a:solidFill>
                  <a:schemeClr val="bg1"/>
                </a:solidFill>
              </a:rPr>
              <a:t> y </a:t>
            </a:r>
            <a:r>
              <a:rPr lang="en-US" sz="2800" b="1" dirty="0" err="1" smtClean="0">
                <a:solidFill>
                  <a:schemeClr val="bg1"/>
                </a:solidFill>
              </a:rPr>
              <a:t>memoria</a:t>
            </a:r>
            <a:r>
              <a:rPr lang="en-US" sz="2800" b="1" dirty="0" smtClean="0">
                <a:solidFill>
                  <a:schemeClr val="bg1"/>
                </a:solidFill>
              </a:rPr>
              <a:t> </a:t>
            </a:r>
          </a:p>
          <a:p>
            <a:pPr>
              <a:buClr>
                <a:srgbClr val="FF0000"/>
              </a:buClr>
            </a:pPr>
            <a:r>
              <a:rPr lang="en-US" sz="2800" b="1" dirty="0" smtClean="0">
                <a:solidFill>
                  <a:schemeClr val="bg1"/>
                </a:solidFill>
              </a:rPr>
              <a:t>Son </a:t>
            </a:r>
            <a:r>
              <a:rPr lang="en-US" sz="2800" b="1" dirty="0" err="1" smtClean="0">
                <a:solidFill>
                  <a:schemeClr val="bg1"/>
                </a:solidFill>
              </a:rPr>
              <a:t>efectos</a:t>
            </a:r>
            <a:r>
              <a:rPr lang="en-US" sz="2800" b="1" dirty="0" smtClean="0">
                <a:solidFill>
                  <a:schemeClr val="bg1"/>
                </a:solidFill>
              </a:rPr>
              <a:t> </a:t>
            </a:r>
            <a:r>
              <a:rPr lang="en-US" sz="2800" b="1" dirty="0" err="1" smtClean="0">
                <a:solidFill>
                  <a:schemeClr val="bg1"/>
                </a:solidFill>
              </a:rPr>
              <a:t>casi</a:t>
            </a:r>
            <a:r>
              <a:rPr lang="en-US" sz="2800" b="1" dirty="0" smtClean="0">
                <a:solidFill>
                  <a:schemeClr val="bg1"/>
                </a:solidFill>
              </a:rPr>
              <a:t> </a:t>
            </a:r>
            <a:r>
              <a:rPr lang="en-US" sz="2800" b="1" dirty="0" err="1" smtClean="0">
                <a:solidFill>
                  <a:schemeClr val="bg1"/>
                </a:solidFill>
              </a:rPr>
              <a:t>siempre</a:t>
            </a:r>
            <a:r>
              <a:rPr lang="en-US" sz="2800" b="1" dirty="0" smtClean="0">
                <a:solidFill>
                  <a:schemeClr val="bg1"/>
                </a:solidFill>
              </a:rPr>
              <a:t> </a:t>
            </a:r>
            <a:r>
              <a:rPr lang="en-US" sz="2800" b="1" dirty="0" err="1" smtClean="0">
                <a:solidFill>
                  <a:schemeClr val="bg1"/>
                </a:solidFill>
              </a:rPr>
              <a:t>reversibles</a:t>
            </a:r>
            <a:r>
              <a:rPr lang="en-US" sz="2800" b="1" dirty="0" smtClean="0">
                <a:solidFill>
                  <a:schemeClr val="bg1"/>
                </a:solidFill>
              </a:rPr>
              <a:t>, </a:t>
            </a:r>
            <a:r>
              <a:rPr lang="en-US" sz="2800" b="1" dirty="0" err="1" smtClean="0">
                <a:solidFill>
                  <a:schemeClr val="bg1"/>
                </a:solidFill>
              </a:rPr>
              <a:t>medidos</a:t>
            </a:r>
            <a:r>
              <a:rPr lang="en-US" sz="2800" b="1" dirty="0" smtClean="0">
                <a:solidFill>
                  <a:schemeClr val="bg1"/>
                </a:solidFill>
              </a:rPr>
              <a:t> </a:t>
            </a:r>
            <a:r>
              <a:rPr lang="en-US" sz="2800" b="1" dirty="0" err="1" smtClean="0">
                <a:solidFill>
                  <a:schemeClr val="bg1"/>
                </a:solidFill>
              </a:rPr>
              <a:t>por</a:t>
            </a:r>
            <a:r>
              <a:rPr lang="en-US" sz="2800" b="1" dirty="0" smtClean="0">
                <a:solidFill>
                  <a:schemeClr val="bg1"/>
                </a:solidFill>
              </a:rPr>
              <a:t> </a:t>
            </a:r>
            <a:r>
              <a:rPr lang="en-US" sz="2800" b="1" dirty="0" err="1" smtClean="0">
                <a:solidFill>
                  <a:schemeClr val="bg1"/>
                </a:solidFill>
              </a:rPr>
              <a:t>flujos</a:t>
            </a:r>
            <a:r>
              <a:rPr lang="en-US" sz="2800" b="1" dirty="0" smtClean="0">
                <a:solidFill>
                  <a:schemeClr val="bg1"/>
                </a:solidFill>
              </a:rPr>
              <a:t> cerebral y </a:t>
            </a:r>
            <a:r>
              <a:rPr lang="en-US" sz="2800" b="1" dirty="0" err="1" smtClean="0">
                <a:solidFill>
                  <a:schemeClr val="bg1"/>
                </a:solidFill>
              </a:rPr>
              <a:t>pruebas</a:t>
            </a:r>
            <a:r>
              <a:rPr lang="en-US" sz="2800" b="1" dirty="0" smtClean="0">
                <a:solidFill>
                  <a:schemeClr val="bg1"/>
                </a:solidFill>
              </a:rPr>
              <a:t> </a:t>
            </a:r>
            <a:r>
              <a:rPr lang="en-US" sz="2800" b="1" dirty="0" err="1" smtClean="0">
                <a:solidFill>
                  <a:schemeClr val="bg1"/>
                </a:solidFill>
              </a:rPr>
              <a:t>neuopsicológicas</a:t>
            </a:r>
            <a:endParaRPr lang="en-US" sz="2800" b="1" dirty="0" smtClean="0">
              <a:solidFill>
                <a:schemeClr val="bg1"/>
              </a:solidFill>
            </a:endParaRPr>
          </a:p>
          <a:p>
            <a:pPr>
              <a:buClr>
                <a:srgbClr val="FF0000"/>
              </a:buClr>
            </a:pPr>
            <a:r>
              <a:rPr lang="en-US" sz="2800" b="1" dirty="0" err="1" smtClean="0">
                <a:solidFill>
                  <a:schemeClr val="bg1"/>
                </a:solidFill>
              </a:rPr>
              <a:t>Explican</a:t>
            </a:r>
            <a:r>
              <a:rPr lang="en-US" sz="2800" b="1" dirty="0" smtClean="0">
                <a:solidFill>
                  <a:schemeClr val="bg1"/>
                </a:solidFill>
              </a:rPr>
              <a:t> </a:t>
            </a:r>
            <a:r>
              <a:rPr lang="en-US" sz="2800" b="1" dirty="0" err="1" smtClean="0">
                <a:solidFill>
                  <a:schemeClr val="bg1"/>
                </a:solidFill>
              </a:rPr>
              <a:t>problemas</a:t>
            </a:r>
            <a:r>
              <a:rPr lang="en-US" sz="2800" b="1" dirty="0" smtClean="0">
                <a:solidFill>
                  <a:schemeClr val="bg1"/>
                </a:solidFill>
              </a:rPr>
              <a:t> de </a:t>
            </a:r>
            <a:r>
              <a:rPr lang="en-US" sz="2800" b="1" dirty="0" err="1" smtClean="0">
                <a:solidFill>
                  <a:schemeClr val="bg1"/>
                </a:solidFill>
              </a:rPr>
              <a:t>aprendizaje</a:t>
            </a:r>
            <a:r>
              <a:rPr lang="en-US" sz="2800" b="1" dirty="0" smtClean="0">
                <a:solidFill>
                  <a:schemeClr val="bg1"/>
                </a:solidFill>
              </a:rPr>
              <a:t> y </a:t>
            </a:r>
            <a:r>
              <a:rPr lang="en-US" sz="2800" b="1" dirty="0" err="1" smtClean="0">
                <a:solidFill>
                  <a:schemeClr val="bg1"/>
                </a:solidFill>
              </a:rPr>
              <a:t>bajo</a:t>
            </a:r>
            <a:r>
              <a:rPr lang="en-US" sz="2800" b="1" dirty="0" smtClean="0">
                <a:solidFill>
                  <a:schemeClr val="bg1"/>
                </a:solidFill>
              </a:rPr>
              <a:t> </a:t>
            </a:r>
            <a:r>
              <a:rPr lang="en-US" sz="2800" b="1" dirty="0" err="1" smtClean="0">
                <a:solidFill>
                  <a:schemeClr val="bg1"/>
                </a:solidFill>
              </a:rPr>
              <a:t>rendimiento</a:t>
            </a:r>
            <a:r>
              <a:rPr lang="en-US" sz="2800" b="1" dirty="0" smtClean="0">
                <a:solidFill>
                  <a:schemeClr val="bg1"/>
                </a:solidFill>
              </a:rPr>
              <a:t> escolar</a:t>
            </a:r>
          </a:p>
          <a:p>
            <a:pPr>
              <a:buClr>
                <a:srgbClr val="FF0000"/>
              </a:buClr>
            </a:pPr>
            <a:r>
              <a:rPr lang="en-US" sz="2800" b="1" dirty="0" smtClean="0">
                <a:solidFill>
                  <a:schemeClr val="bg1"/>
                </a:solidFill>
              </a:rPr>
              <a:t>Se </a:t>
            </a:r>
            <a:r>
              <a:rPr lang="en-US" sz="2800" b="1" dirty="0" err="1" smtClean="0">
                <a:solidFill>
                  <a:schemeClr val="bg1"/>
                </a:solidFill>
              </a:rPr>
              <a:t>combina</a:t>
            </a:r>
            <a:r>
              <a:rPr lang="en-US" sz="2800" b="1" dirty="0" smtClean="0">
                <a:solidFill>
                  <a:schemeClr val="bg1"/>
                </a:solidFill>
              </a:rPr>
              <a:t> con </a:t>
            </a:r>
            <a:r>
              <a:rPr lang="en-US" sz="2800" b="1" dirty="0" err="1" smtClean="0">
                <a:solidFill>
                  <a:schemeClr val="bg1"/>
                </a:solidFill>
              </a:rPr>
              <a:t>frecuencia</a:t>
            </a:r>
            <a:r>
              <a:rPr lang="en-US" sz="2800" b="1" dirty="0" smtClean="0">
                <a:solidFill>
                  <a:schemeClr val="bg1"/>
                </a:solidFill>
              </a:rPr>
              <a:t> con alcohol (</a:t>
            </a:r>
            <a:r>
              <a:rPr lang="en-US" sz="2800" b="1" dirty="0" smtClean="0">
                <a:solidFill>
                  <a:schemeClr val="bg1"/>
                </a:solidFill>
                <a:latin typeface="Wingdings"/>
                <a:ea typeface="Wingdings"/>
                <a:cs typeface="Wingdings"/>
                <a:sym typeface="Wingdings"/>
              </a:rPr>
              <a:t></a:t>
            </a:r>
            <a:r>
              <a:rPr lang="en-US" sz="2800" b="1" dirty="0" err="1" smtClean="0">
                <a:solidFill>
                  <a:schemeClr val="bg1"/>
                </a:solidFill>
                <a:sym typeface="Wingdings"/>
              </a:rPr>
              <a:t>accidentes</a:t>
            </a:r>
            <a:r>
              <a:rPr lang="en-US" sz="2800" b="1" dirty="0" smtClean="0">
                <a:solidFill>
                  <a:schemeClr val="bg1"/>
                </a:solidFill>
                <a:sym typeface="Wingdings"/>
              </a:rPr>
              <a:t> y </a:t>
            </a:r>
            <a:r>
              <a:rPr lang="en-US" sz="2800" b="1" dirty="0" err="1" smtClean="0">
                <a:solidFill>
                  <a:schemeClr val="bg1"/>
                </a:solidFill>
                <a:sym typeface="Wingdings"/>
              </a:rPr>
              <a:t>depresión</a:t>
            </a:r>
            <a:r>
              <a:rPr lang="en-US" sz="2800" b="1" dirty="0" smtClean="0">
                <a:solidFill>
                  <a:schemeClr val="bg1"/>
                </a:solidFill>
                <a:sym typeface="Wingdings"/>
              </a:rPr>
              <a:t>)</a:t>
            </a:r>
            <a:endParaRPr lang="en-US" sz="2800" b="1" dirty="0">
              <a:solidFill>
                <a:schemeClr val="bg1"/>
              </a:solidFill>
            </a:endParaRPr>
          </a:p>
        </p:txBody>
      </p:sp>
      <p:cxnSp>
        <p:nvCxnSpPr>
          <p:cNvPr id="4" name="Straight Connector 3"/>
          <p:cNvCxnSpPr/>
          <p:nvPr/>
        </p:nvCxnSpPr>
        <p:spPr>
          <a:xfrm>
            <a:off x="0" y="1600795"/>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0" y="6309320"/>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3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solidFill>
                  <a:schemeClr val="bg1"/>
                </a:solidFill>
              </a:rPr>
              <a:t>Edad de Inicio en el consumo de marihuana</a:t>
            </a:r>
            <a:endParaRPr lang="es-MX"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4047038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7812360" y="5949280"/>
            <a:ext cx="1080120" cy="369332"/>
          </a:xfrm>
          <a:prstGeom prst="rect">
            <a:avLst/>
          </a:prstGeom>
          <a:noFill/>
        </p:spPr>
        <p:txBody>
          <a:bodyPr wrap="square" rtlCol="0">
            <a:spAutoFit/>
          </a:bodyPr>
          <a:lstStyle/>
          <a:p>
            <a:r>
              <a:rPr lang="es-MX" dirty="0" smtClean="0">
                <a:solidFill>
                  <a:schemeClr val="bg1"/>
                </a:solidFill>
              </a:rPr>
              <a:t>ENA</a:t>
            </a:r>
            <a:endParaRPr lang="es-MX" dirty="0">
              <a:solidFill>
                <a:schemeClr val="bg1"/>
              </a:solidFill>
            </a:endParaRPr>
          </a:p>
        </p:txBody>
      </p:sp>
      <p:sp>
        <p:nvSpPr>
          <p:cNvPr id="6" name="Rectangle 11"/>
          <p:cNvSpPr>
            <a:spLocks noChangeArrowheads="1"/>
          </p:cNvSpPr>
          <p:nvPr/>
        </p:nvSpPr>
        <p:spPr bwMode="auto">
          <a:xfrm>
            <a:off x="4211960" y="6387556"/>
            <a:ext cx="4357687" cy="261610"/>
          </a:xfrm>
          <a:prstGeom prst="rect">
            <a:avLst/>
          </a:prstGeom>
          <a:noFill/>
          <a:ln w="9525">
            <a:noFill/>
            <a:miter lim="800000"/>
            <a:headEnd/>
            <a:tailEnd/>
          </a:ln>
        </p:spPr>
        <p:txBody>
          <a:bodyPr anchor="ctr">
            <a:spAutoFit/>
          </a:bodyPr>
          <a:lstStyle/>
          <a:p>
            <a:pPr algn="r"/>
            <a:r>
              <a:rPr lang="es-MX" sz="1050" dirty="0" smtClean="0">
                <a:solidFill>
                  <a:schemeClr val="bg1"/>
                </a:solidFill>
                <a:latin typeface="Calibri" pitchFamily="34" charset="0"/>
                <a:ea typeface="Calibri" pitchFamily="34" charset="0"/>
                <a:cs typeface="Times New Roman" pitchFamily="18" charset="0"/>
              </a:rPr>
              <a:t>5° Encuesta </a:t>
            </a:r>
            <a:r>
              <a:rPr lang="es-MX" sz="1050" dirty="0">
                <a:solidFill>
                  <a:schemeClr val="bg1"/>
                </a:solidFill>
                <a:latin typeface="Calibri" pitchFamily="34" charset="0"/>
                <a:ea typeface="Calibri" pitchFamily="34" charset="0"/>
                <a:cs typeface="Times New Roman" pitchFamily="18" charset="0"/>
              </a:rPr>
              <a:t>Nacional de </a:t>
            </a:r>
            <a:r>
              <a:rPr lang="es-MX" sz="1050" dirty="0" smtClean="0">
                <a:solidFill>
                  <a:schemeClr val="bg1"/>
                </a:solidFill>
                <a:latin typeface="Calibri" pitchFamily="34" charset="0"/>
                <a:ea typeface="Calibri" pitchFamily="34" charset="0"/>
                <a:cs typeface="Times New Roman" pitchFamily="18" charset="0"/>
              </a:rPr>
              <a:t>Adicciones, </a:t>
            </a:r>
            <a:r>
              <a:rPr lang="es-MX" sz="1050" dirty="0">
                <a:solidFill>
                  <a:schemeClr val="bg1"/>
                </a:solidFill>
                <a:latin typeface="Calibri" pitchFamily="34" charset="0"/>
                <a:ea typeface="Calibri" pitchFamily="34" charset="0"/>
                <a:cs typeface="Times New Roman" pitchFamily="18" charset="0"/>
              </a:rPr>
              <a:t>SS, CONADIC, INPRFM, INSP</a:t>
            </a:r>
            <a:endParaRPr lang="es-MX" sz="1050" dirty="0">
              <a:solidFill>
                <a:schemeClr val="bg1"/>
              </a:solidFill>
              <a:ea typeface="Calibri" pitchFamily="34" charset="0"/>
              <a:cs typeface="Times New Roman" pitchFamily="18" charset="0"/>
            </a:endParaRPr>
          </a:p>
        </p:txBody>
      </p:sp>
    </p:spTree>
    <p:extLst>
      <p:ext uri="{BB962C8B-B14F-4D97-AF65-F5344CB8AC3E}">
        <p14:creationId xmlns:p14="http://schemas.microsoft.com/office/powerpoint/2010/main" val="193811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a:noFill/>
        </p:spPr>
        <p:txBody>
          <a:bodyPr>
            <a:noAutofit/>
          </a:bodyPr>
          <a:lstStyle/>
          <a:p>
            <a:r>
              <a:rPr lang="en-US" sz="3200" b="1" dirty="0" smtClean="0">
                <a:solidFill>
                  <a:schemeClr val="bg1"/>
                </a:solidFill>
              </a:rPr>
              <a:t>FARMACOLOGIA CLINICA DE LA CANNABIS</a:t>
            </a:r>
            <a:endParaRPr lang="en-US" sz="3200" b="1" dirty="0">
              <a:solidFill>
                <a:schemeClr val="bg1"/>
              </a:solidFill>
            </a:endParaRPr>
          </a:p>
        </p:txBody>
      </p:sp>
      <p:sp>
        <p:nvSpPr>
          <p:cNvPr id="3" name="Content Placeholder 2"/>
          <p:cNvSpPr>
            <a:spLocks noGrp="1"/>
          </p:cNvSpPr>
          <p:nvPr>
            <p:ph idx="1"/>
          </p:nvPr>
        </p:nvSpPr>
        <p:spPr>
          <a:xfrm>
            <a:off x="127650" y="980728"/>
            <a:ext cx="9021078" cy="5760640"/>
          </a:xfrm>
          <a:noFill/>
        </p:spPr>
        <p:txBody>
          <a:bodyPr>
            <a:noAutofit/>
          </a:bodyPr>
          <a:lstStyle/>
          <a:p>
            <a:pPr>
              <a:lnSpc>
                <a:spcPct val="120000"/>
              </a:lnSpc>
              <a:buClr>
                <a:srgbClr val="FF0000"/>
              </a:buClr>
            </a:pPr>
            <a:r>
              <a:rPr lang="en-US" sz="2200" dirty="0" err="1" smtClean="0">
                <a:solidFill>
                  <a:schemeClr val="bg1"/>
                </a:solidFill>
              </a:rPr>
              <a:t>Tolerancia</a:t>
            </a:r>
            <a:r>
              <a:rPr lang="en-US" sz="2200" dirty="0" smtClean="0">
                <a:solidFill>
                  <a:schemeClr val="bg1"/>
                </a:solidFill>
              </a:rPr>
              <a:t> </a:t>
            </a:r>
            <a:r>
              <a:rPr lang="en-US" sz="2200" dirty="0" err="1" smtClean="0">
                <a:solidFill>
                  <a:schemeClr val="bg1"/>
                </a:solidFill>
              </a:rPr>
              <a:t>farmacodinámica</a:t>
            </a:r>
            <a:r>
              <a:rPr lang="en-US" sz="2200" dirty="0" smtClean="0">
                <a:solidFill>
                  <a:schemeClr val="bg1"/>
                </a:solidFill>
              </a:rPr>
              <a:t> (lo </a:t>
            </a:r>
            <a:r>
              <a:rPr lang="en-US" sz="2200" dirty="0" err="1" smtClean="0">
                <a:solidFill>
                  <a:schemeClr val="bg1"/>
                </a:solidFill>
              </a:rPr>
              <a:t>que</a:t>
            </a:r>
            <a:r>
              <a:rPr lang="en-US" sz="2200" dirty="0" smtClean="0">
                <a:solidFill>
                  <a:schemeClr val="bg1"/>
                </a:solidFill>
              </a:rPr>
              <a:t> la </a:t>
            </a:r>
            <a:r>
              <a:rPr lang="en-US" sz="2200" dirty="0" err="1" smtClean="0">
                <a:solidFill>
                  <a:schemeClr val="bg1"/>
                </a:solidFill>
              </a:rPr>
              <a:t>droga</a:t>
            </a:r>
            <a:r>
              <a:rPr lang="en-US" sz="2200" dirty="0" smtClean="0">
                <a:solidFill>
                  <a:schemeClr val="bg1"/>
                </a:solidFill>
              </a:rPr>
              <a:t> le </a:t>
            </a:r>
            <a:r>
              <a:rPr lang="en-US" sz="2200" dirty="0" err="1" smtClean="0">
                <a:solidFill>
                  <a:schemeClr val="bg1"/>
                </a:solidFill>
              </a:rPr>
              <a:t>hace</a:t>
            </a:r>
            <a:r>
              <a:rPr lang="en-US" sz="2200" dirty="0" smtClean="0">
                <a:solidFill>
                  <a:schemeClr val="bg1"/>
                </a:solidFill>
              </a:rPr>
              <a:t> al </a:t>
            </a:r>
            <a:r>
              <a:rPr lang="en-US" sz="2200" dirty="0" err="1" smtClean="0">
                <a:solidFill>
                  <a:schemeClr val="bg1"/>
                </a:solidFill>
              </a:rPr>
              <a:t>organismo</a:t>
            </a:r>
            <a:r>
              <a:rPr lang="en-US" sz="2200" dirty="0" smtClean="0">
                <a:solidFill>
                  <a:schemeClr val="bg1"/>
                </a:solidFill>
              </a:rPr>
              <a:t>)</a:t>
            </a:r>
            <a:br>
              <a:rPr lang="en-US" sz="2200" dirty="0" smtClean="0">
                <a:solidFill>
                  <a:schemeClr val="bg1"/>
                </a:solidFill>
              </a:rPr>
            </a:br>
            <a:r>
              <a:rPr lang="en-US" sz="2200" dirty="0" smtClean="0">
                <a:solidFill>
                  <a:schemeClr val="bg1"/>
                </a:solidFill>
              </a:rPr>
              <a:t>           </a:t>
            </a:r>
            <a:r>
              <a:rPr lang="en-US" sz="2200" dirty="0" err="1" smtClean="0">
                <a:solidFill>
                  <a:schemeClr val="bg1"/>
                </a:solidFill>
              </a:rPr>
              <a:t>Neuroadaptación</a:t>
            </a:r>
            <a:r>
              <a:rPr lang="en-US" sz="2200" dirty="0" smtClean="0">
                <a:solidFill>
                  <a:srgbClr val="FF0000"/>
                </a:solidFill>
                <a:ea typeface="Wingdings"/>
                <a:cs typeface="Wingdings"/>
                <a:sym typeface="Wingdings"/>
              </a:rPr>
              <a:t></a:t>
            </a:r>
            <a:endParaRPr lang="en-US" sz="2200" dirty="0">
              <a:solidFill>
                <a:srgbClr val="FF0000"/>
              </a:solidFill>
              <a:ea typeface="Wingdings"/>
              <a:cs typeface="Wingdings"/>
              <a:sym typeface="Wingdings"/>
            </a:endParaRPr>
          </a:p>
          <a:p>
            <a:pPr>
              <a:lnSpc>
                <a:spcPct val="120000"/>
              </a:lnSpc>
              <a:buClr>
                <a:srgbClr val="FF0000"/>
              </a:buClr>
              <a:buFont typeface="Arial"/>
              <a:buChar char="•"/>
            </a:pPr>
            <a:r>
              <a:rPr lang="en-US" sz="2200" dirty="0" err="1" smtClean="0">
                <a:solidFill>
                  <a:schemeClr val="bg1"/>
                </a:solidFill>
                <a:ea typeface="Wingdings"/>
                <a:cs typeface="Wingdings"/>
                <a:sym typeface="Wingdings"/>
              </a:rPr>
              <a:t>Tolerancia</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farmacocinética</a:t>
            </a:r>
            <a:r>
              <a:rPr lang="en-US" sz="2200" dirty="0" smtClean="0">
                <a:solidFill>
                  <a:schemeClr val="bg1"/>
                </a:solidFill>
                <a:ea typeface="Wingdings"/>
                <a:cs typeface="Wingdings"/>
                <a:sym typeface="Wingdings"/>
              </a:rPr>
              <a:t> (lo </a:t>
            </a:r>
            <a:r>
              <a:rPr lang="en-US" sz="2200" dirty="0" err="1" smtClean="0">
                <a:solidFill>
                  <a:schemeClr val="bg1"/>
                </a:solidFill>
                <a:ea typeface="Wingdings"/>
                <a:cs typeface="Wingdings"/>
                <a:sym typeface="Wingdings"/>
              </a:rPr>
              <a:t>que</a:t>
            </a:r>
            <a:r>
              <a:rPr lang="en-US" sz="2200" dirty="0" smtClean="0">
                <a:solidFill>
                  <a:schemeClr val="bg1"/>
                </a:solidFill>
                <a:ea typeface="Wingdings"/>
                <a:cs typeface="Wingdings"/>
                <a:sym typeface="Wingdings"/>
              </a:rPr>
              <a:t> </a:t>
            </a:r>
            <a:r>
              <a:rPr lang="en-US" sz="2200" dirty="0">
                <a:solidFill>
                  <a:schemeClr val="bg1"/>
                </a:solidFill>
                <a:ea typeface="Wingdings"/>
                <a:cs typeface="Wingdings"/>
                <a:sym typeface="Wingdings"/>
              </a:rPr>
              <a:t>e</a:t>
            </a:r>
            <a:r>
              <a:rPr lang="en-US" sz="2200" dirty="0" smtClean="0">
                <a:solidFill>
                  <a:schemeClr val="bg1"/>
                </a:solidFill>
                <a:ea typeface="Wingdings"/>
                <a:cs typeface="Wingdings"/>
                <a:sym typeface="Wingdings"/>
              </a:rPr>
              <a:t>l </a:t>
            </a:r>
            <a:r>
              <a:rPr lang="en-US" sz="2200" dirty="0" err="1" smtClean="0">
                <a:solidFill>
                  <a:schemeClr val="bg1"/>
                </a:solidFill>
                <a:ea typeface="Wingdings"/>
                <a:cs typeface="Wingdings"/>
                <a:sym typeface="Wingdings"/>
              </a:rPr>
              <a:t>organismo</a:t>
            </a:r>
            <a:r>
              <a:rPr lang="en-US" sz="2200" dirty="0" smtClean="0">
                <a:solidFill>
                  <a:schemeClr val="bg1"/>
                </a:solidFill>
                <a:ea typeface="Wingdings"/>
                <a:cs typeface="Wingdings"/>
                <a:sym typeface="Wingdings"/>
              </a:rPr>
              <a:t> le </a:t>
            </a:r>
            <a:r>
              <a:rPr lang="en-US" sz="2200" dirty="0" err="1" smtClean="0">
                <a:solidFill>
                  <a:schemeClr val="bg1"/>
                </a:solidFill>
                <a:ea typeface="Wingdings"/>
                <a:cs typeface="Wingdings"/>
                <a:sym typeface="Wingdings"/>
              </a:rPr>
              <a:t>hace</a:t>
            </a:r>
            <a:r>
              <a:rPr lang="en-US" sz="2200" dirty="0" smtClean="0">
                <a:solidFill>
                  <a:schemeClr val="bg1"/>
                </a:solidFill>
                <a:ea typeface="Wingdings"/>
                <a:cs typeface="Wingdings"/>
                <a:sym typeface="Wingdings"/>
              </a:rPr>
              <a:t> a la </a:t>
            </a:r>
            <a:r>
              <a:rPr lang="en-US" sz="2200" dirty="0" err="1" smtClean="0">
                <a:solidFill>
                  <a:schemeClr val="bg1"/>
                </a:solidFill>
                <a:ea typeface="Wingdings"/>
                <a:cs typeface="Wingdings"/>
                <a:sym typeface="Wingdings"/>
              </a:rPr>
              <a:t>droga</a:t>
            </a:r>
            <a:r>
              <a:rPr lang="en-US" sz="2200" dirty="0" smtClean="0">
                <a:solidFill>
                  <a:schemeClr val="bg1"/>
                </a:solidFill>
                <a:ea typeface="Wingdings"/>
                <a:cs typeface="Wingdings"/>
                <a:sym typeface="Wingdings"/>
              </a:rPr>
              <a:t>)</a:t>
            </a:r>
            <a:br>
              <a:rPr lang="en-US" sz="2200" dirty="0" smtClean="0">
                <a:solidFill>
                  <a:schemeClr val="bg1"/>
                </a:solidFill>
                <a:ea typeface="Wingdings"/>
                <a:cs typeface="Wingdings"/>
                <a:sym typeface="Wingdings"/>
              </a:rPr>
            </a:br>
            <a:r>
              <a:rPr lang="en-US" sz="2200" dirty="0" smtClean="0">
                <a:solidFill>
                  <a:schemeClr val="bg1"/>
                </a:solidFill>
                <a:ea typeface="Wingdings"/>
                <a:cs typeface="Wingdings"/>
                <a:sym typeface="Wingdings"/>
              </a:rPr>
              <a:t>           No </a:t>
            </a:r>
            <a:r>
              <a:rPr lang="en-US" sz="2200" dirty="0" err="1" smtClean="0">
                <a:solidFill>
                  <a:schemeClr val="bg1"/>
                </a:solidFill>
                <a:ea typeface="Wingdings"/>
                <a:cs typeface="Wingdings"/>
                <a:sym typeface="Wingdings"/>
              </a:rPr>
              <a:t>acelera</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su</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metabolismo</a:t>
            </a:r>
            <a:endParaRPr lang="en-US" sz="2200" dirty="0" smtClean="0">
              <a:solidFill>
                <a:schemeClr val="bg1"/>
              </a:solidFill>
              <a:ea typeface="Wingdings"/>
              <a:cs typeface="Wingdings"/>
              <a:sym typeface="Wingdings"/>
            </a:endParaRPr>
          </a:p>
          <a:p>
            <a:pPr>
              <a:lnSpc>
                <a:spcPct val="120000"/>
              </a:lnSpc>
              <a:buClr>
                <a:srgbClr val="FF0000"/>
              </a:buClr>
              <a:buFont typeface="Arial"/>
              <a:buChar char="•"/>
            </a:pPr>
            <a:r>
              <a:rPr lang="en-US" sz="2200" dirty="0" smtClean="0">
                <a:solidFill>
                  <a:schemeClr val="bg1"/>
                </a:solidFill>
                <a:ea typeface="Wingdings"/>
                <a:cs typeface="Wingdings"/>
                <a:sym typeface="Wingdings"/>
              </a:rPr>
              <a:t>THC </a:t>
            </a:r>
            <a:r>
              <a:rPr lang="en-US" sz="2200" dirty="0" err="1" smtClean="0">
                <a:solidFill>
                  <a:schemeClr val="bg1"/>
                </a:solidFill>
                <a:ea typeface="Wingdings"/>
                <a:cs typeface="Wingdings"/>
                <a:sym typeface="Wingdings"/>
              </a:rPr>
              <a:t>es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altamente</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liposoluble</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su</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concentración</a:t>
            </a:r>
            <a:r>
              <a:rPr lang="en-US" sz="2200" dirty="0" smtClean="0">
                <a:solidFill>
                  <a:schemeClr val="bg1"/>
                </a:solidFill>
                <a:ea typeface="Wingdings"/>
                <a:cs typeface="Wingdings"/>
                <a:sym typeface="Wingdings"/>
              </a:rPr>
              <a:t> cerebral </a:t>
            </a:r>
            <a:r>
              <a:rPr lang="en-US" sz="2200" dirty="0" err="1" smtClean="0">
                <a:solidFill>
                  <a:schemeClr val="bg1"/>
                </a:solidFill>
                <a:ea typeface="Wingdings"/>
                <a:cs typeface="Wingdings"/>
                <a:sym typeface="Wingdings"/>
              </a:rPr>
              <a:t>dura</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más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que</a:t>
            </a:r>
            <a:r>
              <a:rPr lang="en-US" sz="2200" dirty="0" smtClean="0">
                <a:solidFill>
                  <a:schemeClr val="bg1"/>
                </a:solidFill>
                <a:ea typeface="Wingdings"/>
                <a:cs typeface="Wingdings"/>
                <a:sym typeface="Wingdings"/>
              </a:rPr>
              <a:t> en la </a:t>
            </a:r>
            <a:r>
              <a:rPr lang="en-US" sz="2200" dirty="0" err="1" smtClean="0">
                <a:solidFill>
                  <a:schemeClr val="bg1"/>
                </a:solidFill>
                <a:ea typeface="Wingdings"/>
                <a:cs typeface="Wingdings"/>
                <a:sym typeface="Wingdings"/>
              </a:rPr>
              <a:t>sangre</a:t>
            </a:r>
            <a:endParaRPr lang="en-US" sz="2200" dirty="0" smtClean="0">
              <a:solidFill>
                <a:schemeClr val="bg1"/>
              </a:solidFill>
              <a:ea typeface="Wingdings"/>
              <a:cs typeface="Wingdings"/>
              <a:sym typeface="Wingdings"/>
            </a:endParaRPr>
          </a:p>
          <a:p>
            <a:pPr>
              <a:lnSpc>
                <a:spcPct val="120000"/>
              </a:lnSpc>
              <a:buClr>
                <a:srgbClr val="FF0000"/>
              </a:buClr>
              <a:buFont typeface="Arial"/>
              <a:buChar char="•"/>
            </a:pPr>
            <a:r>
              <a:rPr lang="en-US" sz="2200" dirty="0" smtClean="0">
                <a:solidFill>
                  <a:schemeClr val="bg1"/>
                </a:solidFill>
                <a:ea typeface="Wingdings"/>
                <a:cs typeface="Wingdings"/>
                <a:sym typeface="Wingdings"/>
              </a:rPr>
              <a:t>No hay un </a:t>
            </a:r>
            <a:r>
              <a:rPr lang="en-US" sz="2200" dirty="0" err="1" smtClean="0">
                <a:solidFill>
                  <a:schemeClr val="bg1"/>
                </a:solidFill>
                <a:ea typeface="Wingdings"/>
                <a:cs typeface="Wingdings"/>
                <a:sym typeface="Wingdings"/>
              </a:rPr>
              <a:t>marcador</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biológico</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confiable</a:t>
            </a:r>
            <a:endParaRPr lang="en-US" sz="2200" dirty="0" smtClean="0">
              <a:solidFill>
                <a:schemeClr val="bg1"/>
              </a:solidFill>
              <a:ea typeface="Wingdings"/>
              <a:cs typeface="Wingdings"/>
              <a:sym typeface="Wingdings"/>
            </a:endParaRPr>
          </a:p>
          <a:p>
            <a:pPr>
              <a:lnSpc>
                <a:spcPct val="120000"/>
              </a:lnSpc>
              <a:buClr>
                <a:srgbClr val="FF0000"/>
              </a:buClr>
              <a:buFont typeface="Arial"/>
              <a:buChar char="•"/>
            </a:pPr>
            <a:r>
              <a:rPr lang="en-US" sz="2200" dirty="0" smtClean="0">
                <a:solidFill>
                  <a:schemeClr val="bg1"/>
                </a:solidFill>
                <a:ea typeface="Wingdings"/>
                <a:cs typeface="Wingdings"/>
                <a:sym typeface="Wingdings"/>
              </a:rPr>
              <a:t>Los </a:t>
            </a:r>
            <a:r>
              <a:rPr lang="en-US" sz="2200" dirty="0" err="1" smtClean="0">
                <a:solidFill>
                  <a:schemeClr val="bg1"/>
                </a:solidFill>
                <a:ea typeface="Wingdings"/>
                <a:cs typeface="Wingdings"/>
                <a:sym typeface="Wingdings"/>
              </a:rPr>
              <a:t>receptores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cannabinoides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proteínas</a:t>
            </a:r>
            <a:r>
              <a:rPr lang="en-US" sz="2200" dirty="0" smtClean="0">
                <a:solidFill>
                  <a:schemeClr val="bg1"/>
                </a:solidFill>
                <a:ea typeface="Wingdings"/>
                <a:cs typeface="Wingdings"/>
                <a:sym typeface="Wingdings"/>
              </a:rPr>
              <a:t> en el </a:t>
            </a:r>
            <a:r>
              <a:rPr lang="en-US" sz="2200" dirty="0" err="1" smtClean="0">
                <a:solidFill>
                  <a:schemeClr val="bg1"/>
                </a:solidFill>
                <a:ea typeface="Wingdings"/>
                <a:cs typeface="Wingdings"/>
                <a:sym typeface="Wingdings"/>
              </a:rPr>
              <a:t>cerebro</a:t>
            </a:r>
            <a:r>
              <a:rPr lang="en-US" sz="2200" dirty="0">
                <a:solidFill>
                  <a:schemeClr val="bg1"/>
                </a:solidFill>
                <a:ea typeface="Wingdings"/>
                <a:cs typeface="Wingdings"/>
                <a:sym typeface="Wingdings"/>
              </a:rPr>
              <a:t>)</a:t>
            </a:r>
            <a:r>
              <a:rPr lang="en-US" sz="2200" dirty="0" smtClean="0">
                <a:solidFill>
                  <a:schemeClr val="bg1"/>
                </a:solidFill>
                <a:ea typeface="Wingdings"/>
                <a:cs typeface="Wingdings"/>
                <a:sym typeface="Wingdings"/>
              </a:rPr>
              <a:t>  se </a:t>
            </a:r>
            <a:r>
              <a:rPr lang="en-US" sz="2200" dirty="0" err="1" smtClean="0">
                <a:solidFill>
                  <a:schemeClr val="bg1"/>
                </a:solidFill>
                <a:ea typeface="Wingdings"/>
                <a:cs typeface="Wingdings"/>
                <a:sym typeface="Wingdings"/>
              </a:rPr>
              <a:t>concentran</a:t>
            </a:r>
            <a:r>
              <a:rPr lang="en-US" sz="2200" dirty="0" smtClean="0">
                <a:solidFill>
                  <a:schemeClr val="bg1"/>
                </a:solidFill>
                <a:ea typeface="Wingdings"/>
                <a:cs typeface="Wingdings"/>
                <a:sym typeface="Wingdings"/>
              </a:rPr>
              <a:t> en </a:t>
            </a:r>
            <a:r>
              <a:rPr lang="en-US" sz="2200" dirty="0" err="1" smtClean="0">
                <a:solidFill>
                  <a:schemeClr val="bg1"/>
                </a:solidFill>
                <a:ea typeface="Wingdings"/>
                <a:cs typeface="Wingdings"/>
                <a:sym typeface="Wingdings"/>
              </a:rPr>
              <a:t>diferentes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zonas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interactúan</a:t>
            </a:r>
            <a:r>
              <a:rPr lang="en-US" sz="2200" dirty="0" smtClean="0">
                <a:solidFill>
                  <a:schemeClr val="bg1"/>
                </a:solidFill>
                <a:ea typeface="Wingdings"/>
                <a:cs typeface="Wingdings"/>
                <a:sym typeface="Wingdings"/>
              </a:rPr>
              <a:t> con </a:t>
            </a:r>
            <a:r>
              <a:rPr lang="en-US" sz="2200" dirty="0" err="1" smtClean="0">
                <a:solidFill>
                  <a:schemeClr val="bg1"/>
                </a:solidFill>
                <a:ea typeface="Wingdings"/>
                <a:cs typeface="Wingdings"/>
                <a:sym typeface="Wingdings"/>
              </a:rPr>
              <a:t>varios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subtipos</a:t>
            </a:r>
            <a:r>
              <a:rPr lang="en-US" sz="2200" dirty="0" smtClean="0">
                <a:solidFill>
                  <a:schemeClr val="bg1"/>
                </a:solidFill>
                <a:ea typeface="Wingdings"/>
                <a:cs typeface="Wingdings"/>
                <a:sym typeface="Wingdings"/>
              </a:rPr>
              <a:t> de </a:t>
            </a:r>
            <a:r>
              <a:rPr lang="en-US" sz="2200" dirty="0" err="1" smtClean="0">
                <a:solidFill>
                  <a:schemeClr val="bg1"/>
                </a:solidFill>
                <a:ea typeface="Wingdings"/>
                <a:cs typeface="Wingdings"/>
                <a:sym typeface="Wingdings"/>
              </a:rPr>
              <a:t>substancias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endógenas</a:t>
            </a:r>
            <a:r>
              <a:rPr lang="en-US" sz="2200" dirty="0" smtClean="0">
                <a:solidFill>
                  <a:schemeClr val="bg1"/>
                </a:solidFill>
                <a:ea typeface="Wingdings"/>
                <a:cs typeface="Wingdings"/>
                <a:sym typeface="Wingdings"/>
              </a:rPr>
              <a:t> y </a:t>
            </a:r>
            <a:r>
              <a:rPr lang="en-US" sz="2200" dirty="0" err="1" smtClean="0">
                <a:solidFill>
                  <a:schemeClr val="bg1"/>
                </a:solidFill>
                <a:ea typeface="Wingdings"/>
                <a:cs typeface="Wingdings"/>
                <a:sym typeface="Wingdings"/>
              </a:rPr>
              <a:t>exógenas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agonistas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antagonistas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superagonista</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parciales</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inversos</a:t>
            </a:r>
            <a:r>
              <a:rPr lang="en-US" sz="2200" dirty="0" smtClean="0">
                <a:solidFill>
                  <a:schemeClr val="bg1"/>
                </a:solidFill>
                <a:ea typeface="Wingdings"/>
                <a:cs typeface="Wingdings"/>
                <a:sym typeface="Wingdings"/>
              </a:rPr>
              <a:t>) </a:t>
            </a:r>
          </a:p>
          <a:p>
            <a:pPr>
              <a:lnSpc>
                <a:spcPct val="120000"/>
              </a:lnSpc>
              <a:buClr>
                <a:srgbClr val="FF0000"/>
              </a:buClr>
              <a:buFont typeface="Arial"/>
              <a:buChar char="•"/>
            </a:pPr>
            <a:r>
              <a:rPr lang="en-US" sz="2200" dirty="0" smtClean="0">
                <a:solidFill>
                  <a:schemeClr val="bg1"/>
                </a:solidFill>
                <a:ea typeface="Wingdings"/>
                <a:cs typeface="Wingdings"/>
                <a:sym typeface="Wingdings"/>
              </a:rPr>
              <a:t>Ha </a:t>
            </a:r>
            <a:r>
              <a:rPr lang="en-US" sz="2200" dirty="0" err="1" smtClean="0">
                <a:solidFill>
                  <a:schemeClr val="bg1"/>
                </a:solidFill>
                <a:ea typeface="Wingdings"/>
                <a:cs typeface="Wingdings"/>
                <a:sym typeface="Wingdings"/>
              </a:rPr>
              <a:t>emergido</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una</a:t>
            </a:r>
            <a:r>
              <a:rPr lang="en-US" sz="2200" dirty="0" smtClean="0">
                <a:solidFill>
                  <a:schemeClr val="bg1"/>
                </a:solidFill>
                <a:ea typeface="Wingdings"/>
                <a:cs typeface="Wingdings"/>
                <a:sym typeface="Wingdings"/>
              </a:rPr>
              <a:t> </a:t>
            </a:r>
            <a:r>
              <a:rPr lang="en-US" sz="2200" dirty="0" err="1" smtClean="0">
                <a:solidFill>
                  <a:schemeClr val="bg1"/>
                </a:solidFill>
                <a:ea typeface="Wingdings"/>
                <a:cs typeface="Wingdings"/>
                <a:sym typeface="Wingdings"/>
              </a:rPr>
              <a:t>ciencia</a:t>
            </a:r>
            <a:r>
              <a:rPr lang="en-US" sz="2200" dirty="0" smtClean="0">
                <a:solidFill>
                  <a:schemeClr val="bg1"/>
                </a:solidFill>
                <a:ea typeface="Wingdings"/>
                <a:cs typeface="Wingdings"/>
                <a:sym typeface="Wingdings"/>
              </a:rPr>
              <a:t> de la cannabis</a:t>
            </a:r>
          </a:p>
          <a:p>
            <a:pPr marL="0" indent="0">
              <a:lnSpc>
                <a:spcPct val="120000"/>
              </a:lnSpc>
              <a:buNone/>
            </a:pPr>
            <a:endParaRPr lang="en-US" sz="2200" b="1" dirty="0" smtClean="0">
              <a:solidFill>
                <a:schemeClr val="bg1"/>
              </a:solidFill>
              <a:ea typeface="Wingdings"/>
              <a:cs typeface="Wingdings"/>
              <a:sym typeface="Wingdings"/>
            </a:endParaRPr>
          </a:p>
          <a:p>
            <a:pPr marL="0" indent="0">
              <a:lnSpc>
                <a:spcPct val="120000"/>
              </a:lnSpc>
              <a:buNone/>
            </a:pPr>
            <a:endParaRPr lang="en-US" sz="2200" dirty="0">
              <a:solidFill>
                <a:schemeClr val="bg1"/>
              </a:solidFill>
              <a:ea typeface="Wingdings"/>
              <a:cs typeface="Wingdings"/>
              <a:sym typeface="Wingdings"/>
            </a:endParaRPr>
          </a:p>
          <a:p>
            <a:pPr marL="0" indent="0">
              <a:lnSpc>
                <a:spcPct val="120000"/>
              </a:lnSpc>
              <a:buNone/>
            </a:pPr>
            <a:endParaRPr lang="en-US" sz="2200" dirty="0">
              <a:solidFill>
                <a:schemeClr val="bg1"/>
              </a:solidFill>
              <a:ea typeface="Wingdings"/>
              <a:cs typeface="Wingdings"/>
              <a:sym typeface="Wingdings"/>
            </a:endParaRPr>
          </a:p>
          <a:p>
            <a:pPr marL="0" indent="0">
              <a:lnSpc>
                <a:spcPct val="120000"/>
              </a:lnSpc>
              <a:buNone/>
            </a:pPr>
            <a:endParaRPr lang="en-US" sz="2200" dirty="0">
              <a:solidFill>
                <a:schemeClr val="bg1"/>
              </a:solidFill>
              <a:ea typeface="Wingdings"/>
              <a:cs typeface="Wingdings"/>
              <a:sym typeface="Wingdings"/>
            </a:endParaRPr>
          </a:p>
          <a:p>
            <a:pPr marL="0" indent="0">
              <a:lnSpc>
                <a:spcPct val="120000"/>
              </a:lnSpc>
              <a:buNone/>
            </a:pPr>
            <a:endParaRPr lang="en-US" sz="2200" dirty="0" smtClean="0">
              <a:solidFill>
                <a:schemeClr val="bg1"/>
              </a:solidFill>
              <a:ea typeface="Wingdings"/>
              <a:cs typeface="Wingdings"/>
              <a:sym typeface="Wingdings"/>
            </a:endParaRPr>
          </a:p>
          <a:p>
            <a:pPr marL="0" indent="0">
              <a:lnSpc>
                <a:spcPct val="120000"/>
              </a:lnSpc>
              <a:buNone/>
            </a:pPr>
            <a:endParaRPr lang="en-US" sz="2200" dirty="0" smtClean="0">
              <a:solidFill>
                <a:schemeClr val="bg1"/>
              </a:solidFill>
              <a:ea typeface="Wingdings"/>
              <a:cs typeface="Wingdings"/>
              <a:sym typeface="Wingdings"/>
            </a:endParaRPr>
          </a:p>
          <a:p>
            <a:pPr marL="0" indent="0">
              <a:lnSpc>
                <a:spcPct val="120000"/>
              </a:lnSpc>
              <a:buNone/>
            </a:pPr>
            <a:endParaRPr lang="en-US" sz="2200" dirty="0">
              <a:solidFill>
                <a:schemeClr val="bg1"/>
              </a:solidFill>
              <a:ea typeface="Wingdings"/>
              <a:cs typeface="Wingdings"/>
              <a:sym typeface="Wingdings"/>
            </a:endParaRPr>
          </a:p>
          <a:p>
            <a:pPr marL="0" indent="0">
              <a:lnSpc>
                <a:spcPct val="120000"/>
              </a:lnSpc>
              <a:buNone/>
            </a:pPr>
            <a:r>
              <a:rPr lang="en-US" sz="2200" dirty="0" smtClean="0">
                <a:solidFill>
                  <a:schemeClr val="bg1"/>
                </a:solidFill>
              </a:rPr>
              <a:t>     </a:t>
            </a:r>
            <a:endParaRPr lang="en-US" sz="2200" dirty="0">
              <a:solidFill>
                <a:schemeClr val="bg1"/>
              </a:solidFill>
            </a:endParaRPr>
          </a:p>
        </p:txBody>
      </p:sp>
      <p:sp>
        <p:nvSpPr>
          <p:cNvPr id="4" name="TextBox 3"/>
          <p:cNvSpPr txBox="1"/>
          <p:nvPr/>
        </p:nvSpPr>
        <p:spPr>
          <a:xfrm>
            <a:off x="1122001" y="813713"/>
            <a:ext cx="184666" cy="369332"/>
          </a:xfrm>
          <a:prstGeom prst="rect">
            <a:avLst/>
          </a:prstGeom>
          <a:noFill/>
        </p:spPr>
        <p:txBody>
          <a:bodyPr wrap="none" rtlCol="0">
            <a:spAutoFit/>
          </a:bodyPr>
          <a:lstStyle/>
          <a:p>
            <a:endParaRPr lang="en-US" dirty="0"/>
          </a:p>
        </p:txBody>
      </p:sp>
      <p:cxnSp>
        <p:nvCxnSpPr>
          <p:cNvPr id="5" name="Straight Connector 4"/>
          <p:cNvCxnSpPr/>
          <p:nvPr/>
        </p:nvCxnSpPr>
        <p:spPr>
          <a:xfrm>
            <a:off x="0" y="980728"/>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6525344"/>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860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contenido 2"/>
          <p:cNvSpPr>
            <a:spLocks noGrp="1"/>
          </p:cNvSpPr>
          <p:nvPr>
            <p:ph idx="1"/>
          </p:nvPr>
        </p:nvSpPr>
        <p:spPr/>
        <p:txBody>
          <a:bodyPr/>
          <a:lstStyle/>
          <a:p>
            <a:endParaRPr lang="es-ES_tradnl"/>
          </a:p>
        </p:txBody>
      </p:sp>
    </p:spTree>
    <p:extLst>
      <p:ext uri="{BB962C8B-B14F-4D97-AF65-F5344CB8AC3E}">
        <p14:creationId xmlns:p14="http://schemas.microsoft.com/office/powerpoint/2010/main" val="230175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0829" cy="6858000"/>
          </a:xfrm>
          <a:prstGeom prst="rect">
            <a:avLst/>
          </a:prstGeom>
        </p:spPr>
      </p:pic>
    </p:spTree>
    <p:extLst>
      <p:ext uri="{BB962C8B-B14F-4D97-AF65-F5344CB8AC3E}">
        <p14:creationId xmlns:p14="http://schemas.microsoft.com/office/powerpoint/2010/main" val="161154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66014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6458" b="5625"/>
          <a:stretch/>
        </p:blipFill>
        <p:spPr>
          <a:xfrm>
            <a:off x="1664495" y="-8356"/>
            <a:ext cx="5857874" cy="6866731"/>
          </a:xfrm>
          <a:prstGeom prst="rect">
            <a:avLst/>
          </a:prstGeom>
        </p:spPr>
      </p:pic>
    </p:spTree>
    <p:extLst>
      <p:ext uri="{BB962C8B-B14F-4D97-AF65-F5344CB8AC3E}">
        <p14:creationId xmlns:p14="http://schemas.microsoft.com/office/powerpoint/2010/main" val="982185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417638"/>
          </a:xfrm>
        </p:spPr>
        <p:txBody>
          <a:bodyPr>
            <a:normAutofit/>
          </a:bodyPr>
          <a:lstStyle/>
          <a:p>
            <a:r>
              <a:rPr lang="es-MX" b="1" dirty="0" smtClean="0">
                <a:solidFill>
                  <a:schemeClr val="bg1"/>
                </a:solidFill>
              </a:rPr>
              <a:t>MARIHUANA EN EUA</a:t>
            </a:r>
            <a:endParaRPr lang="es-ES_tradnl" dirty="0">
              <a:solidFill>
                <a:schemeClr val="bg1"/>
              </a:solidFill>
            </a:endParaRPr>
          </a:p>
        </p:txBody>
      </p:sp>
      <p:sp>
        <p:nvSpPr>
          <p:cNvPr id="5" name="Content Placeholder 4"/>
          <p:cNvSpPr>
            <a:spLocks noGrp="1"/>
          </p:cNvSpPr>
          <p:nvPr>
            <p:ph idx="1"/>
          </p:nvPr>
        </p:nvSpPr>
        <p:spPr>
          <a:xfrm>
            <a:off x="395536" y="1124744"/>
            <a:ext cx="8579296" cy="4525963"/>
          </a:xfrm>
        </p:spPr>
        <p:txBody>
          <a:bodyPr vert="horz" lIns="91440" tIns="45720" rIns="91440" bIns="45720" rtlCol="0">
            <a:normAutofit lnSpcReduction="10000"/>
          </a:bodyPr>
          <a:lstStyle/>
          <a:p>
            <a:pPr marL="0" indent="0">
              <a:spcBef>
                <a:spcPts val="672"/>
              </a:spcBef>
              <a:spcAft>
                <a:spcPts val="2400"/>
              </a:spcAft>
              <a:buNone/>
            </a:pPr>
            <a:r>
              <a:rPr lang="es-MX" sz="2800" b="1" dirty="0">
                <a:solidFill>
                  <a:schemeClr val="bg1"/>
                </a:solidFill>
              </a:rPr>
              <a:t> </a:t>
            </a:r>
            <a:endParaRPr lang="es-ES_tradnl" sz="2800" dirty="0">
              <a:solidFill>
                <a:schemeClr val="bg1"/>
              </a:solidFill>
            </a:endParaRPr>
          </a:p>
          <a:p>
            <a:pPr lvl="0">
              <a:spcBef>
                <a:spcPts val="672"/>
              </a:spcBef>
              <a:buClr>
                <a:srgbClr val="FF0000"/>
              </a:buClr>
              <a:buSzPct val="150000"/>
            </a:pPr>
            <a:r>
              <a:rPr lang="es-ES" sz="2400" b="1" dirty="0" smtClean="0">
                <a:solidFill>
                  <a:schemeClr val="bg1"/>
                </a:solidFill>
              </a:rPr>
              <a:t>Legal en 24 Estados con fines “terapéuticos”</a:t>
            </a:r>
            <a:endParaRPr lang="es-ES_tradnl" sz="2400" dirty="0">
              <a:solidFill>
                <a:schemeClr val="bg1"/>
              </a:solidFill>
            </a:endParaRPr>
          </a:p>
          <a:p>
            <a:pPr lvl="0">
              <a:spcBef>
                <a:spcPts val="672"/>
              </a:spcBef>
              <a:buClr>
                <a:srgbClr val="FF0000"/>
              </a:buClr>
              <a:buSzPct val="150000"/>
            </a:pPr>
            <a:r>
              <a:rPr lang="es-ES" sz="2400" b="1" dirty="0" smtClean="0">
                <a:solidFill>
                  <a:schemeClr val="bg1"/>
                </a:solidFill>
              </a:rPr>
              <a:t>Legal con fines “lúdicos” en 4 Estados y D.C.</a:t>
            </a:r>
            <a:endParaRPr lang="es-ES_tradnl" sz="2400" dirty="0">
              <a:solidFill>
                <a:schemeClr val="bg1"/>
              </a:solidFill>
            </a:endParaRPr>
          </a:p>
          <a:p>
            <a:pPr lvl="0">
              <a:spcBef>
                <a:spcPts val="672"/>
              </a:spcBef>
              <a:buClr>
                <a:srgbClr val="FF0000"/>
              </a:buClr>
              <a:buSzPct val="150000"/>
            </a:pPr>
            <a:r>
              <a:rPr lang="es-ES" sz="2400" b="1" dirty="0" smtClean="0">
                <a:solidFill>
                  <a:schemeClr val="bg1"/>
                </a:solidFill>
              </a:rPr>
              <a:t>Mercado legal de cannabis en 2016: </a:t>
            </a:r>
            <a:br>
              <a:rPr lang="es-ES" sz="2400" b="1" dirty="0" smtClean="0">
                <a:solidFill>
                  <a:schemeClr val="bg1"/>
                </a:solidFill>
              </a:rPr>
            </a:br>
            <a:r>
              <a:rPr lang="es-ES" sz="2400" b="1" dirty="0" smtClean="0">
                <a:solidFill>
                  <a:schemeClr val="bg1"/>
                </a:solidFill>
              </a:rPr>
              <a:t>	4.7 billones </a:t>
            </a:r>
            <a:r>
              <a:rPr lang="es-ES" sz="2400" b="1" dirty="0" err="1" smtClean="0">
                <a:solidFill>
                  <a:schemeClr val="bg1"/>
                </a:solidFill>
              </a:rPr>
              <a:t>USdls</a:t>
            </a:r>
            <a:endParaRPr lang="es-ES" sz="2400" b="1" dirty="0" smtClean="0">
              <a:solidFill>
                <a:schemeClr val="bg1"/>
              </a:solidFill>
            </a:endParaRPr>
          </a:p>
          <a:p>
            <a:pPr lvl="0">
              <a:spcBef>
                <a:spcPts val="672"/>
              </a:spcBef>
              <a:buClr>
                <a:srgbClr val="FF0000"/>
              </a:buClr>
              <a:buSzPct val="150000"/>
            </a:pPr>
            <a:r>
              <a:rPr lang="es-ES" sz="2400" b="1" dirty="0" smtClean="0">
                <a:solidFill>
                  <a:schemeClr val="bg1"/>
                </a:solidFill>
              </a:rPr>
              <a:t>Mercado legal de cannabis en 2020: </a:t>
            </a:r>
            <a:br>
              <a:rPr lang="es-ES" sz="2400" b="1" dirty="0" smtClean="0">
                <a:solidFill>
                  <a:schemeClr val="bg1"/>
                </a:solidFill>
              </a:rPr>
            </a:br>
            <a:r>
              <a:rPr lang="es-ES" sz="2400" b="1" dirty="0" smtClean="0">
                <a:solidFill>
                  <a:schemeClr val="bg1"/>
                </a:solidFill>
              </a:rPr>
              <a:t>	20 billones </a:t>
            </a:r>
            <a:r>
              <a:rPr lang="es-ES" sz="2400" b="1" dirty="0" err="1" smtClean="0">
                <a:solidFill>
                  <a:schemeClr val="bg1"/>
                </a:solidFill>
              </a:rPr>
              <a:t>USdls</a:t>
            </a:r>
            <a:endParaRPr lang="es-ES" sz="2400" b="1" dirty="0" smtClean="0">
              <a:solidFill>
                <a:schemeClr val="bg1"/>
              </a:solidFill>
            </a:endParaRPr>
          </a:p>
          <a:p>
            <a:pPr lvl="0">
              <a:spcBef>
                <a:spcPts val="672"/>
              </a:spcBef>
              <a:buClr>
                <a:srgbClr val="FF0000"/>
              </a:buClr>
              <a:buSzPct val="150000"/>
            </a:pPr>
            <a:r>
              <a:rPr lang="es-ES" sz="2400" b="1" dirty="0" smtClean="0">
                <a:solidFill>
                  <a:schemeClr val="bg1"/>
                </a:solidFill>
              </a:rPr>
              <a:t>Presupuesto de NIH para investigación sobre cannabis: </a:t>
            </a:r>
            <a:br>
              <a:rPr lang="es-ES" sz="2400" b="1" dirty="0" smtClean="0">
                <a:solidFill>
                  <a:schemeClr val="bg1"/>
                </a:solidFill>
              </a:rPr>
            </a:br>
            <a:r>
              <a:rPr lang="es-ES" sz="2400" b="1" dirty="0" smtClean="0">
                <a:solidFill>
                  <a:schemeClr val="bg1"/>
                </a:solidFill>
              </a:rPr>
              <a:t>	111 millones </a:t>
            </a:r>
            <a:r>
              <a:rPr lang="es-ES" sz="2400" b="1" dirty="0" err="1" smtClean="0">
                <a:solidFill>
                  <a:schemeClr val="bg1"/>
                </a:solidFill>
              </a:rPr>
              <a:t>USdls</a:t>
            </a:r>
            <a:endParaRPr lang="es-ES" sz="2400" b="1" dirty="0" smtClean="0">
              <a:solidFill>
                <a:schemeClr val="bg1"/>
              </a:solidFill>
            </a:endParaRPr>
          </a:p>
          <a:p>
            <a:pPr lvl="0">
              <a:spcBef>
                <a:spcPts val="672"/>
              </a:spcBef>
              <a:buClr>
                <a:srgbClr val="FF0000"/>
              </a:buClr>
              <a:buSzPct val="150000"/>
            </a:pPr>
            <a:r>
              <a:rPr lang="es-ES" sz="2400" b="1" dirty="0" smtClean="0">
                <a:solidFill>
                  <a:schemeClr val="bg1"/>
                </a:solidFill>
              </a:rPr>
              <a:t>El riesgo es el poder comercial de la nueva industria.</a:t>
            </a:r>
            <a:endParaRPr lang="es-ES_tradnl" sz="2400" dirty="0">
              <a:solidFill>
                <a:schemeClr val="bg1"/>
              </a:solidFill>
            </a:endParaRPr>
          </a:p>
        </p:txBody>
      </p:sp>
      <p:cxnSp>
        <p:nvCxnSpPr>
          <p:cNvPr id="7" name="Straight Connector 6"/>
          <p:cNvCxnSpPr/>
          <p:nvPr/>
        </p:nvCxnSpPr>
        <p:spPr>
          <a:xfrm>
            <a:off x="0" y="1417638"/>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6126163"/>
            <a:ext cx="9144000" cy="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9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5">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p:tgtEl>
                                          <p:spTgt spid="5">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p:tgtEl>
                                          <p:spTgt spid="5">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p:tgtEl>
                                          <p:spTgt spid="5">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2411090" y="1124744"/>
            <a:ext cx="865188" cy="304800"/>
          </a:xfrm>
          <a:prstGeom prst="rect">
            <a:avLst/>
          </a:prstGeom>
          <a:noFill/>
          <a:ln w="9525">
            <a:noFill/>
            <a:miter lim="800000"/>
            <a:headEnd/>
            <a:tailEnd/>
          </a:ln>
        </p:spPr>
        <p:txBody>
          <a:bodyPr>
            <a:spAutoFit/>
          </a:bodyPr>
          <a:lstStyle/>
          <a:p>
            <a:pPr algn="ctr" eaLnBrk="0" hangingPunct="0"/>
            <a:r>
              <a:rPr lang="es-ES_tradnl" sz="1400" b="1" dirty="0">
                <a:solidFill>
                  <a:schemeClr val="bg1"/>
                </a:solidFill>
                <a:latin typeface="Calibri" pitchFamily="34" charset="0"/>
              </a:rPr>
              <a:t>1988</a:t>
            </a:r>
          </a:p>
        </p:txBody>
      </p:sp>
      <p:sp>
        <p:nvSpPr>
          <p:cNvPr id="29699" name="Text Box 6"/>
          <p:cNvSpPr txBox="1">
            <a:spLocks noChangeArrowheads="1"/>
          </p:cNvSpPr>
          <p:nvPr/>
        </p:nvSpPr>
        <p:spPr bwMode="auto">
          <a:xfrm>
            <a:off x="3154040" y="1124744"/>
            <a:ext cx="914400" cy="304800"/>
          </a:xfrm>
          <a:prstGeom prst="rect">
            <a:avLst/>
          </a:prstGeom>
          <a:noFill/>
          <a:ln w="9525">
            <a:noFill/>
            <a:miter lim="800000"/>
            <a:headEnd/>
            <a:tailEnd/>
          </a:ln>
        </p:spPr>
        <p:txBody>
          <a:bodyPr>
            <a:spAutoFit/>
          </a:bodyPr>
          <a:lstStyle/>
          <a:p>
            <a:pPr algn="ctr" eaLnBrk="0" hangingPunct="0"/>
            <a:r>
              <a:rPr lang="es-ES_tradnl" sz="1400" b="1" dirty="0">
                <a:solidFill>
                  <a:schemeClr val="bg1"/>
                </a:solidFill>
                <a:latin typeface="Calibri" pitchFamily="34" charset="0"/>
              </a:rPr>
              <a:t>1993</a:t>
            </a:r>
          </a:p>
        </p:txBody>
      </p:sp>
      <p:sp>
        <p:nvSpPr>
          <p:cNvPr id="29700" name="Text Box 7"/>
          <p:cNvSpPr txBox="1">
            <a:spLocks noChangeArrowheads="1"/>
          </p:cNvSpPr>
          <p:nvPr/>
        </p:nvSpPr>
        <p:spPr bwMode="auto">
          <a:xfrm>
            <a:off x="3850953" y="1124744"/>
            <a:ext cx="914400" cy="304800"/>
          </a:xfrm>
          <a:prstGeom prst="rect">
            <a:avLst/>
          </a:prstGeom>
          <a:noFill/>
          <a:ln w="9525">
            <a:noFill/>
            <a:miter lim="800000"/>
            <a:headEnd/>
            <a:tailEnd/>
          </a:ln>
        </p:spPr>
        <p:txBody>
          <a:bodyPr>
            <a:spAutoFit/>
          </a:bodyPr>
          <a:lstStyle/>
          <a:p>
            <a:pPr algn="ctr" eaLnBrk="0" hangingPunct="0"/>
            <a:r>
              <a:rPr lang="es-ES_tradnl" sz="1400" b="1">
                <a:solidFill>
                  <a:schemeClr val="bg1"/>
                </a:solidFill>
                <a:latin typeface="Calibri" pitchFamily="34" charset="0"/>
              </a:rPr>
              <a:t>1998</a:t>
            </a:r>
          </a:p>
        </p:txBody>
      </p:sp>
      <p:sp>
        <p:nvSpPr>
          <p:cNvPr id="29702" name="Text Box 10"/>
          <p:cNvSpPr txBox="1">
            <a:spLocks noChangeArrowheads="1"/>
          </p:cNvSpPr>
          <p:nvPr/>
        </p:nvSpPr>
        <p:spPr bwMode="auto">
          <a:xfrm>
            <a:off x="4643115" y="1124744"/>
            <a:ext cx="990600" cy="304800"/>
          </a:xfrm>
          <a:prstGeom prst="rect">
            <a:avLst/>
          </a:prstGeom>
          <a:noFill/>
          <a:ln w="9525">
            <a:noFill/>
            <a:miter lim="800000"/>
            <a:headEnd/>
            <a:tailEnd/>
          </a:ln>
        </p:spPr>
        <p:txBody>
          <a:bodyPr>
            <a:spAutoFit/>
          </a:bodyPr>
          <a:lstStyle/>
          <a:p>
            <a:pPr algn="ctr" eaLnBrk="0" hangingPunct="0"/>
            <a:r>
              <a:rPr lang="es-ES_tradnl" sz="1400" b="1">
                <a:solidFill>
                  <a:schemeClr val="bg1"/>
                </a:solidFill>
                <a:latin typeface="Calibri" pitchFamily="34" charset="0"/>
              </a:rPr>
              <a:t>2002</a:t>
            </a:r>
          </a:p>
        </p:txBody>
      </p:sp>
      <p:sp>
        <p:nvSpPr>
          <p:cNvPr id="29703" name="Text Box 11"/>
          <p:cNvSpPr txBox="1">
            <a:spLocks noChangeArrowheads="1"/>
          </p:cNvSpPr>
          <p:nvPr/>
        </p:nvSpPr>
        <p:spPr bwMode="auto">
          <a:xfrm>
            <a:off x="1331640" y="260648"/>
            <a:ext cx="6480720" cy="641350"/>
          </a:xfrm>
          <a:prstGeom prst="rect">
            <a:avLst/>
          </a:prstGeom>
          <a:noFill/>
          <a:ln w="9525">
            <a:noFill/>
            <a:miter lim="800000"/>
            <a:headEnd/>
            <a:tailEnd/>
          </a:ln>
        </p:spPr>
        <p:txBody>
          <a:bodyPr wrap="square">
            <a:spAutoFit/>
          </a:bodyPr>
          <a:lstStyle/>
          <a:p>
            <a:pPr algn="ctr"/>
            <a:r>
              <a:rPr lang="es-ES_tradnl" b="1" dirty="0">
                <a:solidFill>
                  <a:schemeClr val="bg1"/>
                </a:solidFill>
                <a:latin typeface="Calibri" pitchFamily="34" charset="0"/>
              </a:rPr>
              <a:t>Tendencias en el </a:t>
            </a:r>
            <a:r>
              <a:rPr lang="es-ES_tradnl" b="1" dirty="0" smtClean="0">
                <a:solidFill>
                  <a:schemeClr val="bg1"/>
                </a:solidFill>
                <a:latin typeface="Calibri" pitchFamily="34" charset="0"/>
              </a:rPr>
              <a:t>consumo. </a:t>
            </a:r>
            <a:r>
              <a:rPr lang="es-ES_tradnl" b="1" dirty="0">
                <a:solidFill>
                  <a:schemeClr val="bg1"/>
                </a:solidFill>
                <a:latin typeface="Calibri" pitchFamily="34" charset="0"/>
              </a:rPr>
              <a:t>Incidencia acumulada </a:t>
            </a:r>
            <a:r>
              <a:rPr lang="es-ES_tradnl" b="1" dirty="0" smtClean="0">
                <a:solidFill>
                  <a:schemeClr val="bg1"/>
                </a:solidFill>
                <a:latin typeface="Calibri" pitchFamily="34" charset="0"/>
              </a:rPr>
              <a:t>1988-2011 </a:t>
            </a:r>
            <a:endParaRPr lang="es-ES_tradnl" b="1" dirty="0">
              <a:solidFill>
                <a:schemeClr val="bg1"/>
              </a:solidFill>
              <a:latin typeface="Calibri" pitchFamily="34" charset="0"/>
            </a:endParaRPr>
          </a:p>
          <a:p>
            <a:pPr algn="ctr"/>
            <a:r>
              <a:rPr lang="es-ES_tradnl" b="1" dirty="0">
                <a:solidFill>
                  <a:schemeClr val="bg1"/>
                </a:solidFill>
                <a:latin typeface="Calibri" pitchFamily="34" charset="0"/>
              </a:rPr>
              <a:t>Población Urbana 12-65 años</a:t>
            </a:r>
            <a:endParaRPr lang="es-ES" b="1" dirty="0">
              <a:solidFill>
                <a:schemeClr val="bg1"/>
              </a:solidFill>
              <a:latin typeface="Calibri" pitchFamily="34" charset="0"/>
            </a:endParaRPr>
          </a:p>
        </p:txBody>
      </p:sp>
      <p:graphicFrame>
        <p:nvGraphicFramePr>
          <p:cNvPr id="198665" name="Group 9"/>
          <p:cNvGraphicFramePr>
            <a:graphicFrameLocks noGrp="1"/>
          </p:cNvGraphicFramePr>
          <p:nvPr>
            <p:extLst>
              <p:ext uri="{D42A27DB-BD31-4B8C-83A1-F6EECF244321}">
                <p14:modId xmlns:p14="http://schemas.microsoft.com/office/powerpoint/2010/main" val="498501305"/>
              </p:ext>
            </p:extLst>
          </p:nvPr>
        </p:nvGraphicFramePr>
        <p:xfrm>
          <a:off x="467990" y="1674019"/>
          <a:ext cx="7416800" cy="3463927"/>
        </p:xfrm>
        <a:graphic>
          <a:graphicData uri="http://schemas.openxmlformats.org/drawingml/2006/table">
            <a:tbl>
              <a:tblPr/>
              <a:tblGrid>
                <a:gridCol w="2073275"/>
                <a:gridCol w="698500"/>
                <a:gridCol w="773113"/>
                <a:gridCol w="693737"/>
                <a:gridCol w="855663"/>
                <a:gridCol w="774700"/>
                <a:gridCol w="782637"/>
                <a:gridCol w="765175"/>
              </a:tblGrid>
              <a:tr h="420688">
                <a:tc>
                  <a:txBody>
                    <a:bodyPr/>
                    <a:lstStyle/>
                    <a:p>
                      <a:pPr marL="0" marR="0" lvl="0" indent="0" algn="l" defTabSz="914400" rtl="0" eaLnBrk="0" fontAlgn="base" latinLnBrk="0" hangingPunct="0">
                        <a:lnSpc>
                          <a:spcPct val="100000"/>
                        </a:lnSpc>
                        <a:spcBef>
                          <a:spcPts val="800"/>
                        </a:spcBef>
                        <a:spcAft>
                          <a:spcPct val="0"/>
                        </a:spcAft>
                        <a:buClr>
                          <a:srgbClr val="000000"/>
                        </a:buClr>
                        <a:buSzPct val="100000"/>
                        <a:buFontTx/>
                        <a:buNone/>
                        <a:tabLst/>
                      </a:pPr>
                      <a:endParaRPr kumimoji="0" lang="es-ES" sz="1600" b="0" i="0" u="none" strike="noStrike" cap="none" normalizeH="0" baseline="0" dirty="0" smtClean="0">
                        <a:ln>
                          <a:noFill/>
                        </a:ln>
                        <a:solidFill>
                          <a:schemeClr val="tx2"/>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endParaRPr kumimoji="0" lang="es-ES" sz="1400" b="1" i="0" u="none" strike="noStrike" cap="none" normalizeH="0" baseline="0" dirty="0" smtClean="0">
                        <a:ln>
                          <a:noFill/>
                        </a:ln>
                        <a:solidFill>
                          <a:schemeClr val="tx2"/>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endParaRPr kumimoji="0" lang="es-ES" sz="1400" b="0" i="0" u="none" strike="noStrike" cap="none" normalizeH="0" baseline="0" dirty="0" smtClean="0">
                        <a:ln>
                          <a:noFill/>
                        </a:ln>
                        <a:solidFill>
                          <a:schemeClr val="tx2"/>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endParaRPr kumimoji="0" lang="es-ES" sz="1400" b="0" i="0" u="none" strike="noStrike" cap="none" normalizeH="0" baseline="0" dirty="0" smtClean="0">
                        <a:ln>
                          <a:noFill/>
                        </a:ln>
                        <a:solidFill>
                          <a:schemeClr val="tx2"/>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endParaRPr kumimoji="0" lang="es-ES" sz="1400" b="0" i="0" u="none" strike="noStrike" cap="none" normalizeH="0" baseline="0" dirty="0" smtClean="0">
                        <a:ln>
                          <a:noFill/>
                        </a:ln>
                        <a:solidFill>
                          <a:schemeClr val="tx2"/>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endParaRPr kumimoji="0" lang="es-ES" sz="1400" b="0" i="0" u="none" strike="noStrike" cap="none" normalizeH="0" baseline="0" dirty="0" smtClean="0">
                        <a:ln>
                          <a:noFill/>
                        </a:ln>
                        <a:solidFill>
                          <a:schemeClr val="tx2"/>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c>
                  <a:txBody>
                    <a:bodyPr/>
                    <a:lstStyle/>
                    <a:p>
                      <a:endParaRPr lang="es-MX" sz="1400" b="1" dirty="0">
                        <a:solidFill>
                          <a:schemeClr val="tx2"/>
                        </a:solidFill>
                        <a:latin typeface="Arial" pitchFamily="34" charset="0"/>
                        <a:cs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endParaRPr kumimoji="0" lang="es-ES" sz="1400" b="0" i="0" u="none" strike="noStrike" cap="none" normalizeH="0" baseline="0" dirty="0" smtClean="0">
                        <a:ln>
                          <a:noFill/>
                        </a:ln>
                        <a:solidFill>
                          <a:schemeClr val="tx2"/>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r>
              <a:tr h="420688">
                <a:tc>
                  <a:txBody>
                    <a:bodyPr/>
                    <a:lstStyle/>
                    <a:p>
                      <a:pPr marL="0" marR="0" lvl="0" indent="0" algn="l" defTabSz="914400" rtl="0" eaLnBrk="0" fontAlgn="base" latinLnBrk="0" hangingPunct="0">
                        <a:lnSpc>
                          <a:spcPct val="100000"/>
                        </a:lnSpc>
                        <a:spcBef>
                          <a:spcPts val="800"/>
                        </a:spcBef>
                        <a:spcAft>
                          <a:spcPct val="0"/>
                        </a:spcAft>
                        <a:buClr>
                          <a:srgbClr val="000000"/>
                        </a:buClr>
                        <a:buSzPct val="100000"/>
                        <a:buFontTx/>
                        <a:buNone/>
                        <a:tabLst/>
                      </a:pPr>
                      <a:r>
                        <a:rPr kumimoji="0" lang="es-ES" sz="1600" b="1" i="0" u="none" strike="noStrike" cap="none" normalizeH="0" baseline="0" dirty="0" smtClean="0">
                          <a:ln>
                            <a:noFill/>
                          </a:ln>
                          <a:solidFill>
                            <a:schemeClr val="accent2"/>
                          </a:solidFill>
                          <a:effectLst/>
                          <a:latin typeface="Arial" charset="0"/>
                          <a:ea typeface="Arial Unicode MS" pitchFamily="34" charset="-128"/>
                          <a:cs typeface="Arial" charset="0"/>
                        </a:rPr>
                        <a:t>   -Inhalables</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_tradnl" sz="1400" b="1" i="0" u="none" strike="noStrike" cap="none" normalizeH="0" baseline="0" dirty="0" smtClean="0">
                          <a:ln>
                            <a:noFill/>
                          </a:ln>
                          <a:solidFill>
                            <a:schemeClr val="tx1"/>
                          </a:solidFill>
                          <a:effectLst/>
                          <a:latin typeface="Arial" charset="0"/>
                          <a:ea typeface="Arial Unicode MS" pitchFamily="34" charset="-128"/>
                          <a:cs typeface="Arial" charset="0"/>
                        </a:rPr>
                        <a:t>0.76</a:t>
                      </a:r>
                      <a:endParaRPr kumimoji="0" lang="es-ES" sz="1400" b="1" i="0" u="none" strike="noStrike" cap="none" normalizeH="0" baseline="0" dirty="0" smtClean="0">
                        <a:ln>
                          <a:noFill/>
                        </a:ln>
                        <a:solidFill>
                          <a:schemeClr val="tx1"/>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r>
                        <a:rPr kumimoji="0" lang="es-ES_tradnl" sz="1400" b="0" i="0" u="none" strike="noStrike" cap="none" normalizeH="0" baseline="0" dirty="0" smtClean="0">
                          <a:ln>
                            <a:noFill/>
                          </a:ln>
                          <a:solidFill>
                            <a:schemeClr val="tx1"/>
                          </a:solidFill>
                          <a:effectLst/>
                          <a:latin typeface="Arial" charset="0"/>
                          <a:ea typeface="Arial Unicode MS" pitchFamily="34" charset="-128"/>
                          <a:cs typeface="Arial" charset="0"/>
                        </a:rPr>
                        <a:t>0.50</a:t>
                      </a:r>
                      <a:endPar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r>
                        <a:rPr kumimoji="0" lang="es-ES_tradnl" sz="1400" b="0" i="0" u="none" strike="noStrike" cap="none" normalizeH="0" baseline="0" dirty="0" smtClean="0">
                          <a:ln>
                            <a:noFill/>
                          </a:ln>
                          <a:solidFill>
                            <a:schemeClr val="tx1"/>
                          </a:solidFill>
                          <a:effectLst/>
                          <a:latin typeface="Arial" charset="0"/>
                          <a:ea typeface="Arial Unicode MS" pitchFamily="34" charset="-128"/>
                          <a:cs typeface="Arial" charset="0"/>
                        </a:rPr>
                        <a:t>0.80</a:t>
                      </a:r>
                      <a:endPar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r>
                        <a:rPr kumimoji="0" lang="es-ES_tradnl" sz="1400" b="0" i="0" u="none" strike="noStrike" cap="none" normalizeH="0" baseline="0" dirty="0" smtClean="0">
                          <a:ln>
                            <a:noFill/>
                          </a:ln>
                          <a:solidFill>
                            <a:schemeClr val="tx1"/>
                          </a:solidFill>
                          <a:effectLst/>
                          <a:latin typeface="Arial" charset="0"/>
                          <a:ea typeface="Arial Unicode MS" pitchFamily="34" charset="-128"/>
                          <a:cs typeface="Arial" charset="0"/>
                        </a:rPr>
                        <a:t>0.53</a:t>
                      </a:r>
                      <a:endPar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r>
                        <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rPr>
                        <a:t>0.83</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r>
                        <a:rPr lang="es-MX" sz="1400" b="1" dirty="0" smtClean="0">
                          <a:solidFill>
                            <a:schemeClr val="tx1"/>
                          </a:solidFill>
                          <a:latin typeface="Arial" pitchFamily="34" charset="0"/>
                          <a:cs typeface="Arial" pitchFamily="34" charset="0"/>
                        </a:rPr>
                        <a:t>0.9%</a:t>
                      </a:r>
                      <a:endParaRPr lang="es-MX" sz="1400" b="1" dirty="0">
                        <a:solidFill>
                          <a:schemeClr val="tx1"/>
                        </a:solidFill>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r>
                        <a:rPr kumimoji="0" lang="es-ES" sz="1400" b="0" i="0" u="none" strike="noStrike" cap="none" normalizeH="0" baseline="0" dirty="0" smtClean="0">
                          <a:ln>
                            <a:noFill/>
                          </a:ln>
                          <a:solidFill>
                            <a:srgbClr val="C00000"/>
                          </a:solidFill>
                          <a:effectLst/>
                          <a:latin typeface="Arial" charset="0"/>
                          <a:ea typeface="Arial Unicode MS" pitchFamily="34" charset="-128"/>
                          <a:cs typeface="Arial" charset="0"/>
                        </a:rPr>
                        <a:t>1.09/1</a:t>
                      </a:r>
                    </a:p>
                  </a:txBody>
                  <a:tcPr anchor="ctr" horzOverflow="overflow">
                    <a:lnL>
                      <a:noFill/>
                    </a:lnL>
                    <a:lnR>
                      <a:noFill/>
                    </a:lnR>
                    <a:lnT>
                      <a:noFill/>
                    </a:lnT>
                    <a:lnB>
                      <a:noFill/>
                    </a:lnB>
                    <a:lnTlToBr>
                      <a:noFill/>
                    </a:lnTlToBr>
                    <a:lnBlToTr>
                      <a:noFill/>
                    </a:lnBlToTr>
                    <a:solidFill>
                      <a:schemeClr val="accent6">
                        <a:lumMod val="20000"/>
                        <a:lumOff val="80000"/>
                      </a:schemeClr>
                    </a:solidFill>
                  </a:tcPr>
                </a:tc>
              </a:tr>
              <a:tr h="647700">
                <a:tc>
                  <a:txBody>
                    <a:bodyPr/>
                    <a:lstStyle/>
                    <a:p>
                      <a:pPr marL="0" marR="0" lvl="0" indent="0" algn="l" defTabSz="914400" rtl="0" eaLnBrk="0" fontAlgn="base" latinLnBrk="0" hangingPunct="0">
                        <a:lnSpc>
                          <a:spcPct val="100000"/>
                        </a:lnSpc>
                        <a:spcBef>
                          <a:spcPts val="800"/>
                        </a:spcBef>
                        <a:spcAft>
                          <a:spcPct val="0"/>
                        </a:spcAft>
                        <a:buClr>
                          <a:srgbClr val="000000"/>
                        </a:buClr>
                        <a:buSzPct val="100000"/>
                        <a:buFontTx/>
                        <a:buNone/>
                        <a:tabLst/>
                      </a:pPr>
                      <a:r>
                        <a:rPr kumimoji="0" lang="es-ES" sz="1600" b="1" i="0" u="none" strike="noStrike" cap="none" normalizeH="0" baseline="0" dirty="0" smtClean="0">
                          <a:ln>
                            <a:noFill/>
                          </a:ln>
                          <a:solidFill>
                            <a:schemeClr val="accent2"/>
                          </a:solidFill>
                          <a:effectLst/>
                          <a:latin typeface="Arial" charset="0"/>
                          <a:ea typeface="Arial Unicode MS" pitchFamily="34" charset="-128"/>
                          <a:cs typeface="Arial" charset="0"/>
                        </a:rPr>
                        <a:t>   -Marihuana</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_tradnl" sz="1400" b="1" i="0" u="none" strike="noStrike" cap="none" normalizeH="0" baseline="0" dirty="0" smtClean="0">
                          <a:ln>
                            <a:noFill/>
                          </a:ln>
                          <a:solidFill>
                            <a:schemeClr val="bg1"/>
                          </a:solidFill>
                          <a:effectLst/>
                          <a:latin typeface="Arial" charset="0"/>
                          <a:ea typeface="Arial Unicode MS" pitchFamily="34" charset="-128"/>
                          <a:cs typeface="Arial" charset="0"/>
                        </a:rPr>
                        <a:t>2.99</a:t>
                      </a:r>
                      <a:endParaRPr kumimoji="0" lang="es-ES" sz="1400" b="1" i="0" u="none" strike="noStrike" cap="none" normalizeH="0" baseline="0" dirty="0" smtClean="0">
                        <a:ln>
                          <a:noFill/>
                        </a:ln>
                        <a:solidFill>
                          <a:schemeClr val="bg1"/>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_tradnl" sz="1400" b="0" i="0" u="none" strike="noStrike" cap="none" normalizeH="0" baseline="0" dirty="0" smtClean="0">
                          <a:ln>
                            <a:noFill/>
                          </a:ln>
                          <a:solidFill>
                            <a:schemeClr val="bg1"/>
                          </a:solidFill>
                          <a:effectLst/>
                          <a:latin typeface="Arial" charset="0"/>
                          <a:ea typeface="Arial Unicode MS" pitchFamily="34" charset="-128"/>
                          <a:cs typeface="Arial" charset="0"/>
                        </a:rPr>
                        <a:t>3.32</a:t>
                      </a:r>
                      <a:endParaRPr kumimoji="0" lang="es-ES" sz="1400" b="0" i="0" u="none" strike="noStrike" cap="none" normalizeH="0" baseline="0" dirty="0" smtClean="0">
                        <a:ln>
                          <a:noFill/>
                        </a:ln>
                        <a:solidFill>
                          <a:schemeClr val="bg1"/>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_tradnl" sz="1400" b="0" i="0" u="none" strike="noStrike" cap="none" normalizeH="0" baseline="0" dirty="0" smtClean="0">
                          <a:ln>
                            <a:noFill/>
                          </a:ln>
                          <a:solidFill>
                            <a:schemeClr val="bg1"/>
                          </a:solidFill>
                          <a:effectLst/>
                          <a:latin typeface="Arial" charset="0"/>
                          <a:ea typeface="Arial Unicode MS" pitchFamily="34" charset="-128"/>
                          <a:cs typeface="Arial" charset="0"/>
                        </a:rPr>
                        <a:t>4.70</a:t>
                      </a:r>
                      <a:endParaRPr kumimoji="0" lang="es-ES" sz="1400" b="0" i="0" u="none" strike="noStrike" cap="none" normalizeH="0" baseline="0" dirty="0" smtClean="0">
                        <a:ln>
                          <a:noFill/>
                        </a:ln>
                        <a:solidFill>
                          <a:schemeClr val="bg1"/>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_tradnl" sz="1400" b="0" i="0" u="none" strike="noStrike" cap="none" normalizeH="0" baseline="0" dirty="0" smtClean="0">
                          <a:ln>
                            <a:noFill/>
                          </a:ln>
                          <a:solidFill>
                            <a:schemeClr val="bg1"/>
                          </a:solidFill>
                          <a:effectLst/>
                          <a:latin typeface="Arial" charset="0"/>
                          <a:ea typeface="Arial Unicode MS" pitchFamily="34" charset="-128"/>
                          <a:cs typeface="Arial" charset="0"/>
                        </a:rPr>
                        <a:t>3.87</a:t>
                      </a:r>
                      <a:endParaRPr kumimoji="0" lang="es-ES" sz="1400" b="0" i="0" u="none" strike="noStrike" cap="none" normalizeH="0" baseline="0" dirty="0" smtClean="0">
                        <a:ln>
                          <a:noFill/>
                        </a:ln>
                        <a:solidFill>
                          <a:schemeClr val="bg1"/>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_tradnl" sz="1400" b="0" i="0" u="none" strike="noStrike" cap="none" normalizeH="0" baseline="0" dirty="0" smtClean="0">
                          <a:ln>
                            <a:noFill/>
                          </a:ln>
                          <a:solidFill>
                            <a:schemeClr val="bg1"/>
                          </a:solidFill>
                          <a:effectLst/>
                          <a:latin typeface="Arial" charset="0"/>
                          <a:ea typeface="Arial Unicode MS" pitchFamily="34" charset="-128"/>
                          <a:cs typeface="Arial" charset="0"/>
                        </a:rPr>
                        <a:t>4.80 </a:t>
                      </a:r>
                      <a:endParaRPr kumimoji="0" lang="es-ES" sz="1400" b="0" i="0" u="none" strike="noStrike" cap="none" normalizeH="0" baseline="0" dirty="0" smtClean="0">
                        <a:ln>
                          <a:noFill/>
                        </a:ln>
                        <a:solidFill>
                          <a:schemeClr val="bg1"/>
                        </a:solidFill>
                        <a:effectLst/>
                        <a:latin typeface="Arial" charset="0"/>
                        <a:ea typeface="Arial Unicode MS" pitchFamily="34" charset="-128"/>
                        <a:cs typeface="Arial" charset="0"/>
                      </a:endParaRPr>
                    </a:p>
                  </a:txBody>
                  <a:tcPr anchor="ctr" horzOverflow="overflow">
                    <a:lnL>
                      <a:noFill/>
                    </a:lnL>
                    <a:lnR>
                      <a:noFill/>
                    </a:lnR>
                    <a:lnT>
                      <a:noFill/>
                    </a:lnT>
                    <a:lnB>
                      <a:noFill/>
                    </a:lnB>
                    <a:lnTlToBr>
                      <a:noFill/>
                    </a:lnTlToBr>
                    <a:lnBlToTr>
                      <a:noFill/>
                    </a:lnBlToTr>
                    <a:noFill/>
                  </a:tcPr>
                </a:tc>
                <a:tc>
                  <a:txBody>
                    <a:bodyPr/>
                    <a:lstStyle/>
                    <a:p>
                      <a:r>
                        <a:rPr lang="es-MX" sz="1400" b="1" dirty="0" smtClean="0">
                          <a:solidFill>
                            <a:schemeClr val="bg1"/>
                          </a:solidFill>
                          <a:latin typeface="Arial" pitchFamily="34" charset="0"/>
                          <a:cs typeface="Arial" pitchFamily="34" charset="0"/>
                        </a:rPr>
                        <a:t>6.0%*</a:t>
                      </a:r>
                      <a:endParaRPr lang="es-MX" sz="1400" b="1" dirty="0">
                        <a:solidFill>
                          <a:schemeClr val="bg1"/>
                        </a:solidFill>
                        <a:latin typeface="Arial" pitchFamily="34" charset="0"/>
                        <a:cs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0" i="0" u="none" strike="noStrike" cap="none" normalizeH="0" baseline="0" dirty="0" smtClean="0">
                          <a:ln>
                            <a:noFill/>
                          </a:ln>
                          <a:solidFill>
                            <a:srgbClr val="C00000"/>
                          </a:solidFill>
                          <a:effectLst/>
                          <a:latin typeface="Arial" charset="0"/>
                          <a:ea typeface="Arial Unicode MS" pitchFamily="34" charset="-128"/>
                          <a:cs typeface="Arial" charset="0"/>
                        </a:rPr>
                        <a:t>2.0/1</a:t>
                      </a:r>
                    </a:p>
                  </a:txBody>
                  <a:tcPr anchor="ctr" horzOverflow="overflow">
                    <a:lnL>
                      <a:noFill/>
                    </a:lnL>
                    <a:lnR>
                      <a:noFill/>
                    </a:lnR>
                    <a:lnT>
                      <a:noFill/>
                    </a:lnT>
                    <a:lnB>
                      <a:noFill/>
                    </a:lnB>
                    <a:lnTlToBr>
                      <a:noFill/>
                    </a:lnTlToBr>
                    <a:lnBlToTr>
                      <a:noFill/>
                    </a:lnBlToTr>
                    <a:noFill/>
                  </a:tcPr>
                </a:tc>
              </a:tr>
              <a:tr h="658813">
                <a:tc>
                  <a:txBody>
                    <a:bodyPr/>
                    <a:lstStyle/>
                    <a:p>
                      <a:pPr marL="0" marR="0" lvl="0" indent="0" algn="l" defTabSz="914400" rtl="0" eaLnBrk="0" fontAlgn="base" latinLnBrk="0" hangingPunct="0">
                        <a:lnSpc>
                          <a:spcPct val="100000"/>
                        </a:lnSpc>
                        <a:spcBef>
                          <a:spcPts val="800"/>
                        </a:spcBef>
                        <a:spcAft>
                          <a:spcPct val="0"/>
                        </a:spcAft>
                        <a:buClr>
                          <a:srgbClr val="000000"/>
                        </a:buClr>
                        <a:buSzPct val="100000"/>
                        <a:buFontTx/>
                        <a:buNone/>
                        <a:tabLst/>
                      </a:pPr>
                      <a:r>
                        <a:rPr kumimoji="0" lang="es-ES" sz="1600" b="1" i="0" u="none" strike="noStrike" cap="none" normalizeH="0" baseline="0" dirty="0" smtClean="0">
                          <a:ln>
                            <a:noFill/>
                          </a:ln>
                          <a:solidFill>
                            <a:schemeClr val="accent2"/>
                          </a:solidFill>
                          <a:effectLst/>
                          <a:latin typeface="Arial" charset="0"/>
                          <a:ea typeface="Arial Unicode MS" pitchFamily="34" charset="-128"/>
                          <a:cs typeface="Arial" charset="0"/>
                        </a:rPr>
                        <a:t>   -Alucinógenos</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1" i="0" u="none" strike="noStrike" cap="none" normalizeH="0" baseline="0" dirty="0" smtClean="0">
                          <a:ln>
                            <a:noFill/>
                          </a:ln>
                          <a:solidFill>
                            <a:schemeClr val="tx1"/>
                          </a:solidFill>
                          <a:effectLst/>
                          <a:latin typeface="Arial" charset="0"/>
                          <a:ea typeface="Arial Unicode MS" pitchFamily="34" charset="-128"/>
                          <a:cs typeface="Arial" charset="0"/>
                        </a:rPr>
                        <a:t>0.26</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rPr>
                        <a:t>0.22</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rPr>
                        <a:t>0.36</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rPr>
                        <a:t>0.29</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r>
                        <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rPr>
                        <a:t>0.45</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r>
                        <a:rPr lang="es-MX" sz="1400" b="1" dirty="0" smtClean="0">
                          <a:solidFill>
                            <a:schemeClr val="tx1"/>
                          </a:solidFill>
                          <a:latin typeface="Arial" pitchFamily="34" charset="0"/>
                          <a:cs typeface="Arial" pitchFamily="34" charset="0"/>
                        </a:rPr>
                        <a:t>0.7%</a:t>
                      </a:r>
                      <a:endParaRPr lang="es-MX" sz="1400" b="1" dirty="0">
                        <a:solidFill>
                          <a:schemeClr val="tx1"/>
                        </a:solidFill>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r>
                        <a:rPr kumimoji="0" lang="es-ES" sz="1400" b="0" i="0" u="none" strike="noStrike" cap="none" normalizeH="0" baseline="0" dirty="0" smtClean="0">
                          <a:ln>
                            <a:noFill/>
                          </a:ln>
                          <a:solidFill>
                            <a:srgbClr val="C00000"/>
                          </a:solidFill>
                          <a:effectLst/>
                          <a:latin typeface="Arial" charset="0"/>
                          <a:ea typeface="Arial Unicode MS" pitchFamily="34" charset="-128"/>
                          <a:cs typeface="Arial" charset="0"/>
                        </a:rPr>
                        <a:t>2.69/1</a:t>
                      </a:r>
                    </a:p>
                  </a:txBody>
                  <a:tcPr anchor="ctr" horzOverflow="overflow">
                    <a:lnL>
                      <a:noFill/>
                    </a:lnL>
                    <a:lnR>
                      <a:noFill/>
                    </a:lnR>
                    <a:lnT>
                      <a:noFill/>
                    </a:lnT>
                    <a:lnB>
                      <a:noFill/>
                    </a:lnB>
                    <a:lnTlToBr>
                      <a:noFill/>
                    </a:lnTlToBr>
                    <a:lnBlToTr>
                      <a:noFill/>
                    </a:lnBlToTr>
                    <a:solidFill>
                      <a:schemeClr val="accent6">
                        <a:lumMod val="20000"/>
                        <a:lumOff val="80000"/>
                      </a:schemeClr>
                    </a:solidFill>
                  </a:tcPr>
                </a:tc>
              </a:tr>
              <a:tr h="657225">
                <a:tc>
                  <a:txBody>
                    <a:bodyPr/>
                    <a:lstStyle/>
                    <a:p>
                      <a:pPr marL="0" marR="0" lvl="0" indent="0" algn="l" defTabSz="914400" rtl="0" eaLnBrk="0" fontAlgn="base" latinLnBrk="0" hangingPunct="0">
                        <a:lnSpc>
                          <a:spcPct val="100000"/>
                        </a:lnSpc>
                        <a:spcBef>
                          <a:spcPts val="800"/>
                        </a:spcBef>
                        <a:spcAft>
                          <a:spcPct val="0"/>
                        </a:spcAft>
                        <a:buClr>
                          <a:srgbClr val="000000"/>
                        </a:buClr>
                        <a:buSzPct val="100000"/>
                        <a:buFontTx/>
                        <a:buNone/>
                        <a:tabLst/>
                      </a:pPr>
                      <a:r>
                        <a:rPr kumimoji="0" lang="es-ES" sz="1600" b="1" i="0" u="none" strike="noStrike" cap="none" normalizeH="0" baseline="0" dirty="0" smtClean="0">
                          <a:ln>
                            <a:noFill/>
                          </a:ln>
                          <a:solidFill>
                            <a:schemeClr val="accent2"/>
                          </a:solidFill>
                          <a:effectLst/>
                          <a:latin typeface="Arial" charset="0"/>
                          <a:ea typeface="Arial Unicode MS" pitchFamily="34" charset="-128"/>
                          <a:cs typeface="Arial" charset="0"/>
                        </a:rPr>
                        <a:t>   -Cocaína</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1" i="0" u="none" strike="noStrike" cap="none" normalizeH="0" baseline="0" dirty="0" smtClean="0">
                          <a:ln>
                            <a:noFill/>
                          </a:ln>
                          <a:solidFill>
                            <a:schemeClr val="bg1"/>
                          </a:solidFill>
                          <a:effectLst/>
                          <a:latin typeface="Arial" charset="0"/>
                          <a:ea typeface="Arial Unicode MS" pitchFamily="34" charset="-128"/>
                          <a:cs typeface="Arial" charset="0"/>
                        </a:rPr>
                        <a:t>0.33</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0" i="0" u="none" strike="noStrike" cap="none" normalizeH="0" baseline="0" dirty="0" smtClean="0">
                          <a:ln>
                            <a:noFill/>
                          </a:ln>
                          <a:solidFill>
                            <a:schemeClr val="bg1"/>
                          </a:solidFill>
                          <a:effectLst/>
                          <a:latin typeface="Arial" charset="0"/>
                          <a:ea typeface="Arial Unicode MS" pitchFamily="34" charset="-128"/>
                          <a:cs typeface="Arial" charset="0"/>
                        </a:rPr>
                        <a:t>0.56</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0" i="0" u="none" strike="noStrike" cap="none" normalizeH="0" baseline="0" dirty="0" smtClean="0">
                          <a:ln>
                            <a:noFill/>
                          </a:ln>
                          <a:solidFill>
                            <a:schemeClr val="bg1"/>
                          </a:solidFill>
                          <a:effectLst/>
                          <a:latin typeface="Arial" charset="0"/>
                          <a:ea typeface="Arial Unicode MS" pitchFamily="34" charset="-128"/>
                          <a:cs typeface="Arial" charset="0"/>
                        </a:rPr>
                        <a:t>1.45</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0" i="0" u="none" strike="noStrike" cap="none" normalizeH="0" baseline="0" dirty="0" smtClean="0">
                          <a:ln>
                            <a:noFill/>
                          </a:ln>
                          <a:solidFill>
                            <a:schemeClr val="bg1"/>
                          </a:solidFill>
                          <a:effectLst/>
                          <a:latin typeface="Arial" charset="0"/>
                          <a:ea typeface="Arial Unicode MS" pitchFamily="34" charset="-128"/>
                          <a:cs typeface="Arial" charset="0"/>
                        </a:rPr>
                        <a:t>1.44</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r>
                        <a:rPr kumimoji="0" lang="es-ES" sz="1400" b="0" i="0" u="none" strike="noStrike" cap="none" normalizeH="0" baseline="0" dirty="0" smtClean="0">
                          <a:ln>
                            <a:noFill/>
                          </a:ln>
                          <a:solidFill>
                            <a:schemeClr val="bg1"/>
                          </a:solidFill>
                          <a:effectLst/>
                          <a:latin typeface="Arial" charset="0"/>
                          <a:ea typeface="Arial Unicode MS" pitchFamily="34" charset="-128"/>
                          <a:cs typeface="Arial" charset="0"/>
                        </a:rPr>
                        <a:t>2.60</a:t>
                      </a:r>
                    </a:p>
                  </a:txBody>
                  <a:tcPr anchor="ctr" horzOverflow="overflow">
                    <a:lnL>
                      <a:noFill/>
                    </a:lnL>
                    <a:lnR>
                      <a:noFill/>
                    </a:lnR>
                    <a:lnT>
                      <a:noFill/>
                    </a:lnT>
                    <a:lnB>
                      <a:noFill/>
                    </a:lnB>
                    <a:lnTlToBr>
                      <a:noFill/>
                    </a:lnTlToBr>
                    <a:lnBlToTr>
                      <a:noFill/>
                    </a:lnBlToTr>
                    <a:noFill/>
                  </a:tcPr>
                </a:tc>
                <a:tc>
                  <a:txBody>
                    <a:bodyPr/>
                    <a:lstStyle/>
                    <a:p>
                      <a:r>
                        <a:rPr lang="es-MX" sz="1400" b="1" dirty="0" smtClean="0">
                          <a:solidFill>
                            <a:schemeClr val="bg1"/>
                          </a:solidFill>
                          <a:latin typeface="Arial" pitchFamily="34" charset="0"/>
                          <a:cs typeface="Arial" pitchFamily="34" charset="0"/>
                        </a:rPr>
                        <a:t>3.3%*</a:t>
                      </a:r>
                      <a:endParaRPr lang="es-MX" sz="1400" b="1" dirty="0">
                        <a:solidFill>
                          <a:schemeClr val="bg1"/>
                        </a:solidFill>
                        <a:latin typeface="Arial" pitchFamily="34" charset="0"/>
                        <a:cs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r>
                        <a:rPr kumimoji="0" lang="es-ES" sz="1400" b="1" i="0" u="sng" strike="noStrike" cap="none" normalizeH="0" baseline="0" dirty="0" smtClean="0">
                          <a:ln>
                            <a:noFill/>
                          </a:ln>
                          <a:solidFill>
                            <a:srgbClr val="C00000"/>
                          </a:solidFill>
                          <a:effectLst/>
                          <a:latin typeface="Arial" charset="0"/>
                          <a:ea typeface="Arial Unicode MS" pitchFamily="34" charset="-128"/>
                          <a:cs typeface="Arial" charset="0"/>
                        </a:rPr>
                        <a:t>10.0/1</a:t>
                      </a:r>
                    </a:p>
                  </a:txBody>
                  <a:tcPr anchor="ctr" horzOverflow="overflow">
                    <a:lnL>
                      <a:noFill/>
                    </a:lnL>
                    <a:lnR>
                      <a:noFill/>
                    </a:lnR>
                    <a:lnT>
                      <a:noFill/>
                    </a:lnT>
                    <a:lnB>
                      <a:noFill/>
                    </a:lnB>
                    <a:lnTlToBr>
                      <a:noFill/>
                    </a:lnTlToBr>
                    <a:lnBlToTr>
                      <a:noFill/>
                    </a:lnBlToTr>
                    <a:noFill/>
                  </a:tcPr>
                </a:tc>
              </a:tr>
              <a:tr h="658813">
                <a:tc>
                  <a:txBody>
                    <a:bodyPr/>
                    <a:lstStyle/>
                    <a:p>
                      <a:pPr marL="0" marR="0" lvl="0" indent="0" algn="l" defTabSz="914400" rtl="0" eaLnBrk="0" fontAlgn="base" latinLnBrk="0" hangingPunct="0">
                        <a:lnSpc>
                          <a:spcPct val="100000"/>
                        </a:lnSpc>
                        <a:spcBef>
                          <a:spcPts val="800"/>
                        </a:spcBef>
                        <a:spcAft>
                          <a:spcPct val="0"/>
                        </a:spcAft>
                        <a:buClr>
                          <a:srgbClr val="000000"/>
                        </a:buClr>
                        <a:buSzPct val="100000"/>
                        <a:buFontTx/>
                        <a:buNone/>
                        <a:tabLst/>
                      </a:pPr>
                      <a:r>
                        <a:rPr kumimoji="0" lang="es-ES" sz="1600" b="1" i="0" u="none" strike="noStrike" cap="none" normalizeH="0" baseline="0" dirty="0" smtClean="0">
                          <a:ln>
                            <a:noFill/>
                          </a:ln>
                          <a:solidFill>
                            <a:schemeClr val="accent2"/>
                          </a:solidFill>
                          <a:effectLst/>
                          <a:latin typeface="Arial" charset="0"/>
                          <a:ea typeface="Arial Unicode MS" pitchFamily="34" charset="-128"/>
                          <a:cs typeface="Arial" charset="0"/>
                        </a:rPr>
                        <a:t>   -Cualquier  droga</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1" i="0" u="none" strike="noStrike" cap="none" normalizeH="0" baseline="0" dirty="0" smtClean="0">
                          <a:ln>
                            <a:noFill/>
                          </a:ln>
                          <a:solidFill>
                            <a:schemeClr val="tx1"/>
                          </a:solidFill>
                          <a:effectLst/>
                          <a:latin typeface="Arial" charset="0"/>
                          <a:ea typeface="Arial Unicode MS" pitchFamily="34" charset="-128"/>
                          <a:cs typeface="Arial" charset="0"/>
                        </a:rPr>
                        <a:t>3.33</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rPr>
                        <a:t>3.90</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rPr>
                        <a:t>5.27</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ct val="70000"/>
                        </a:spcBef>
                        <a:spcAft>
                          <a:spcPct val="0"/>
                        </a:spcAft>
                        <a:buClr>
                          <a:schemeClr val="tx2"/>
                        </a:buClr>
                        <a:buSzPct val="120000"/>
                        <a:buFont typeface="Monotype Sorts" pitchFamily="2" charset="2"/>
                        <a:buNone/>
                        <a:tabLst/>
                      </a:pPr>
                      <a:r>
                        <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rPr>
                        <a:t>5.57</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r>
                        <a:rPr kumimoji="0" lang="es-ES" sz="1400" b="0" i="0" u="none" strike="noStrike" cap="none" normalizeH="0" baseline="0" dirty="0" smtClean="0">
                          <a:ln>
                            <a:noFill/>
                          </a:ln>
                          <a:solidFill>
                            <a:schemeClr val="tx1"/>
                          </a:solidFill>
                          <a:effectLst/>
                          <a:latin typeface="Arial" charset="0"/>
                          <a:ea typeface="Arial Unicode MS" pitchFamily="34" charset="-128"/>
                          <a:cs typeface="Arial" charset="0"/>
                        </a:rPr>
                        <a:t>6.50</a:t>
                      </a: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r>
                        <a:rPr lang="es-MX" sz="1400" b="1" dirty="0" smtClean="0">
                          <a:solidFill>
                            <a:schemeClr val="tx1"/>
                          </a:solidFill>
                          <a:latin typeface="Arial" pitchFamily="34" charset="0"/>
                          <a:cs typeface="Arial" pitchFamily="34" charset="0"/>
                        </a:rPr>
                        <a:t>7.8%*</a:t>
                      </a:r>
                      <a:endParaRPr lang="es-MX" sz="1400" b="1" dirty="0">
                        <a:solidFill>
                          <a:schemeClr val="tx1"/>
                        </a:solidFill>
                        <a:latin typeface="Arial" pitchFamily="34" charset="0"/>
                        <a:cs typeface="Arial" pitchFamily="34" charset="0"/>
                      </a:endParaRPr>
                    </a:p>
                  </a:txBody>
                  <a:tcPr anchor="ctr" horzOverflow="overflow">
                    <a:lnL>
                      <a:noFill/>
                    </a:lnL>
                    <a:lnR>
                      <a:noFill/>
                    </a:lnR>
                    <a:lnT>
                      <a:noFill/>
                    </a:lnT>
                    <a:lnB>
                      <a:noFill/>
                    </a:lnB>
                    <a:lnTlToBr>
                      <a:noFill/>
                    </a:lnTlToBr>
                    <a:lnBlToTr>
                      <a:noFill/>
                    </a:lnBlToTr>
                    <a:solidFill>
                      <a:schemeClr val="accent6">
                        <a:lumMod val="40000"/>
                        <a:lumOff val="60000"/>
                      </a:schemeClr>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Pct val="100000"/>
                        <a:buFontTx/>
                        <a:buNone/>
                        <a:tabLst/>
                      </a:pPr>
                      <a:r>
                        <a:rPr kumimoji="0" lang="es-ES" sz="1400" b="0" i="0" u="none" strike="noStrike" cap="none" normalizeH="0" baseline="0" dirty="0" smtClean="0">
                          <a:ln>
                            <a:noFill/>
                          </a:ln>
                          <a:solidFill>
                            <a:srgbClr val="C00000"/>
                          </a:solidFill>
                          <a:effectLst/>
                          <a:latin typeface="Arial" charset="0"/>
                          <a:ea typeface="Arial Unicode MS" pitchFamily="34" charset="-128"/>
                          <a:cs typeface="Arial" charset="0"/>
                        </a:rPr>
                        <a:t>2.36/1</a:t>
                      </a:r>
                    </a:p>
                  </a:txBody>
                  <a:tcPr anchor="ctr" horzOverflow="overflow">
                    <a:lnL>
                      <a:noFill/>
                    </a:lnL>
                    <a:lnR>
                      <a:noFill/>
                    </a:lnR>
                    <a:lnT>
                      <a:noFill/>
                    </a:lnT>
                    <a:lnB>
                      <a:noFill/>
                    </a:lnB>
                    <a:lnTlToBr>
                      <a:noFill/>
                    </a:lnTlToBr>
                    <a:lnBlToTr>
                      <a:noFill/>
                    </a:lnBlToTr>
                    <a:solidFill>
                      <a:schemeClr val="accent6">
                        <a:lumMod val="20000"/>
                        <a:lumOff val="80000"/>
                      </a:schemeClr>
                    </a:solidFill>
                  </a:tcPr>
                </a:tc>
              </a:tr>
            </a:tbl>
          </a:graphicData>
        </a:graphic>
      </p:graphicFrame>
      <p:sp>
        <p:nvSpPr>
          <p:cNvPr id="29753" name="Text Box 252"/>
          <p:cNvSpPr txBox="1">
            <a:spLocks noChangeArrowheads="1"/>
          </p:cNvSpPr>
          <p:nvPr/>
        </p:nvSpPr>
        <p:spPr bwMode="auto">
          <a:xfrm>
            <a:off x="5508303" y="1131094"/>
            <a:ext cx="863600" cy="304800"/>
          </a:xfrm>
          <a:prstGeom prst="rect">
            <a:avLst/>
          </a:prstGeom>
          <a:noFill/>
          <a:ln w="57150">
            <a:noFill/>
            <a:miter lim="800000"/>
            <a:headEnd/>
            <a:tailEnd/>
          </a:ln>
        </p:spPr>
        <p:txBody>
          <a:bodyPr>
            <a:spAutoFit/>
          </a:bodyPr>
          <a:lstStyle/>
          <a:p>
            <a:pPr algn="ctr" eaLnBrk="0" hangingPunct="0"/>
            <a:r>
              <a:rPr lang="es-ES" sz="1400" b="1" dirty="0">
                <a:solidFill>
                  <a:schemeClr val="bg1"/>
                </a:solidFill>
                <a:latin typeface="Calibri" pitchFamily="34" charset="0"/>
              </a:rPr>
              <a:t>2008</a:t>
            </a:r>
          </a:p>
        </p:txBody>
      </p:sp>
      <p:cxnSp>
        <p:nvCxnSpPr>
          <p:cNvPr id="16" name="15 Conector recto"/>
          <p:cNvCxnSpPr/>
          <p:nvPr/>
        </p:nvCxnSpPr>
        <p:spPr>
          <a:xfrm rot="5400000">
            <a:off x="504156" y="3399631"/>
            <a:ext cx="3960812"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rot="5400000">
            <a:off x="5111873" y="3400425"/>
            <a:ext cx="396081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758" name="Line 9"/>
          <p:cNvSpPr>
            <a:spLocks noChangeShapeType="1"/>
          </p:cNvSpPr>
          <p:nvPr/>
        </p:nvSpPr>
        <p:spPr bwMode="auto">
          <a:xfrm flipV="1">
            <a:off x="1331913" y="5380831"/>
            <a:ext cx="7488237" cy="0"/>
          </a:xfrm>
          <a:prstGeom prst="line">
            <a:avLst/>
          </a:prstGeom>
          <a:noFill/>
          <a:ln w="28575">
            <a:solidFill>
              <a:schemeClr val="accent2"/>
            </a:solidFill>
            <a:round/>
            <a:headEnd/>
            <a:tailEnd/>
          </a:ln>
        </p:spPr>
        <p:txBody>
          <a:bodyPr wrap="none" anchor="ctr"/>
          <a:lstStyle/>
          <a:p>
            <a:endParaRPr lang="es-MX"/>
          </a:p>
        </p:txBody>
      </p:sp>
      <p:sp>
        <p:nvSpPr>
          <p:cNvPr id="18" name="Rectangle 11"/>
          <p:cNvSpPr>
            <a:spLocks noChangeArrowheads="1"/>
          </p:cNvSpPr>
          <p:nvPr/>
        </p:nvSpPr>
        <p:spPr bwMode="auto">
          <a:xfrm>
            <a:off x="4606801" y="6237312"/>
            <a:ext cx="4357687" cy="276999"/>
          </a:xfrm>
          <a:prstGeom prst="rect">
            <a:avLst/>
          </a:prstGeom>
          <a:noFill/>
          <a:ln w="9525">
            <a:noFill/>
            <a:miter lim="800000"/>
            <a:headEnd/>
            <a:tailEnd/>
          </a:ln>
        </p:spPr>
        <p:txBody>
          <a:bodyPr anchor="ctr">
            <a:spAutoFit/>
          </a:bodyPr>
          <a:lstStyle/>
          <a:p>
            <a:r>
              <a:rPr lang="es-MX" sz="1200" dirty="0" smtClean="0">
                <a:solidFill>
                  <a:schemeClr val="bg1"/>
                </a:solidFill>
                <a:latin typeface="Calibri" pitchFamily="34" charset="0"/>
                <a:ea typeface="Calibri" pitchFamily="34" charset="0"/>
                <a:cs typeface="Times New Roman" pitchFamily="18" charset="0"/>
              </a:rPr>
              <a:t>6° Encuesta </a:t>
            </a:r>
            <a:r>
              <a:rPr lang="es-MX" sz="1200" dirty="0">
                <a:solidFill>
                  <a:schemeClr val="bg1"/>
                </a:solidFill>
                <a:latin typeface="Calibri" pitchFamily="34" charset="0"/>
                <a:ea typeface="Calibri" pitchFamily="34" charset="0"/>
                <a:cs typeface="Times New Roman" pitchFamily="18" charset="0"/>
              </a:rPr>
              <a:t>Nacional de </a:t>
            </a:r>
            <a:r>
              <a:rPr lang="es-MX" sz="1200" dirty="0" smtClean="0">
                <a:solidFill>
                  <a:schemeClr val="bg1"/>
                </a:solidFill>
                <a:latin typeface="Calibri" pitchFamily="34" charset="0"/>
                <a:ea typeface="Calibri" pitchFamily="34" charset="0"/>
                <a:cs typeface="Times New Roman" pitchFamily="18" charset="0"/>
              </a:rPr>
              <a:t>Adicciones, </a:t>
            </a:r>
            <a:r>
              <a:rPr lang="es-MX" sz="1200" dirty="0">
                <a:solidFill>
                  <a:schemeClr val="bg1"/>
                </a:solidFill>
                <a:latin typeface="Calibri" pitchFamily="34" charset="0"/>
                <a:ea typeface="Calibri" pitchFamily="34" charset="0"/>
                <a:cs typeface="Times New Roman" pitchFamily="18" charset="0"/>
              </a:rPr>
              <a:t>SS, CONADIC, INPRFM, INSP</a:t>
            </a:r>
            <a:endParaRPr lang="es-MX" sz="1200" dirty="0">
              <a:solidFill>
                <a:schemeClr val="bg1"/>
              </a:solidFill>
              <a:ea typeface="Calibri" pitchFamily="34" charset="0"/>
              <a:cs typeface="Times New Roman" pitchFamily="18" charset="0"/>
            </a:endParaRPr>
          </a:p>
        </p:txBody>
      </p:sp>
      <p:sp>
        <p:nvSpPr>
          <p:cNvPr id="15" name="14 CuadroTexto"/>
          <p:cNvSpPr txBox="1"/>
          <p:nvPr/>
        </p:nvSpPr>
        <p:spPr>
          <a:xfrm>
            <a:off x="3635896" y="5661248"/>
            <a:ext cx="5976664" cy="338554"/>
          </a:xfrm>
          <a:prstGeom prst="rect">
            <a:avLst/>
          </a:prstGeom>
          <a:noFill/>
          <a:ln>
            <a:noFill/>
          </a:ln>
        </p:spPr>
        <p:txBody>
          <a:bodyPr wrap="square" rtlCol="0">
            <a:spAutoFit/>
          </a:bodyPr>
          <a:lstStyle/>
          <a:p>
            <a:pPr algn="ctr"/>
            <a:r>
              <a:rPr lang="es-MX" sz="1600" i="1" dirty="0" smtClean="0">
                <a:solidFill>
                  <a:schemeClr val="bg1"/>
                </a:solidFill>
              </a:rPr>
              <a:t>El crecimiento más importante fue para la cocaína </a:t>
            </a:r>
            <a:endParaRPr lang="es-MX" sz="1600" i="1" dirty="0">
              <a:solidFill>
                <a:schemeClr val="bg1"/>
              </a:solidFill>
            </a:endParaRPr>
          </a:p>
        </p:txBody>
      </p:sp>
      <p:sp>
        <p:nvSpPr>
          <p:cNvPr id="32" name="Text Box 252"/>
          <p:cNvSpPr txBox="1">
            <a:spLocks noChangeArrowheads="1"/>
          </p:cNvSpPr>
          <p:nvPr/>
        </p:nvSpPr>
        <p:spPr bwMode="auto">
          <a:xfrm>
            <a:off x="6228184" y="1124744"/>
            <a:ext cx="863600" cy="304800"/>
          </a:xfrm>
          <a:prstGeom prst="rect">
            <a:avLst/>
          </a:prstGeom>
          <a:noFill/>
          <a:ln w="57150">
            <a:noFill/>
            <a:miter lim="800000"/>
            <a:headEnd/>
            <a:tailEnd/>
          </a:ln>
        </p:spPr>
        <p:txBody>
          <a:bodyPr>
            <a:spAutoFit/>
          </a:bodyPr>
          <a:lstStyle/>
          <a:p>
            <a:pPr algn="ctr" eaLnBrk="0" hangingPunct="0"/>
            <a:r>
              <a:rPr lang="es-ES" sz="1400" b="1" dirty="0" smtClean="0">
                <a:solidFill>
                  <a:schemeClr val="bg1"/>
                </a:solidFill>
                <a:latin typeface="Calibri" pitchFamily="34" charset="0"/>
              </a:rPr>
              <a:t>2011</a:t>
            </a:r>
            <a:endParaRPr lang="es-ES" sz="1400" b="1" dirty="0">
              <a:solidFill>
                <a:schemeClr val="bg1"/>
              </a:solidFill>
              <a:latin typeface="Calibri" pitchFamily="34" charset="0"/>
            </a:endParaRPr>
          </a:p>
        </p:txBody>
      </p:sp>
      <p:sp>
        <p:nvSpPr>
          <p:cNvPr id="33" name="Text Box 252"/>
          <p:cNvSpPr txBox="1">
            <a:spLocks noChangeArrowheads="1"/>
          </p:cNvSpPr>
          <p:nvPr/>
        </p:nvSpPr>
        <p:spPr bwMode="auto">
          <a:xfrm>
            <a:off x="6948264" y="1124744"/>
            <a:ext cx="1079624" cy="307777"/>
          </a:xfrm>
          <a:prstGeom prst="rect">
            <a:avLst/>
          </a:prstGeom>
          <a:noFill/>
          <a:ln w="57150">
            <a:noFill/>
            <a:miter lim="800000"/>
            <a:headEnd/>
            <a:tailEnd/>
          </a:ln>
        </p:spPr>
        <p:txBody>
          <a:bodyPr wrap="square">
            <a:spAutoFit/>
          </a:bodyPr>
          <a:lstStyle/>
          <a:p>
            <a:pPr algn="ctr" eaLnBrk="0" hangingPunct="0"/>
            <a:r>
              <a:rPr lang="es-ES" sz="1400" b="1" dirty="0" smtClean="0">
                <a:solidFill>
                  <a:srgbClr val="C00000"/>
                </a:solidFill>
                <a:latin typeface="Calibri" pitchFamily="34" charset="0"/>
              </a:rPr>
              <a:t>2011/1988</a:t>
            </a:r>
            <a:endParaRPr lang="es-ES" sz="1400" b="1" dirty="0">
              <a:solidFill>
                <a:srgbClr val="C00000"/>
              </a:solidFill>
              <a:latin typeface="Calibri" pitchFamily="34" charset="0"/>
            </a:endParaRPr>
          </a:p>
        </p:txBody>
      </p:sp>
      <p:sp>
        <p:nvSpPr>
          <p:cNvPr id="29701" name="Line 9"/>
          <p:cNvSpPr>
            <a:spLocks noChangeShapeType="1"/>
          </p:cNvSpPr>
          <p:nvPr/>
        </p:nvSpPr>
        <p:spPr bwMode="auto">
          <a:xfrm flipV="1">
            <a:off x="323528" y="1420019"/>
            <a:ext cx="7704360" cy="0"/>
          </a:xfrm>
          <a:prstGeom prst="line">
            <a:avLst/>
          </a:prstGeom>
          <a:noFill/>
          <a:ln w="28575">
            <a:solidFill>
              <a:schemeClr val="accent2"/>
            </a:solidFill>
            <a:round/>
            <a:headEnd/>
            <a:tailEnd/>
          </a:ln>
        </p:spPr>
        <p:txBody>
          <a:bodyPr wrap="none" anchor="ctr"/>
          <a:lstStyle/>
          <a:p>
            <a:endParaRPr lang="es-MX"/>
          </a:p>
        </p:txBody>
      </p:sp>
      <p:pic>
        <p:nvPicPr>
          <p:cNvPr id="34" name="1 Imagen" descr="C:\Users\Ghernandez\AppData\Local\Microsoft\Windows\Temporary Internet Files\Content.Outlook\1414593G\LogotipoInstituto-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54" y="102634"/>
            <a:ext cx="1743075" cy="98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67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hlinkClick r:id="" action="ppaction://hlinkshowjump?jump=nextslide"/>
            <a:hlinkHover r:id="" action="ppaction://hlinkshowjump?jump=nextslide"/>
          </p:cNvPr>
          <p:cNvGraphicFramePr>
            <a:graphicFrameLocks/>
          </p:cNvGraphicFramePr>
          <p:nvPr>
            <p:extLst>
              <p:ext uri="{D42A27DB-BD31-4B8C-83A1-F6EECF244321}">
                <p14:modId xmlns:p14="http://schemas.microsoft.com/office/powerpoint/2010/main" val="111858616"/>
              </p:ext>
            </p:extLst>
          </p:nvPr>
        </p:nvGraphicFramePr>
        <p:xfrm>
          <a:off x="66675" y="116632"/>
          <a:ext cx="8991600" cy="6665169"/>
        </p:xfrm>
        <a:graphic>
          <a:graphicData uri="http://schemas.openxmlformats.org/drawingml/2006/chart">
            <c:chart xmlns:c="http://schemas.openxmlformats.org/drawingml/2006/chart" xmlns:r="http://schemas.openxmlformats.org/officeDocument/2006/relationships" r:id="rId3"/>
          </a:graphicData>
        </a:graphic>
      </p:graphicFrame>
      <p:sp>
        <p:nvSpPr>
          <p:cNvPr id="5" name="4 Título"/>
          <p:cNvSpPr>
            <a:spLocks noGrp="1"/>
          </p:cNvSpPr>
          <p:nvPr>
            <p:ph type="title"/>
          </p:nvPr>
        </p:nvSpPr>
        <p:spPr>
          <a:xfrm>
            <a:off x="0" y="214290"/>
            <a:ext cx="9144000" cy="857256"/>
          </a:xfrm>
        </p:spPr>
        <p:txBody>
          <a:bodyPr vert="horz" lIns="91440" tIns="45720" rIns="91440" bIns="45720" rtlCol="0" anchor="ctr">
            <a:noAutofit/>
          </a:bodyPr>
          <a:lstStyle/>
          <a:p>
            <a:r>
              <a:rPr lang="es-ES_tradnl" sz="2400" b="1" dirty="0" smtClean="0">
                <a:solidFill>
                  <a:schemeClr val="bg1"/>
                </a:solidFill>
                <a:latin typeface="Times New Roman" pitchFamily="18" charset="0"/>
                <a:ea typeface="+mn-ea"/>
                <a:cs typeface="Times New Roman" pitchFamily="18" charset="0"/>
              </a:rPr>
              <a:t>Prevalencia del </a:t>
            </a:r>
            <a:r>
              <a:rPr lang="es-ES_tradnl" sz="2400" b="1" dirty="0" smtClean="0">
                <a:solidFill>
                  <a:schemeClr val="bg1"/>
                </a:solidFill>
                <a:latin typeface="Times New Roman" pitchFamily="18" charset="0"/>
                <a:cs typeface="Times New Roman" pitchFamily="18" charset="0"/>
              </a:rPr>
              <a:t>Consumo </a:t>
            </a:r>
            <a:r>
              <a:rPr lang="es-ES_tradnl" sz="2400" b="1" dirty="0">
                <a:solidFill>
                  <a:schemeClr val="bg1"/>
                </a:solidFill>
                <a:latin typeface="Times New Roman" pitchFamily="18" charset="0"/>
                <a:cs typeface="Times New Roman" pitchFamily="18" charset="0"/>
              </a:rPr>
              <a:t>de Cualquier </a:t>
            </a:r>
            <a:r>
              <a:rPr lang="es-ES_tradnl" sz="2400" b="1" dirty="0" smtClean="0">
                <a:solidFill>
                  <a:schemeClr val="bg1"/>
                </a:solidFill>
                <a:latin typeface="Times New Roman" pitchFamily="18" charset="0"/>
                <a:cs typeface="Times New Roman" pitchFamily="18" charset="0"/>
              </a:rPr>
              <a:t>Droga por Sexo</a:t>
            </a:r>
            <a:endParaRPr lang="es-MX" sz="2400" b="1" dirty="0">
              <a:solidFill>
                <a:schemeClr val="bg1"/>
              </a:solidFill>
              <a:latin typeface="Times New Roman" pitchFamily="18" charset="0"/>
              <a:ea typeface="+mn-ea"/>
              <a:cs typeface="Times New Roman" pitchFamily="18" charset="0"/>
            </a:endParaRPr>
          </a:p>
        </p:txBody>
      </p:sp>
      <p:sp>
        <p:nvSpPr>
          <p:cNvPr id="6" name="5 CuadroTexto"/>
          <p:cNvSpPr txBox="1"/>
          <p:nvPr/>
        </p:nvSpPr>
        <p:spPr>
          <a:xfrm>
            <a:off x="8172400" y="6444044"/>
            <a:ext cx="936104" cy="338554"/>
          </a:xfrm>
          <a:prstGeom prst="rect">
            <a:avLst/>
          </a:prstGeom>
          <a:noFill/>
        </p:spPr>
        <p:txBody>
          <a:bodyPr wrap="square" rtlCol="0">
            <a:spAutoFit/>
          </a:bodyPr>
          <a:lstStyle/>
          <a:p>
            <a:r>
              <a:rPr lang="en-US" sz="1600" i="1" dirty="0" smtClean="0">
                <a:solidFill>
                  <a:schemeClr val="bg1"/>
                </a:solidFill>
              </a:rPr>
              <a:t> 2014</a:t>
            </a:r>
            <a:endParaRPr lang="en-US" sz="1600" i="1" dirty="0">
              <a:solidFill>
                <a:schemeClr val="bg1"/>
              </a:solidFill>
            </a:endParaRPr>
          </a:p>
        </p:txBody>
      </p:sp>
      <p:pic>
        <p:nvPicPr>
          <p:cNvPr id="7" name="Imagen 1" descr="C:\Users\Ghernandez\AppData\Local\Microsoft\Windows\Temporary Internet Files\Content.Outlook\1414593G\LogotipoInstituto-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19" y="-27385"/>
            <a:ext cx="1010089" cy="84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5"/>
          <p:cNvSpPr>
            <a:spLocks/>
          </p:cNvSpPr>
          <p:nvPr/>
        </p:nvSpPr>
        <p:spPr bwMode="auto">
          <a:xfrm>
            <a:off x="8065392" y="136947"/>
            <a:ext cx="827088" cy="679450"/>
          </a:xfrm>
          <a:custGeom>
            <a:avLst/>
            <a:gdLst/>
            <a:ahLst/>
            <a:cxnLst>
              <a:cxn ang="0">
                <a:pos x="54" y="43"/>
              </a:cxn>
              <a:cxn ang="0">
                <a:pos x="52" y="48"/>
              </a:cxn>
              <a:cxn ang="0">
                <a:pos x="49" y="51"/>
              </a:cxn>
              <a:cxn ang="0">
                <a:pos x="40" y="49"/>
              </a:cxn>
              <a:cxn ang="0">
                <a:pos x="34" y="46"/>
              </a:cxn>
              <a:cxn ang="0">
                <a:pos x="31" y="46"/>
              </a:cxn>
              <a:cxn ang="0">
                <a:pos x="27" y="42"/>
              </a:cxn>
              <a:cxn ang="0">
                <a:pos x="21" y="39"/>
              </a:cxn>
              <a:cxn ang="0">
                <a:pos x="20" y="32"/>
              </a:cxn>
              <a:cxn ang="0">
                <a:pos x="13" y="20"/>
              </a:cxn>
              <a:cxn ang="0">
                <a:pos x="13" y="19"/>
              </a:cxn>
              <a:cxn ang="0">
                <a:pos x="8" y="11"/>
              </a:cxn>
              <a:cxn ang="0">
                <a:pos x="4" y="3"/>
              </a:cxn>
              <a:cxn ang="0">
                <a:pos x="6" y="15"/>
              </a:cxn>
              <a:cxn ang="0">
                <a:pos x="9" y="23"/>
              </a:cxn>
              <a:cxn ang="0">
                <a:pos x="11" y="27"/>
              </a:cxn>
              <a:cxn ang="0">
                <a:pos x="9" y="26"/>
              </a:cxn>
              <a:cxn ang="0">
                <a:pos x="6" y="20"/>
              </a:cxn>
              <a:cxn ang="0">
                <a:pos x="3" y="12"/>
              </a:cxn>
              <a:cxn ang="0">
                <a:pos x="0" y="5"/>
              </a:cxn>
              <a:cxn ang="0">
                <a:pos x="0" y="3"/>
              </a:cxn>
              <a:cxn ang="0">
                <a:pos x="0" y="0"/>
              </a:cxn>
              <a:cxn ang="0">
                <a:pos x="17" y="4"/>
              </a:cxn>
              <a:cxn ang="0">
                <a:pos x="28" y="6"/>
              </a:cxn>
              <a:cxn ang="0">
                <a:pos x="31" y="11"/>
              </a:cxn>
              <a:cxn ang="0">
                <a:pos x="32" y="11"/>
              </a:cxn>
              <a:cxn ang="0">
                <a:pos x="39" y="17"/>
              </a:cxn>
              <a:cxn ang="0">
                <a:pos x="42" y="19"/>
              </a:cxn>
              <a:cxn ang="0">
                <a:pos x="42" y="19"/>
              </a:cxn>
              <a:cxn ang="0">
                <a:pos x="40" y="30"/>
              </a:cxn>
              <a:cxn ang="0">
                <a:pos x="46" y="42"/>
              </a:cxn>
              <a:cxn ang="0">
                <a:pos x="54" y="40"/>
              </a:cxn>
              <a:cxn ang="0">
                <a:pos x="64" y="32"/>
              </a:cxn>
              <a:cxn ang="0">
                <a:pos x="66" y="34"/>
              </a:cxn>
              <a:cxn ang="0">
                <a:pos x="62" y="42"/>
              </a:cxn>
              <a:cxn ang="0">
                <a:pos x="57" y="42"/>
              </a:cxn>
              <a:cxn ang="0">
                <a:pos x="57" y="42"/>
              </a:cxn>
            </a:cxnLst>
            <a:rect l="0" t="0" r="r" b="b"/>
            <a:pathLst>
              <a:path w="66" h="52">
                <a:moveTo>
                  <a:pt x="57" y="42"/>
                </a:moveTo>
                <a:cubicBezTo>
                  <a:pt x="57" y="42"/>
                  <a:pt x="54" y="43"/>
                  <a:pt x="54" y="43"/>
                </a:cubicBezTo>
                <a:cubicBezTo>
                  <a:pt x="54" y="45"/>
                  <a:pt x="55" y="45"/>
                  <a:pt x="56" y="46"/>
                </a:cubicBezTo>
                <a:cubicBezTo>
                  <a:pt x="56" y="48"/>
                  <a:pt x="52" y="46"/>
                  <a:pt x="52" y="48"/>
                </a:cubicBezTo>
                <a:cubicBezTo>
                  <a:pt x="51" y="49"/>
                  <a:pt x="51" y="50"/>
                  <a:pt x="51" y="52"/>
                </a:cubicBezTo>
                <a:cubicBezTo>
                  <a:pt x="50" y="52"/>
                  <a:pt x="49" y="51"/>
                  <a:pt x="49" y="51"/>
                </a:cubicBezTo>
                <a:cubicBezTo>
                  <a:pt x="48" y="49"/>
                  <a:pt x="47" y="47"/>
                  <a:pt x="45" y="47"/>
                </a:cubicBezTo>
                <a:cubicBezTo>
                  <a:pt x="43" y="47"/>
                  <a:pt x="42" y="49"/>
                  <a:pt x="40" y="49"/>
                </a:cubicBezTo>
                <a:cubicBezTo>
                  <a:pt x="38" y="49"/>
                  <a:pt x="34" y="46"/>
                  <a:pt x="34" y="46"/>
                </a:cubicBezTo>
                <a:lnTo>
                  <a:pt x="34" y="46"/>
                </a:lnTo>
                <a:lnTo>
                  <a:pt x="31" y="46"/>
                </a:lnTo>
                <a:lnTo>
                  <a:pt x="31" y="46"/>
                </a:lnTo>
                <a:cubicBezTo>
                  <a:pt x="30" y="45"/>
                  <a:pt x="30" y="45"/>
                  <a:pt x="28" y="44"/>
                </a:cubicBezTo>
                <a:cubicBezTo>
                  <a:pt x="28" y="43"/>
                  <a:pt x="28" y="42"/>
                  <a:pt x="27" y="42"/>
                </a:cubicBezTo>
                <a:cubicBezTo>
                  <a:pt x="24" y="41"/>
                  <a:pt x="24" y="42"/>
                  <a:pt x="23" y="40"/>
                </a:cubicBezTo>
                <a:cubicBezTo>
                  <a:pt x="23" y="39"/>
                  <a:pt x="22" y="39"/>
                  <a:pt x="21" y="39"/>
                </a:cubicBezTo>
                <a:cubicBezTo>
                  <a:pt x="20" y="39"/>
                  <a:pt x="19" y="37"/>
                  <a:pt x="19" y="36"/>
                </a:cubicBezTo>
                <a:cubicBezTo>
                  <a:pt x="19" y="34"/>
                  <a:pt x="20" y="34"/>
                  <a:pt x="20" y="32"/>
                </a:cubicBezTo>
                <a:cubicBezTo>
                  <a:pt x="20" y="27"/>
                  <a:pt x="16" y="26"/>
                  <a:pt x="15" y="22"/>
                </a:cubicBezTo>
                <a:cubicBezTo>
                  <a:pt x="15" y="21"/>
                  <a:pt x="13" y="21"/>
                  <a:pt x="13" y="20"/>
                </a:cubicBezTo>
                <a:cubicBezTo>
                  <a:pt x="13" y="19"/>
                  <a:pt x="13" y="19"/>
                  <a:pt x="13" y="19"/>
                </a:cubicBezTo>
                <a:cubicBezTo>
                  <a:pt x="13" y="19"/>
                  <a:pt x="13" y="19"/>
                  <a:pt x="13" y="19"/>
                </a:cubicBezTo>
                <a:cubicBezTo>
                  <a:pt x="13" y="18"/>
                  <a:pt x="11" y="15"/>
                  <a:pt x="11" y="15"/>
                </a:cubicBezTo>
                <a:cubicBezTo>
                  <a:pt x="10" y="12"/>
                  <a:pt x="9" y="12"/>
                  <a:pt x="8" y="11"/>
                </a:cubicBezTo>
                <a:cubicBezTo>
                  <a:pt x="8" y="8"/>
                  <a:pt x="7" y="6"/>
                  <a:pt x="7" y="4"/>
                </a:cubicBezTo>
                <a:cubicBezTo>
                  <a:pt x="6" y="4"/>
                  <a:pt x="5" y="4"/>
                  <a:pt x="4" y="3"/>
                </a:cubicBezTo>
                <a:cubicBezTo>
                  <a:pt x="4" y="4"/>
                  <a:pt x="4" y="6"/>
                  <a:pt x="4" y="7"/>
                </a:cubicBezTo>
                <a:cubicBezTo>
                  <a:pt x="4" y="10"/>
                  <a:pt x="6" y="12"/>
                  <a:pt x="6" y="15"/>
                </a:cubicBezTo>
                <a:cubicBezTo>
                  <a:pt x="6" y="16"/>
                  <a:pt x="8" y="18"/>
                  <a:pt x="8" y="19"/>
                </a:cubicBezTo>
                <a:cubicBezTo>
                  <a:pt x="9" y="20"/>
                  <a:pt x="7" y="22"/>
                  <a:pt x="9" y="23"/>
                </a:cubicBezTo>
                <a:cubicBezTo>
                  <a:pt x="9" y="24"/>
                  <a:pt x="9" y="24"/>
                  <a:pt x="9" y="25"/>
                </a:cubicBezTo>
                <a:cubicBezTo>
                  <a:pt x="10" y="25"/>
                  <a:pt x="11" y="26"/>
                  <a:pt x="11" y="27"/>
                </a:cubicBezTo>
                <a:cubicBezTo>
                  <a:pt x="11" y="28"/>
                  <a:pt x="10" y="29"/>
                  <a:pt x="10" y="29"/>
                </a:cubicBezTo>
                <a:cubicBezTo>
                  <a:pt x="9" y="28"/>
                  <a:pt x="9" y="27"/>
                  <a:pt x="9" y="26"/>
                </a:cubicBezTo>
                <a:cubicBezTo>
                  <a:pt x="8" y="25"/>
                  <a:pt x="5" y="24"/>
                  <a:pt x="5" y="23"/>
                </a:cubicBezTo>
                <a:cubicBezTo>
                  <a:pt x="5" y="22"/>
                  <a:pt x="6" y="21"/>
                  <a:pt x="6" y="20"/>
                </a:cubicBezTo>
                <a:cubicBezTo>
                  <a:pt x="6" y="18"/>
                  <a:pt x="1" y="17"/>
                  <a:pt x="1" y="15"/>
                </a:cubicBezTo>
                <a:cubicBezTo>
                  <a:pt x="3" y="15"/>
                  <a:pt x="3" y="14"/>
                  <a:pt x="3" y="12"/>
                </a:cubicBezTo>
                <a:cubicBezTo>
                  <a:pt x="3" y="11"/>
                  <a:pt x="2" y="10"/>
                  <a:pt x="1" y="9"/>
                </a:cubicBezTo>
                <a:cubicBezTo>
                  <a:pt x="0" y="7"/>
                  <a:pt x="1" y="6"/>
                  <a:pt x="0" y="5"/>
                </a:cubicBezTo>
                <a:lnTo>
                  <a:pt x="0" y="5"/>
                </a:lnTo>
                <a:lnTo>
                  <a:pt x="0" y="3"/>
                </a:lnTo>
                <a:lnTo>
                  <a:pt x="0" y="3"/>
                </a:lnTo>
                <a:cubicBezTo>
                  <a:pt x="0" y="2"/>
                  <a:pt x="0" y="1"/>
                  <a:pt x="0" y="0"/>
                </a:cubicBezTo>
                <a:cubicBezTo>
                  <a:pt x="2" y="1"/>
                  <a:pt x="3" y="0"/>
                  <a:pt x="5" y="0"/>
                </a:cubicBezTo>
                <a:cubicBezTo>
                  <a:pt x="10" y="0"/>
                  <a:pt x="12" y="4"/>
                  <a:pt x="17" y="4"/>
                </a:cubicBezTo>
                <a:cubicBezTo>
                  <a:pt x="21" y="4"/>
                  <a:pt x="21" y="3"/>
                  <a:pt x="24" y="3"/>
                </a:cubicBezTo>
                <a:cubicBezTo>
                  <a:pt x="27" y="3"/>
                  <a:pt x="26" y="6"/>
                  <a:pt x="28" y="6"/>
                </a:cubicBezTo>
                <a:cubicBezTo>
                  <a:pt x="28" y="6"/>
                  <a:pt x="29" y="10"/>
                  <a:pt x="31" y="11"/>
                </a:cubicBezTo>
                <a:lnTo>
                  <a:pt x="31" y="11"/>
                </a:lnTo>
                <a:lnTo>
                  <a:pt x="32" y="11"/>
                </a:lnTo>
                <a:lnTo>
                  <a:pt x="32" y="11"/>
                </a:lnTo>
                <a:cubicBezTo>
                  <a:pt x="32" y="9"/>
                  <a:pt x="33" y="9"/>
                  <a:pt x="35" y="9"/>
                </a:cubicBezTo>
                <a:cubicBezTo>
                  <a:pt x="38" y="9"/>
                  <a:pt x="39" y="15"/>
                  <a:pt x="39" y="17"/>
                </a:cubicBezTo>
                <a:cubicBezTo>
                  <a:pt x="39" y="18"/>
                  <a:pt x="41" y="19"/>
                  <a:pt x="42" y="19"/>
                </a:cubicBezTo>
                <a:lnTo>
                  <a:pt x="42" y="19"/>
                </a:lnTo>
                <a:lnTo>
                  <a:pt x="42" y="19"/>
                </a:lnTo>
                <a:lnTo>
                  <a:pt x="42" y="19"/>
                </a:lnTo>
                <a:cubicBezTo>
                  <a:pt x="42" y="20"/>
                  <a:pt x="42" y="21"/>
                  <a:pt x="42" y="22"/>
                </a:cubicBezTo>
                <a:cubicBezTo>
                  <a:pt x="39" y="22"/>
                  <a:pt x="40" y="28"/>
                  <a:pt x="40" y="30"/>
                </a:cubicBezTo>
                <a:cubicBezTo>
                  <a:pt x="40" y="31"/>
                  <a:pt x="40" y="34"/>
                  <a:pt x="40" y="35"/>
                </a:cubicBezTo>
                <a:cubicBezTo>
                  <a:pt x="41" y="37"/>
                  <a:pt x="44" y="42"/>
                  <a:pt x="46" y="42"/>
                </a:cubicBezTo>
                <a:cubicBezTo>
                  <a:pt x="47" y="42"/>
                  <a:pt x="49" y="40"/>
                  <a:pt x="50" y="40"/>
                </a:cubicBezTo>
                <a:cubicBezTo>
                  <a:pt x="51" y="40"/>
                  <a:pt x="53" y="40"/>
                  <a:pt x="54" y="40"/>
                </a:cubicBezTo>
                <a:cubicBezTo>
                  <a:pt x="56" y="38"/>
                  <a:pt x="55" y="36"/>
                  <a:pt x="56" y="34"/>
                </a:cubicBezTo>
                <a:cubicBezTo>
                  <a:pt x="57" y="32"/>
                  <a:pt x="62" y="32"/>
                  <a:pt x="64" y="32"/>
                </a:cubicBezTo>
                <a:cubicBezTo>
                  <a:pt x="65" y="32"/>
                  <a:pt x="65" y="32"/>
                  <a:pt x="66" y="32"/>
                </a:cubicBezTo>
                <a:cubicBezTo>
                  <a:pt x="66" y="32"/>
                  <a:pt x="66" y="33"/>
                  <a:pt x="66" y="34"/>
                </a:cubicBezTo>
                <a:cubicBezTo>
                  <a:pt x="65" y="34"/>
                  <a:pt x="63" y="35"/>
                  <a:pt x="63" y="40"/>
                </a:cubicBezTo>
                <a:cubicBezTo>
                  <a:pt x="62" y="41"/>
                  <a:pt x="62" y="41"/>
                  <a:pt x="62" y="42"/>
                </a:cubicBezTo>
                <a:cubicBezTo>
                  <a:pt x="61" y="42"/>
                  <a:pt x="60" y="42"/>
                  <a:pt x="59" y="42"/>
                </a:cubicBezTo>
                <a:cubicBezTo>
                  <a:pt x="59" y="42"/>
                  <a:pt x="58" y="42"/>
                  <a:pt x="57" y="42"/>
                </a:cubicBezTo>
                <a:lnTo>
                  <a:pt x="57" y="42"/>
                </a:lnTo>
                <a:lnTo>
                  <a:pt x="57" y="42"/>
                </a:lnTo>
              </a:path>
            </a:pathLst>
          </a:custGeom>
          <a:gradFill rotWithShape="0">
            <a:gsLst>
              <a:gs pos="0">
                <a:srgbClr val="FF6600"/>
              </a:gs>
              <a:gs pos="100000">
                <a:srgbClr val="FF6600">
                  <a:gamma/>
                  <a:shade val="66275"/>
                  <a:invGamma/>
                </a:srgbClr>
              </a:gs>
            </a:gsLst>
            <a:path path="rect">
              <a:fillToRect l="50000" t="50000" r="50000" b="50000"/>
            </a:path>
          </a:gradFill>
          <a:ln w="9525">
            <a:solidFill>
              <a:srgbClr val="000000"/>
            </a:solidFill>
            <a:round/>
            <a:headEnd/>
            <a:tailEnd/>
          </a:ln>
        </p:spPr>
        <p:txBody>
          <a:bodyPr/>
          <a:lstStyle/>
          <a:p>
            <a:endParaRPr lang="en-US" dirty="0"/>
          </a:p>
        </p:txBody>
      </p:sp>
    </p:spTree>
    <p:extLst>
      <p:ext uri="{BB962C8B-B14F-4D97-AF65-F5344CB8AC3E}">
        <p14:creationId xmlns:p14="http://schemas.microsoft.com/office/powerpoint/2010/main" val="2052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1 Gráfico"/>
          <p:cNvGraphicFramePr>
            <a:graphicFrameLocks/>
          </p:cNvGraphicFramePr>
          <p:nvPr>
            <p:extLst>
              <p:ext uri="{D42A27DB-BD31-4B8C-83A1-F6EECF244321}">
                <p14:modId xmlns:p14="http://schemas.microsoft.com/office/powerpoint/2010/main" val="87959398"/>
              </p:ext>
            </p:extLst>
          </p:nvPr>
        </p:nvGraphicFramePr>
        <p:xfrm>
          <a:off x="1" y="40943"/>
          <a:ext cx="9144000" cy="667052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descr="Fuente: Encuesta Nacional de Consumo de Drogas en Estudiantes 20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919" y="6681446"/>
            <a:ext cx="4083050" cy="25241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1" descr="C:\Users\Ghernandez\AppData\Local\Microsoft\Windows\Temporary Internet Files\Content.Outlook\1414593G\LogotipoInstituto-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19" y="-27385"/>
            <a:ext cx="1010089" cy="843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a:spLocks/>
          </p:cNvSpPr>
          <p:nvPr/>
        </p:nvSpPr>
        <p:spPr bwMode="auto">
          <a:xfrm>
            <a:off x="8065392" y="136947"/>
            <a:ext cx="827088" cy="679450"/>
          </a:xfrm>
          <a:custGeom>
            <a:avLst/>
            <a:gdLst/>
            <a:ahLst/>
            <a:cxnLst>
              <a:cxn ang="0">
                <a:pos x="54" y="43"/>
              </a:cxn>
              <a:cxn ang="0">
                <a:pos x="52" y="48"/>
              </a:cxn>
              <a:cxn ang="0">
                <a:pos x="49" y="51"/>
              </a:cxn>
              <a:cxn ang="0">
                <a:pos x="40" y="49"/>
              </a:cxn>
              <a:cxn ang="0">
                <a:pos x="34" y="46"/>
              </a:cxn>
              <a:cxn ang="0">
                <a:pos x="31" y="46"/>
              </a:cxn>
              <a:cxn ang="0">
                <a:pos x="27" y="42"/>
              </a:cxn>
              <a:cxn ang="0">
                <a:pos x="21" y="39"/>
              </a:cxn>
              <a:cxn ang="0">
                <a:pos x="20" y="32"/>
              </a:cxn>
              <a:cxn ang="0">
                <a:pos x="13" y="20"/>
              </a:cxn>
              <a:cxn ang="0">
                <a:pos x="13" y="19"/>
              </a:cxn>
              <a:cxn ang="0">
                <a:pos x="8" y="11"/>
              </a:cxn>
              <a:cxn ang="0">
                <a:pos x="4" y="3"/>
              </a:cxn>
              <a:cxn ang="0">
                <a:pos x="6" y="15"/>
              </a:cxn>
              <a:cxn ang="0">
                <a:pos x="9" y="23"/>
              </a:cxn>
              <a:cxn ang="0">
                <a:pos x="11" y="27"/>
              </a:cxn>
              <a:cxn ang="0">
                <a:pos x="9" y="26"/>
              </a:cxn>
              <a:cxn ang="0">
                <a:pos x="6" y="20"/>
              </a:cxn>
              <a:cxn ang="0">
                <a:pos x="3" y="12"/>
              </a:cxn>
              <a:cxn ang="0">
                <a:pos x="0" y="5"/>
              </a:cxn>
              <a:cxn ang="0">
                <a:pos x="0" y="3"/>
              </a:cxn>
              <a:cxn ang="0">
                <a:pos x="0" y="0"/>
              </a:cxn>
              <a:cxn ang="0">
                <a:pos x="17" y="4"/>
              </a:cxn>
              <a:cxn ang="0">
                <a:pos x="28" y="6"/>
              </a:cxn>
              <a:cxn ang="0">
                <a:pos x="31" y="11"/>
              </a:cxn>
              <a:cxn ang="0">
                <a:pos x="32" y="11"/>
              </a:cxn>
              <a:cxn ang="0">
                <a:pos x="39" y="17"/>
              </a:cxn>
              <a:cxn ang="0">
                <a:pos x="42" y="19"/>
              </a:cxn>
              <a:cxn ang="0">
                <a:pos x="42" y="19"/>
              </a:cxn>
              <a:cxn ang="0">
                <a:pos x="40" y="30"/>
              </a:cxn>
              <a:cxn ang="0">
                <a:pos x="46" y="42"/>
              </a:cxn>
              <a:cxn ang="0">
                <a:pos x="54" y="40"/>
              </a:cxn>
              <a:cxn ang="0">
                <a:pos x="64" y="32"/>
              </a:cxn>
              <a:cxn ang="0">
                <a:pos x="66" y="34"/>
              </a:cxn>
              <a:cxn ang="0">
                <a:pos x="62" y="42"/>
              </a:cxn>
              <a:cxn ang="0">
                <a:pos x="57" y="42"/>
              </a:cxn>
              <a:cxn ang="0">
                <a:pos x="57" y="42"/>
              </a:cxn>
            </a:cxnLst>
            <a:rect l="0" t="0" r="r" b="b"/>
            <a:pathLst>
              <a:path w="66" h="52">
                <a:moveTo>
                  <a:pt x="57" y="42"/>
                </a:moveTo>
                <a:cubicBezTo>
                  <a:pt x="57" y="42"/>
                  <a:pt x="54" y="43"/>
                  <a:pt x="54" y="43"/>
                </a:cubicBezTo>
                <a:cubicBezTo>
                  <a:pt x="54" y="45"/>
                  <a:pt x="55" y="45"/>
                  <a:pt x="56" y="46"/>
                </a:cubicBezTo>
                <a:cubicBezTo>
                  <a:pt x="56" y="48"/>
                  <a:pt x="52" y="46"/>
                  <a:pt x="52" y="48"/>
                </a:cubicBezTo>
                <a:cubicBezTo>
                  <a:pt x="51" y="49"/>
                  <a:pt x="51" y="50"/>
                  <a:pt x="51" y="52"/>
                </a:cubicBezTo>
                <a:cubicBezTo>
                  <a:pt x="50" y="52"/>
                  <a:pt x="49" y="51"/>
                  <a:pt x="49" y="51"/>
                </a:cubicBezTo>
                <a:cubicBezTo>
                  <a:pt x="48" y="49"/>
                  <a:pt x="47" y="47"/>
                  <a:pt x="45" y="47"/>
                </a:cubicBezTo>
                <a:cubicBezTo>
                  <a:pt x="43" y="47"/>
                  <a:pt x="42" y="49"/>
                  <a:pt x="40" y="49"/>
                </a:cubicBezTo>
                <a:cubicBezTo>
                  <a:pt x="38" y="49"/>
                  <a:pt x="34" y="46"/>
                  <a:pt x="34" y="46"/>
                </a:cubicBezTo>
                <a:lnTo>
                  <a:pt x="34" y="46"/>
                </a:lnTo>
                <a:lnTo>
                  <a:pt x="31" y="46"/>
                </a:lnTo>
                <a:lnTo>
                  <a:pt x="31" y="46"/>
                </a:lnTo>
                <a:cubicBezTo>
                  <a:pt x="30" y="45"/>
                  <a:pt x="30" y="45"/>
                  <a:pt x="28" y="44"/>
                </a:cubicBezTo>
                <a:cubicBezTo>
                  <a:pt x="28" y="43"/>
                  <a:pt x="28" y="42"/>
                  <a:pt x="27" y="42"/>
                </a:cubicBezTo>
                <a:cubicBezTo>
                  <a:pt x="24" y="41"/>
                  <a:pt x="24" y="42"/>
                  <a:pt x="23" y="40"/>
                </a:cubicBezTo>
                <a:cubicBezTo>
                  <a:pt x="23" y="39"/>
                  <a:pt x="22" y="39"/>
                  <a:pt x="21" y="39"/>
                </a:cubicBezTo>
                <a:cubicBezTo>
                  <a:pt x="20" y="39"/>
                  <a:pt x="19" y="37"/>
                  <a:pt x="19" y="36"/>
                </a:cubicBezTo>
                <a:cubicBezTo>
                  <a:pt x="19" y="34"/>
                  <a:pt x="20" y="34"/>
                  <a:pt x="20" y="32"/>
                </a:cubicBezTo>
                <a:cubicBezTo>
                  <a:pt x="20" y="27"/>
                  <a:pt x="16" y="26"/>
                  <a:pt x="15" y="22"/>
                </a:cubicBezTo>
                <a:cubicBezTo>
                  <a:pt x="15" y="21"/>
                  <a:pt x="13" y="21"/>
                  <a:pt x="13" y="20"/>
                </a:cubicBezTo>
                <a:cubicBezTo>
                  <a:pt x="13" y="19"/>
                  <a:pt x="13" y="19"/>
                  <a:pt x="13" y="19"/>
                </a:cubicBezTo>
                <a:cubicBezTo>
                  <a:pt x="13" y="19"/>
                  <a:pt x="13" y="19"/>
                  <a:pt x="13" y="19"/>
                </a:cubicBezTo>
                <a:cubicBezTo>
                  <a:pt x="13" y="18"/>
                  <a:pt x="11" y="15"/>
                  <a:pt x="11" y="15"/>
                </a:cubicBezTo>
                <a:cubicBezTo>
                  <a:pt x="10" y="12"/>
                  <a:pt x="9" y="12"/>
                  <a:pt x="8" y="11"/>
                </a:cubicBezTo>
                <a:cubicBezTo>
                  <a:pt x="8" y="8"/>
                  <a:pt x="7" y="6"/>
                  <a:pt x="7" y="4"/>
                </a:cubicBezTo>
                <a:cubicBezTo>
                  <a:pt x="6" y="4"/>
                  <a:pt x="5" y="4"/>
                  <a:pt x="4" y="3"/>
                </a:cubicBezTo>
                <a:cubicBezTo>
                  <a:pt x="4" y="4"/>
                  <a:pt x="4" y="6"/>
                  <a:pt x="4" y="7"/>
                </a:cubicBezTo>
                <a:cubicBezTo>
                  <a:pt x="4" y="10"/>
                  <a:pt x="6" y="12"/>
                  <a:pt x="6" y="15"/>
                </a:cubicBezTo>
                <a:cubicBezTo>
                  <a:pt x="6" y="16"/>
                  <a:pt x="8" y="18"/>
                  <a:pt x="8" y="19"/>
                </a:cubicBezTo>
                <a:cubicBezTo>
                  <a:pt x="9" y="20"/>
                  <a:pt x="7" y="22"/>
                  <a:pt x="9" y="23"/>
                </a:cubicBezTo>
                <a:cubicBezTo>
                  <a:pt x="9" y="24"/>
                  <a:pt x="9" y="24"/>
                  <a:pt x="9" y="25"/>
                </a:cubicBezTo>
                <a:cubicBezTo>
                  <a:pt x="10" y="25"/>
                  <a:pt x="11" y="26"/>
                  <a:pt x="11" y="27"/>
                </a:cubicBezTo>
                <a:cubicBezTo>
                  <a:pt x="11" y="28"/>
                  <a:pt x="10" y="29"/>
                  <a:pt x="10" y="29"/>
                </a:cubicBezTo>
                <a:cubicBezTo>
                  <a:pt x="9" y="28"/>
                  <a:pt x="9" y="27"/>
                  <a:pt x="9" y="26"/>
                </a:cubicBezTo>
                <a:cubicBezTo>
                  <a:pt x="8" y="25"/>
                  <a:pt x="5" y="24"/>
                  <a:pt x="5" y="23"/>
                </a:cubicBezTo>
                <a:cubicBezTo>
                  <a:pt x="5" y="22"/>
                  <a:pt x="6" y="21"/>
                  <a:pt x="6" y="20"/>
                </a:cubicBezTo>
                <a:cubicBezTo>
                  <a:pt x="6" y="18"/>
                  <a:pt x="1" y="17"/>
                  <a:pt x="1" y="15"/>
                </a:cubicBezTo>
                <a:cubicBezTo>
                  <a:pt x="3" y="15"/>
                  <a:pt x="3" y="14"/>
                  <a:pt x="3" y="12"/>
                </a:cubicBezTo>
                <a:cubicBezTo>
                  <a:pt x="3" y="11"/>
                  <a:pt x="2" y="10"/>
                  <a:pt x="1" y="9"/>
                </a:cubicBezTo>
                <a:cubicBezTo>
                  <a:pt x="0" y="7"/>
                  <a:pt x="1" y="6"/>
                  <a:pt x="0" y="5"/>
                </a:cubicBezTo>
                <a:lnTo>
                  <a:pt x="0" y="5"/>
                </a:lnTo>
                <a:lnTo>
                  <a:pt x="0" y="3"/>
                </a:lnTo>
                <a:lnTo>
                  <a:pt x="0" y="3"/>
                </a:lnTo>
                <a:cubicBezTo>
                  <a:pt x="0" y="2"/>
                  <a:pt x="0" y="1"/>
                  <a:pt x="0" y="0"/>
                </a:cubicBezTo>
                <a:cubicBezTo>
                  <a:pt x="2" y="1"/>
                  <a:pt x="3" y="0"/>
                  <a:pt x="5" y="0"/>
                </a:cubicBezTo>
                <a:cubicBezTo>
                  <a:pt x="10" y="0"/>
                  <a:pt x="12" y="4"/>
                  <a:pt x="17" y="4"/>
                </a:cubicBezTo>
                <a:cubicBezTo>
                  <a:pt x="21" y="4"/>
                  <a:pt x="21" y="3"/>
                  <a:pt x="24" y="3"/>
                </a:cubicBezTo>
                <a:cubicBezTo>
                  <a:pt x="27" y="3"/>
                  <a:pt x="26" y="6"/>
                  <a:pt x="28" y="6"/>
                </a:cubicBezTo>
                <a:cubicBezTo>
                  <a:pt x="28" y="6"/>
                  <a:pt x="29" y="10"/>
                  <a:pt x="31" y="11"/>
                </a:cubicBezTo>
                <a:lnTo>
                  <a:pt x="31" y="11"/>
                </a:lnTo>
                <a:lnTo>
                  <a:pt x="32" y="11"/>
                </a:lnTo>
                <a:lnTo>
                  <a:pt x="32" y="11"/>
                </a:lnTo>
                <a:cubicBezTo>
                  <a:pt x="32" y="9"/>
                  <a:pt x="33" y="9"/>
                  <a:pt x="35" y="9"/>
                </a:cubicBezTo>
                <a:cubicBezTo>
                  <a:pt x="38" y="9"/>
                  <a:pt x="39" y="15"/>
                  <a:pt x="39" y="17"/>
                </a:cubicBezTo>
                <a:cubicBezTo>
                  <a:pt x="39" y="18"/>
                  <a:pt x="41" y="19"/>
                  <a:pt x="42" y="19"/>
                </a:cubicBezTo>
                <a:lnTo>
                  <a:pt x="42" y="19"/>
                </a:lnTo>
                <a:lnTo>
                  <a:pt x="42" y="19"/>
                </a:lnTo>
                <a:lnTo>
                  <a:pt x="42" y="19"/>
                </a:lnTo>
                <a:cubicBezTo>
                  <a:pt x="42" y="20"/>
                  <a:pt x="42" y="21"/>
                  <a:pt x="42" y="22"/>
                </a:cubicBezTo>
                <a:cubicBezTo>
                  <a:pt x="39" y="22"/>
                  <a:pt x="40" y="28"/>
                  <a:pt x="40" y="30"/>
                </a:cubicBezTo>
                <a:cubicBezTo>
                  <a:pt x="40" y="31"/>
                  <a:pt x="40" y="34"/>
                  <a:pt x="40" y="35"/>
                </a:cubicBezTo>
                <a:cubicBezTo>
                  <a:pt x="41" y="37"/>
                  <a:pt x="44" y="42"/>
                  <a:pt x="46" y="42"/>
                </a:cubicBezTo>
                <a:cubicBezTo>
                  <a:pt x="47" y="42"/>
                  <a:pt x="49" y="40"/>
                  <a:pt x="50" y="40"/>
                </a:cubicBezTo>
                <a:cubicBezTo>
                  <a:pt x="51" y="40"/>
                  <a:pt x="53" y="40"/>
                  <a:pt x="54" y="40"/>
                </a:cubicBezTo>
                <a:cubicBezTo>
                  <a:pt x="56" y="38"/>
                  <a:pt x="55" y="36"/>
                  <a:pt x="56" y="34"/>
                </a:cubicBezTo>
                <a:cubicBezTo>
                  <a:pt x="57" y="32"/>
                  <a:pt x="62" y="32"/>
                  <a:pt x="64" y="32"/>
                </a:cubicBezTo>
                <a:cubicBezTo>
                  <a:pt x="65" y="32"/>
                  <a:pt x="65" y="32"/>
                  <a:pt x="66" y="32"/>
                </a:cubicBezTo>
                <a:cubicBezTo>
                  <a:pt x="66" y="32"/>
                  <a:pt x="66" y="33"/>
                  <a:pt x="66" y="34"/>
                </a:cubicBezTo>
                <a:cubicBezTo>
                  <a:pt x="65" y="34"/>
                  <a:pt x="63" y="35"/>
                  <a:pt x="63" y="40"/>
                </a:cubicBezTo>
                <a:cubicBezTo>
                  <a:pt x="62" y="41"/>
                  <a:pt x="62" y="41"/>
                  <a:pt x="62" y="42"/>
                </a:cubicBezTo>
                <a:cubicBezTo>
                  <a:pt x="61" y="42"/>
                  <a:pt x="60" y="42"/>
                  <a:pt x="59" y="42"/>
                </a:cubicBezTo>
                <a:cubicBezTo>
                  <a:pt x="59" y="42"/>
                  <a:pt x="58" y="42"/>
                  <a:pt x="57" y="42"/>
                </a:cubicBezTo>
                <a:lnTo>
                  <a:pt x="57" y="42"/>
                </a:lnTo>
                <a:lnTo>
                  <a:pt x="57" y="42"/>
                </a:lnTo>
              </a:path>
            </a:pathLst>
          </a:custGeom>
          <a:gradFill rotWithShape="0">
            <a:gsLst>
              <a:gs pos="0">
                <a:srgbClr val="FF6600"/>
              </a:gs>
              <a:gs pos="100000">
                <a:srgbClr val="FF6600">
                  <a:gamma/>
                  <a:shade val="66275"/>
                  <a:invGamma/>
                </a:srgbClr>
              </a:gs>
            </a:gsLst>
            <a:path path="rect">
              <a:fillToRect l="50000" t="50000" r="50000" b="50000"/>
            </a:path>
          </a:gradFill>
          <a:ln w="9525">
            <a:solidFill>
              <a:srgbClr val="000000"/>
            </a:solidFill>
            <a:round/>
            <a:headEnd/>
            <a:tailEnd/>
          </a:ln>
        </p:spPr>
        <p:txBody>
          <a:bodyPr/>
          <a:lstStyle/>
          <a:p>
            <a:endParaRPr lang="en-US" dirty="0"/>
          </a:p>
        </p:txBody>
      </p:sp>
    </p:spTree>
    <p:extLst>
      <p:ext uri="{BB962C8B-B14F-4D97-AF65-F5344CB8AC3E}">
        <p14:creationId xmlns:p14="http://schemas.microsoft.com/office/powerpoint/2010/main" val="140206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cmpd="sng"/>
      </a:spPr>
      <a:bodyPr/>
      <a:lstStyle/>
      <a:style>
        <a:lnRef idx="1">
          <a:schemeClr val="accent2"/>
        </a:lnRef>
        <a:fillRef idx="0">
          <a:schemeClr val="accent2"/>
        </a:fillRef>
        <a:effectRef idx="0">
          <a:schemeClr val="accent2"/>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cmpd="sng"/>
      </a:spPr>
      <a:bodyPr/>
      <a:lstStyle/>
      <a:style>
        <a:lnRef idx="1">
          <a:schemeClr val="accent2"/>
        </a:lnRef>
        <a:fillRef idx="0">
          <a:schemeClr val="accent2"/>
        </a:fillRef>
        <a:effectRef idx="0">
          <a:schemeClr val="accent2"/>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1628</TotalTime>
  <Words>1516</Words>
  <Application>Microsoft Office PowerPoint</Application>
  <PresentationFormat>Carta (216 x 279 mm)</PresentationFormat>
  <Paragraphs>349</Paragraphs>
  <Slides>52</Slides>
  <Notes>8</Notes>
  <HiddenSlides>0</HiddenSlides>
  <MMClips>0</MMClips>
  <ScaleCrop>false</ScaleCrop>
  <HeadingPairs>
    <vt:vector size="6" baseType="variant">
      <vt:variant>
        <vt:lpstr>Tema</vt:lpstr>
      </vt:variant>
      <vt:variant>
        <vt:i4>4</vt:i4>
      </vt:variant>
      <vt:variant>
        <vt:lpstr>Servidores OLE incrustados</vt:lpstr>
      </vt:variant>
      <vt:variant>
        <vt:i4>3</vt:i4>
      </vt:variant>
      <vt:variant>
        <vt:lpstr>Títulos de diapositiva</vt:lpstr>
      </vt:variant>
      <vt:variant>
        <vt:i4>52</vt:i4>
      </vt:variant>
    </vt:vector>
  </HeadingPairs>
  <TitlesOfParts>
    <vt:vector size="59" baseType="lpstr">
      <vt:lpstr>Tema de Office</vt:lpstr>
      <vt:lpstr>Default Design</vt:lpstr>
      <vt:lpstr>1_Default Design</vt:lpstr>
      <vt:lpstr>1_Tema de Office</vt:lpstr>
      <vt:lpstr>Gráfico</vt:lpstr>
      <vt:lpstr>Hoja de cálculo de Microsoft Excel 97-2003</vt:lpstr>
      <vt:lpstr>Worksheet</vt:lpstr>
      <vt:lpstr>USO MEDICO DE LA MARIHUANA</vt:lpstr>
      <vt:lpstr>Presentación de PowerPoint</vt:lpstr>
      <vt:lpstr>EFECTOS GENERALES DE LA CANNABIS</vt:lpstr>
      <vt:lpstr>POTENCIALES EFECTOS TERAPEUTICOS DE LA CANNABIS</vt:lpstr>
      <vt:lpstr>Presentación de PowerPoint</vt:lpstr>
      <vt:lpstr>MARIHUANA EN EUA</vt:lpstr>
      <vt:lpstr>Presentación de PowerPoint</vt:lpstr>
      <vt:lpstr>Prevalencia del Consumo de Cualquier Droga por Sexo</vt:lpstr>
      <vt:lpstr>Presentación de PowerPoint</vt:lpstr>
      <vt:lpstr>Presentación de PowerPoint</vt:lpstr>
      <vt:lpstr>Presentación de PowerPoint</vt:lpstr>
      <vt:lpstr>Prevalencia de por vida de trastornos por abuso de sustancias</vt:lpstr>
      <vt:lpstr>Prevalencia anual de abuso y dependencia  a drogas ilícitas</vt:lpstr>
      <vt:lpstr>Incidencia acumulada de uso de Cocaína</vt:lpstr>
      <vt:lpstr>Incidencia acumulada de uso de Marihuana</vt:lpstr>
      <vt:lpstr>Incidencia acumulada del uso de marihuana a los 15 años y a los 21 años</vt:lpstr>
      <vt:lpstr>¿Qué hacemos con las drogas?</vt:lpstr>
      <vt:lpstr>El enfoque de la salud pública</vt:lpstr>
      <vt:lpstr>Objetivo: Reducir el daño</vt:lpstr>
      <vt:lpstr>El enfoque de la Salud Pública</vt:lpstr>
      <vt:lpstr>Riesgo de dependencia en usuarios</vt:lpstr>
      <vt:lpstr>Modelos de políticas vigentes</vt:lpstr>
      <vt:lpstr>Enfoque Punitivo</vt:lpstr>
      <vt:lpstr>Enfoque Permisivo</vt:lpstr>
      <vt:lpstr>PORTUGAL</vt:lpstr>
      <vt:lpstr>MARIHUANA EN EUA</vt:lpstr>
      <vt:lpstr>Enfoque Liberal</vt:lpstr>
      <vt:lpstr>Observaciones clínicas sobre el uso de drogas recreativas científicamente sustentadas</vt:lpstr>
      <vt:lpstr>Cannabis  Efectos agudos frecuentes</vt:lpstr>
      <vt:lpstr>Cannabis  Efectos Crónicos</vt:lpstr>
      <vt:lpstr>Presentación de PowerPoint</vt:lpstr>
      <vt:lpstr>Marihuana y otras drogas más nocivas</vt:lpstr>
      <vt:lpstr>Cannabis y Esquizofrenia</vt:lpstr>
      <vt:lpstr>Presentación de PowerPoint</vt:lpstr>
      <vt:lpstr>Muertes Violentas (SEMEFO, 2012)  Con estudios toxicológicos +</vt:lpstr>
      <vt:lpstr>Ingresos a Urgencias en Hospitales D.F.</vt:lpstr>
      <vt:lpstr>Riesgo de Accidentes de Tránsito</vt:lpstr>
      <vt:lpstr> Conclusions </vt:lpstr>
      <vt:lpstr>Marihuana y Salud</vt:lpstr>
      <vt:lpstr>Marihuana y Salud</vt:lpstr>
      <vt:lpstr>Marihuana y Salud</vt:lpstr>
      <vt:lpstr>Presentación de PowerPoint</vt:lpstr>
      <vt:lpstr>¿Qué hacemos con las drogas?</vt:lpstr>
      <vt:lpstr>Presentación de PowerPoint</vt:lpstr>
      <vt:lpstr>Presentación de PowerPoint</vt:lpstr>
      <vt:lpstr>Presentación de PowerPoint</vt:lpstr>
      <vt:lpstr>MARIHUANA EN ADOLESCENCIA</vt:lpstr>
      <vt:lpstr>Edad de Inicio en el consumo de marihuana</vt:lpstr>
      <vt:lpstr>FARMACOLOGIA CLINICA DE LA CANNABIS</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hacemos con las drogas?</dc:title>
  <dc:creator>raim</dc:creator>
  <cp:lastModifiedBy>Acad Nal de Medicina</cp:lastModifiedBy>
  <cp:revision>306</cp:revision>
  <cp:lastPrinted>2016-08-17T18:57:51Z</cp:lastPrinted>
  <dcterms:created xsi:type="dcterms:W3CDTF">2011-01-17T19:17:41Z</dcterms:created>
  <dcterms:modified xsi:type="dcterms:W3CDTF">2016-08-18T00:03:18Z</dcterms:modified>
</cp:coreProperties>
</file>