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460" r:id="rId2"/>
    <p:sldId id="479" r:id="rId3"/>
    <p:sldId id="474" r:id="rId4"/>
    <p:sldId id="432" r:id="rId5"/>
    <p:sldId id="439" r:id="rId6"/>
    <p:sldId id="440" r:id="rId7"/>
    <p:sldId id="496" r:id="rId8"/>
    <p:sldId id="443" r:id="rId9"/>
    <p:sldId id="455" r:id="rId10"/>
    <p:sldId id="484" r:id="rId11"/>
    <p:sldId id="452" r:id="rId12"/>
    <p:sldId id="453" r:id="rId13"/>
    <p:sldId id="480" r:id="rId14"/>
    <p:sldId id="497" r:id="rId15"/>
    <p:sldId id="481" r:id="rId16"/>
    <p:sldId id="457" r:id="rId17"/>
    <p:sldId id="493" r:id="rId18"/>
    <p:sldId id="447" r:id="rId19"/>
    <p:sldId id="448" r:id="rId20"/>
    <p:sldId id="495" r:id="rId21"/>
    <p:sldId id="489" r:id="rId22"/>
    <p:sldId id="488" r:id="rId23"/>
    <p:sldId id="465" r:id="rId24"/>
    <p:sldId id="492" r:id="rId25"/>
    <p:sldId id="494" r:id="rId26"/>
    <p:sldId id="467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1E0EF"/>
    <a:srgbClr val="FFFFFF"/>
    <a:srgbClr val="3DA8AA"/>
    <a:srgbClr val="FBE9EE"/>
    <a:srgbClr val="D8EAEF"/>
    <a:srgbClr val="D9EEE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5" autoAdjust="0"/>
    <p:restoredTop sz="95271"/>
  </p:normalViewPr>
  <p:slideViewPr>
    <p:cSldViewPr snapToGrid="0">
      <p:cViewPr varScale="1">
        <p:scale>
          <a:sx n="107" d="100"/>
          <a:sy n="107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3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450173498170573"/>
                  <c:y val="8.2925684373733141E-2"/>
                </c:manualLayout>
              </c:layout>
              <c:tx>
                <c:rich>
                  <a:bodyPr/>
                  <a:lstStyle/>
                  <a:p>
                    <a:fld id="{49EA005E-D8EF-4381-88BF-6AD92247A570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7B14A2D-82CE-4C9D-8195-69AFF58F695F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97798571810851"/>
          <c:y val="0.79829733362730526"/>
          <c:w val="0.55743898156875216"/>
          <c:h val="0.13688658430639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36E19-FFFE-4613-805C-D27AF087CB4E}" type="datetimeFigureOut">
              <a:rPr lang="es-MX" smtClean="0"/>
              <a:t>10/02/2016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EEE4E-1B6B-407D-8402-D795F53022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3742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2C822-9482-4B8D-8EE5-D7C31F867CB1}" type="datetimeFigureOut">
              <a:rPr lang="es-MX" smtClean="0"/>
              <a:t>10/02/2016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42FD-9BA9-431C-9C55-9A4BBD58E16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366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42FD-9BA9-431C-9C55-9A4BBD58E165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072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42FD-9BA9-431C-9C55-9A4BBD58E165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9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42FD-9BA9-431C-9C55-9A4BBD58E165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52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18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eaLnBrk="0" hangingPunct="0">
              <a:defRPr/>
            </a:pPr>
            <a:fld id="{FA139A59-5EA6-4ACC-A953-D15D38408F80}" type="datetimeFigureOut">
              <a:rPr lang="es-ES" altLang="es-MX" sz="1800">
                <a:solidFill>
                  <a:prstClr val="black"/>
                </a:solidFill>
                <a:ea typeface="MS PGothic" panose="020B0600070205080204" pitchFamily="34" charset="-128"/>
                <a:cs typeface="+mn-cs"/>
              </a:rPr>
              <a:pPr eaLnBrk="0" hangingPunct="0">
                <a:defRPr/>
              </a:pPr>
              <a:t>10/02/2016</a:t>
            </a:fld>
            <a:endParaRPr lang="es-ES" altLang="es-MX" sz="1800" dirty="0">
              <a:solidFill>
                <a:prstClr val="black"/>
              </a:solidFill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 eaLnBrk="0" hangingPunct="0">
              <a:defRPr/>
            </a:pPr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111" y="265187"/>
            <a:ext cx="2389839" cy="719390"/>
          </a:xfrm>
          <a:prstGeom prst="rect">
            <a:avLst/>
          </a:prstGeom>
        </p:spPr>
      </p:pic>
      <p:pic>
        <p:nvPicPr>
          <p:cNvPr id="4" name="Picture 2" descr="http://www.educacionyculturaaz.com/wp-content/uploads/2013/02/logo_anm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67" y="265187"/>
            <a:ext cx="732056" cy="73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9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ud.gob.sv/archivos/DVS/presentaciones/presentaciones_zika/Siruacion_epidemiol&#243;gica_de_Zika_0302201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://www.paho.org/hq/index.php?option=com_topics&amp;view=article&amp;id=427&amp;Itemid=41484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paho.org/hq/index.php?option=com_topics&amp;view=article&amp;id=427&amp;Itemid=41484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03199" y="5493922"/>
            <a:ext cx="7532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i="1" dirty="0"/>
              <a:t>Dr. Pablo Kuri Morales</a:t>
            </a:r>
          </a:p>
          <a:p>
            <a:pPr algn="ctr"/>
            <a:r>
              <a:rPr lang="es-MX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Subsecretario </a:t>
            </a:r>
            <a:r>
              <a:rPr lang="es-MX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Prevención y Promoci</a:t>
            </a:r>
            <a:r>
              <a:rPr lang="es-MX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ó</a:t>
            </a:r>
            <a:r>
              <a:rPr lang="es-MX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</a:t>
            </a:r>
            <a:r>
              <a:rPr lang="es-MX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</a:t>
            </a:r>
            <a:r>
              <a:rPr lang="es-MX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Salud</a:t>
            </a:r>
          </a:p>
          <a:p>
            <a:pPr algn="ctr"/>
            <a:r>
              <a:rPr lang="es-MX" sz="1600" b="1" dirty="0" smtClean="0">
                <a:solidFill>
                  <a:schemeClr val="bg1">
                    <a:lumMod val="50000"/>
                  </a:schemeClr>
                </a:solidFill>
              </a:rPr>
              <a:t>Febrero, 2016 </a:t>
            </a:r>
            <a:endParaRPr lang="es-MX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76730" y="3032723"/>
            <a:ext cx="7959384" cy="202071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Situación actual de las enfermedades trasmitidas por vector en México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0" y="1942015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Sesión Conjunta</a:t>
            </a:r>
          </a:p>
          <a:p>
            <a:pPr algn="ctr"/>
            <a:r>
              <a:rPr lang="es-MX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Secretaría de Salud – Academia Nacional de Medicina</a:t>
            </a:r>
            <a:endParaRPr lang="es-MX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0" y="557486"/>
            <a:ext cx="3713472" cy="1117831"/>
          </a:xfrm>
          <a:prstGeom prst="rect">
            <a:avLst/>
          </a:prstGeom>
        </p:spPr>
      </p:pic>
      <p:pic>
        <p:nvPicPr>
          <p:cNvPr id="1026" name="Picture 2" descr="http://www.educacionyculturaaz.com/wp-content/uploads/2013/02/logo_an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73" y="388409"/>
            <a:ext cx="1355450" cy="13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 CuadroTexto"/>
          <p:cNvSpPr txBox="1"/>
          <p:nvPr/>
        </p:nvSpPr>
        <p:spPr>
          <a:xfrm>
            <a:off x="0" y="5878388"/>
            <a:ext cx="901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C00000"/>
              </a:buClr>
              <a:buFont typeface="HiraMinProN-W3" charset="-128"/>
              <a:buChar char="⦿"/>
            </a:pPr>
            <a:r>
              <a:rPr lang="es-MX" b="1" dirty="0"/>
              <a:t>Desde noviembre de 2015 al </a:t>
            </a:r>
            <a:r>
              <a:rPr lang="es-MX" b="1" dirty="0" smtClean="0"/>
              <a:t>8 de febrero </a:t>
            </a:r>
            <a:r>
              <a:rPr lang="es-MX" b="1" dirty="0"/>
              <a:t>de 2016 se tienen confirmados en el país </a:t>
            </a:r>
            <a:r>
              <a:rPr lang="es-MX" b="1" dirty="0" smtClean="0"/>
              <a:t>65 </a:t>
            </a:r>
            <a:r>
              <a:rPr lang="es-MX" b="1" dirty="0"/>
              <a:t>casos autóctonos y 3 casos importados</a:t>
            </a:r>
            <a:r>
              <a:rPr lang="es-MX" b="1" dirty="0" smtClean="0"/>
              <a:t>.</a:t>
            </a:r>
            <a:endParaRPr lang="es-MX" b="1" dirty="0"/>
          </a:p>
        </p:txBody>
      </p:sp>
      <p:sp>
        <p:nvSpPr>
          <p:cNvPr id="82" name="Rectángulo 17"/>
          <p:cNvSpPr>
            <a:spLocks noChangeArrowheads="1"/>
          </p:cNvSpPr>
          <p:nvPr/>
        </p:nvSpPr>
        <p:spPr bwMode="auto">
          <a:xfrm>
            <a:off x="3095637" y="119876"/>
            <a:ext cx="4215214" cy="15881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Situación Epidemiológica de Infección por Virus Zika. México, </a:t>
            </a:r>
            <a:r>
              <a:rPr lang="es-ES" altLang="es-MX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2015-2016*</a:t>
            </a:r>
            <a:endParaRPr lang="es-ES" altLang="es-MX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graphicFrame>
        <p:nvGraphicFramePr>
          <p:cNvPr id="89" name="Tabla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0751"/>
              </p:ext>
            </p:extLst>
          </p:nvPr>
        </p:nvGraphicFramePr>
        <p:xfrm>
          <a:off x="4992720" y="1602522"/>
          <a:ext cx="3438739" cy="38528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2022"/>
                <a:gridCol w="1756717"/>
              </a:tblGrid>
              <a:tr h="6376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600" kern="1200" dirty="0" smtClean="0"/>
                        <a:t>Estado</a:t>
                      </a:r>
                      <a:endParaRPr lang="es-MX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Casos</a:t>
                      </a:r>
                      <a:r>
                        <a:rPr lang="es-MX" sz="1600" baseline="0" dirty="0" smtClean="0"/>
                        <a:t> Confirmados de Zika</a:t>
                      </a:r>
                      <a:endParaRPr lang="es-MX" sz="1600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Chiapas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341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Guerrero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Jalisco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38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Nuevo León 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Oaxaca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Sinaloa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341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Veracruz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Yucatán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es-MX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8" name="Rectángulo 167"/>
          <p:cNvSpPr/>
          <p:nvPr/>
        </p:nvSpPr>
        <p:spPr>
          <a:xfrm>
            <a:off x="26090" y="6607287"/>
            <a:ext cx="89849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/>
              <a:t>Fuente</a:t>
            </a:r>
            <a:r>
              <a:rPr lang="es-MX" sz="1200" b="1" dirty="0"/>
              <a:t>: SINAVE/DGE/SS; Sistema de Vigilancia Epidemiológica </a:t>
            </a:r>
            <a:r>
              <a:rPr lang="es-MX" sz="1200" b="1" dirty="0" smtClean="0"/>
              <a:t>de </a:t>
            </a:r>
            <a:r>
              <a:rPr lang="es-MX" sz="1200" b="1" dirty="0"/>
              <a:t>Zika. </a:t>
            </a:r>
            <a:r>
              <a:rPr lang="es-MX" sz="1200" b="1" dirty="0" smtClean="0"/>
              <a:t>*Al </a:t>
            </a:r>
            <a:r>
              <a:rPr lang="es-MX" sz="1200" b="1" dirty="0"/>
              <a:t>8</a:t>
            </a:r>
            <a:r>
              <a:rPr lang="es-MX" sz="1200" b="1" dirty="0" smtClean="0"/>
              <a:t> de febrero de </a:t>
            </a:r>
            <a:r>
              <a:rPr lang="es-MX" sz="1200" b="1" dirty="0"/>
              <a:t>2016</a:t>
            </a:r>
          </a:p>
        </p:txBody>
      </p:sp>
      <p:pic>
        <p:nvPicPr>
          <p:cNvPr id="83" name="68 Imagen" descr="aedes_aegypt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2000" contrast="-26000"/>
          </a:blip>
          <a:stretch>
            <a:fillRect/>
          </a:stretch>
        </p:blipFill>
        <p:spPr bwMode="auto">
          <a:xfrm rot="1408823">
            <a:off x="2907107" y="2934885"/>
            <a:ext cx="577470" cy="3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7" name="CuadroTexto 166"/>
          <p:cNvSpPr txBox="1"/>
          <p:nvPr/>
        </p:nvSpPr>
        <p:spPr>
          <a:xfrm>
            <a:off x="1882476" y="1245009"/>
            <a:ext cx="2225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2000" b="1" dirty="0" smtClean="0">
                <a:solidFill>
                  <a:srgbClr val="C00000"/>
                </a:solidFill>
              </a:rPr>
              <a:t>Estados con Casos </a:t>
            </a:r>
          </a:p>
          <a:p>
            <a:pPr algn="r"/>
            <a:r>
              <a:rPr lang="es-MX" sz="2000" b="1" dirty="0" smtClean="0">
                <a:solidFill>
                  <a:srgbClr val="C00000"/>
                </a:solidFill>
              </a:rPr>
              <a:t>Autóctonos de Zika</a:t>
            </a:r>
            <a:endParaRPr lang="es-MX" sz="2000" b="1" dirty="0">
              <a:solidFill>
                <a:srgbClr val="C00000"/>
              </a:solidFill>
            </a:endParaRPr>
          </a:p>
        </p:txBody>
      </p:sp>
      <p:grpSp>
        <p:nvGrpSpPr>
          <p:cNvPr id="10" name="Group 238"/>
          <p:cNvGrpSpPr>
            <a:grpSpLocks/>
          </p:cNvGrpSpPr>
          <p:nvPr/>
        </p:nvGrpSpPr>
        <p:grpSpPr bwMode="auto">
          <a:xfrm>
            <a:off x="304647" y="1429738"/>
            <a:ext cx="3803438" cy="2719352"/>
            <a:chOff x="0" y="0"/>
            <a:chExt cx="3354" cy="241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1" name="Freeform 270"/>
            <p:cNvSpPr>
              <a:spLocks/>
            </p:cNvSpPr>
            <p:nvPr/>
          </p:nvSpPr>
          <p:spPr bwMode="auto">
            <a:xfrm>
              <a:off x="1767" y="1521"/>
              <a:ext cx="177" cy="214"/>
            </a:xfrm>
            <a:custGeom>
              <a:avLst/>
              <a:gdLst>
                <a:gd name="T0" fmla="*/ 60 w 107"/>
                <a:gd name="T1" fmla="*/ 5262 h 122"/>
                <a:gd name="T2" fmla="*/ 164 w 107"/>
                <a:gd name="T3" fmla="*/ 4868 h 122"/>
                <a:gd name="T4" fmla="*/ 344 w 107"/>
                <a:gd name="T5" fmla="*/ 4754 h 122"/>
                <a:gd name="T6" fmla="*/ 569 w 107"/>
                <a:gd name="T7" fmla="*/ 4896 h 122"/>
                <a:gd name="T8" fmla="*/ 878 w 107"/>
                <a:gd name="T9" fmla="*/ 4868 h 122"/>
                <a:gd name="T10" fmla="*/ 1029 w 107"/>
                <a:gd name="T11" fmla="*/ 4292 h 122"/>
                <a:gd name="T12" fmla="*/ 1226 w 107"/>
                <a:gd name="T13" fmla="*/ 4403 h 122"/>
                <a:gd name="T14" fmla="*/ 1514 w 107"/>
                <a:gd name="T15" fmla="*/ 4485 h 122"/>
                <a:gd name="T16" fmla="*/ 1626 w 107"/>
                <a:gd name="T17" fmla="*/ 4754 h 122"/>
                <a:gd name="T18" fmla="*/ 1874 w 107"/>
                <a:gd name="T19" fmla="*/ 4403 h 122"/>
                <a:gd name="T20" fmla="*/ 1874 w 107"/>
                <a:gd name="T21" fmla="*/ 3852 h 122"/>
                <a:gd name="T22" fmla="*/ 2069 w 107"/>
                <a:gd name="T23" fmla="*/ 2861 h 122"/>
                <a:gd name="T24" fmla="*/ 2346 w 107"/>
                <a:gd name="T25" fmla="*/ 2975 h 122"/>
                <a:gd name="T26" fmla="*/ 2635 w 107"/>
                <a:gd name="T27" fmla="*/ 3326 h 122"/>
                <a:gd name="T28" fmla="*/ 2996 w 107"/>
                <a:gd name="T29" fmla="*/ 2861 h 122"/>
                <a:gd name="T30" fmla="*/ 3169 w 107"/>
                <a:gd name="T31" fmla="*/ 2359 h 122"/>
                <a:gd name="T32" fmla="*/ 2911 w 107"/>
                <a:gd name="T33" fmla="*/ 2159 h 122"/>
                <a:gd name="T34" fmla="*/ 2748 w 107"/>
                <a:gd name="T35" fmla="*/ 1696 h 122"/>
                <a:gd name="T36" fmla="*/ 2911 w 107"/>
                <a:gd name="T37" fmla="*/ 1081 h 122"/>
                <a:gd name="T38" fmla="*/ 2996 w 107"/>
                <a:gd name="T39" fmla="*/ 616 h 122"/>
                <a:gd name="T40" fmla="*/ 3320 w 107"/>
                <a:gd name="T41" fmla="*/ 730 h 122"/>
                <a:gd name="T42" fmla="*/ 3881 w 107"/>
                <a:gd name="T43" fmla="*/ 1280 h 122"/>
                <a:gd name="T44" fmla="*/ 4040 w 107"/>
                <a:gd name="T45" fmla="*/ 1166 h 122"/>
                <a:gd name="T46" fmla="*/ 4261 w 107"/>
                <a:gd name="T47" fmla="*/ 1280 h 122"/>
                <a:gd name="T48" fmla="*/ 4359 w 107"/>
                <a:gd name="T49" fmla="*/ 1345 h 122"/>
                <a:gd name="T50" fmla="*/ 4450 w 107"/>
                <a:gd name="T51" fmla="*/ 730 h 122"/>
                <a:gd name="T52" fmla="*/ 4450 w 107"/>
                <a:gd name="T53" fmla="*/ 551 h 122"/>
                <a:gd name="T54" fmla="*/ 4772 w 107"/>
                <a:gd name="T55" fmla="*/ 0 h 122"/>
                <a:gd name="T56" fmla="*/ 4956 w 107"/>
                <a:gd name="T57" fmla="*/ 114 h 122"/>
                <a:gd name="T58" fmla="*/ 5229 w 107"/>
                <a:gd name="T59" fmla="*/ 0 h 122"/>
                <a:gd name="T60" fmla="*/ 5322 w 107"/>
                <a:gd name="T61" fmla="*/ 616 h 122"/>
                <a:gd name="T62" fmla="*/ 6006 w 107"/>
                <a:gd name="T63" fmla="*/ 2710 h 122"/>
                <a:gd name="T64" fmla="*/ 5757 w 107"/>
                <a:gd name="T65" fmla="*/ 2861 h 122"/>
                <a:gd name="T66" fmla="*/ 5599 w 107"/>
                <a:gd name="T67" fmla="*/ 2861 h 122"/>
                <a:gd name="T68" fmla="*/ 5322 w 107"/>
                <a:gd name="T69" fmla="*/ 3236 h 122"/>
                <a:gd name="T70" fmla="*/ 4956 w 107"/>
                <a:gd name="T71" fmla="*/ 2975 h 122"/>
                <a:gd name="T72" fmla="*/ 4772 w 107"/>
                <a:gd name="T73" fmla="*/ 3436 h 122"/>
                <a:gd name="T74" fmla="*/ 4200 w 107"/>
                <a:gd name="T75" fmla="*/ 4896 h 122"/>
                <a:gd name="T76" fmla="*/ 4040 w 107"/>
                <a:gd name="T77" fmla="*/ 5369 h 122"/>
                <a:gd name="T78" fmla="*/ 4104 w 107"/>
                <a:gd name="T79" fmla="*/ 6099 h 122"/>
                <a:gd name="T80" fmla="*/ 3672 w 107"/>
                <a:gd name="T81" fmla="*/ 6450 h 122"/>
                <a:gd name="T82" fmla="*/ 3169 w 107"/>
                <a:gd name="T83" fmla="*/ 6757 h 122"/>
                <a:gd name="T84" fmla="*/ 2911 w 107"/>
                <a:gd name="T85" fmla="*/ 6908 h 122"/>
                <a:gd name="T86" fmla="*/ 2690 w 107"/>
                <a:gd name="T87" fmla="*/ 8339 h 122"/>
                <a:gd name="T88" fmla="*/ 2504 w 107"/>
                <a:gd name="T89" fmla="*/ 8802 h 122"/>
                <a:gd name="T90" fmla="*/ 2996 w 107"/>
                <a:gd name="T91" fmla="*/ 9230 h 122"/>
                <a:gd name="T92" fmla="*/ 3011 w 107"/>
                <a:gd name="T93" fmla="*/ 9418 h 122"/>
                <a:gd name="T94" fmla="*/ 2845 w 107"/>
                <a:gd name="T95" fmla="*/ 10479 h 122"/>
                <a:gd name="T96" fmla="*/ 2845 w 107"/>
                <a:gd name="T97" fmla="*/ 10923 h 122"/>
                <a:gd name="T98" fmla="*/ 1874 w 107"/>
                <a:gd name="T99" fmla="*/ 10479 h 122"/>
                <a:gd name="T100" fmla="*/ 1289 w 107"/>
                <a:gd name="T101" fmla="*/ 9956 h 122"/>
                <a:gd name="T102" fmla="*/ 1029 w 107"/>
                <a:gd name="T103" fmla="*/ 9298 h 122"/>
                <a:gd name="T104" fmla="*/ 685 w 107"/>
                <a:gd name="T105" fmla="*/ 8802 h 122"/>
                <a:gd name="T106" fmla="*/ 506 w 107"/>
                <a:gd name="T107" fmla="*/ 8539 h 122"/>
                <a:gd name="T108" fmla="*/ 344 w 107"/>
                <a:gd name="T109" fmla="*/ 7108 h 122"/>
                <a:gd name="T110" fmla="*/ 0 w 107"/>
                <a:gd name="T111" fmla="*/ 6450 h 1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7"/>
                <a:gd name="T169" fmla="*/ 0 h 122"/>
                <a:gd name="T170" fmla="*/ 107 w 107"/>
                <a:gd name="T171" fmla="*/ 122 h 12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7" h="122">
                  <a:moveTo>
                    <a:pt x="0" y="66"/>
                  </a:moveTo>
                  <a:lnTo>
                    <a:pt x="1" y="59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5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10" y="55"/>
                  </a:lnTo>
                  <a:lnTo>
                    <a:pt x="15" y="55"/>
                  </a:lnTo>
                  <a:lnTo>
                    <a:pt x="16" y="54"/>
                  </a:lnTo>
                  <a:lnTo>
                    <a:pt x="17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2" y="49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8" y="53"/>
                  </a:lnTo>
                  <a:lnTo>
                    <a:pt x="29" y="53"/>
                  </a:lnTo>
                  <a:lnTo>
                    <a:pt x="31" y="51"/>
                  </a:lnTo>
                  <a:lnTo>
                    <a:pt x="33" y="49"/>
                  </a:lnTo>
                  <a:lnTo>
                    <a:pt x="33" y="47"/>
                  </a:lnTo>
                  <a:lnTo>
                    <a:pt x="33" y="43"/>
                  </a:lnTo>
                  <a:lnTo>
                    <a:pt x="36" y="35"/>
                  </a:lnTo>
                  <a:lnTo>
                    <a:pt x="37" y="32"/>
                  </a:lnTo>
                  <a:lnTo>
                    <a:pt x="41" y="32"/>
                  </a:lnTo>
                  <a:lnTo>
                    <a:pt x="42" y="33"/>
                  </a:lnTo>
                  <a:lnTo>
                    <a:pt x="45" y="35"/>
                  </a:lnTo>
                  <a:lnTo>
                    <a:pt x="47" y="37"/>
                  </a:lnTo>
                  <a:lnTo>
                    <a:pt x="52" y="35"/>
                  </a:lnTo>
                  <a:lnTo>
                    <a:pt x="53" y="32"/>
                  </a:lnTo>
                  <a:lnTo>
                    <a:pt x="57" y="30"/>
                  </a:lnTo>
                  <a:lnTo>
                    <a:pt x="57" y="26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9" y="14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9" y="8"/>
                  </a:lnTo>
                  <a:lnTo>
                    <a:pt x="64" y="12"/>
                  </a:lnTo>
                  <a:lnTo>
                    <a:pt x="69" y="14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3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79" y="14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83" y="1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93" y="0"/>
                  </a:lnTo>
                  <a:lnTo>
                    <a:pt x="94" y="6"/>
                  </a:lnTo>
                  <a:lnTo>
                    <a:pt x="95" y="7"/>
                  </a:lnTo>
                  <a:lnTo>
                    <a:pt x="99" y="17"/>
                  </a:lnTo>
                  <a:lnTo>
                    <a:pt x="107" y="30"/>
                  </a:lnTo>
                  <a:lnTo>
                    <a:pt x="106" y="31"/>
                  </a:lnTo>
                  <a:lnTo>
                    <a:pt x="103" y="32"/>
                  </a:lnTo>
                  <a:lnTo>
                    <a:pt x="102" y="31"/>
                  </a:lnTo>
                  <a:lnTo>
                    <a:pt x="100" y="32"/>
                  </a:lnTo>
                  <a:lnTo>
                    <a:pt x="97" y="36"/>
                  </a:lnTo>
                  <a:lnTo>
                    <a:pt x="95" y="36"/>
                  </a:lnTo>
                  <a:lnTo>
                    <a:pt x="91" y="36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5" y="38"/>
                  </a:lnTo>
                  <a:lnTo>
                    <a:pt x="81" y="49"/>
                  </a:lnTo>
                  <a:lnTo>
                    <a:pt x="75" y="55"/>
                  </a:lnTo>
                  <a:lnTo>
                    <a:pt x="75" y="57"/>
                  </a:lnTo>
                  <a:lnTo>
                    <a:pt x="72" y="60"/>
                  </a:lnTo>
                  <a:lnTo>
                    <a:pt x="72" y="62"/>
                  </a:lnTo>
                  <a:lnTo>
                    <a:pt x="73" y="68"/>
                  </a:lnTo>
                  <a:lnTo>
                    <a:pt x="71" y="69"/>
                  </a:lnTo>
                  <a:lnTo>
                    <a:pt x="65" y="72"/>
                  </a:lnTo>
                  <a:lnTo>
                    <a:pt x="61" y="74"/>
                  </a:lnTo>
                  <a:lnTo>
                    <a:pt x="57" y="75"/>
                  </a:lnTo>
                  <a:lnTo>
                    <a:pt x="54" y="75"/>
                  </a:lnTo>
                  <a:lnTo>
                    <a:pt x="52" y="77"/>
                  </a:lnTo>
                  <a:lnTo>
                    <a:pt x="49" y="91"/>
                  </a:lnTo>
                  <a:lnTo>
                    <a:pt x="48" y="93"/>
                  </a:lnTo>
                  <a:lnTo>
                    <a:pt x="45" y="97"/>
                  </a:lnTo>
                  <a:lnTo>
                    <a:pt x="45" y="98"/>
                  </a:lnTo>
                  <a:lnTo>
                    <a:pt x="51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5"/>
                  </a:lnTo>
                  <a:lnTo>
                    <a:pt x="52" y="120"/>
                  </a:lnTo>
                  <a:lnTo>
                    <a:pt x="51" y="117"/>
                  </a:lnTo>
                  <a:lnTo>
                    <a:pt x="49" y="116"/>
                  </a:lnTo>
                  <a:lnTo>
                    <a:pt x="51" y="122"/>
                  </a:lnTo>
                  <a:lnTo>
                    <a:pt x="34" y="119"/>
                  </a:lnTo>
                  <a:lnTo>
                    <a:pt x="33" y="117"/>
                  </a:lnTo>
                  <a:lnTo>
                    <a:pt x="25" y="114"/>
                  </a:lnTo>
                  <a:lnTo>
                    <a:pt x="23" y="111"/>
                  </a:lnTo>
                  <a:lnTo>
                    <a:pt x="22" y="108"/>
                  </a:lnTo>
                  <a:lnTo>
                    <a:pt x="18" y="104"/>
                  </a:lnTo>
                  <a:lnTo>
                    <a:pt x="18" y="103"/>
                  </a:lnTo>
                  <a:lnTo>
                    <a:pt x="12" y="98"/>
                  </a:lnTo>
                  <a:lnTo>
                    <a:pt x="10" y="95"/>
                  </a:lnTo>
                  <a:lnTo>
                    <a:pt x="9" y="95"/>
                  </a:lnTo>
                  <a:lnTo>
                    <a:pt x="6" y="91"/>
                  </a:lnTo>
                  <a:lnTo>
                    <a:pt x="6" y="79"/>
                  </a:lnTo>
                  <a:lnTo>
                    <a:pt x="4" y="78"/>
                  </a:lnTo>
                  <a:lnTo>
                    <a:pt x="0" y="72"/>
                  </a:lnTo>
                  <a:lnTo>
                    <a:pt x="0" y="66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269"/>
            <p:cNvSpPr>
              <a:spLocks/>
            </p:cNvSpPr>
            <p:nvPr/>
          </p:nvSpPr>
          <p:spPr bwMode="auto">
            <a:xfrm>
              <a:off x="1840" y="1545"/>
              <a:ext cx="234" cy="238"/>
            </a:xfrm>
            <a:custGeom>
              <a:avLst/>
              <a:gdLst>
                <a:gd name="T0" fmla="*/ 430 w 140"/>
                <a:gd name="T1" fmla="*/ 5007 h 138"/>
                <a:gd name="T2" fmla="*/ 1202 w 140"/>
                <a:gd name="T3" fmla="*/ 4638 h 138"/>
                <a:gd name="T4" fmla="*/ 1628 w 140"/>
                <a:gd name="T5" fmla="*/ 3679 h 138"/>
                <a:gd name="T6" fmla="*/ 2442 w 140"/>
                <a:gd name="T7" fmla="*/ 1954 h 138"/>
                <a:gd name="T8" fmla="*/ 3054 w 140"/>
                <a:gd name="T9" fmla="*/ 1818 h 138"/>
                <a:gd name="T10" fmla="*/ 3533 w 140"/>
                <a:gd name="T11" fmla="*/ 1494 h 138"/>
                <a:gd name="T12" fmla="*/ 3811 w 140"/>
                <a:gd name="T13" fmla="*/ 624 h 138"/>
                <a:gd name="T14" fmla="*/ 4451 w 140"/>
                <a:gd name="T15" fmla="*/ 949 h 138"/>
                <a:gd name="T16" fmla="*/ 4931 w 140"/>
                <a:gd name="T17" fmla="*/ 1076 h 138"/>
                <a:gd name="T18" fmla="*/ 5267 w 140"/>
                <a:gd name="T19" fmla="*/ 1076 h 138"/>
                <a:gd name="T20" fmla="*/ 5813 w 140"/>
                <a:gd name="T21" fmla="*/ 1076 h 138"/>
                <a:gd name="T22" fmla="*/ 5813 w 140"/>
                <a:gd name="T23" fmla="*/ 143 h 138"/>
                <a:gd name="T24" fmla="*/ 6336 w 140"/>
                <a:gd name="T25" fmla="*/ 319 h 138"/>
                <a:gd name="T26" fmla="*/ 6258 w 140"/>
                <a:gd name="T27" fmla="*/ 1011 h 138"/>
                <a:gd name="T28" fmla="*/ 7149 w 140"/>
                <a:gd name="T29" fmla="*/ 1388 h 138"/>
                <a:gd name="T30" fmla="*/ 7369 w 140"/>
                <a:gd name="T31" fmla="*/ 1818 h 138"/>
                <a:gd name="T32" fmla="*/ 7697 w 140"/>
                <a:gd name="T33" fmla="*/ 2061 h 138"/>
                <a:gd name="T34" fmla="*/ 7369 w 140"/>
                <a:gd name="T35" fmla="*/ 3201 h 138"/>
                <a:gd name="T36" fmla="*/ 7070 w 140"/>
                <a:gd name="T37" fmla="*/ 3679 h 138"/>
                <a:gd name="T38" fmla="*/ 6627 w 140"/>
                <a:gd name="T39" fmla="*/ 3453 h 138"/>
                <a:gd name="T40" fmla="*/ 6079 w 140"/>
                <a:gd name="T41" fmla="*/ 4129 h 138"/>
                <a:gd name="T42" fmla="*/ 5975 w 140"/>
                <a:gd name="T43" fmla="*/ 4396 h 138"/>
                <a:gd name="T44" fmla="*/ 6453 w 140"/>
                <a:gd name="T45" fmla="*/ 4396 h 138"/>
                <a:gd name="T46" fmla="*/ 6017 w 140"/>
                <a:gd name="T47" fmla="*/ 5262 h 138"/>
                <a:gd name="T48" fmla="*/ 6370 w 140"/>
                <a:gd name="T49" fmla="*/ 6505 h 138"/>
                <a:gd name="T50" fmla="*/ 7802 w 140"/>
                <a:gd name="T51" fmla="*/ 5077 h 138"/>
                <a:gd name="T52" fmla="*/ 8158 w 140"/>
                <a:gd name="T53" fmla="*/ 4679 h 138"/>
                <a:gd name="T54" fmla="*/ 8414 w 140"/>
                <a:gd name="T55" fmla="*/ 5955 h 138"/>
                <a:gd name="T56" fmla="*/ 7697 w 140"/>
                <a:gd name="T57" fmla="*/ 6900 h 138"/>
                <a:gd name="T58" fmla="*/ 7172 w 140"/>
                <a:gd name="T59" fmla="*/ 6900 h 138"/>
                <a:gd name="T60" fmla="*/ 7369 w 140"/>
                <a:gd name="T61" fmla="*/ 7340 h 138"/>
                <a:gd name="T62" fmla="*/ 7540 w 140"/>
                <a:gd name="T63" fmla="*/ 8132 h 138"/>
                <a:gd name="T64" fmla="*/ 7172 w 140"/>
                <a:gd name="T65" fmla="*/ 9265 h 138"/>
                <a:gd name="T66" fmla="*/ 7070 w 140"/>
                <a:gd name="T67" fmla="*/ 10270 h 138"/>
                <a:gd name="T68" fmla="*/ 6453 w 140"/>
                <a:gd name="T69" fmla="*/ 10717 h 138"/>
                <a:gd name="T70" fmla="*/ 5710 w 140"/>
                <a:gd name="T71" fmla="*/ 10782 h 138"/>
                <a:gd name="T72" fmla="*/ 5479 w 140"/>
                <a:gd name="T73" fmla="*/ 10463 h 138"/>
                <a:gd name="T74" fmla="*/ 5360 w 140"/>
                <a:gd name="T75" fmla="*/ 10024 h 138"/>
                <a:gd name="T76" fmla="*/ 5105 w 140"/>
                <a:gd name="T77" fmla="*/ 9473 h 138"/>
                <a:gd name="T78" fmla="*/ 4277 w 140"/>
                <a:gd name="T79" fmla="*/ 9399 h 138"/>
                <a:gd name="T80" fmla="*/ 3811 w 140"/>
                <a:gd name="T81" fmla="*/ 9522 h 138"/>
                <a:gd name="T82" fmla="*/ 3637 w 140"/>
                <a:gd name="T83" fmla="*/ 8447 h 138"/>
                <a:gd name="T84" fmla="*/ 3054 w 140"/>
                <a:gd name="T85" fmla="*/ 8756 h 138"/>
                <a:gd name="T86" fmla="*/ 2559 w 140"/>
                <a:gd name="T87" fmla="*/ 9325 h 138"/>
                <a:gd name="T88" fmla="*/ 2079 w 140"/>
                <a:gd name="T89" fmla="*/ 8840 h 138"/>
                <a:gd name="T90" fmla="*/ 1827 w 140"/>
                <a:gd name="T91" fmla="*/ 7582 h 138"/>
                <a:gd name="T92" fmla="*/ 1093 w 140"/>
                <a:gd name="T93" fmla="*/ 7519 h 138"/>
                <a:gd name="T94" fmla="*/ 486 w 140"/>
                <a:gd name="T95" fmla="*/ 7121 h 138"/>
                <a:gd name="T96" fmla="*/ 0 w 140"/>
                <a:gd name="T97" fmla="*/ 6571 h 1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38"/>
                <a:gd name="T149" fmla="*/ 140 w 140"/>
                <a:gd name="T150" fmla="*/ 138 h 1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38">
                  <a:moveTo>
                    <a:pt x="0" y="84"/>
                  </a:moveTo>
                  <a:lnTo>
                    <a:pt x="3" y="80"/>
                  </a:lnTo>
                  <a:lnTo>
                    <a:pt x="4" y="78"/>
                  </a:lnTo>
                  <a:lnTo>
                    <a:pt x="7" y="64"/>
                  </a:lnTo>
                  <a:lnTo>
                    <a:pt x="9" y="62"/>
                  </a:lnTo>
                  <a:lnTo>
                    <a:pt x="12" y="62"/>
                  </a:lnTo>
                  <a:lnTo>
                    <a:pt x="16" y="61"/>
                  </a:lnTo>
                  <a:lnTo>
                    <a:pt x="20" y="59"/>
                  </a:lnTo>
                  <a:lnTo>
                    <a:pt x="26" y="56"/>
                  </a:lnTo>
                  <a:lnTo>
                    <a:pt x="28" y="55"/>
                  </a:lnTo>
                  <a:lnTo>
                    <a:pt x="27" y="49"/>
                  </a:lnTo>
                  <a:lnTo>
                    <a:pt x="27" y="47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6" y="36"/>
                  </a:lnTo>
                  <a:lnTo>
                    <a:pt x="40" y="25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6" y="23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5" y="19"/>
                  </a:lnTo>
                  <a:lnTo>
                    <a:pt x="57" y="18"/>
                  </a:lnTo>
                  <a:lnTo>
                    <a:pt x="58" y="19"/>
                  </a:lnTo>
                  <a:lnTo>
                    <a:pt x="61" y="18"/>
                  </a:lnTo>
                  <a:lnTo>
                    <a:pt x="62" y="17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7" y="7"/>
                  </a:lnTo>
                  <a:lnTo>
                    <a:pt x="70" y="8"/>
                  </a:lnTo>
                  <a:lnTo>
                    <a:pt x="73" y="12"/>
                  </a:lnTo>
                  <a:lnTo>
                    <a:pt x="74" y="13"/>
                  </a:lnTo>
                  <a:lnTo>
                    <a:pt x="76" y="13"/>
                  </a:lnTo>
                  <a:lnTo>
                    <a:pt x="79" y="13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3" y="16"/>
                  </a:lnTo>
                  <a:lnTo>
                    <a:pt x="96" y="14"/>
                  </a:lnTo>
                  <a:lnTo>
                    <a:pt x="96" y="13"/>
                  </a:lnTo>
                  <a:lnTo>
                    <a:pt x="96" y="7"/>
                  </a:lnTo>
                  <a:lnTo>
                    <a:pt x="94" y="4"/>
                  </a:lnTo>
                  <a:lnTo>
                    <a:pt x="96" y="2"/>
                  </a:lnTo>
                  <a:lnTo>
                    <a:pt x="99" y="1"/>
                  </a:lnTo>
                  <a:lnTo>
                    <a:pt x="100" y="0"/>
                  </a:lnTo>
                  <a:lnTo>
                    <a:pt x="103" y="1"/>
                  </a:lnTo>
                  <a:lnTo>
                    <a:pt x="104" y="4"/>
                  </a:lnTo>
                  <a:lnTo>
                    <a:pt x="105" y="5"/>
                  </a:lnTo>
                  <a:lnTo>
                    <a:pt x="103" y="10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10" y="20"/>
                  </a:lnTo>
                  <a:lnTo>
                    <a:pt x="115" y="19"/>
                  </a:lnTo>
                  <a:lnTo>
                    <a:pt x="116" y="18"/>
                  </a:lnTo>
                  <a:lnTo>
                    <a:pt x="117" y="18"/>
                  </a:lnTo>
                  <a:lnTo>
                    <a:pt x="118" y="18"/>
                  </a:lnTo>
                  <a:lnTo>
                    <a:pt x="118" y="22"/>
                  </a:lnTo>
                  <a:lnTo>
                    <a:pt x="118" y="23"/>
                  </a:lnTo>
                  <a:lnTo>
                    <a:pt x="121" y="23"/>
                  </a:lnTo>
                  <a:lnTo>
                    <a:pt x="122" y="23"/>
                  </a:lnTo>
                  <a:lnTo>
                    <a:pt x="123" y="24"/>
                  </a:lnTo>
                  <a:lnTo>
                    <a:pt x="123" y="25"/>
                  </a:lnTo>
                  <a:lnTo>
                    <a:pt x="126" y="26"/>
                  </a:lnTo>
                  <a:lnTo>
                    <a:pt x="126" y="29"/>
                  </a:lnTo>
                  <a:lnTo>
                    <a:pt x="123" y="34"/>
                  </a:lnTo>
                  <a:lnTo>
                    <a:pt x="121" y="37"/>
                  </a:lnTo>
                  <a:lnTo>
                    <a:pt x="121" y="41"/>
                  </a:lnTo>
                  <a:lnTo>
                    <a:pt x="121" y="47"/>
                  </a:lnTo>
                  <a:lnTo>
                    <a:pt x="120" y="48"/>
                  </a:lnTo>
                  <a:lnTo>
                    <a:pt x="118" y="48"/>
                  </a:lnTo>
                  <a:lnTo>
                    <a:pt x="116" y="47"/>
                  </a:lnTo>
                  <a:lnTo>
                    <a:pt x="115" y="46"/>
                  </a:lnTo>
                  <a:lnTo>
                    <a:pt x="112" y="44"/>
                  </a:lnTo>
                  <a:lnTo>
                    <a:pt x="110" y="43"/>
                  </a:lnTo>
                  <a:lnTo>
                    <a:pt x="109" y="44"/>
                  </a:lnTo>
                  <a:lnTo>
                    <a:pt x="108" y="44"/>
                  </a:lnTo>
                  <a:lnTo>
                    <a:pt x="105" y="52"/>
                  </a:lnTo>
                  <a:lnTo>
                    <a:pt x="104" y="53"/>
                  </a:lnTo>
                  <a:lnTo>
                    <a:pt x="100" y="53"/>
                  </a:lnTo>
                  <a:lnTo>
                    <a:pt x="98" y="54"/>
                  </a:lnTo>
                  <a:lnTo>
                    <a:pt x="97" y="55"/>
                  </a:lnTo>
                  <a:lnTo>
                    <a:pt x="97" y="56"/>
                  </a:lnTo>
                  <a:lnTo>
                    <a:pt x="98" y="56"/>
                  </a:lnTo>
                  <a:lnTo>
                    <a:pt x="100" y="56"/>
                  </a:lnTo>
                  <a:lnTo>
                    <a:pt x="102" y="56"/>
                  </a:lnTo>
                  <a:lnTo>
                    <a:pt x="105" y="55"/>
                  </a:lnTo>
                  <a:lnTo>
                    <a:pt x="106" y="56"/>
                  </a:lnTo>
                  <a:lnTo>
                    <a:pt x="104" y="59"/>
                  </a:lnTo>
                  <a:lnTo>
                    <a:pt x="100" y="64"/>
                  </a:lnTo>
                  <a:lnTo>
                    <a:pt x="100" y="65"/>
                  </a:lnTo>
                  <a:lnTo>
                    <a:pt x="99" y="67"/>
                  </a:lnTo>
                  <a:lnTo>
                    <a:pt x="100" y="83"/>
                  </a:lnTo>
                  <a:lnTo>
                    <a:pt x="102" y="84"/>
                  </a:lnTo>
                  <a:lnTo>
                    <a:pt x="103" y="83"/>
                  </a:lnTo>
                  <a:lnTo>
                    <a:pt x="105" y="83"/>
                  </a:lnTo>
                  <a:lnTo>
                    <a:pt x="110" y="80"/>
                  </a:lnTo>
                  <a:lnTo>
                    <a:pt x="114" y="78"/>
                  </a:lnTo>
                  <a:lnTo>
                    <a:pt x="120" y="72"/>
                  </a:lnTo>
                  <a:lnTo>
                    <a:pt x="128" y="65"/>
                  </a:lnTo>
                  <a:lnTo>
                    <a:pt x="129" y="61"/>
                  </a:lnTo>
                  <a:lnTo>
                    <a:pt x="132" y="60"/>
                  </a:lnTo>
                  <a:lnTo>
                    <a:pt x="133" y="61"/>
                  </a:lnTo>
                  <a:lnTo>
                    <a:pt x="134" y="60"/>
                  </a:lnTo>
                  <a:lnTo>
                    <a:pt x="136" y="62"/>
                  </a:lnTo>
                  <a:lnTo>
                    <a:pt x="139" y="67"/>
                  </a:lnTo>
                  <a:lnTo>
                    <a:pt x="140" y="72"/>
                  </a:lnTo>
                  <a:lnTo>
                    <a:pt x="138" y="76"/>
                  </a:lnTo>
                  <a:lnTo>
                    <a:pt x="132" y="79"/>
                  </a:lnTo>
                  <a:lnTo>
                    <a:pt x="129" y="82"/>
                  </a:lnTo>
                  <a:lnTo>
                    <a:pt x="127" y="86"/>
                  </a:lnTo>
                  <a:lnTo>
                    <a:pt x="126" y="88"/>
                  </a:lnTo>
                  <a:lnTo>
                    <a:pt x="124" y="88"/>
                  </a:lnTo>
                  <a:lnTo>
                    <a:pt x="122" y="88"/>
                  </a:lnTo>
                  <a:lnTo>
                    <a:pt x="121" y="88"/>
                  </a:lnTo>
                  <a:lnTo>
                    <a:pt x="118" y="88"/>
                  </a:lnTo>
                  <a:lnTo>
                    <a:pt x="116" y="89"/>
                  </a:lnTo>
                  <a:lnTo>
                    <a:pt x="116" y="90"/>
                  </a:lnTo>
                  <a:lnTo>
                    <a:pt x="120" y="92"/>
                  </a:lnTo>
                  <a:lnTo>
                    <a:pt x="121" y="94"/>
                  </a:lnTo>
                  <a:lnTo>
                    <a:pt x="126" y="97"/>
                  </a:lnTo>
                  <a:lnTo>
                    <a:pt x="127" y="102"/>
                  </a:lnTo>
                  <a:lnTo>
                    <a:pt x="126" y="104"/>
                  </a:lnTo>
                  <a:lnTo>
                    <a:pt x="124" y="104"/>
                  </a:lnTo>
                  <a:lnTo>
                    <a:pt x="123" y="107"/>
                  </a:lnTo>
                  <a:lnTo>
                    <a:pt x="124" y="110"/>
                  </a:lnTo>
                  <a:lnTo>
                    <a:pt x="122" y="113"/>
                  </a:lnTo>
                  <a:lnTo>
                    <a:pt x="118" y="118"/>
                  </a:lnTo>
                  <a:lnTo>
                    <a:pt x="117" y="124"/>
                  </a:lnTo>
                  <a:lnTo>
                    <a:pt x="117" y="127"/>
                  </a:lnTo>
                  <a:lnTo>
                    <a:pt x="118" y="131"/>
                  </a:lnTo>
                  <a:lnTo>
                    <a:pt x="116" y="131"/>
                  </a:lnTo>
                  <a:lnTo>
                    <a:pt x="115" y="132"/>
                  </a:lnTo>
                  <a:lnTo>
                    <a:pt x="110" y="134"/>
                  </a:lnTo>
                  <a:lnTo>
                    <a:pt x="108" y="137"/>
                  </a:lnTo>
                  <a:lnTo>
                    <a:pt x="106" y="137"/>
                  </a:lnTo>
                  <a:lnTo>
                    <a:pt x="102" y="138"/>
                  </a:lnTo>
                  <a:lnTo>
                    <a:pt x="99" y="138"/>
                  </a:lnTo>
                  <a:lnTo>
                    <a:pt x="97" y="137"/>
                  </a:lnTo>
                  <a:lnTo>
                    <a:pt x="94" y="138"/>
                  </a:lnTo>
                  <a:lnTo>
                    <a:pt x="91" y="137"/>
                  </a:lnTo>
                  <a:lnTo>
                    <a:pt x="90" y="137"/>
                  </a:lnTo>
                  <a:lnTo>
                    <a:pt x="88" y="137"/>
                  </a:lnTo>
                  <a:lnTo>
                    <a:pt x="90" y="134"/>
                  </a:lnTo>
                  <a:lnTo>
                    <a:pt x="90" y="132"/>
                  </a:lnTo>
                  <a:lnTo>
                    <a:pt x="90" y="131"/>
                  </a:lnTo>
                  <a:lnTo>
                    <a:pt x="88" y="131"/>
                  </a:lnTo>
                  <a:lnTo>
                    <a:pt x="88" y="128"/>
                  </a:lnTo>
                  <a:lnTo>
                    <a:pt x="87" y="127"/>
                  </a:lnTo>
                  <a:lnTo>
                    <a:pt x="86" y="124"/>
                  </a:lnTo>
                  <a:lnTo>
                    <a:pt x="85" y="122"/>
                  </a:lnTo>
                  <a:lnTo>
                    <a:pt x="84" y="121"/>
                  </a:lnTo>
                  <a:lnTo>
                    <a:pt x="79" y="121"/>
                  </a:lnTo>
                  <a:lnTo>
                    <a:pt x="76" y="121"/>
                  </a:lnTo>
                  <a:lnTo>
                    <a:pt x="72" y="120"/>
                  </a:lnTo>
                  <a:lnTo>
                    <a:pt x="70" y="120"/>
                  </a:lnTo>
                  <a:lnTo>
                    <a:pt x="70" y="121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3" y="122"/>
                  </a:lnTo>
                  <a:lnTo>
                    <a:pt x="66" y="115"/>
                  </a:lnTo>
                  <a:lnTo>
                    <a:pt x="63" y="109"/>
                  </a:lnTo>
                  <a:lnTo>
                    <a:pt x="62" y="108"/>
                  </a:lnTo>
                  <a:lnTo>
                    <a:pt x="60" y="108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2" y="110"/>
                  </a:lnTo>
                  <a:lnTo>
                    <a:pt x="50" y="112"/>
                  </a:lnTo>
                  <a:lnTo>
                    <a:pt x="46" y="119"/>
                  </a:lnTo>
                  <a:lnTo>
                    <a:pt x="45" y="119"/>
                  </a:lnTo>
                  <a:lnTo>
                    <a:pt x="43" y="119"/>
                  </a:lnTo>
                  <a:lnTo>
                    <a:pt x="42" y="119"/>
                  </a:lnTo>
                  <a:lnTo>
                    <a:pt x="36" y="119"/>
                  </a:lnTo>
                  <a:lnTo>
                    <a:pt x="36" y="115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3" y="112"/>
                  </a:lnTo>
                  <a:lnTo>
                    <a:pt x="33" y="109"/>
                  </a:lnTo>
                  <a:lnTo>
                    <a:pt x="32" y="107"/>
                  </a:lnTo>
                  <a:lnTo>
                    <a:pt x="30" y="97"/>
                  </a:lnTo>
                  <a:lnTo>
                    <a:pt x="28" y="96"/>
                  </a:lnTo>
                  <a:lnTo>
                    <a:pt x="25" y="97"/>
                  </a:lnTo>
                  <a:lnTo>
                    <a:pt x="22" y="97"/>
                  </a:lnTo>
                  <a:lnTo>
                    <a:pt x="18" y="96"/>
                  </a:lnTo>
                  <a:lnTo>
                    <a:pt x="14" y="94"/>
                  </a:lnTo>
                  <a:lnTo>
                    <a:pt x="12" y="94"/>
                  </a:lnTo>
                  <a:lnTo>
                    <a:pt x="9" y="92"/>
                  </a:lnTo>
                  <a:lnTo>
                    <a:pt x="8" y="91"/>
                  </a:lnTo>
                  <a:lnTo>
                    <a:pt x="8" y="90"/>
                  </a:lnTo>
                  <a:lnTo>
                    <a:pt x="6" y="89"/>
                  </a:lnTo>
                  <a:lnTo>
                    <a:pt x="0" y="85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68"/>
            <p:cNvSpPr>
              <a:spLocks/>
            </p:cNvSpPr>
            <p:nvPr/>
          </p:nvSpPr>
          <p:spPr bwMode="auto">
            <a:xfrm>
              <a:off x="1491" y="1418"/>
              <a:ext cx="130" cy="110"/>
            </a:xfrm>
            <a:custGeom>
              <a:avLst/>
              <a:gdLst>
                <a:gd name="T0" fmla="*/ 0 w 79"/>
                <a:gd name="T1" fmla="*/ 3461 h 63"/>
                <a:gd name="T2" fmla="*/ 58 w 79"/>
                <a:gd name="T3" fmla="*/ 3113 h 63"/>
                <a:gd name="T4" fmla="*/ 240 w 79"/>
                <a:gd name="T5" fmla="*/ 2656 h 63"/>
                <a:gd name="T6" fmla="*/ 490 w 79"/>
                <a:gd name="T7" fmla="*/ 2240 h 63"/>
                <a:gd name="T8" fmla="*/ 861 w 79"/>
                <a:gd name="T9" fmla="*/ 1868 h 63"/>
                <a:gd name="T10" fmla="*/ 1070 w 79"/>
                <a:gd name="T11" fmla="*/ 1741 h 63"/>
                <a:gd name="T12" fmla="*/ 1173 w 79"/>
                <a:gd name="T13" fmla="*/ 1521 h 63"/>
                <a:gd name="T14" fmla="*/ 1417 w 79"/>
                <a:gd name="T15" fmla="*/ 1135 h 63"/>
                <a:gd name="T16" fmla="*/ 1511 w 79"/>
                <a:gd name="T17" fmla="*/ 1182 h 63"/>
                <a:gd name="T18" fmla="*/ 1603 w 79"/>
                <a:gd name="T19" fmla="*/ 1135 h 63"/>
                <a:gd name="T20" fmla="*/ 1761 w 79"/>
                <a:gd name="T21" fmla="*/ 1049 h 63"/>
                <a:gd name="T22" fmla="*/ 1996 w 79"/>
                <a:gd name="T23" fmla="*/ 798 h 63"/>
                <a:gd name="T24" fmla="*/ 2059 w 79"/>
                <a:gd name="T25" fmla="*/ 677 h 63"/>
                <a:gd name="T26" fmla="*/ 2264 w 79"/>
                <a:gd name="T27" fmla="*/ 677 h 63"/>
                <a:gd name="T28" fmla="*/ 2332 w 79"/>
                <a:gd name="T29" fmla="*/ 601 h 63"/>
                <a:gd name="T30" fmla="*/ 2340 w 79"/>
                <a:gd name="T31" fmla="*/ 344 h 63"/>
                <a:gd name="T32" fmla="*/ 2580 w 79"/>
                <a:gd name="T33" fmla="*/ 86 h 63"/>
                <a:gd name="T34" fmla="*/ 2638 w 79"/>
                <a:gd name="T35" fmla="*/ 0 h 63"/>
                <a:gd name="T36" fmla="*/ 2677 w 79"/>
                <a:gd name="T37" fmla="*/ 0 h 63"/>
                <a:gd name="T38" fmla="*/ 2975 w 79"/>
                <a:gd name="T39" fmla="*/ 485 h 63"/>
                <a:gd name="T40" fmla="*/ 3285 w 79"/>
                <a:gd name="T41" fmla="*/ 677 h 63"/>
                <a:gd name="T42" fmla="*/ 3285 w 79"/>
                <a:gd name="T43" fmla="*/ 847 h 63"/>
                <a:gd name="T44" fmla="*/ 3327 w 79"/>
                <a:gd name="T45" fmla="*/ 1135 h 63"/>
                <a:gd name="T46" fmla="*/ 3439 w 79"/>
                <a:gd name="T47" fmla="*/ 1283 h 63"/>
                <a:gd name="T48" fmla="*/ 3658 w 79"/>
                <a:gd name="T49" fmla="*/ 1634 h 63"/>
                <a:gd name="T50" fmla="*/ 3726 w 79"/>
                <a:gd name="T51" fmla="*/ 1868 h 63"/>
                <a:gd name="T52" fmla="*/ 3658 w 79"/>
                <a:gd name="T53" fmla="*/ 2240 h 63"/>
                <a:gd name="T54" fmla="*/ 3726 w 79"/>
                <a:gd name="T55" fmla="*/ 2432 h 63"/>
                <a:gd name="T56" fmla="*/ 3908 w 79"/>
                <a:gd name="T57" fmla="*/ 2582 h 63"/>
                <a:gd name="T58" fmla="*/ 4002 w 79"/>
                <a:gd name="T59" fmla="*/ 2778 h 63"/>
                <a:gd name="T60" fmla="*/ 4246 w 79"/>
                <a:gd name="T61" fmla="*/ 2853 h 63"/>
                <a:gd name="T62" fmla="*/ 4190 w 79"/>
                <a:gd name="T63" fmla="*/ 3113 h 63"/>
                <a:gd name="T64" fmla="*/ 4190 w 79"/>
                <a:gd name="T65" fmla="*/ 3375 h 63"/>
                <a:gd name="T66" fmla="*/ 3851 w 79"/>
                <a:gd name="T67" fmla="*/ 3716 h 63"/>
                <a:gd name="T68" fmla="*/ 3439 w 79"/>
                <a:gd name="T69" fmla="*/ 3911 h 63"/>
                <a:gd name="T70" fmla="*/ 3439 w 79"/>
                <a:gd name="T71" fmla="*/ 4173 h 63"/>
                <a:gd name="T72" fmla="*/ 3388 w 79"/>
                <a:gd name="T73" fmla="*/ 4246 h 63"/>
                <a:gd name="T74" fmla="*/ 2824 w 79"/>
                <a:gd name="T75" fmla="*/ 5194 h 63"/>
                <a:gd name="T76" fmla="*/ 2264 w 79"/>
                <a:gd name="T77" fmla="*/ 4981 h 63"/>
                <a:gd name="T78" fmla="*/ 2059 w 79"/>
                <a:gd name="T79" fmla="*/ 4960 h 63"/>
                <a:gd name="T80" fmla="*/ 1422 w 79"/>
                <a:gd name="T81" fmla="*/ 4637 h 63"/>
                <a:gd name="T82" fmla="*/ 1270 w 79"/>
                <a:gd name="T83" fmla="*/ 4397 h 63"/>
                <a:gd name="T84" fmla="*/ 974 w 79"/>
                <a:gd name="T85" fmla="*/ 4397 h 63"/>
                <a:gd name="T86" fmla="*/ 806 w 79"/>
                <a:gd name="T87" fmla="*/ 4637 h 63"/>
                <a:gd name="T88" fmla="*/ 696 w 79"/>
                <a:gd name="T89" fmla="*/ 5194 h 63"/>
                <a:gd name="T90" fmla="*/ 696 w 79"/>
                <a:gd name="T91" fmla="*/ 5435 h 63"/>
                <a:gd name="T92" fmla="*/ 490 w 79"/>
                <a:gd name="T93" fmla="*/ 5308 h 63"/>
                <a:gd name="T94" fmla="*/ 95 w 79"/>
                <a:gd name="T95" fmla="*/ 4760 h 63"/>
                <a:gd name="T96" fmla="*/ 58 w 79"/>
                <a:gd name="T97" fmla="*/ 4397 h 63"/>
                <a:gd name="T98" fmla="*/ 0 w 79"/>
                <a:gd name="T99" fmla="*/ 3461 h 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"/>
                <a:gd name="T151" fmla="*/ 0 h 63"/>
                <a:gd name="T152" fmla="*/ 79 w 79"/>
                <a:gd name="T153" fmla="*/ 63 h 6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" h="63">
                  <a:moveTo>
                    <a:pt x="0" y="40"/>
                  </a:moveTo>
                  <a:lnTo>
                    <a:pt x="1" y="36"/>
                  </a:lnTo>
                  <a:lnTo>
                    <a:pt x="4" y="31"/>
                  </a:lnTo>
                  <a:lnTo>
                    <a:pt x="9" y="26"/>
                  </a:lnTo>
                  <a:lnTo>
                    <a:pt x="16" y="22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6" y="13"/>
                  </a:lnTo>
                  <a:lnTo>
                    <a:pt x="28" y="14"/>
                  </a:lnTo>
                  <a:lnTo>
                    <a:pt x="30" y="13"/>
                  </a:lnTo>
                  <a:lnTo>
                    <a:pt x="33" y="12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3" y="7"/>
                  </a:lnTo>
                  <a:lnTo>
                    <a:pt x="44" y="4"/>
                  </a:lnTo>
                  <a:lnTo>
                    <a:pt x="48" y="1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5" y="6"/>
                  </a:lnTo>
                  <a:lnTo>
                    <a:pt x="61" y="8"/>
                  </a:lnTo>
                  <a:lnTo>
                    <a:pt x="61" y="10"/>
                  </a:lnTo>
                  <a:lnTo>
                    <a:pt x="62" y="13"/>
                  </a:lnTo>
                  <a:lnTo>
                    <a:pt x="64" y="15"/>
                  </a:lnTo>
                  <a:lnTo>
                    <a:pt x="68" y="19"/>
                  </a:lnTo>
                  <a:lnTo>
                    <a:pt x="69" y="22"/>
                  </a:lnTo>
                  <a:lnTo>
                    <a:pt x="68" y="26"/>
                  </a:lnTo>
                  <a:lnTo>
                    <a:pt x="69" y="28"/>
                  </a:lnTo>
                  <a:lnTo>
                    <a:pt x="73" y="30"/>
                  </a:lnTo>
                  <a:lnTo>
                    <a:pt x="75" y="32"/>
                  </a:lnTo>
                  <a:lnTo>
                    <a:pt x="79" y="33"/>
                  </a:lnTo>
                  <a:lnTo>
                    <a:pt x="78" y="36"/>
                  </a:lnTo>
                  <a:lnTo>
                    <a:pt x="78" y="39"/>
                  </a:lnTo>
                  <a:lnTo>
                    <a:pt x="72" y="43"/>
                  </a:lnTo>
                  <a:lnTo>
                    <a:pt x="64" y="45"/>
                  </a:lnTo>
                  <a:lnTo>
                    <a:pt x="64" y="48"/>
                  </a:lnTo>
                  <a:lnTo>
                    <a:pt x="63" y="49"/>
                  </a:lnTo>
                  <a:lnTo>
                    <a:pt x="52" y="60"/>
                  </a:lnTo>
                  <a:lnTo>
                    <a:pt x="42" y="58"/>
                  </a:lnTo>
                  <a:lnTo>
                    <a:pt x="38" y="57"/>
                  </a:lnTo>
                  <a:lnTo>
                    <a:pt x="27" y="54"/>
                  </a:lnTo>
                  <a:lnTo>
                    <a:pt x="24" y="51"/>
                  </a:lnTo>
                  <a:lnTo>
                    <a:pt x="18" y="51"/>
                  </a:lnTo>
                  <a:lnTo>
                    <a:pt x="15" y="54"/>
                  </a:lnTo>
                  <a:lnTo>
                    <a:pt x="13" y="60"/>
                  </a:lnTo>
                  <a:lnTo>
                    <a:pt x="13" y="63"/>
                  </a:lnTo>
                  <a:lnTo>
                    <a:pt x="9" y="61"/>
                  </a:lnTo>
                  <a:lnTo>
                    <a:pt x="2" y="55"/>
                  </a:lnTo>
                  <a:lnTo>
                    <a:pt x="1" y="51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67"/>
            <p:cNvSpPr>
              <a:spLocks/>
            </p:cNvSpPr>
            <p:nvPr/>
          </p:nvSpPr>
          <p:spPr bwMode="auto">
            <a:xfrm>
              <a:off x="1907" y="1790"/>
              <a:ext cx="43" cy="65"/>
            </a:xfrm>
            <a:custGeom>
              <a:avLst/>
              <a:gdLst>
                <a:gd name="T0" fmla="*/ 0 w 26"/>
                <a:gd name="T1" fmla="*/ 1904 h 37"/>
                <a:gd name="T2" fmla="*/ 99 w 26"/>
                <a:gd name="T3" fmla="*/ 1790 h 37"/>
                <a:gd name="T4" fmla="*/ 99 w 26"/>
                <a:gd name="T5" fmla="*/ 1704 h 37"/>
                <a:gd name="T6" fmla="*/ 99 w 26"/>
                <a:gd name="T7" fmla="*/ 1639 h 37"/>
                <a:gd name="T8" fmla="*/ 271 w 26"/>
                <a:gd name="T9" fmla="*/ 1284 h 37"/>
                <a:gd name="T10" fmla="*/ 271 w 26"/>
                <a:gd name="T11" fmla="*/ 1170 h 37"/>
                <a:gd name="T12" fmla="*/ 344 w 26"/>
                <a:gd name="T13" fmla="*/ 1284 h 37"/>
                <a:gd name="T14" fmla="*/ 344 w 26"/>
                <a:gd name="T15" fmla="*/ 1170 h 37"/>
                <a:gd name="T16" fmla="*/ 448 w 26"/>
                <a:gd name="T17" fmla="*/ 1084 h 37"/>
                <a:gd name="T18" fmla="*/ 448 w 26"/>
                <a:gd name="T19" fmla="*/ 970 h 37"/>
                <a:gd name="T20" fmla="*/ 448 w 26"/>
                <a:gd name="T21" fmla="*/ 819 h 37"/>
                <a:gd name="T22" fmla="*/ 448 w 26"/>
                <a:gd name="T23" fmla="*/ 731 h 37"/>
                <a:gd name="T24" fmla="*/ 448 w 26"/>
                <a:gd name="T25" fmla="*/ 552 h 37"/>
                <a:gd name="T26" fmla="*/ 506 w 26"/>
                <a:gd name="T27" fmla="*/ 552 h 37"/>
                <a:gd name="T28" fmla="*/ 569 w 26"/>
                <a:gd name="T29" fmla="*/ 552 h 37"/>
                <a:gd name="T30" fmla="*/ 620 w 26"/>
                <a:gd name="T31" fmla="*/ 552 h 37"/>
                <a:gd name="T32" fmla="*/ 620 w 26"/>
                <a:gd name="T33" fmla="*/ 466 h 37"/>
                <a:gd name="T34" fmla="*/ 620 w 26"/>
                <a:gd name="T35" fmla="*/ 265 h 37"/>
                <a:gd name="T36" fmla="*/ 620 w 26"/>
                <a:gd name="T37" fmla="*/ 200 h 37"/>
                <a:gd name="T38" fmla="*/ 777 w 26"/>
                <a:gd name="T39" fmla="*/ 0 h 37"/>
                <a:gd name="T40" fmla="*/ 837 w 26"/>
                <a:gd name="T41" fmla="*/ 114 h 37"/>
                <a:gd name="T42" fmla="*/ 777 w 26"/>
                <a:gd name="T43" fmla="*/ 200 h 37"/>
                <a:gd name="T44" fmla="*/ 777 w 26"/>
                <a:gd name="T45" fmla="*/ 265 h 37"/>
                <a:gd name="T46" fmla="*/ 777 w 26"/>
                <a:gd name="T47" fmla="*/ 466 h 37"/>
                <a:gd name="T48" fmla="*/ 837 w 26"/>
                <a:gd name="T49" fmla="*/ 466 h 37"/>
                <a:gd name="T50" fmla="*/ 873 w 26"/>
                <a:gd name="T51" fmla="*/ 466 h 37"/>
                <a:gd name="T52" fmla="*/ 941 w 26"/>
                <a:gd name="T53" fmla="*/ 466 h 37"/>
                <a:gd name="T54" fmla="*/ 941 w 26"/>
                <a:gd name="T55" fmla="*/ 552 h 37"/>
                <a:gd name="T56" fmla="*/ 1025 w 26"/>
                <a:gd name="T57" fmla="*/ 731 h 37"/>
                <a:gd name="T58" fmla="*/ 941 w 26"/>
                <a:gd name="T59" fmla="*/ 970 h 37"/>
                <a:gd name="T60" fmla="*/ 1025 w 26"/>
                <a:gd name="T61" fmla="*/ 1084 h 37"/>
                <a:gd name="T62" fmla="*/ 1285 w 26"/>
                <a:gd name="T63" fmla="*/ 1349 h 37"/>
                <a:gd name="T64" fmla="*/ 1285 w 26"/>
                <a:gd name="T65" fmla="*/ 1639 h 37"/>
                <a:gd name="T66" fmla="*/ 1348 w 26"/>
                <a:gd name="T67" fmla="*/ 2055 h 37"/>
                <a:gd name="T68" fmla="*/ 1444 w 26"/>
                <a:gd name="T69" fmla="*/ 2256 h 37"/>
                <a:gd name="T70" fmla="*/ 1444 w 26"/>
                <a:gd name="T71" fmla="*/ 2370 h 37"/>
                <a:gd name="T72" fmla="*/ 1285 w 26"/>
                <a:gd name="T73" fmla="*/ 2370 h 37"/>
                <a:gd name="T74" fmla="*/ 1348 w 26"/>
                <a:gd name="T75" fmla="*/ 2646 h 37"/>
                <a:gd name="T76" fmla="*/ 1348 w 26"/>
                <a:gd name="T77" fmla="*/ 2721 h 37"/>
                <a:gd name="T78" fmla="*/ 1348 w 26"/>
                <a:gd name="T79" fmla="*/ 2793 h 37"/>
                <a:gd name="T80" fmla="*/ 1226 w 26"/>
                <a:gd name="T81" fmla="*/ 2879 h 37"/>
                <a:gd name="T82" fmla="*/ 1025 w 26"/>
                <a:gd name="T83" fmla="*/ 3268 h 37"/>
                <a:gd name="T84" fmla="*/ 941 w 26"/>
                <a:gd name="T85" fmla="*/ 3345 h 37"/>
                <a:gd name="T86" fmla="*/ 837 w 26"/>
                <a:gd name="T87" fmla="*/ 3268 h 37"/>
                <a:gd name="T88" fmla="*/ 777 w 26"/>
                <a:gd name="T89" fmla="*/ 3268 h 37"/>
                <a:gd name="T90" fmla="*/ 683 w 26"/>
                <a:gd name="T91" fmla="*/ 3145 h 37"/>
                <a:gd name="T92" fmla="*/ 448 w 26"/>
                <a:gd name="T93" fmla="*/ 3145 h 37"/>
                <a:gd name="T94" fmla="*/ 271 w 26"/>
                <a:gd name="T95" fmla="*/ 2994 h 37"/>
                <a:gd name="T96" fmla="*/ 250 w 26"/>
                <a:gd name="T97" fmla="*/ 2994 h 37"/>
                <a:gd name="T98" fmla="*/ 250 w 26"/>
                <a:gd name="T99" fmla="*/ 2879 h 37"/>
                <a:gd name="T100" fmla="*/ 250 w 26"/>
                <a:gd name="T101" fmla="*/ 2793 h 37"/>
                <a:gd name="T102" fmla="*/ 250 w 26"/>
                <a:gd name="T103" fmla="*/ 2646 h 37"/>
                <a:gd name="T104" fmla="*/ 250 w 26"/>
                <a:gd name="T105" fmla="*/ 2442 h 37"/>
                <a:gd name="T106" fmla="*/ 164 w 26"/>
                <a:gd name="T107" fmla="*/ 2442 h 37"/>
                <a:gd name="T108" fmla="*/ 99 w 26"/>
                <a:gd name="T109" fmla="*/ 2370 h 37"/>
                <a:gd name="T110" fmla="*/ 0 w 26"/>
                <a:gd name="T111" fmla="*/ 2173 h 37"/>
                <a:gd name="T112" fmla="*/ 0 w 26"/>
                <a:gd name="T113" fmla="*/ 1904 h 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"/>
                <a:gd name="T172" fmla="*/ 0 h 37"/>
                <a:gd name="T173" fmla="*/ 26 w 26"/>
                <a:gd name="T174" fmla="*/ 37 h 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" h="37">
                  <a:moveTo>
                    <a:pt x="0" y="21"/>
                  </a:moveTo>
                  <a:lnTo>
                    <a:pt x="2" y="20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8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23" y="15"/>
                  </a:lnTo>
                  <a:lnTo>
                    <a:pt x="23" y="18"/>
                  </a:lnTo>
                  <a:lnTo>
                    <a:pt x="24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4" y="31"/>
                  </a:lnTo>
                  <a:lnTo>
                    <a:pt x="22" y="32"/>
                  </a:lnTo>
                  <a:lnTo>
                    <a:pt x="18" y="36"/>
                  </a:lnTo>
                  <a:lnTo>
                    <a:pt x="17" y="37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2" y="35"/>
                  </a:lnTo>
                  <a:lnTo>
                    <a:pt x="8" y="35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266"/>
            <p:cNvSpPr>
              <a:spLocks/>
            </p:cNvSpPr>
            <p:nvPr/>
          </p:nvSpPr>
          <p:spPr bwMode="auto">
            <a:xfrm>
              <a:off x="1597" y="1497"/>
              <a:ext cx="263" cy="252"/>
            </a:xfrm>
            <a:custGeom>
              <a:avLst/>
              <a:gdLst>
                <a:gd name="T0" fmla="*/ 599 w 158"/>
                <a:gd name="T1" fmla="*/ 6767 h 148"/>
                <a:gd name="T2" fmla="*/ 541 w 158"/>
                <a:gd name="T3" fmla="*/ 6135 h 148"/>
                <a:gd name="T4" fmla="*/ 255 w 158"/>
                <a:gd name="T5" fmla="*/ 5311 h 148"/>
                <a:gd name="T6" fmla="*/ 706 w 158"/>
                <a:gd name="T7" fmla="*/ 4236 h 148"/>
                <a:gd name="T8" fmla="*/ 1235 w 158"/>
                <a:gd name="T9" fmla="*/ 3603 h 148"/>
                <a:gd name="T10" fmla="*/ 1342 w 158"/>
                <a:gd name="T11" fmla="*/ 2992 h 148"/>
                <a:gd name="T12" fmla="*/ 1698 w 158"/>
                <a:gd name="T13" fmla="*/ 2908 h 148"/>
                <a:gd name="T14" fmla="*/ 2019 w 158"/>
                <a:gd name="T15" fmla="*/ 1902 h 148"/>
                <a:gd name="T16" fmla="*/ 2019 w 158"/>
                <a:gd name="T17" fmla="*/ 1117 h 148"/>
                <a:gd name="T18" fmla="*/ 2302 w 158"/>
                <a:gd name="T19" fmla="*/ 696 h 148"/>
                <a:gd name="T20" fmla="*/ 2597 w 158"/>
                <a:gd name="T21" fmla="*/ 0 h 148"/>
                <a:gd name="T22" fmla="*/ 2943 w 158"/>
                <a:gd name="T23" fmla="*/ 218 h 148"/>
                <a:gd name="T24" fmla="*/ 3639 w 158"/>
                <a:gd name="T25" fmla="*/ 632 h 148"/>
                <a:gd name="T26" fmla="*/ 4483 w 158"/>
                <a:gd name="T27" fmla="*/ 1185 h 148"/>
                <a:gd name="T28" fmla="*/ 5162 w 158"/>
                <a:gd name="T29" fmla="*/ 1708 h 148"/>
                <a:gd name="T30" fmla="*/ 5595 w 158"/>
                <a:gd name="T31" fmla="*/ 2001 h 148"/>
                <a:gd name="T32" fmla="*/ 6017 w 158"/>
                <a:gd name="T33" fmla="*/ 1486 h 148"/>
                <a:gd name="T34" fmla="*/ 6826 w 158"/>
                <a:gd name="T35" fmla="*/ 1185 h 148"/>
                <a:gd name="T36" fmla="*/ 7254 w 158"/>
                <a:gd name="T37" fmla="*/ 1185 h 148"/>
                <a:gd name="T38" fmla="*/ 8155 w 158"/>
                <a:gd name="T39" fmla="*/ 2001 h 148"/>
                <a:gd name="T40" fmla="*/ 8781 w 158"/>
                <a:gd name="T41" fmla="*/ 2018 h 148"/>
                <a:gd name="T42" fmla="*/ 9022 w 158"/>
                <a:gd name="T43" fmla="*/ 2488 h 148"/>
                <a:gd name="T44" fmla="*/ 9313 w 158"/>
                <a:gd name="T45" fmla="*/ 2992 h 148"/>
                <a:gd name="T46" fmla="*/ 9022 w 158"/>
                <a:gd name="T47" fmla="*/ 3603 h 148"/>
                <a:gd name="T48" fmla="*/ 8421 w 158"/>
                <a:gd name="T49" fmla="*/ 3436 h 148"/>
                <a:gd name="T50" fmla="*/ 8091 w 158"/>
                <a:gd name="T51" fmla="*/ 3603 h 148"/>
                <a:gd name="T52" fmla="*/ 7900 w 158"/>
                <a:gd name="T53" fmla="*/ 4608 h 148"/>
                <a:gd name="T54" fmla="*/ 7614 w 158"/>
                <a:gd name="T55" fmla="*/ 4848 h 148"/>
                <a:gd name="T56" fmla="*/ 7254 w 158"/>
                <a:gd name="T57" fmla="*/ 4608 h 148"/>
                <a:gd name="T58" fmla="*/ 6941 w 158"/>
                <a:gd name="T59" fmla="*/ 4608 h 148"/>
                <a:gd name="T60" fmla="*/ 6558 w 158"/>
                <a:gd name="T61" fmla="*/ 5025 h 148"/>
                <a:gd name="T62" fmla="*/ 6234 w 158"/>
                <a:gd name="T63" fmla="*/ 4848 h 148"/>
                <a:gd name="T64" fmla="*/ 6017 w 158"/>
                <a:gd name="T65" fmla="*/ 5311 h 148"/>
                <a:gd name="T66" fmla="*/ 6190 w 158"/>
                <a:gd name="T67" fmla="*/ 6625 h 148"/>
                <a:gd name="T68" fmla="*/ 6495 w 158"/>
                <a:gd name="T69" fmla="*/ 7846 h 148"/>
                <a:gd name="T70" fmla="*/ 7016 w 158"/>
                <a:gd name="T71" fmla="*/ 8430 h 148"/>
                <a:gd name="T72" fmla="*/ 7292 w 158"/>
                <a:gd name="T73" fmla="*/ 8977 h 148"/>
                <a:gd name="T74" fmla="*/ 7362 w 158"/>
                <a:gd name="T75" fmla="*/ 9547 h 148"/>
                <a:gd name="T76" fmla="*/ 7292 w 158"/>
                <a:gd name="T77" fmla="*/ 9675 h 148"/>
                <a:gd name="T78" fmla="*/ 6725 w 158"/>
                <a:gd name="T79" fmla="*/ 10371 h 148"/>
                <a:gd name="T80" fmla="*/ 6304 w 158"/>
                <a:gd name="T81" fmla="*/ 10446 h 148"/>
                <a:gd name="T82" fmla="*/ 5849 w 158"/>
                <a:gd name="T83" fmla="*/ 10446 h 148"/>
                <a:gd name="T84" fmla="*/ 5478 w 158"/>
                <a:gd name="T85" fmla="*/ 10446 h 148"/>
                <a:gd name="T86" fmla="*/ 4899 w 158"/>
                <a:gd name="T87" fmla="*/ 10446 h 148"/>
                <a:gd name="T88" fmla="*/ 4791 w 158"/>
                <a:gd name="T89" fmla="*/ 10264 h 148"/>
                <a:gd name="T90" fmla="*/ 4899 w 158"/>
                <a:gd name="T91" fmla="*/ 9750 h 148"/>
                <a:gd name="T92" fmla="*/ 4423 w 158"/>
                <a:gd name="T93" fmla="*/ 9675 h 148"/>
                <a:gd name="T94" fmla="*/ 3902 w 158"/>
                <a:gd name="T95" fmla="*/ 9630 h 148"/>
                <a:gd name="T96" fmla="*/ 3719 w 158"/>
                <a:gd name="T97" fmla="*/ 9843 h 148"/>
                <a:gd name="T98" fmla="*/ 3361 w 158"/>
                <a:gd name="T99" fmla="*/ 9843 h 148"/>
                <a:gd name="T100" fmla="*/ 3193 w 158"/>
                <a:gd name="T101" fmla="*/ 9750 h 148"/>
                <a:gd name="T102" fmla="*/ 2826 w 158"/>
                <a:gd name="T103" fmla="*/ 9329 h 148"/>
                <a:gd name="T104" fmla="*/ 2597 w 158"/>
                <a:gd name="T105" fmla="*/ 8255 h 148"/>
                <a:gd name="T106" fmla="*/ 2117 w 158"/>
                <a:gd name="T107" fmla="*/ 8144 h 148"/>
                <a:gd name="T108" fmla="*/ 1956 w 158"/>
                <a:gd name="T109" fmla="*/ 8457 h 148"/>
                <a:gd name="T110" fmla="*/ 1535 w 158"/>
                <a:gd name="T111" fmla="*/ 8556 h 148"/>
                <a:gd name="T112" fmla="*/ 997 w 158"/>
                <a:gd name="T113" fmla="*/ 8457 h 148"/>
                <a:gd name="T114" fmla="*/ 901 w 158"/>
                <a:gd name="T115" fmla="*/ 7967 h 148"/>
                <a:gd name="T116" fmla="*/ 599 w 158"/>
                <a:gd name="T117" fmla="*/ 7558 h 148"/>
                <a:gd name="T118" fmla="*/ 360 w 158"/>
                <a:gd name="T119" fmla="*/ 7454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8"/>
                <a:gd name="T181" fmla="*/ 0 h 148"/>
                <a:gd name="T182" fmla="*/ 158 w 158"/>
                <a:gd name="T183" fmla="*/ 148 h 14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8" h="148">
                  <a:moveTo>
                    <a:pt x="0" y="106"/>
                  </a:moveTo>
                  <a:lnTo>
                    <a:pt x="3" y="106"/>
                  </a:lnTo>
                  <a:lnTo>
                    <a:pt x="10" y="96"/>
                  </a:lnTo>
                  <a:lnTo>
                    <a:pt x="11" y="93"/>
                  </a:lnTo>
                  <a:lnTo>
                    <a:pt x="11" y="87"/>
                  </a:lnTo>
                  <a:lnTo>
                    <a:pt x="9" y="87"/>
                  </a:lnTo>
                  <a:lnTo>
                    <a:pt x="6" y="83"/>
                  </a:lnTo>
                  <a:lnTo>
                    <a:pt x="3" y="77"/>
                  </a:lnTo>
                  <a:lnTo>
                    <a:pt x="4" y="75"/>
                  </a:lnTo>
                  <a:lnTo>
                    <a:pt x="6" y="72"/>
                  </a:lnTo>
                  <a:lnTo>
                    <a:pt x="12" y="63"/>
                  </a:lnTo>
                  <a:lnTo>
                    <a:pt x="12" y="60"/>
                  </a:lnTo>
                  <a:lnTo>
                    <a:pt x="15" y="59"/>
                  </a:lnTo>
                  <a:lnTo>
                    <a:pt x="18" y="55"/>
                  </a:lnTo>
                  <a:lnTo>
                    <a:pt x="21" y="51"/>
                  </a:lnTo>
                  <a:lnTo>
                    <a:pt x="22" y="48"/>
                  </a:lnTo>
                  <a:lnTo>
                    <a:pt x="24" y="47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9" y="42"/>
                  </a:lnTo>
                  <a:lnTo>
                    <a:pt x="29" y="41"/>
                  </a:lnTo>
                  <a:lnTo>
                    <a:pt x="33" y="40"/>
                  </a:lnTo>
                  <a:lnTo>
                    <a:pt x="39" y="31"/>
                  </a:lnTo>
                  <a:lnTo>
                    <a:pt x="34" y="27"/>
                  </a:lnTo>
                  <a:lnTo>
                    <a:pt x="32" y="22"/>
                  </a:lnTo>
                  <a:lnTo>
                    <a:pt x="33" y="18"/>
                  </a:lnTo>
                  <a:lnTo>
                    <a:pt x="34" y="16"/>
                  </a:lnTo>
                  <a:lnTo>
                    <a:pt x="36" y="13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44" y="0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2" y="4"/>
                  </a:lnTo>
                  <a:lnTo>
                    <a:pt x="54" y="9"/>
                  </a:lnTo>
                  <a:lnTo>
                    <a:pt x="62" y="9"/>
                  </a:lnTo>
                  <a:lnTo>
                    <a:pt x="68" y="10"/>
                  </a:lnTo>
                  <a:lnTo>
                    <a:pt x="71" y="9"/>
                  </a:lnTo>
                  <a:lnTo>
                    <a:pt x="76" y="17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8" y="24"/>
                  </a:lnTo>
                  <a:lnTo>
                    <a:pt x="89" y="25"/>
                  </a:lnTo>
                  <a:lnTo>
                    <a:pt x="92" y="27"/>
                  </a:lnTo>
                  <a:lnTo>
                    <a:pt x="95" y="28"/>
                  </a:lnTo>
                  <a:lnTo>
                    <a:pt x="100" y="28"/>
                  </a:lnTo>
                  <a:lnTo>
                    <a:pt x="101" y="24"/>
                  </a:lnTo>
                  <a:lnTo>
                    <a:pt x="102" y="21"/>
                  </a:lnTo>
                  <a:lnTo>
                    <a:pt x="105" y="18"/>
                  </a:lnTo>
                  <a:lnTo>
                    <a:pt x="112" y="16"/>
                  </a:lnTo>
                  <a:lnTo>
                    <a:pt x="116" y="17"/>
                  </a:lnTo>
                  <a:lnTo>
                    <a:pt x="118" y="17"/>
                  </a:lnTo>
                  <a:lnTo>
                    <a:pt x="120" y="17"/>
                  </a:lnTo>
                  <a:lnTo>
                    <a:pt x="123" y="17"/>
                  </a:lnTo>
                  <a:lnTo>
                    <a:pt x="125" y="19"/>
                  </a:lnTo>
                  <a:lnTo>
                    <a:pt x="128" y="21"/>
                  </a:lnTo>
                  <a:lnTo>
                    <a:pt x="138" y="28"/>
                  </a:lnTo>
                  <a:lnTo>
                    <a:pt x="141" y="28"/>
                  </a:lnTo>
                  <a:lnTo>
                    <a:pt x="146" y="30"/>
                  </a:lnTo>
                  <a:lnTo>
                    <a:pt x="149" y="29"/>
                  </a:lnTo>
                  <a:lnTo>
                    <a:pt x="150" y="30"/>
                  </a:lnTo>
                  <a:lnTo>
                    <a:pt x="150" y="35"/>
                  </a:lnTo>
                  <a:lnTo>
                    <a:pt x="153" y="35"/>
                  </a:lnTo>
                  <a:lnTo>
                    <a:pt x="153" y="40"/>
                  </a:lnTo>
                  <a:lnTo>
                    <a:pt x="153" y="42"/>
                  </a:lnTo>
                  <a:lnTo>
                    <a:pt x="158" y="42"/>
                  </a:lnTo>
                  <a:lnTo>
                    <a:pt x="158" y="46"/>
                  </a:lnTo>
                  <a:lnTo>
                    <a:pt x="154" y="48"/>
                  </a:lnTo>
                  <a:lnTo>
                    <a:pt x="153" y="51"/>
                  </a:lnTo>
                  <a:lnTo>
                    <a:pt x="148" y="53"/>
                  </a:lnTo>
                  <a:lnTo>
                    <a:pt x="146" y="51"/>
                  </a:lnTo>
                  <a:lnTo>
                    <a:pt x="143" y="49"/>
                  </a:lnTo>
                  <a:lnTo>
                    <a:pt x="142" y="48"/>
                  </a:lnTo>
                  <a:lnTo>
                    <a:pt x="138" y="48"/>
                  </a:lnTo>
                  <a:lnTo>
                    <a:pt x="137" y="51"/>
                  </a:lnTo>
                  <a:lnTo>
                    <a:pt x="134" y="59"/>
                  </a:lnTo>
                  <a:lnTo>
                    <a:pt x="134" y="63"/>
                  </a:lnTo>
                  <a:lnTo>
                    <a:pt x="134" y="65"/>
                  </a:lnTo>
                  <a:lnTo>
                    <a:pt x="132" y="67"/>
                  </a:lnTo>
                  <a:lnTo>
                    <a:pt x="130" y="69"/>
                  </a:lnTo>
                  <a:lnTo>
                    <a:pt x="129" y="69"/>
                  </a:lnTo>
                  <a:lnTo>
                    <a:pt x="128" y="66"/>
                  </a:lnTo>
                  <a:lnTo>
                    <a:pt x="126" y="66"/>
                  </a:lnTo>
                  <a:lnTo>
                    <a:pt x="123" y="65"/>
                  </a:lnTo>
                  <a:lnTo>
                    <a:pt x="120" y="64"/>
                  </a:lnTo>
                  <a:lnTo>
                    <a:pt x="119" y="64"/>
                  </a:lnTo>
                  <a:lnTo>
                    <a:pt x="118" y="65"/>
                  </a:lnTo>
                  <a:lnTo>
                    <a:pt x="117" y="70"/>
                  </a:lnTo>
                  <a:lnTo>
                    <a:pt x="116" y="71"/>
                  </a:lnTo>
                  <a:lnTo>
                    <a:pt x="111" y="71"/>
                  </a:lnTo>
                  <a:lnTo>
                    <a:pt x="108" y="69"/>
                  </a:lnTo>
                  <a:lnTo>
                    <a:pt x="107" y="69"/>
                  </a:lnTo>
                  <a:lnTo>
                    <a:pt x="106" y="69"/>
                  </a:lnTo>
                  <a:lnTo>
                    <a:pt x="104" y="70"/>
                  </a:lnTo>
                  <a:lnTo>
                    <a:pt x="104" y="73"/>
                  </a:lnTo>
                  <a:lnTo>
                    <a:pt x="102" y="75"/>
                  </a:lnTo>
                  <a:lnTo>
                    <a:pt x="101" y="82"/>
                  </a:lnTo>
                  <a:lnTo>
                    <a:pt x="101" y="88"/>
                  </a:lnTo>
                  <a:lnTo>
                    <a:pt x="105" y="94"/>
                  </a:lnTo>
                  <a:lnTo>
                    <a:pt x="107" y="95"/>
                  </a:lnTo>
                  <a:lnTo>
                    <a:pt x="107" y="107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3" y="114"/>
                  </a:lnTo>
                  <a:lnTo>
                    <a:pt x="119" y="119"/>
                  </a:lnTo>
                  <a:lnTo>
                    <a:pt x="119" y="120"/>
                  </a:lnTo>
                  <a:lnTo>
                    <a:pt x="123" y="124"/>
                  </a:lnTo>
                  <a:lnTo>
                    <a:pt x="124" y="127"/>
                  </a:lnTo>
                  <a:lnTo>
                    <a:pt x="126" y="130"/>
                  </a:lnTo>
                  <a:lnTo>
                    <a:pt x="125" y="132"/>
                  </a:lnTo>
                  <a:lnTo>
                    <a:pt x="125" y="135"/>
                  </a:lnTo>
                  <a:lnTo>
                    <a:pt x="124" y="135"/>
                  </a:lnTo>
                  <a:lnTo>
                    <a:pt x="123" y="136"/>
                  </a:lnTo>
                  <a:lnTo>
                    <a:pt x="124" y="137"/>
                  </a:lnTo>
                  <a:lnTo>
                    <a:pt x="120" y="141"/>
                  </a:lnTo>
                  <a:lnTo>
                    <a:pt x="118" y="145"/>
                  </a:lnTo>
                  <a:lnTo>
                    <a:pt x="114" y="147"/>
                  </a:lnTo>
                  <a:lnTo>
                    <a:pt x="111" y="148"/>
                  </a:lnTo>
                  <a:lnTo>
                    <a:pt x="108" y="148"/>
                  </a:lnTo>
                  <a:lnTo>
                    <a:pt x="107" y="148"/>
                  </a:lnTo>
                  <a:lnTo>
                    <a:pt x="106" y="147"/>
                  </a:lnTo>
                  <a:lnTo>
                    <a:pt x="104" y="148"/>
                  </a:lnTo>
                  <a:lnTo>
                    <a:pt x="99" y="148"/>
                  </a:lnTo>
                  <a:lnTo>
                    <a:pt x="96" y="148"/>
                  </a:lnTo>
                  <a:lnTo>
                    <a:pt x="94" y="148"/>
                  </a:lnTo>
                  <a:lnTo>
                    <a:pt x="93" y="148"/>
                  </a:lnTo>
                  <a:lnTo>
                    <a:pt x="93" y="147"/>
                  </a:lnTo>
                  <a:lnTo>
                    <a:pt x="87" y="147"/>
                  </a:lnTo>
                  <a:lnTo>
                    <a:pt x="83" y="148"/>
                  </a:lnTo>
                  <a:lnTo>
                    <a:pt x="82" y="148"/>
                  </a:lnTo>
                  <a:lnTo>
                    <a:pt x="81" y="148"/>
                  </a:lnTo>
                  <a:lnTo>
                    <a:pt x="81" y="145"/>
                  </a:lnTo>
                  <a:lnTo>
                    <a:pt x="83" y="144"/>
                  </a:lnTo>
                  <a:lnTo>
                    <a:pt x="84" y="142"/>
                  </a:lnTo>
                  <a:lnTo>
                    <a:pt x="83" y="138"/>
                  </a:lnTo>
                  <a:lnTo>
                    <a:pt x="82" y="137"/>
                  </a:lnTo>
                  <a:lnTo>
                    <a:pt x="78" y="136"/>
                  </a:lnTo>
                  <a:lnTo>
                    <a:pt x="75" y="137"/>
                  </a:lnTo>
                  <a:lnTo>
                    <a:pt x="72" y="136"/>
                  </a:lnTo>
                  <a:lnTo>
                    <a:pt x="71" y="138"/>
                  </a:lnTo>
                  <a:lnTo>
                    <a:pt x="66" y="136"/>
                  </a:lnTo>
                  <a:lnTo>
                    <a:pt x="65" y="138"/>
                  </a:lnTo>
                  <a:lnTo>
                    <a:pt x="64" y="139"/>
                  </a:lnTo>
                  <a:lnTo>
                    <a:pt x="63" y="139"/>
                  </a:lnTo>
                  <a:lnTo>
                    <a:pt x="59" y="139"/>
                  </a:lnTo>
                  <a:lnTo>
                    <a:pt x="58" y="139"/>
                  </a:lnTo>
                  <a:lnTo>
                    <a:pt x="57" y="139"/>
                  </a:lnTo>
                  <a:lnTo>
                    <a:pt x="57" y="138"/>
                  </a:lnTo>
                  <a:lnTo>
                    <a:pt x="56" y="138"/>
                  </a:lnTo>
                  <a:lnTo>
                    <a:pt x="54" y="138"/>
                  </a:lnTo>
                  <a:lnTo>
                    <a:pt x="53" y="139"/>
                  </a:lnTo>
                  <a:lnTo>
                    <a:pt x="51" y="136"/>
                  </a:lnTo>
                  <a:lnTo>
                    <a:pt x="48" y="132"/>
                  </a:lnTo>
                  <a:lnTo>
                    <a:pt x="47" y="115"/>
                  </a:lnTo>
                  <a:lnTo>
                    <a:pt x="45" y="115"/>
                  </a:lnTo>
                  <a:lnTo>
                    <a:pt x="44" y="117"/>
                  </a:lnTo>
                  <a:lnTo>
                    <a:pt x="39" y="114"/>
                  </a:lnTo>
                  <a:lnTo>
                    <a:pt x="38" y="115"/>
                  </a:lnTo>
                  <a:lnTo>
                    <a:pt x="36" y="115"/>
                  </a:lnTo>
                  <a:lnTo>
                    <a:pt x="35" y="118"/>
                  </a:lnTo>
                  <a:lnTo>
                    <a:pt x="34" y="119"/>
                  </a:lnTo>
                  <a:lnTo>
                    <a:pt x="33" y="120"/>
                  </a:lnTo>
                  <a:lnTo>
                    <a:pt x="29" y="123"/>
                  </a:lnTo>
                  <a:lnTo>
                    <a:pt x="28" y="123"/>
                  </a:lnTo>
                  <a:lnTo>
                    <a:pt x="26" y="121"/>
                  </a:lnTo>
                  <a:lnTo>
                    <a:pt x="24" y="121"/>
                  </a:lnTo>
                  <a:lnTo>
                    <a:pt x="22" y="120"/>
                  </a:lnTo>
                  <a:lnTo>
                    <a:pt x="17" y="120"/>
                  </a:lnTo>
                  <a:lnTo>
                    <a:pt x="16" y="119"/>
                  </a:lnTo>
                  <a:lnTo>
                    <a:pt x="15" y="115"/>
                  </a:lnTo>
                  <a:lnTo>
                    <a:pt x="15" y="113"/>
                  </a:lnTo>
                  <a:lnTo>
                    <a:pt x="14" y="111"/>
                  </a:lnTo>
                  <a:lnTo>
                    <a:pt x="14" y="108"/>
                  </a:lnTo>
                  <a:lnTo>
                    <a:pt x="10" y="107"/>
                  </a:lnTo>
                  <a:lnTo>
                    <a:pt x="10" y="109"/>
                  </a:lnTo>
                  <a:lnTo>
                    <a:pt x="8" y="109"/>
                  </a:lnTo>
                  <a:lnTo>
                    <a:pt x="6" y="106"/>
                  </a:lnTo>
                  <a:lnTo>
                    <a:pt x="3" y="107"/>
                  </a:lnTo>
                  <a:lnTo>
                    <a:pt x="0" y="106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265"/>
            <p:cNvSpPr>
              <a:spLocks/>
            </p:cNvSpPr>
            <p:nvPr/>
          </p:nvSpPr>
          <p:spPr bwMode="auto">
            <a:xfrm>
              <a:off x="1597" y="1886"/>
              <a:ext cx="437" cy="310"/>
            </a:xfrm>
            <a:custGeom>
              <a:avLst/>
              <a:gdLst>
                <a:gd name="T0" fmla="*/ 533 w 263"/>
                <a:gd name="T1" fmla="*/ 3651 h 180"/>
                <a:gd name="T2" fmla="*/ 955 w 263"/>
                <a:gd name="T3" fmla="*/ 3422 h 180"/>
                <a:gd name="T4" fmla="*/ 1052 w 263"/>
                <a:gd name="T5" fmla="*/ 2666 h 180"/>
                <a:gd name="T6" fmla="*/ 1648 w 263"/>
                <a:gd name="T7" fmla="*/ 1302 h 180"/>
                <a:gd name="T8" fmla="*/ 2261 w 263"/>
                <a:gd name="T9" fmla="*/ 1696 h 180"/>
                <a:gd name="T10" fmla="*/ 2647 w 263"/>
                <a:gd name="T11" fmla="*/ 2165 h 180"/>
                <a:gd name="T12" fmla="*/ 3368 w 263"/>
                <a:gd name="T13" fmla="*/ 2032 h 180"/>
                <a:gd name="T14" fmla="*/ 4762 w 263"/>
                <a:gd name="T15" fmla="*/ 2375 h 180"/>
                <a:gd name="T16" fmla="*/ 5116 w 263"/>
                <a:gd name="T17" fmla="*/ 2666 h 180"/>
                <a:gd name="T18" fmla="*/ 5533 w 263"/>
                <a:gd name="T19" fmla="*/ 2681 h 180"/>
                <a:gd name="T20" fmla="*/ 6143 w 263"/>
                <a:gd name="T21" fmla="*/ 2921 h 180"/>
                <a:gd name="T22" fmla="*/ 5817 w 263"/>
                <a:gd name="T23" fmla="*/ 1848 h 180"/>
                <a:gd name="T24" fmla="*/ 5747 w 263"/>
                <a:gd name="T25" fmla="*/ 1257 h 180"/>
                <a:gd name="T26" fmla="*/ 5633 w 263"/>
                <a:gd name="T27" fmla="*/ 756 h 180"/>
                <a:gd name="T28" fmla="*/ 5817 w 263"/>
                <a:gd name="T29" fmla="*/ 143 h 180"/>
                <a:gd name="T30" fmla="*/ 6081 w 263"/>
                <a:gd name="T31" fmla="*/ 317 h 180"/>
                <a:gd name="T32" fmla="*/ 6497 w 263"/>
                <a:gd name="T33" fmla="*/ 317 h 180"/>
                <a:gd name="T34" fmla="*/ 6776 w 263"/>
                <a:gd name="T35" fmla="*/ 439 h 180"/>
                <a:gd name="T36" fmla="*/ 7128 w 263"/>
                <a:gd name="T37" fmla="*/ 940 h 180"/>
                <a:gd name="T38" fmla="*/ 6969 w 263"/>
                <a:gd name="T39" fmla="*/ 1803 h 180"/>
                <a:gd name="T40" fmla="*/ 6927 w 263"/>
                <a:gd name="T41" fmla="*/ 2165 h 180"/>
                <a:gd name="T42" fmla="*/ 7281 w 263"/>
                <a:gd name="T43" fmla="*/ 2482 h 180"/>
                <a:gd name="T44" fmla="*/ 8363 w 263"/>
                <a:gd name="T45" fmla="*/ 1486 h 180"/>
                <a:gd name="T46" fmla="*/ 8772 w 263"/>
                <a:gd name="T47" fmla="*/ 1257 h 180"/>
                <a:gd name="T48" fmla="*/ 9042 w 263"/>
                <a:gd name="T49" fmla="*/ 1073 h 180"/>
                <a:gd name="T50" fmla="*/ 9473 w 263"/>
                <a:gd name="T51" fmla="*/ 546 h 180"/>
                <a:gd name="T52" fmla="*/ 9769 w 263"/>
                <a:gd name="T53" fmla="*/ 424 h 180"/>
                <a:gd name="T54" fmla="*/ 10186 w 263"/>
                <a:gd name="T55" fmla="*/ 940 h 180"/>
                <a:gd name="T56" fmla="*/ 10795 w 263"/>
                <a:gd name="T57" fmla="*/ 1848 h 180"/>
                <a:gd name="T58" fmla="*/ 11409 w 263"/>
                <a:gd name="T59" fmla="*/ 2242 h 180"/>
                <a:gd name="T60" fmla="*/ 11927 w 263"/>
                <a:gd name="T61" fmla="*/ 3183 h 180"/>
                <a:gd name="T62" fmla="*/ 12560 w 263"/>
                <a:gd name="T63" fmla="*/ 3729 h 180"/>
                <a:gd name="T64" fmla="*/ 13170 w 263"/>
                <a:gd name="T65" fmla="*/ 4591 h 180"/>
                <a:gd name="T66" fmla="*/ 13997 w 263"/>
                <a:gd name="T67" fmla="*/ 5031 h 180"/>
                <a:gd name="T68" fmla="*/ 13997 w 263"/>
                <a:gd name="T69" fmla="*/ 7089 h 180"/>
                <a:gd name="T70" fmla="*/ 14644 w 263"/>
                <a:gd name="T71" fmla="*/ 9755 h 180"/>
                <a:gd name="T72" fmla="*/ 15277 w 263"/>
                <a:gd name="T73" fmla="*/ 10595 h 180"/>
                <a:gd name="T74" fmla="*/ 14853 w 263"/>
                <a:gd name="T75" fmla="*/ 11770 h 180"/>
                <a:gd name="T76" fmla="*/ 14473 w 263"/>
                <a:gd name="T77" fmla="*/ 12081 h 180"/>
                <a:gd name="T78" fmla="*/ 14160 w 263"/>
                <a:gd name="T79" fmla="*/ 13001 h 180"/>
                <a:gd name="T80" fmla="*/ 13645 w 263"/>
                <a:gd name="T81" fmla="*/ 13618 h 180"/>
                <a:gd name="T82" fmla="*/ 13263 w 263"/>
                <a:gd name="T83" fmla="*/ 13511 h 180"/>
                <a:gd name="T84" fmla="*/ 12791 w 263"/>
                <a:gd name="T85" fmla="*/ 13001 h 180"/>
                <a:gd name="T86" fmla="*/ 12143 w 263"/>
                <a:gd name="T87" fmla="*/ 12937 h 180"/>
                <a:gd name="T88" fmla="*/ 11096 w 263"/>
                <a:gd name="T89" fmla="*/ 12632 h 180"/>
                <a:gd name="T90" fmla="*/ 9827 w 263"/>
                <a:gd name="T91" fmla="*/ 12209 h 180"/>
                <a:gd name="T92" fmla="*/ 8772 w 263"/>
                <a:gd name="T93" fmla="*/ 12000 h 180"/>
                <a:gd name="T94" fmla="*/ 8250 w 263"/>
                <a:gd name="T95" fmla="*/ 11451 h 180"/>
                <a:gd name="T96" fmla="*/ 7615 w 263"/>
                <a:gd name="T97" fmla="*/ 10829 h 180"/>
                <a:gd name="T98" fmla="*/ 6081 w 263"/>
                <a:gd name="T99" fmla="*/ 10149 h 180"/>
                <a:gd name="T100" fmla="*/ 4398 w 263"/>
                <a:gd name="T101" fmla="*/ 9293 h 180"/>
                <a:gd name="T102" fmla="*/ 3501 w 263"/>
                <a:gd name="T103" fmla="*/ 8818 h 180"/>
                <a:gd name="T104" fmla="*/ 2835 w 263"/>
                <a:gd name="T105" fmla="*/ 7952 h 180"/>
                <a:gd name="T106" fmla="*/ 1811 w 263"/>
                <a:gd name="T107" fmla="*/ 7363 h 180"/>
                <a:gd name="T108" fmla="*/ 1587 w 263"/>
                <a:gd name="T109" fmla="*/ 6834 h 180"/>
                <a:gd name="T110" fmla="*/ 1394 w 263"/>
                <a:gd name="T111" fmla="*/ 6834 h 180"/>
                <a:gd name="T112" fmla="*/ 1220 w 263"/>
                <a:gd name="T113" fmla="*/ 6649 h 180"/>
                <a:gd name="T114" fmla="*/ 771 w 263"/>
                <a:gd name="T115" fmla="*/ 5971 h 180"/>
                <a:gd name="T116" fmla="*/ 359 w 263"/>
                <a:gd name="T117" fmla="*/ 5241 h 1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"/>
                <a:gd name="T178" fmla="*/ 0 h 180"/>
                <a:gd name="T179" fmla="*/ 263 w 263"/>
                <a:gd name="T180" fmla="*/ 180 h 1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" h="180">
                  <a:moveTo>
                    <a:pt x="0" y="62"/>
                  </a:moveTo>
                  <a:lnTo>
                    <a:pt x="1" y="56"/>
                  </a:lnTo>
                  <a:lnTo>
                    <a:pt x="3" y="47"/>
                  </a:lnTo>
                  <a:lnTo>
                    <a:pt x="6" y="44"/>
                  </a:lnTo>
                  <a:lnTo>
                    <a:pt x="9" y="47"/>
                  </a:lnTo>
                  <a:lnTo>
                    <a:pt x="11" y="46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3" y="47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8" y="43"/>
                  </a:lnTo>
                  <a:lnTo>
                    <a:pt x="19" y="42"/>
                  </a:lnTo>
                  <a:lnTo>
                    <a:pt x="19" y="38"/>
                  </a:lnTo>
                  <a:lnTo>
                    <a:pt x="18" y="34"/>
                  </a:lnTo>
                  <a:lnTo>
                    <a:pt x="18" y="31"/>
                  </a:lnTo>
                  <a:lnTo>
                    <a:pt x="18" y="23"/>
                  </a:lnTo>
                  <a:lnTo>
                    <a:pt x="19" y="19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42" y="26"/>
                  </a:lnTo>
                  <a:lnTo>
                    <a:pt x="43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28"/>
                  </a:lnTo>
                  <a:lnTo>
                    <a:pt x="58" y="26"/>
                  </a:lnTo>
                  <a:lnTo>
                    <a:pt x="66" y="26"/>
                  </a:lnTo>
                  <a:lnTo>
                    <a:pt x="71" y="28"/>
                  </a:lnTo>
                  <a:lnTo>
                    <a:pt x="76" y="30"/>
                  </a:lnTo>
                  <a:lnTo>
                    <a:pt x="81" y="30"/>
                  </a:lnTo>
                  <a:lnTo>
                    <a:pt x="82" y="31"/>
                  </a:lnTo>
                  <a:lnTo>
                    <a:pt x="83" y="30"/>
                  </a:lnTo>
                  <a:lnTo>
                    <a:pt x="85" y="30"/>
                  </a:lnTo>
                  <a:lnTo>
                    <a:pt x="84" y="34"/>
                  </a:lnTo>
                  <a:lnTo>
                    <a:pt x="88" y="35"/>
                  </a:lnTo>
                  <a:lnTo>
                    <a:pt x="88" y="34"/>
                  </a:lnTo>
                  <a:lnTo>
                    <a:pt x="89" y="34"/>
                  </a:lnTo>
                  <a:lnTo>
                    <a:pt x="90" y="34"/>
                  </a:lnTo>
                  <a:lnTo>
                    <a:pt x="91" y="34"/>
                  </a:lnTo>
                  <a:lnTo>
                    <a:pt x="95" y="34"/>
                  </a:lnTo>
                  <a:lnTo>
                    <a:pt x="95" y="35"/>
                  </a:lnTo>
                  <a:lnTo>
                    <a:pt x="99" y="36"/>
                  </a:lnTo>
                  <a:lnTo>
                    <a:pt x="99" y="38"/>
                  </a:lnTo>
                  <a:lnTo>
                    <a:pt x="99" y="40"/>
                  </a:lnTo>
                  <a:lnTo>
                    <a:pt x="101" y="40"/>
                  </a:lnTo>
                  <a:lnTo>
                    <a:pt x="106" y="38"/>
                  </a:lnTo>
                  <a:lnTo>
                    <a:pt x="106" y="37"/>
                  </a:lnTo>
                  <a:lnTo>
                    <a:pt x="106" y="36"/>
                  </a:lnTo>
                  <a:lnTo>
                    <a:pt x="105" y="35"/>
                  </a:lnTo>
                  <a:lnTo>
                    <a:pt x="102" y="32"/>
                  </a:lnTo>
                  <a:lnTo>
                    <a:pt x="100" y="24"/>
                  </a:lnTo>
                  <a:lnTo>
                    <a:pt x="100" y="23"/>
                  </a:lnTo>
                  <a:lnTo>
                    <a:pt x="100" y="20"/>
                  </a:lnTo>
                  <a:lnTo>
                    <a:pt x="99" y="18"/>
                  </a:lnTo>
                  <a:lnTo>
                    <a:pt x="99" y="17"/>
                  </a:lnTo>
                  <a:lnTo>
                    <a:pt x="99" y="16"/>
                  </a:lnTo>
                  <a:lnTo>
                    <a:pt x="99" y="13"/>
                  </a:lnTo>
                  <a:lnTo>
                    <a:pt x="97" y="13"/>
                  </a:lnTo>
                  <a:lnTo>
                    <a:pt x="97" y="12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7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5" y="4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7" y="2"/>
                  </a:lnTo>
                  <a:lnTo>
                    <a:pt x="111" y="2"/>
                  </a:lnTo>
                  <a:lnTo>
                    <a:pt x="112" y="4"/>
                  </a:lnTo>
                  <a:lnTo>
                    <a:pt x="113" y="2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4" y="2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23" y="8"/>
                  </a:lnTo>
                  <a:lnTo>
                    <a:pt x="124" y="10"/>
                  </a:lnTo>
                  <a:lnTo>
                    <a:pt x="124" y="11"/>
                  </a:lnTo>
                  <a:lnTo>
                    <a:pt x="123" y="12"/>
                  </a:lnTo>
                  <a:lnTo>
                    <a:pt x="121" y="14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21" y="22"/>
                  </a:lnTo>
                  <a:lnTo>
                    <a:pt x="120" y="23"/>
                  </a:lnTo>
                  <a:lnTo>
                    <a:pt x="119" y="25"/>
                  </a:lnTo>
                  <a:lnTo>
                    <a:pt x="118" y="25"/>
                  </a:lnTo>
                  <a:lnTo>
                    <a:pt x="118" y="26"/>
                  </a:lnTo>
                  <a:lnTo>
                    <a:pt x="118" y="28"/>
                  </a:lnTo>
                  <a:lnTo>
                    <a:pt x="119" y="28"/>
                  </a:lnTo>
                  <a:lnTo>
                    <a:pt x="121" y="26"/>
                  </a:lnTo>
                  <a:lnTo>
                    <a:pt x="125" y="26"/>
                  </a:lnTo>
                  <a:lnTo>
                    <a:pt x="125" y="28"/>
                  </a:lnTo>
                  <a:lnTo>
                    <a:pt x="125" y="29"/>
                  </a:lnTo>
                  <a:lnTo>
                    <a:pt x="125" y="32"/>
                  </a:lnTo>
                  <a:lnTo>
                    <a:pt x="129" y="32"/>
                  </a:lnTo>
                  <a:lnTo>
                    <a:pt x="130" y="31"/>
                  </a:lnTo>
                  <a:lnTo>
                    <a:pt x="136" y="25"/>
                  </a:lnTo>
                  <a:lnTo>
                    <a:pt x="138" y="20"/>
                  </a:lnTo>
                  <a:lnTo>
                    <a:pt x="144" y="19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48" y="18"/>
                  </a:lnTo>
                  <a:lnTo>
                    <a:pt x="149" y="17"/>
                  </a:lnTo>
                  <a:lnTo>
                    <a:pt x="151" y="16"/>
                  </a:lnTo>
                  <a:lnTo>
                    <a:pt x="153" y="17"/>
                  </a:lnTo>
                  <a:lnTo>
                    <a:pt x="154" y="16"/>
                  </a:lnTo>
                  <a:lnTo>
                    <a:pt x="155" y="16"/>
                  </a:lnTo>
                  <a:lnTo>
                    <a:pt x="156" y="16"/>
                  </a:lnTo>
                  <a:lnTo>
                    <a:pt x="156" y="14"/>
                  </a:lnTo>
                  <a:lnTo>
                    <a:pt x="156" y="13"/>
                  </a:lnTo>
                  <a:lnTo>
                    <a:pt x="159" y="13"/>
                  </a:lnTo>
                  <a:lnTo>
                    <a:pt x="160" y="13"/>
                  </a:lnTo>
                  <a:lnTo>
                    <a:pt x="163" y="8"/>
                  </a:lnTo>
                  <a:lnTo>
                    <a:pt x="163" y="7"/>
                  </a:lnTo>
                  <a:lnTo>
                    <a:pt x="165" y="6"/>
                  </a:lnTo>
                  <a:lnTo>
                    <a:pt x="167" y="6"/>
                  </a:lnTo>
                  <a:lnTo>
                    <a:pt x="166" y="4"/>
                  </a:lnTo>
                  <a:lnTo>
                    <a:pt x="167" y="2"/>
                  </a:lnTo>
                  <a:lnTo>
                    <a:pt x="168" y="5"/>
                  </a:lnTo>
                  <a:lnTo>
                    <a:pt x="169" y="5"/>
                  </a:lnTo>
                  <a:lnTo>
                    <a:pt x="169" y="6"/>
                  </a:lnTo>
                  <a:lnTo>
                    <a:pt x="171" y="7"/>
                  </a:lnTo>
                  <a:lnTo>
                    <a:pt x="172" y="12"/>
                  </a:lnTo>
                  <a:lnTo>
                    <a:pt x="175" y="12"/>
                  </a:lnTo>
                  <a:lnTo>
                    <a:pt x="177" y="18"/>
                  </a:lnTo>
                  <a:lnTo>
                    <a:pt x="178" y="23"/>
                  </a:lnTo>
                  <a:lnTo>
                    <a:pt x="179" y="24"/>
                  </a:lnTo>
                  <a:lnTo>
                    <a:pt x="181" y="25"/>
                  </a:lnTo>
                  <a:lnTo>
                    <a:pt x="186" y="24"/>
                  </a:lnTo>
                  <a:lnTo>
                    <a:pt x="187" y="22"/>
                  </a:lnTo>
                  <a:lnTo>
                    <a:pt x="190" y="19"/>
                  </a:lnTo>
                  <a:lnTo>
                    <a:pt x="191" y="22"/>
                  </a:lnTo>
                  <a:lnTo>
                    <a:pt x="193" y="25"/>
                  </a:lnTo>
                  <a:lnTo>
                    <a:pt x="196" y="29"/>
                  </a:lnTo>
                  <a:lnTo>
                    <a:pt x="197" y="29"/>
                  </a:lnTo>
                  <a:lnTo>
                    <a:pt x="198" y="31"/>
                  </a:lnTo>
                  <a:lnTo>
                    <a:pt x="198" y="32"/>
                  </a:lnTo>
                  <a:lnTo>
                    <a:pt x="199" y="35"/>
                  </a:lnTo>
                  <a:lnTo>
                    <a:pt x="205" y="41"/>
                  </a:lnTo>
                  <a:lnTo>
                    <a:pt x="207" y="41"/>
                  </a:lnTo>
                  <a:lnTo>
                    <a:pt x="209" y="42"/>
                  </a:lnTo>
                  <a:lnTo>
                    <a:pt x="210" y="46"/>
                  </a:lnTo>
                  <a:lnTo>
                    <a:pt x="211" y="48"/>
                  </a:lnTo>
                  <a:lnTo>
                    <a:pt x="216" y="48"/>
                  </a:lnTo>
                  <a:lnTo>
                    <a:pt x="217" y="50"/>
                  </a:lnTo>
                  <a:lnTo>
                    <a:pt x="219" y="52"/>
                  </a:lnTo>
                  <a:lnTo>
                    <a:pt x="220" y="54"/>
                  </a:lnTo>
                  <a:lnTo>
                    <a:pt x="226" y="58"/>
                  </a:lnTo>
                  <a:lnTo>
                    <a:pt x="227" y="59"/>
                  </a:lnTo>
                  <a:lnTo>
                    <a:pt x="229" y="59"/>
                  </a:lnTo>
                  <a:lnTo>
                    <a:pt x="234" y="59"/>
                  </a:lnTo>
                  <a:lnTo>
                    <a:pt x="235" y="60"/>
                  </a:lnTo>
                  <a:lnTo>
                    <a:pt x="239" y="64"/>
                  </a:lnTo>
                  <a:lnTo>
                    <a:pt x="241" y="65"/>
                  </a:lnTo>
                  <a:lnTo>
                    <a:pt x="241" y="68"/>
                  </a:lnTo>
                  <a:lnTo>
                    <a:pt x="241" y="74"/>
                  </a:lnTo>
                  <a:lnTo>
                    <a:pt x="239" y="88"/>
                  </a:lnTo>
                  <a:lnTo>
                    <a:pt x="239" y="90"/>
                  </a:lnTo>
                  <a:lnTo>
                    <a:pt x="241" y="92"/>
                  </a:lnTo>
                  <a:lnTo>
                    <a:pt x="243" y="95"/>
                  </a:lnTo>
                  <a:lnTo>
                    <a:pt x="245" y="116"/>
                  </a:lnTo>
                  <a:lnTo>
                    <a:pt x="249" y="116"/>
                  </a:lnTo>
                  <a:lnTo>
                    <a:pt x="251" y="118"/>
                  </a:lnTo>
                  <a:lnTo>
                    <a:pt x="252" y="126"/>
                  </a:lnTo>
                  <a:lnTo>
                    <a:pt x="253" y="127"/>
                  </a:lnTo>
                  <a:lnTo>
                    <a:pt x="256" y="130"/>
                  </a:lnTo>
                  <a:lnTo>
                    <a:pt x="257" y="130"/>
                  </a:lnTo>
                  <a:lnTo>
                    <a:pt x="262" y="132"/>
                  </a:lnTo>
                  <a:lnTo>
                    <a:pt x="263" y="137"/>
                  </a:lnTo>
                  <a:lnTo>
                    <a:pt x="262" y="138"/>
                  </a:lnTo>
                  <a:lnTo>
                    <a:pt x="259" y="140"/>
                  </a:lnTo>
                  <a:lnTo>
                    <a:pt x="259" y="144"/>
                  </a:lnTo>
                  <a:lnTo>
                    <a:pt x="257" y="150"/>
                  </a:lnTo>
                  <a:lnTo>
                    <a:pt x="256" y="152"/>
                  </a:lnTo>
                  <a:lnTo>
                    <a:pt x="255" y="154"/>
                  </a:lnTo>
                  <a:lnTo>
                    <a:pt x="253" y="155"/>
                  </a:lnTo>
                  <a:lnTo>
                    <a:pt x="251" y="156"/>
                  </a:lnTo>
                  <a:lnTo>
                    <a:pt x="250" y="157"/>
                  </a:lnTo>
                  <a:lnTo>
                    <a:pt x="249" y="156"/>
                  </a:lnTo>
                  <a:lnTo>
                    <a:pt x="246" y="157"/>
                  </a:lnTo>
                  <a:lnTo>
                    <a:pt x="249" y="162"/>
                  </a:lnTo>
                  <a:lnTo>
                    <a:pt x="249" y="163"/>
                  </a:lnTo>
                  <a:lnTo>
                    <a:pt x="246" y="166"/>
                  </a:lnTo>
                  <a:lnTo>
                    <a:pt x="244" y="168"/>
                  </a:lnTo>
                  <a:lnTo>
                    <a:pt x="243" y="168"/>
                  </a:lnTo>
                  <a:lnTo>
                    <a:pt x="241" y="168"/>
                  </a:lnTo>
                  <a:lnTo>
                    <a:pt x="238" y="169"/>
                  </a:lnTo>
                  <a:lnTo>
                    <a:pt x="235" y="172"/>
                  </a:lnTo>
                  <a:lnTo>
                    <a:pt x="235" y="176"/>
                  </a:lnTo>
                  <a:lnTo>
                    <a:pt x="237" y="178"/>
                  </a:lnTo>
                  <a:lnTo>
                    <a:pt x="237" y="179"/>
                  </a:lnTo>
                  <a:lnTo>
                    <a:pt x="234" y="180"/>
                  </a:lnTo>
                  <a:lnTo>
                    <a:pt x="231" y="176"/>
                  </a:lnTo>
                  <a:lnTo>
                    <a:pt x="228" y="175"/>
                  </a:lnTo>
                  <a:lnTo>
                    <a:pt x="227" y="173"/>
                  </a:lnTo>
                  <a:lnTo>
                    <a:pt x="226" y="172"/>
                  </a:lnTo>
                  <a:lnTo>
                    <a:pt x="226" y="170"/>
                  </a:lnTo>
                  <a:lnTo>
                    <a:pt x="222" y="168"/>
                  </a:lnTo>
                  <a:lnTo>
                    <a:pt x="220" y="168"/>
                  </a:lnTo>
                  <a:lnTo>
                    <a:pt x="217" y="168"/>
                  </a:lnTo>
                  <a:lnTo>
                    <a:pt x="216" y="168"/>
                  </a:lnTo>
                  <a:lnTo>
                    <a:pt x="217" y="169"/>
                  </a:lnTo>
                  <a:lnTo>
                    <a:pt x="216" y="169"/>
                  </a:lnTo>
                  <a:lnTo>
                    <a:pt x="209" y="167"/>
                  </a:lnTo>
                  <a:lnTo>
                    <a:pt x="208" y="166"/>
                  </a:lnTo>
                  <a:lnTo>
                    <a:pt x="205" y="166"/>
                  </a:lnTo>
                  <a:lnTo>
                    <a:pt x="198" y="164"/>
                  </a:lnTo>
                  <a:lnTo>
                    <a:pt x="193" y="163"/>
                  </a:lnTo>
                  <a:lnTo>
                    <a:pt x="191" y="163"/>
                  </a:lnTo>
                  <a:lnTo>
                    <a:pt x="187" y="162"/>
                  </a:lnTo>
                  <a:lnTo>
                    <a:pt x="184" y="162"/>
                  </a:lnTo>
                  <a:lnTo>
                    <a:pt x="179" y="160"/>
                  </a:lnTo>
                  <a:lnTo>
                    <a:pt x="172" y="158"/>
                  </a:lnTo>
                  <a:lnTo>
                    <a:pt x="169" y="158"/>
                  </a:lnTo>
                  <a:lnTo>
                    <a:pt x="166" y="157"/>
                  </a:lnTo>
                  <a:lnTo>
                    <a:pt x="165" y="158"/>
                  </a:lnTo>
                  <a:lnTo>
                    <a:pt x="156" y="157"/>
                  </a:lnTo>
                  <a:lnTo>
                    <a:pt x="153" y="155"/>
                  </a:lnTo>
                  <a:lnTo>
                    <a:pt x="151" y="155"/>
                  </a:lnTo>
                  <a:lnTo>
                    <a:pt x="148" y="151"/>
                  </a:lnTo>
                  <a:lnTo>
                    <a:pt x="145" y="151"/>
                  </a:lnTo>
                  <a:lnTo>
                    <a:pt x="144" y="150"/>
                  </a:lnTo>
                  <a:lnTo>
                    <a:pt x="144" y="149"/>
                  </a:lnTo>
                  <a:lnTo>
                    <a:pt x="142" y="148"/>
                  </a:lnTo>
                  <a:lnTo>
                    <a:pt x="141" y="148"/>
                  </a:lnTo>
                  <a:lnTo>
                    <a:pt x="139" y="145"/>
                  </a:lnTo>
                  <a:lnTo>
                    <a:pt x="139" y="144"/>
                  </a:lnTo>
                  <a:lnTo>
                    <a:pt x="137" y="143"/>
                  </a:lnTo>
                  <a:lnTo>
                    <a:pt x="131" y="140"/>
                  </a:lnTo>
                  <a:lnTo>
                    <a:pt x="127" y="139"/>
                  </a:lnTo>
                  <a:lnTo>
                    <a:pt x="126" y="139"/>
                  </a:lnTo>
                  <a:lnTo>
                    <a:pt x="125" y="139"/>
                  </a:lnTo>
                  <a:lnTo>
                    <a:pt x="113" y="134"/>
                  </a:lnTo>
                  <a:lnTo>
                    <a:pt x="105" y="131"/>
                  </a:lnTo>
                  <a:lnTo>
                    <a:pt x="97" y="128"/>
                  </a:lnTo>
                  <a:lnTo>
                    <a:pt x="93" y="127"/>
                  </a:lnTo>
                  <a:lnTo>
                    <a:pt x="87" y="125"/>
                  </a:lnTo>
                  <a:lnTo>
                    <a:pt x="79" y="121"/>
                  </a:lnTo>
                  <a:lnTo>
                    <a:pt x="76" y="120"/>
                  </a:lnTo>
                  <a:lnTo>
                    <a:pt x="69" y="119"/>
                  </a:lnTo>
                  <a:lnTo>
                    <a:pt x="63" y="115"/>
                  </a:lnTo>
                  <a:lnTo>
                    <a:pt x="63" y="116"/>
                  </a:lnTo>
                  <a:lnTo>
                    <a:pt x="61" y="116"/>
                  </a:lnTo>
                  <a:lnTo>
                    <a:pt x="60" y="114"/>
                  </a:lnTo>
                  <a:lnTo>
                    <a:pt x="59" y="114"/>
                  </a:lnTo>
                  <a:lnTo>
                    <a:pt x="59" y="112"/>
                  </a:lnTo>
                  <a:lnTo>
                    <a:pt x="57" y="109"/>
                  </a:lnTo>
                  <a:lnTo>
                    <a:pt x="51" y="106"/>
                  </a:lnTo>
                  <a:lnTo>
                    <a:pt x="49" y="103"/>
                  </a:lnTo>
                  <a:lnTo>
                    <a:pt x="43" y="101"/>
                  </a:lnTo>
                  <a:lnTo>
                    <a:pt x="41" y="100"/>
                  </a:lnTo>
                  <a:lnTo>
                    <a:pt x="35" y="96"/>
                  </a:lnTo>
                  <a:lnTo>
                    <a:pt x="30" y="95"/>
                  </a:lnTo>
                  <a:lnTo>
                    <a:pt x="31" y="95"/>
                  </a:lnTo>
                  <a:lnTo>
                    <a:pt x="31" y="94"/>
                  </a:lnTo>
                  <a:lnTo>
                    <a:pt x="30" y="94"/>
                  </a:lnTo>
                  <a:lnTo>
                    <a:pt x="31" y="94"/>
                  </a:lnTo>
                  <a:lnTo>
                    <a:pt x="31" y="92"/>
                  </a:lnTo>
                  <a:lnTo>
                    <a:pt x="27" y="88"/>
                  </a:lnTo>
                  <a:lnTo>
                    <a:pt x="25" y="88"/>
                  </a:lnTo>
                  <a:lnTo>
                    <a:pt x="24" y="89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4" y="88"/>
                  </a:lnTo>
                  <a:lnTo>
                    <a:pt x="23" y="86"/>
                  </a:lnTo>
                  <a:lnTo>
                    <a:pt x="23" y="88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1" y="86"/>
                  </a:lnTo>
                  <a:lnTo>
                    <a:pt x="19" y="85"/>
                  </a:lnTo>
                  <a:lnTo>
                    <a:pt x="19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3" y="77"/>
                  </a:lnTo>
                  <a:lnTo>
                    <a:pt x="11" y="76"/>
                  </a:lnTo>
                  <a:lnTo>
                    <a:pt x="10" y="74"/>
                  </a:lnTo>
                  <a:lnTo>
                    <a:pt x="9" y="72"/>
                  </a:lnTo>
                  <a:lnTo>
                    <a:pt x="7" y="70"/>
                  </a:lnTo>
                  <a:lnTo>
                    <a:pt x="6" y="68"/>
                  </a:lnTo>
                  <a:lnTo>
                    <a:pt x="4" y="66"/>
                  </a:lnTo>
                  <a:lnTo>
                    <a:pt x="1" y="65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7" name="Freeform 264"/>
            <p:cNvSpPr>
              <a:spLocks/>
            </p:cNvSpPr>
            <p:nvPr/>
          </p:nvSpPr>
          <p:spPr bwMode="auto">
            <a:xfrm>
              <a:off x="1787" y="1704"/>
              <a:ext cx="203" cy="237"/>
            </a:xfrm>
            <a:custGeom>
              <a:avLst/>
              <a:gdLst>
                <a:gd name="T0" fmla="*/ 503 w 123"/>
                <a:gd name="T1" fmla="*/ 8647 h 138"/>
                <a:gd name="T2" fmla="*/ 401 w 123"/>
                <a:gd name="T3" fmla="*/ 9082 h 138"/>
                <a:gd name="T4" fmla="*/ 340 w 123"/>
                <a:gd name="T5" fmla="*/ 9772 h 138"/>
                <a:gd name="T6" fmla="*/ 243 w 123"/>
                <a:gd name="T7" fmla="*/ 10126 h 138"/>
                <a:gd name="T8" fmla="*/ 616 w 123"/>
                <a:gd name="T9" fmla="*/ 10126 h 138"/>
                <a:gd name="T10" fmla="*/ 868 w 123"/>
                <a:gd name="T11" fmla="*/ 10368 h 138"/>
                <a:gd name="T12" fmla="*/ 1700 w 123"/>
                <a:gd name="T13" fmla="*/ 9291 h 138"/>
                <a:gd name="T14" fmla="*/ 2051 w 123"/>
                <a:gd name="T15" fmla="*/ 9264 h 138"/>
                <a:gd name="T16" fmla="*/ 2302 w 123"/>
                <a:gd name="T17" fmla="*/ 9264 h 138"/>
                <a:gd name="T18" fmla="*/ 2522 w 123"/>
                <a:gd name="T19" fmla="*/ 8975 h 138"/>
                <a:gd name="T20" fmla="*/ 2918 w 123"/>
                <a:gd name="T21" fmla="*/ 8474 h 138"/>
                <a:gd name="T22" fmla="*/ 3035 w 123"/>
                <a:gd name="T23" fmla="*/ 8415 h 138"/>
                <a:gd name="T24" fmla="*/ 3236 w 123"/>
                <a:gd name="T25" fmla="*/ 8161 h 138"/>
                <a:gd name="T26" fmla="*/ 3573 w 123"/>
                <a:gd name="T27" fmla="*/ 7577 h 138"/>
                <a:gd name="T28" fmla="*/ 3954 w 123"/>
                <a:gd name="T29" fmla="*/ 7081 h 138"/>
                <a:gd name="T30" fmla="*/ 4162 w 123"/>
                <a:gd name="T31" fmla="*/ 6574 h 138"/>
                <a:gd name="T32" fmla="*/ 4251 w 123"/>
                <a:gd name="T33" fmla="*/ 6037 h 138"/>
                <a:gd name="T34" fmla="*/ 4007 w 123"/>
                <a:gd name="T35" fmla="*/ 5690 h 138"/>
                <a:gd name="T36" fmla="*/ 4141 w 123"/>
                <a:gd name="T37" fmla="*/ 5226 h 138"/>
                <a:gd name="T38" fmla="*/ 4347 w 123"/>
                <a:gd name="T39" fmla="*/ 4852 h 138"/>
                <a:gd name="T40" fmla="*/ 4469 w 123"/>
                <a:gd name="T41" fmla="*/ 4436 h 138"/>
                <a:gd name="T42" fmla="*/ 4631 w 123"/>
                <a:gd name="T43" fmla="*/ 4316 h 138"/>
                <a:gd name="T44" fmla="*/ 4816 w 123"/>
                <a:gd name="T45" fmla="*/ 3869 h 138"/>
                <a:gd name="T46" fmla="*/ 4816 w 123"/>
                <a:gd name="T47" fmla="*/ 4230 h 138"/>
                <a:gd name="T48" fmla="*/ 4971 w 123"/>
                <a:gd name="T49" fmla="*/ 4316 h 138"/>
                <a:gd name="T50" fmla="*/ 5273 w 123"/>
                <a:gd name="T51" fmla="*/ 4974 h 138"/>
                <a:gd name="T52" fmla="*/ 5440 w 123"/>
                <a:gd name="T53" fmla="*/ 5831 h 138"/>
                <a:gd name="T54" fmla="*/ 5341 w 123"/>
                <a:gd name="T55" fmla="*/ 6212 h 138"/>
                <a:gd name="T56" fmla="*/ 5587 w 123"/>
                <a:gd name="T57" fmla="*/ 6645 h 138"/>
                <a:gd name="T58" fmla="*/ 5780 w 123"/>
                <a:gd name="T59" fmla="*/ 7412 h 138"/>
                <a:gd name="T60" fmla="*/ 6207 w 123"/>
                <a:gd name="T61" fmla="*/ 7483 h 138"/>
                <a:gd name="T62" fmla="*/ 6499 w 123"/>
                <a:gd name="T63" fmla="*/ 7081 h 138"/>
                <a:gd name="T64" fmla="*/ 6499 w 123"/>
                <a:gd name="T65" fmla="*/ 5896 h 138"/>
                <a:gd name="T66" fmla="*/ 6526 w 123"/>
                <a:gd name="T67" fmla="*/ 4974 h 138"/>
                <a:gd name="T68" fmla="*/ 6442 w 123"/>
                <a:gd name="T69" fmla="*/ 3794 h 138"/>
                <a:gd name="T70" fmla="*/ 6775 w 123"/>
                <a:gd name="T71" fmla="*/ 3186 h 138"/>
                <a:gd name="T72" fmla="*/ 6671 w 123"/>
                <a:gd name="T73" fmla="*/ 2725 h 138"/>
                <a:gd name="T74" fmla="*/ 6442 w 123"/>
                <a:gd name="T75" fmla="*/ 2209 h 138"/>
                <a:gd name="T76" fmla="*/ 5682 w 123"/>
                <a:gd name="T77" fmla="*/ 2106 h 138"/>
                <a:gd name="T78" fmla="*/ 5273 w 123"/>
                <a:gd name="T79" fmla="*/ 2289 h 138"/>
                <a:gd name="T80" fmla="*/ 5121 w 123"/>
                <a:gd name="T81" fmla="*/ 1185 h 138"/>
                <a:gd name="T82" fmla="*/ 4570 w 123"/>
                <a:gd name="T83" fmla="*/ 1496 h 138"/>
                <a:gd name="T84" fmla="*/ 4141 w 123"/>
                <a:gd name="T85" fmla="*/ 2035 h 138"/>
                <a:gd name="T86" fmla="*/ 3697 w 123"/>
                <a:gd name="T87" fmla="*/ 1587 h 138"/>
                <a:gd name="T88" fmla="*/ 3479 w 123"/>
                <a:gd name="T89" fmla="*/ 390 h 138"/>
                <a:gd name="T90" fmla="*/ 2806 w 123"/>
                <a:gd name="T91" fmla="*/ 313 h 138"/>
                <a:gd name="T92" fmla="*/ 2203 w 123"/>
                <a:gd name="T93" fmla="*/ 1151 h 138"/>
                <a:gd name="T94" fmla="*/ 2203 w 123"/>
                <a:gd name="T95" fmla="*/ 1286 h 138"/>
                <a:gd name="T96" fmla="*/ 2051 w 123"/>
                <a:gd name="T97" fmla="*/ 1793 h 138"/>
                <a:gd name="T98" fmla="*/ 1678 w 123"/>
                <a:gd name="T99" fmla="*/ 2209 h 138"/>
                <a:gd name="T100" fmla="*/ 1596 w 123"/>
                <a:gd name="T101" fmla="*/ 2289 h 138"/>
                <a:gd name="T102" fmla="*/ 1678 w 123"/>
                <a:gd name="T103" fmla="*/ 2725 h 138"/>
                <a:gd name="T104" fmla="*/ 1596 w 123"/>
                <a:gd name="T105" fmla="*/ 3043 h 138"/>
                <a:gd name="T106" fmla="*/ 1528 w 123"/>
                <a:gd name="T107" fmla="*/ 3617 h 138"/>
                <a:gd name="T108" fmla="*/ 1188 w 123"/>
                <a:gd name="T109" fmla="*/ 3794 h 138"/>
                <a:gd name="T110" fmla="*/ 1277 w 123"/>
                <a:gd name="T111" fmla="*/ 4108 h 138"/>
                <a:gd name="T112" fmla="*/ 1335 w 123"/>
                <a:gd name="T113" fmla="*/ 4752 h 138"/>
                <a:gd name="T114" fmla="*/ 1370 w 123"/>
                <a:gd name="T115" fmla="*/ 5288 h 138"/>
                <a:gd name="T116" fmla="*/ 1017 w 123"/>
                <a:gd name="T117" fmla="*/ 5472 h 138"/>
                <a:gd name="T118" fmla="*/ 868 w 123"/>
                <a:gd name="T119" fmla="*/ 6306 h 138"/>
                <a:gd name="T120" fmla="*/ 711 w 123"/>
                <a:gd name="T121" fmla="*/ 6751 h 138"/>
                <a:gd name="T122" fmla="*/ 243 w 123"/>
                <a:gd name="T123" fmla="*/ 7577 h 138"/>
                <a:gd name="T124" fmla="*/ 58 w 123"/>
                <a:gd name="T125" fmla="*/ 8037 h 1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"/>
                <a:gd name="T190" fmla="*/ 0 h 138"/>
                <a:gd name="T191" fmla="*/ 123 w 123"/>
                <a:gd name="T192" fmla="*/ 138 h 1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" h="138">
                  <a:moveTo>
                    <a:pt x="0" y="108"/>
                  </a:moveTo>
                  <a:lnTo>
                    <a:pt x="3" y="112"/>
                  </a:lnTo>
                  <a:lnTo>
                    <a:pt x="3" y="113"/>
                  </a:lnTo>
                  <a:lnTo>
                    <a:pt x="9" y="114"/>
                  </a:lnTo>
                  <a:lnTo>
                    <a:pt x="10" y="116"/>
                  </a:lnTo>
                  <a:lnTo>
                    <a:pt x="10" y="117"/>
                  </a:lnTo>
                  <a:lnTo>
                    <a:pt x="9" y="118"/>
                  </a:lnTo>
                  <a:lnTo>
                    <a:pt x="7" y="120"/>
                  </a:lnTo>
                  <a:lnTo>
                    <a:pt x="7" y="122"/>
                  </a:lnTo>
                  <a:lnTo>
                    <a:pt x="7" y="125"/>
                  </a:lnTo>
                  <a:lnTo>
                    <a:pt x="7" y="128"/>
                  </a:lnTo>
                  <a:lnTo>
                    <a:pt x="6" y="129"/>
                  </a:lnTo>
                  <a:lnTo>
                    <a:pt x="5" y="131"/>
                  </a:lnTo>
                  <a:lnTo>
                    <a:pt x="4" y="131"/>
                  </a:lnTo>
                  <a:lnTo>
                    <a:pt x="4" y="132"/>
                  </a:lnTo>
                  <a:lnTo>
                    <a:pt x="4" y="134"/>
                  </a:lnTo>
                  <a:lnTo>
                    <a:pt x="5" y="134"/>
                  </a:lnTo>
                  <a:lnTo>
                    <a:pt x="7" y="132"/>
                  </a:lnTo>
                  <a:lnTo>
                    <a:pt x="11" y="132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1" y="138"/>
                  </a:lnTo>
                  <a:lnTo>
                    <a:pt x="15" y="138"/>
                  </a:lnTo>
                  <a:lnTo>
                    <a:pt x="16" y="137"/>
                  </a:lnTo>
                  <a:lnTo>
                    <a:pt x="22" y="131"/>
                  </a:lnTo>
                  <a:lnTo>
                    <a:pt x="24" y="126"/>
                  </a:lnTo>
                  <a:lnTo>
                    <a:pt x="30" y="125"/>
                  </a:lnTo>
                  <a:lnTo>
                    <a:pt x="31" y="123"/>
                  </a:lnTo>
                  <a:lnTo>
                    <a:pt x="33" y="123"/>
                  </a:lnTo>
                  <a:lnTo>
                    <a:pt x="34" y="124"/>
                  </a:lnTo>
                  <a:lnTo>
                    <a:pt x="35" y="123"/>
                  </a:lnTo>
                  <a:lnTo>
                    <a:pt x="37" y="122"/>
                  </a:lnTo>
                  <a:lnTo>
                    <a:pt x="39" y="123"/>
                  </a:lnTo>
                  <a:lnTo>
                    <a:pt x="40" y="122"/>
                  </a:lnTo>
                  <a:lnTo>
                    <a:pt x="41" y="122"/>
                  </a:lnTo>
                  <a:lnTo>
                    <a:pt x="42" y="122"/>
                  </a:lnTo>
                  <a:lnTo>
                    <a:pt x="42" y="120"/>
                  </a:lnTo>
                  <a:lnTo>
                    <a:pt x="42" y="119"/>
                  </a:lnTo>
                  <a:lnTo>
                    <a:pt x="45" y="119"/>
                  </a:lnTo>
                  <a:lnTo>
                    <a:pt x="46" y="119"/>
                  </a:lnTo>
                  <a:lnTo>
                    <a:pt x="49" y="114"/>
                  </a:lnTo>
                  <a:lnTo>
                    <a:pt x="49" y="113"/>
                  </a:lnTo>
                  <a:lnTo>
                    <a:pt x="51" y="112"/>
                  </a:lnTo>
                  <a:lnTo>
                    <a:pt x="53" y="112"/>
                  </a:lnTo>
                  <a:lnTo>
                    <a:pt x="52" y="110"/>
                  </a:lnTo>
                  <a:lnTo>
                    <a:pt x="53" y="108"/>
                  </a:lnTo>
                  <a:lnTo>
                    <a:pt x="54" y="111"/>
                  </a:lnTo>
                  <a:lnTo>
                    <a:pt x="55" y="111"/>
                  </a:lnTo>
                  <a:lnTo>
                    <a:pt x="55" y="112"/>
                  </a:lnTo>
                  <a:lnTo>
                    <a:pt x="57" y="111"/>
                  </a:lnTo>
                  <a:lnTo>
                    <a:pt x="58" y="111"/>
                  </a:lnTo>
                  <a:lnTo>
                    <a:pt x="59" y="108"/>
                  </a:lnTo>
                  <a:lnTo>
                    <a:pt x="60" y="107"/>
                  </a:lnTo>
                  <a:lnTo>
                    <a:pt x="60" y="106"/>
                  </a:lnTo>
                  <a:lnTo>
                    <a:pt x="64" y="101"/>
                  </a:lnTo>
                  <a:lnTo>
                    <a:pt x="65" y="100"/>
                  </a:lnTo>
                  <a:lnTo>
                    <a:pt x="65" y="99"/>
                  </a:lnTo>
                  <a:lnTo>
                    <a:pt x="69" y="96"/>
                  </a:lnTo>
                  <a:lnTo>
                    <a:pt x="70" y="95"/>
                  </a:lnTo>
                  <a:lnTo>
                    <a:pt x="72" y="94"/>
                  </a:lnTo>
                  <a:lnTo>
                    <a:pt x="73" y="93"/>
                  </a:lnTo>
                  <a:lnTo>
                    <a:pt x="73" y="90"/>
                  </a:lnTo>
                  <a:lnTo>
                    <a:pt x="75" y="88"/>
                  </a:lnTo>
                  <a:lnTo>
                    <a:pt x="76" y="87"/>
                  </a:lnTo>
                  <a:lnTo>
                    <a:pt x="77" y="84"/>
                  </a:lnTo>
                  <a:lnTo>
                    <a:pt x="77" y="83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7" y="78"/>
                  </a:lnTo>
                  <a:lnTo>
                    <a:pt x="76" y="78"/>
                  </a:lnTo>
                  <a:lnTo>
                    <a:pt x="75" y="77"/>
                  </a:lnTo>
                  <a:lnTo>
                    <a:pt x="73" y="75"/>
                  </a:lnTo>
                  <a:lnTo>
                    <a:pt x="73" y="72"/>
                  </a:lnTo>
                  <a:lnTo>
                    <a:pt x="75" y="71"/>
                  </a:lnTo>
                  <a:lnTo>
                    <a:pt x="75" y="70"/>
                  </a:lnTo>
                  <a:lnTo>
                    <a:pt x="75" y="69"/>
                  </a:lnTo>
                  <a:lnTo>
                    <a:pt x="78" y="65"/>
                  </a:lnTo>
                  <a:lnTo>
                    <a:pt x="78" y="64"/>
                  </a:lnTo>
                  <a:lnTo>
                    <a:pt x="79" y="65"/>
                  </a:lnTo>
                  <a:lnTo>
                    <a:pt x="79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81" y="60"/>
                  </a:lnTo>
                  <a:lnTo>
                    <a:pt x="81" y="59"/>
                  </a:lnTo>
                  <a:lnTo>
                    <a:pt x="81" y="57"/>
                  </a:lnTo>
                  <a:lnTo>
                    <a:pt x="82" y="57"/>
                  </a:lnTo>
                  <a:lnTo>
                    <a:pt x="83" y="57"/>
                  </a:lnTo>
                  <a:lnTo>
                    <a:pt x="84" y="57"/>
                  </a:lnTo>
                  <a:lnTo>
                    <a:pt x="84" y="56"/>
                  </a:lnTo>
                  <a:lnTo>
                    <a:pt x="84" y="54"/>
                  </a:lnTo>
                  <a:lnTo>
                    <a:pt x="84" y="53"/>
                  </a:lnTo>
                  <a:lnTo>
                    <a:pt x="87" y="51"/>
                  </a:lnTo>
                  <a:lnTo>
                    <a:pt x="88" y="52"/>
                  </a:lnTo>
                  <a:lnTo>
                    <a:pt x="87" y="53"/>
                  </a:lnTo>
                  <a:lnTo>
                    <a:pt x="87" y="54"/>
                  </a:lnTo>
                  <a:lnTo>
                    <a:pt x="87" y="56"/>
                  </a:lnTo>
                  <a:lnTo>
                    <a:pt x="88" y="56"/>
                  </a:lnTo>
                  <a:lnTo>
                    <a:pt x="89" y="56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9"/>
                  </a:lnTo>
                  <a:lnTo>
                    <a:pt x="90" y="62"/>
                  </a:lnTo>
                  <a:lnTo>
                    <a:pt x="91" y="63"/>
                  </a:lnTo>
                  <a:lnTo>
                    <a:pt x="96" y="66"/>
                  </a:lnTo>
                  <a:lnTo>
                    <a:pt x="96" y="69"/>
                  </a:lnTo>
                  <a:lnTo>
                    <a:pt x="97" y="74"/>
                  </a:lnTo>
                  <a:lnTo>
                    <a:pt x="99" y="76"/>
                  </a:lnTo>
                  <a:lnTo>
                    <a:pt x="99" y="77"/>
                  </a:lnTo>
                  <a:lnTo>
                    <a:pt x="96" y="77"/>
                  </a:lnTo>
                  <a:lnTo>
                    <a:pt x="97" y="80"/>
                  </a:lnTo>
                  <a:lnTo>
                    <a:pt x="97" y="81"/>
                  </a:lnTo>
                  <a:lnTo>
                    <a:pt x="97" y="82"/>
                  </a:lnTo>
                  <a:lnTo>
                    <a:pt x="100" y="83"/>
                  </a:lnTo>
                  <a:lnTo>
                    <a:pt x="101" y="84"/>
                  </a:lnTo>
                  <a:lnTo>
                    <a:pt x="101" y="87"/>
                  </a:lnTo>
                  <a:lnTo>
                    <a:pt x="101" y="88"/>
                  </a:lnTo>
                  <a:lnTo>
                    <a:pt x="102" y="92"/>
                  </a:lnTo>
                  <a:lnTo>
                    <a:pt x="103" y="94"/>
                  </a:lnTo>
                  <a:lnTo>
                    <a:pt x="103" y="95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12" y="99"/>
                  </a:lnTo>
                  <a:lnTo>
                    <a:pt x="113" y="99"/>
                  </a:lnTo>
                  <a:lnTo>
                    <a:pt x="114" y="99"/>
                  </a:lnTo>
                  <a:lnTo>
                    <a:pt x="115" y="98"/>
                  </a:lnTo>
                  <a:lnTo>
                    <a:pt x="117" y="95"/>
                  </a:lnTo>
                  <a:lnTo>
                    <a:pt x="118" y="94"/>
                  </a:lnTo>
                  <a:lnTo>
                    <a:pt x="118" y="92"/>
                  </a:lnTo>
                  <a:lnTo>
                    <a:pt x="118" y="87"/>
                  </a:lnTo>
                  <a:lnTo>
                    <a:pt x="118" y="81"/>
                  </a:lnTo>
                  <a:lnTo>
                    <a:pt x="118" y="78"/>
                  </a:lnTo>
                  <a:lnTo>
                    <a:pt x="119" y="77"/>
                  </a:lnTo>
                  <a:lnTo>
                    <a:pt x="119" y="74"/>
                  </a:lnTo>
                  <a:lnTo>
                    <a:pt x="119" y="70"/>
                  </a:lnTo>
                  <a:lnTo>
                    <a:pt x="119" y="66"/>
                  </a:lnTo>
                  <a:lnTo>
                    <a:pt x="119" y="63"/>
                  </a:lnTo>
                  <a:lnTo>
                    <a:pt x="119" y="57"/>
                  </a:lnTo>
                  <a:lnTo>
                    <a:pt x="117" y="53"/>
                  </a:lnTo>
                  <a:lnTo>
                    <a:pt x="117" y="50"/>
                  </a:lnTo>
                  <a:lnTo>
                    <a:pt x="115" y="50"/>
                  </a:lnTo>
                  <a:lnTo>
                    <a:pt x="114" y="48"/>
                  </a:lnTo>
                  <a:lnTo>
                    <a:pt x="121" y="45"/>
                  </a:lnTo>
                  <a:lnTo>
                    <a:pt x="123" y="42"/>
                  </a:lnTo>
                  <a:lnTo>
                    <a:pt x="123" y="40"/>
                  </a:lnTo>
                  <a:lnTo>
                    <a:pt x="123" y="39"/>
                  </a:lnTo>
                  <a:lnTo>
                    <a:pt x="121" y="39"/>
                  </a:lnTo>
                  <a:lnTo>
                    <a:pt x="121" y="36"/>
                  </a:lnTo>
                  <a:lnTo>
                    <a:pt x="120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7" y="29"/>
                  </a:lnTo>
                  <a:lnTo>
                    <a:pt x="112" y="29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8"/>
                  </a:lnTo>
                  <a:lnTo>
                    <a:pt x="103" y="29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9" y="23"/>
                  </a:lnTo>
                  <a:lnTo>
                    <a:pt x="96" y="17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90" y="17"/>
                  </a:lnTo>
                  <a:lnTo>
                    <a:pt x="88" y="17"/>
                  </a:lnTo>
                  <a:lnTo>
                    <a:pt x="85" y="18"/>
                  </a:lnTo>
                  <a:lnTo>
                    <a:pt x="83" y="20"/>
                  </a:lnTo>
                  <a:lnTo>
                    <a:pt x="79" y="27"/>
                  </a:lnTo>
                  <a:lnTo>
                    <a:pt x="78" y="27"/>
                  </a:lnTo>
                  <a:lnTo>
                    <a:pt x="76" y="27"/>
                  </a:lnTo>
                  <a:lnTo>
                    <a:pt x="75" y="27"/>
                  </a:lnTo>
                  <a:lnTo>
                    <a:pt x="69" y="27"/>
                  </a:lnTo>
                  <a:lnTo>
                    <a:pt x="69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66" y="17"/>
                  </a:lnTo>
                  <a:lnTo>
                    <a:pt x="65" y="15"/>
                  </a:lnTo>
                  <a:lnTo>
                    <a:pt x="63" y="5"/>
                  </a:lnTo>
                  <a:lnTo>
                    <a:pt x="61" y="4"/>
                  </a:lnTo>
                  <a:lnTo>
                    <a:pt x="58" y="5"/>
                  </a:lnTo>
                  <a:lnTo>
                    <a:pt x="55" y="5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2" y="0"/>
                  </a:lnTo>
                  <a:lnTo>
                    <a:pt x="40" y="15"/>
                  </a:lnTo>
                  <a:lnTo>
                    <a:pt x="39" y="12"/>
                  </a:lnTo>
                  <a:lnTo>
                    <a:pt x="37" y="11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20"/>
                  </a:lnTo>
                  <a:lnTo>
                    <a:pt x="39" y="23"/>
                  </a:lnTo>
                  <a:lnTo>
                    <a:pt x="39" y="26"/>
                  </a:lnTo>
                  <a:lnTo>
                    <a:pt x="37" y="24"/>
                  </a:lnTo>
                  <a:lnTo>
                    <a:pt x="36" y="24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30" y="36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8" y="41"/>
                  </a:lnTo>
                  <a:lnTo>
                    <a:pt x="28" y="46"/>
                  </a:lnTo>
                  <a:lnTo>
                    <a:pt x="28" y="47"/>
                  </a:lnTo>
                  <a:lnTo>
                    <a:pt x="28" y="48"/>
                  </a:lnTo>
                  <a:lnTo>
                    <a:pt x="25" y="51"/>
                  </a:lnTo>
                  <a:lnTo>
                    <a:pt x="24" y="50"/>
                  </a:lnTo>
                  <a:lnTo>
                    <a:pt x="23" y="51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9"/>
                  </a:lnTo>
                  <a:lnTo>
                    <a:pt x="22" y="59"/>
                  </a:lnTo>
                  <a:lnTo>
                    <a:pt x="23" y="60"/>
                  </a:lnTo>
                  <a:lnTo>
                    <a:pt x="24" y="63"/>
                  </a:lnTo>
                  <a:lnTo>
                    <a:pt x="24" y="64"/>
                  </a:lnTo>
                  <a:lnTo>
                    <a:pt x="24" y="65"/>
                  </a:lnTo>
                  <a:lnTo>
                    <a:pt x="25" y="66"/>
                  </a:lnTo>
                  <a:lnTo>
                    <a:pt x="25" y="70"/>
                  </a:lnTo>
                  <a:lnTo>
                    <a:pt x="24" y="71"/>
                  </a:lnTo>
                  <a:lnTo>
                    <a:pt x="23" y="72"/>
                  </a:lnTo>
                  <a:lnTo>
                    <a:pt x="21" y="71"/>
                  </a:lnTo>
                  <a:lnTo>
                    <a:pt x="18" y="72"/>
                  </a:lnTo>
                  <a:lnTo>
                    <a:pt x="19" y="74"/>
                  </a:lnTo>
                  <a:lnTo>
                    <a:pt x="18" y="75"/>
                  </a:lnTo>
                  <a:lnTo>
                    <a:pt x="16" y="76"/>
                  </a:lnTo>
                  <a:lnTo>
                    <a:pt x="16" y="83"/>
                  </a:lnTo>
                  <a:lnTo>
                    <a:pt x="13" y="84"/>
                  </a:lnTo>
                  <a:lnTo>
                    <a:pt x="13" y="86"/>
                  </a:lnTo>
                  <a:lnTo>
                    <a:pt x="15" y="88"/>
                  </a:lnTo>
                  <a:lnTo>
                    <a:pt x="13" y="89"/>
                  </a:lnTo>
                  <a:lnTo>
                    <a:pt x="12" y="89"/>
                  </a:lnTo>
                  <a:lnTo>
                    <a:pt x="11" y="90"/>
                  </a:lnTo>
                  <a:lnTo>
                    <a:pt x="9" y="95"/>
                  </a:lnTo>
                  <a:lnTo>
                    <a:pt x="4" y="100"/>
                  </a:lnTo>
                  <a:lnTo>
                    <a:pt x="3" y="102"/>
                  </a:lnTo>
                  <a:lnTo>
                    <a:pt x="3" y="104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63"/>
            <p:cNvSpPr>
              <a:spLocks/>
            </p:cNvSpPr>
            <p:nvPr/>
          </p:nvSpPr>
          <p:spPr bwMode="auto">
            <a:xfrm>
              <a:off x="1380" y="1676"/>
              <a:ext cx="471" cy="325"/>
            </a:xfrm>
            <a:custGeom>
              <a:avLst/>
              <a:gdLst>
                <a:gd name="T0" fmla="*/ 653 w 282"/>
                <a:gd name="T1" fmla="*/ 11952 h 187"/>
                <a:gd name="T2" fmla="*/ 1453 w 282"/>
                <a:gd name="T3" fmla="*/ 13066 h 187"/>
                <a:gd name="T4" fmla="*/ 2365 w 282"/>
                <a:gd name="T5" fmla="*/ 13560 h 187"/>
                <a:gd name="T6" fmla="*/ 3412 w 282"/>
                <a:gd name="T7" fmla="*/ 14142 h 187"/>
                <a:gd name="T8" fmla="*/ 4496 w 282"/>
                <a:gd name="T9" fmla="*/ 14674 h 187"/>
                <a:gd name="T10" fmla="*/ 6480 w 282"/>
                <a:gd name="T11" fmla="*/ 15577 h 187"/>
                <a:gd name="T12" fmla="*/ 7210 w 282"/>
                <a:gd name="T13" fmla="*/ 15082 h 187"/>
                <a:gd name="T14" fmla="*/ 7939 w 282"/>
                <a:gd name="T15" fmla="*/ 13970 h 187"/>
                <a:gd name="T16" fmla="*/ 8745 w 282"/>
                <a:gd name="T17" fmla="*/ 13749 h 187"/>
                <a:gd name="T18" fmla="*/ 8849 w 282"/>
                <a:gd name="T19" fmla="*/ 11952 h 187"/>
                <a:gd name="T20" fmla="*/ 10010 w 282"/>
                <a:gd name="T21" fmla="*/ 11624 h 187"/>
                <a:gd name="T22" fmla="*/ 10659 w 282"/>
                <a:gd name="T23" fmla="*/ 12399 h 187"/>
                <a:gd name="T24" fmla="*/ 12375 w 282"/>
                <a:gd name="T25" fmla="*/ 12548 h 187"/>
                <a:gd name="T26" fmla="*/ 13089 w 282"/>
                <a:gd name="T27" fmla="*/ 12892 h 187"/>
                <a:gd name="T28" fmla="*/ 13736 w 282"/>
                <a:gd name="T29" fmla="*/ 13217 h 187"/>
                <a:gd name="T30" fmla="*/ 13923 w 282"/>
                <a:gd name="T31" fmla="*/ 12734 h 187"/>
                <a:gd name="T32" fmla="*/ 13736 w 282"/>
                <a:gd name="T33" fmla="*/ 11166 h 187"/>
                <a:gd name="T34" fmla="*/ 13572 w 282"/>
                <a:gd name="T35" fmla="*/ 10384 h 187"/>
                <a:gd name="T36" fmla="*/ 14118 w 282"/>
                <a:gd name="T37" fmla="*/ 10384 h 187"/>
                <a:gd name="T38" fmla="*/ 14606 w 282"/>
                <a:gd name="T39" fmla="*/ 10052 h 187"/>
                <a:gd name="T40" fmla="*/ 15323 w 282"/>
                <a:gd name="T41" fmla="*/ 8705 h 187"/>
                <a:gd name="T42" fmla="*/ 15633 w 282"/>
                <a:gd name="T43" fmla="*/ 7581 h 187"/>
                <a:gd name="T44" fmla="*/ 16171 w 282"/>
                <a:gd name="T45" fmla="*/ 7086 h 187"/>
                <a:gd name="T46" fmla="*/ 16059 w 282"/>
                <a:gd name="T47" fmla="*/ 6168 h 187"/>
                <a:gd name="T48" fmla="*/ 16101 w 282"/>
                <a:gd name="T49" fmla="*/ 5412 h 187"/>
                <a:gd name="T50" fmla="*/ 16453 w 282"/>
                <a:gd name="T51" fmla="*/ 4597 h 187"/>
                <a:gd name="T52" fmla="*/ 16428 w 282"/>
                <a:gd name="T53" fmla="*/ 3742 h 187"/>
                <a:gd name="T54" fmla="*/ 16816 w 282"/>
                <a:gd name="T55" fmla="*/ 3250 h 187"/>
                <a:gd name="T56" fmla="*/ 16001 w 282"/>
                <a:gd name="T57" fmla="*/ 2390 h 187"/>
                <a:gd name="T58" fmla="*/ 15323 w 282"/>
                <a:gd name="T59" fmla="*/ 2583 h 187"/>
                <a:gd name="T60" fmla="*/ 14215 w 282"/>
                <a:gd name="T61" fmla="*/ 3394 h 187"/>
                <a:gd name="T62" fmla="*/ 13089 w 282"/>
                <a:gd name="T63" fmla="*/ 3394 h 187"/>
                <a:gd name="T64" fmla="*/ 12827 w 282"/>
                <a:gd name="T65" fmla="*/ 2682 h 187"/>
                <a:gd name="T66" fmla="*/ 11750 w 282"/>
                <a:gd name="T67" fmla="*/ 2682 h 187"/>
                <a:gd name="T68" fmla="*/ 11205 w 282"/>
                <a:gd name="T69" fmla="*/ 2682 h 187"/>
                <a:gd name="T70" fmla="*/ 10489 w 282"/>
                <a:gd name="T71" fmla="*/ 904 h 187"/>
                <a:gd name="T72" fmla="*/ 9580 w 282"/>
                <a:gd name="T73" fmla="*/ 1423 h 187"/>
                <a:gd name="T74" fmla="*/ 8745 w 282"/>
                <a:gd name="T75" fmla="*/ 777 h 187"/>
                <a:gd name="T76" fmla="*/ 8162 w 282"/>
                <a:gd name="T77" fmla="*/ 0 h 187"/>
                <a:gd name="T78" fmla="*/ 6597 w 282"/>
                <a:gd name="T79" fmla="*/ 471 h 187"/>
                <a:gd name="T80" fmla="*/ 5512 w 282"/>
                <a:gd name="T81" fmla="*/ 777 h 187"/>
                <a:gd name="T82" fmla="*/ 4770 w 282"/>
                <a:gd name="T83" fmla="*/ 1239 h 187"/>
                <a:gd name="T84" fmla="*/ 4317 w 282"/>
                <a:gd name="T85" fmla="*/ 991 h 187"/>
                <a:gd name="T86" fmla="*/ 4054 w 282"/>
                <a:gd name="T87" fmla="*/ 1159 h 187"/>
                <a:gd name="T88" fmla="*/ 3796 w 282"/>
                <a:gd name="T89" fmla="*/ 2583 h 187"/>
                <a:gd name="T90" fmla="*/ 4887 w 282"/>
                <a:gd name="T91" fmla="*/ 2918 h 187"/>
                <a:gd name="T92" fmla="*/ 4887 w 282"/>
                <a:gd name="T93" fmla="*/ 4154 h 187"/>
                <a:gd name="T94" fmla="*/ 5144 w 282"/>
                <a:gd name="T95" fmla="*/ 5563 h 187"/>
                <a:gd name="T96" fmla="*/ 5956 w 282"/>
                <a:gd name="T97" fmla="*/ 5563 h 187"/>
                <a:gd name="T98" fmla="*/ 5629 w 282"/>
                <a:gd name="T99" fmla="*/ 6425 h 187"/>
                <a:gd name="T100" fmla="*/ 5236 w 282"/>
                <a:gd name="T101" fmla="*/ 6987 h 187"/>
                <a:gd name="T102" fmla="*/ 4117 w 282"/>
                <a:gd name="T103" fmla="*/ 7911 h 187"/>
                <a:gd name="T104" fmla="*/ 3043 w 282"/>
                <a:gd name="T105" fmla="*/ 8678 h 187"/>
                <a:gd name="T106" fmla="*/ 1627 w 282"/>
                <a:gd name="T107" fmla="*/ 8579 h 187"/>
                <a:gd name="T108" fmla="*/ 1198 w 282"/>
                <a:gd name="T109" fmla="*/ 8898 h 187"/>
                <a:gd name="T110" fmla="*/ 0 w 282"/>
                <a:gd name="T111" fmla="*/ 10720 h 1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187"/>
                <a:gd name="T170" fmla="*/ 282 w 282"/>
                <a:gd name="T171" fmla="*/ 187 h 1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187">
                  <a:moveTo>
                    <a:pt x="0" y="133"/>
                  </a:moveTo>
                  <a:lnTo>
                    <a:pt x="0" y="134"/>
                  </a:lnTo>
                  <a:lnTo>
                    <a:pt x="1" y="134"/>
                  </a:lnTo>
                  <a:lnTo>
                    <a:pt x="3" y="137"/>
                  </a:lnTo>
                  <a:lnTo>
                    <a:pt x="7" y="139"/>
                  </a:lnTo>
                  <a:lnTo>
                    <a:pt x="8" y="140"/>
                  </a:lnTo>
                  <a:lnTo>
                    <a:pt x="11" y="144"/>
                  </a:lnTo>
                  <a:lnTo>
                    <a:pt x="12" y="145"/>
                  </a:lnTo>
                  <a:lnTo>
                    <a:pt x="13" y="149"/>
                  </a:lnTo>
                  <a:lnTo>
                    <a:pt x="13" y="152"/>
                  </a:lnTo>
                  <a:lnTo>
                    <a:pt x="15" y="153"/>
                  </a:lnTo>
                  <a:lnTo>
                    <a:pt x="17" y="155"/>
                  </a:lnTo>
                  <a:lnTo>
                    <a:pt x="23" y="157"/>
                  </a:lnTo>
                  <a:lnTo>
                    <a:pt x="24" y="157"/>
                  </a:lnTo>
                  <a:lnTo>
                    <a:pt x="24" y="158"/>
                  </a:lnTo>
                  <a:lnTo>
                    <a:pt x="26" y="158"/>
                  </a:lnTo>
                  <a:lnTo>
                    <a:pt x="29" y="159"/>
                  </a:lnTo>
                  <a:lnTo>
                    <a:pt x="31" y="161"/>
                  </a:lnTo>
                  <a:lnTo>
                    <a:pt x="35" y="162"/>
                  </a:lnTo>
                  <a:lnTo>
                    <a:pt x="37" y="162"/>
                  </a:lnTo>
                  <a:lnTo>
                    <a:pt x="39" y="163"/>
                  </a:lnTo>
                  <a:lnTo>
                    <a:pt x="42" y="163"/>
                  </a:lnTo>
                  <a:lnTo>
                    <a:pt x="42" y="164"/>
                  </a:lnTo>
                  <a:lnTo>
                    <a:pt x="43" y="164"/>
                  </a:lnTo>
                  <a:lnTo>
                    <a:pt x="48" y="165"/>
                  </a:lnTo>
                  <a:lnTo>
                    <a:pt x="51" y="168"/>
                  </a:lnTo>
                  <a:lnTo>
                    <a:pt x="53" y="168"/>
                  </a:lnTo>
                  <a:lnTo>
                    <a:pt x="56" y="170"/>
                  </a:lnTo>
                  <a:lnTo>
                    <a:pt x="59" y="171"/>
                  </a:lnTo>
                  <a:lnTo>
                    <a:pt x="61" y="173"/>
                  </a:lnTo>
                  <a:lnTo>
                    <a:pt x="63" y="173"/>
                  </a:lnTo>
                  <a:lnTo>
                    <a:pt x="68" y="175"/>
                  </a:lnTo>
                  <a:lnTo>
                    <a:pt x="69" y="175"/>
                  </a:lnTo>
                  <a:lnTo>
                    <a:pt x="73" y="175"/>
                  </a:lnTo>
                  <a:lnTo>
                    <a:pt x="74" y="176"/>
                  </a:lnTo>
                  <a:lnTo>
                    <a:pt x="77" y="176"/>
                  </a:lnTo>
                  <a:lnTo>
                    <a:pt x="79" y="177"/>
                  </a:lnTo>
                  <a:lnTo>
                    <a:pt x="83" y="179"/>
                  </a:lnTo>
                  <a:lnTo>
                    <a:pt x="84" y="179"/>
                  </a:lnTo>
                  <a:lnTo>
                    <a:pt x="99" y="182"/>
                  </a:lnTo>
                  <a:lnTo>
                    <a:pt x="103" y="183"/>
                  </a:lnTo>
                  <a:lnTo>
                    <a:pt x="107" y="187"/>
                  </a:lnTo>
                  <a:lnTo>
                    <a:pt x="110" y="186"/>
                  </a:lnTo>
                  <a:lnTo>
                    <a:pt x="113" y="183"/>
                  </a:lnTo>
                  <a:lnTo>
                    <a:pt x="114" y="182"/>
                  </a:lnTo>
                  <a:lnTo>
                    <a:pt x="115" y="182"/>
                  </a:lnTo>
                  <a:lnTo>
                    <a:pt x="116" y="181"/>
                  </a:lnTo>
                  <a:lnTo>
                    <a:pt x="117" y="181"/>
                  </a:lnTo>
                  <a:lnTo>
                    <a:pt x="119" y="181"/>
                  </a:lnTo>
                  <a:lnTo>
                    <a:pt x="121" y="182"/>
                  </a:lnTo>
                  <a:lnTo>
                    <a:pt x="122" y="182"/>
                  </a:lnTo>
                  <a:lnTo>
                    <a:pt x="127" y="185"/>
                  </a:lnTo>
                  <a:lnTo>
                    <a:pt x="129" y="186"/>
                  </a:lnTo>
                  <a:lnTo>
                    <a:pt x="128" y="183"/>
                  </a:lnTo>
                  <a:lnTo>
                    <a:pt x="129" y="177"/>
                  </a:lnTo>
                  <a:lnTo>
                    <a:pt x="131" y="168"/>
                  </a:lnTo>
                  <a:lnTo>
                    <a:pt x="134" y="165"/>
                  </a:lnTo>
                  <a:lnTo>
                    <a:pt x="137" y="168"/>
                  </a:lnTo>
                  <a:lnTo>
                    <a:pt x="139" y="167"/>
                  </a:lnTo>
                  <a:lnTo>
                    <a:pt x="138" y="165"/>
                  </a:lnTo>
                  <a:lnTo>
                    <a:pt x="139" y="165"/>
                  </a:lnTo>
                  <a:lnTo>
                    <a:pt x="141" y="168"/>
                  </a:lnTo>
                  <a:lnTo>
                    <a:pt x="144" y="165"/>
                  </a:lnTo>
                  <a:lnTo>
                    <a:pt x="144" y="164"/>
                  </a:lnTo>
                  <a:lnTo>
                    <a:pt x="146" y="164"/>
                  </a:lnTo>
                  <a:lnTo>
                    <a:pt x="147" y="163"/>
                  </a:lnTo>
                  <a:lnTo>
                    <a:pt x="147" y="159"/>
                  </a:lnTo>
                  <a:lnTo>
                    <a:pt x="146" y="155"/>
                  </a:lnTo>
                  <a:lnTo>
                    <a:pt x="146" y="152"/>
                  </a:lnTo>
                  <a:lnTo>
                    <a:pt x="146" y="144"/>
                  </a:lnTo>
                  <a:lnTo>
                    <a:pt x="147" y="140"/>
                  </a:lnTo>
                  <a:lnTo>
                    <a:pt x="153" y="138"/>
                  </a:lnTo>
                  <a:lnTo>
                    <a:pt x="156" y="138"/>
                  </a:lnTo>
                  <a:lnTo>
                    <a:pt x="158" y="139"/>
                  </a:lnTo>
                  <a:lnTo>
                    <a:pt x="159" y="139"/>
                  </a:lnTo>
                  <a:lnTo>
                    <a:pt x="164" y="139"/>
                  </a:lnTo>
                  <a:lnTo>
                    <a:pt x="165" y="140"/>
                  </a:lnTo>
                  <a:lnTo>
                    <a:pt x="167" y="143"/>
                  </a:lnTo>
                  <a:lnTo>
                    <a:pt x="167" y="144"/>
                  </a:lnTo>
                  <a:lnTo>
                    <a:pt x="170" y="147"/>
                  </a:lnTo>
                  <a:lnTo>
                    <a:pt x="171" y="149"/>
                  </a:lnTo>
                  <a:lnTo>
                    <a:pt x="173" y="149"/>
                  </a:lnTo>
                  <a:lnTo>
                    <a:pt x="174" y="149"/>
                  </a:lnTo>
                  <a:lnTo>
                    <a:pt x="176" y="149"/>
                  </a:lnTo>
                  <a:lnTo>
                    <a:pt x="177" y="149"/>
                  </a:lnTo>
                  <a:lnTo>
                    <a:pt x="179" y="149"/>
                  </a:lnTo>
                  <a:lnTo>
                    <a:pt x="183" y="149"/>
                  </a:lnTo>
                  <a:lnTo>
                    <a:pt x="186" y="147"/>
                  </a:lnTo>
                  <a:lnTo>
                    <a:pt x="194" y="147"/>
                  </a:lnTo>
                  <a:lnTo>
                    <a:pt x="199" y="149"/>
                  </a:lnTo>
                  <a:lnTo>
                    <a:pt x="204" y="151"/>
                  </a:lnTo>
                  <a:lnTo>
                    <a:pt x="209" y="151"/>
                  </a:lnTo>
                  <a:lnTo>
                    <a:pt x="210" y="152"/>
                  </a:lnTo>
                  <a:lnTo>
                    <a:pt x="211" y="151"/>
                  </a:lnTo>
                  <a:lnTo>
                    <a:pt x="213" y="151"/>
                  </a:lnTo>
                  <a:lnTo>
                    <a:pt x="212" y="155"/>
                  </a:lnTo>
                  <a:lnTo>
                    <a:pt x="216" y="156"/>
                  </a:lnTo>
                  <a:lnTo>
                    <a:pt x="216" y="155"/>
                  </a:lnTo>
                  <a:lnTo>
                    <a:pt x="217" y="155"/>
                  </a:lnTo>
                  <a:lnTo>
                    <a:pt x="218" y="155"/>
                  </a:lnTo>
                  <a:lnTo>
                    <a:pt x="219" y="155"/>
                  </a:lnTo>
                  <a:lnTo>
                    <a:pt x="223" y="155"/>
                  </a:lnTo>
                  <a:lnTo>
                    <a:pt x="223" y="156"/>
                  </a:lnTo>
                  <a:lnTo>
                    <a:pt x="227" y="157"/>
                  </a:lnTo>
                  <a:lnTo>
                    <a:pt x="227" y="159"/>
                  </a:lnTo>
                  <a:lnTo>
                    <a:pt x="227" y="161"/>
                  </a:lnTo>
                  <a:lnTo>
                    <a:pt x="229" y="161"/>
                  </a:lnTo>
                  <a:lnTo>
                    <a:pt x="234" y="159"/>
                  </a:lnTo>
                  <a:lnTo>
                    <a:pt x="234" y="158"/>
                  </a:lnTo>
                  <a:lnTo>
                    <a:pt x="234" y="157"/>
                  </a:lnTo>
                  <a:lnTo>
                    <a:pt x="233" y="156"/>
                  </a:lnTo>
                  <a:lnTo>
                    <a:pt x="230" y="153"/>
                  </a:lnTo>
                  <a:lnTo>
                    <a:pt x="228" y="145"/>
                  </a:lnTo>
                  <a:lnTo>
                    <a:pt x="228" y="144"/>
                  </a:lnTo>
                  <a:lnTo>
                    <a:pt x="228" y="141"/>
                  </a:lnTo>
                  <a:lnTo>
                    <a:pt x="227" y="139"/>
                  </a:lnTo>
                  <a:lnTo>
                    <a:pt x="227" y="138"/>
                  </a:lnTo>
                  <a:lnTo>
                    <a:pt x="227" y="137"/>
                  </a:lnTo>
                  <a:lnTo>
                    <a:pt x="227" y="134"/>
                  </a:lnTo>
                  <a:lnTo>
                    <a:pt x="225" y="134"/>
                  </a:lnTo>
                  <a:lnTo>
                    <a:pt x="225" y="133"/>
                  </a:lnTo>
                  <a:lnTo>
                    <a:pt x="225" y="132"/>
                  </a:lnTo>
                  <a:lnTo>
                    <a:pt x="225" y="131"/>
                  </a:lnTo>
                  <a:lnTo>
                    <a:pt x="225" y="128"/>
                  </a:lnTo>
                  <a:lnTo>
                    <a:pt x="224" y="126"/>
                  </a:lnTo>
                  <a:lnTo>
                    <a:pt x="224" y="125"/>
                  </a:lnTo>
                  <a:lnTo>
                    <a:pt x="227" y="123"/>
                  </a:lnTo>
                  <a:lnTo>
                    <a:pt x="228" y="123"/>
                  </a:lnTo>
                  <a:lnTo>
                    <a:pt x="229" y="125"/>
                  </a:lnTo>
                  <a:lnTo>
                    <a:pt x="230" y="126"/>
                  </a:lnTo>
                  <a:lnTo>
                    <a:pt x="230" y="127"/>
                  </a:lnTo>
                  <a:lnTo>
                    <a:pt x="231" y="127"/>
                  </a:lnTo>
                  <a:lnTo>
                    <a:pt x="233" y="125"/>
                  </a:lnTo>
                  <a:lnTo>
                    <a:pt x="234" y="122"/>
                  </a:lnTo>
                  <a:lnTo>
                    <a:pt x="235" y="122"/>
                  </a:lnTo>
                  <a:lnTo>
                    <a:pt x="235" y="123"/>
                  </a:lnTo>
                  <a:lnTo>
                    <a:pt x="239" y="123"/>
                  </a:lnTo>
                  <a:lnTo>
                    <a:pt x="240" y="125"/>
                  </a:lnTo>
                  <a:lnTo>
                    <a:pt x="241" y="123"/>
                  </a:lnTo>
                  <a:lnTo>
                    <a:pt x="241" y="121"/>
                  </a:lnTo>
                  <a:lnTo>
                    <a:pt x="243" y="121"/>
                  </a:lnTo>
                  <a:lnTo>
                    <a:pt x="243" y="120"/>
                  </a:lnTo>
                  <a:lnTo>
                    <a:pt x="245" y="119"/>
                  </a:lnTo>
                  <a:lnTo>
                    <a:pt x="245" y="117"/>
                  </a:lnTo>
                  <a:lnTo>
                    <a:pt x="246" y="115"/>
                  </a:lnTo>
                  <a:lnTo>
                    <a:pt x="251" y="110"/>
                  </a:lnTo>
                  <a:lnTo>
                    <a:pt x="253" y="105"/>
                  </a:lnTo>
                  <a:lnTo>
                    <a:pt x="254" y="104"/>
                  </a:lnTo>
                  <a:lnTo>
                    <a:pt x="255" y="104"/>
                  </a:lnTo>
                  <a:lnTo>
                    <a:pt x="257" y="103"/>
                  </a:lnTo>
                  <a:lnTo>
                    <a:pt x="255" y="101"/>
                  </a:lnTo>
                  <a:lnTo>
                    <a:pt x="255" y="99"/>
                  </a:lnTo>
                  <a:lnTo>
                    <a:pt x="258" y="98"/>
                  </a:lnTo>
                  <a:lnTo>
                    <a:pt x="258" y="91"/>
                  </a:lnTo>
                  <a:lnTo>
                    <a:pt x="260" y="90"/>
                  </a:lnTo>
                  <a:lnTo>
                    <a:pt x="261" y="89"/>
                  </a:lnTo>
                  <a:lnTo>
                    <a:pt x="260" y="87"/>
                  </a:lnTo>
                  <a:lnTo>
                    <a:pt x="263" y="86"/>
                  </a:lnTo>
                  <a:lnTo>
                    <a:pt x="265" y="87"/>
                  </a:lnTo>
                  <a:lnTo>
                    <a:pt x="266" y="86"/>
                  </a:lnTo>
                  <a:lnTo>
                    <a:pt x="267" y="85"/>
                  </a:lnTo>
                  <a:lnTo>
                    <a:pt x="267" y="81"/>
                  </a:lnTo>
                  <a:lnTo>
                    <a:pt x="266" y="80"/>
                  </a:lnTo>
                  <a:lnTo>
                    <a:pt x="266" y="79"/>
                  </a:lnTo>
                  <a:lnTo>
                    <a:pt x="266" y="78"/>
                  </a:lnTo>
                  <a:lnTo>
                    <a:pt x="265" y="75"/>
                  </a:lnTo>
                  <a:lnTo>
                    <a:pt x="264" y="74"/>
                  </a:lnTo>
                  <a:lnTo>
                    <a:pt x="265" y="74"/>
                  </a:lnTo>
                  <a:lnTo>
                    <a:pt x="265" y="69"/>
                  </a:lnTo>
                  <a:lnTo>
                    <a:pt x="264" y="69"/>
                  </a:lnTo>
                  <a:lnTo>
                    <a:pt x="263" y="68"/>
                  </a:lnTo>
                  <a:lnTo>
                    <a:pt x="263" y="66"/>
                  </a:lnTo>
                  <a:lnTo>
                    <a:pt x="264" y="65"/>
                  </a:lnTo>
                  <a:lnTo>
                    <a:pt x="265" y="66"/>
                  </a:lnTo>
                  <a:lnTo>
                    <a:pt x="266" y="65"/>
                  </a:lnTo>
                  <a:lnTo>
                    <a:pt x="267" y="66"/>
                  </a:lnTo>
                  <a:lnTo>
                    <a:pt x="270" y="63"/>
                  </a:lnTo>
                  <a:lnTo>
                    <a:pt x="270" y="62"/>
                  </a:lnTo>
                  <a:lnTo>
                    <a:pt x="270" y="61"/>
                  </a:lnTo>
                  <a:lnTo>
                    <a:pt x="270" y="56"/>
                  </a:lnTo>
                  <a:lnTo>
                    <a:pt x="271" y="55"/>
                  </a:lnTo>
                  <a:lnTo>
                    <a:pt x="272" y="55"/>
                  </a:lnTo>
                  <a:lnTo>
                    <a:pt x="272" y="53"/>
                  </a:lnTo>
                  <a:lnTo>
                    <a:pt x="273" y="53"/>
                  </a:lnTo>
                  <a:lnTo>
                    <a:pt x="272" y="51"/>
                  </a:lnTo>
                  <a:lnTo>
                    <a:pt x="272" y="50"/>
                  </a:lnTo>
                  <a:lnTo>
                    <a:pt x="272" y="49"/>
                  </a:lnTo>
                  <a:lnTo>
                    <a:pt x="271" y="49"/>
                  </a:lnTo>
                  <a:lnTo>
                    <a:pt x="271" y="45"/>
                  </a:lnTo>
                  <a:lnTo>
                    <a:pt x="270" y="45"/>
                  </a:lnTo>
                  <a:lnTo>
                    <a:pt x="270" y="44"/>
                  </a:lnTo>
                  <a:lnTo>
                    <a:pt x="272" y="43"/>
                  </a:lnTo>
                  <a:lnTo>
                    <a:pt x="272" y="44"/>
                  </a:lnTo>
                  <a:lnTo>
                    <a:pt x="275" y="44"/>
                  </a:lnTo>
                  <a:lnTo>
                    <a:pt x="276" y="44"/>
                  </a:lnTo>
                  <a:lnTo>
                    <a:pt x="278" y="39"/>
                  </a:lnTo>
                  <a:lnTo>
                    <a:pt x="279" y="39"/>
                  </a:lnTo>
                  <a:lnTo>
                    <a:pt x="281" y="41"/>
                  </a:lnTo>
                  <a:lnTo>
                    <a:pt x="281" y="38"/>
                  </a:lnTo>
                  <a:lnTo>
                    <a:pt x="282" y="35"/>
                  </a:lnTo>
                  <a:lnTo>
                    <a:pt x="282" y="32"/>
                  </a:lnTo>
                  <a:lnTo>
                    <a:pt x="281" y="32"/>
                  </a:lnTo>
                  <a:lnTo>
                    <a:pt x="264" y="29"/>
                  </a:lnTo>
                  <a:lnTo>
                    <a:pt x="263" y="27"/>
                  </a:lnTo>
                  <a:lnTo>
                    <a:pt x="255" y="24"/>
                  </a:lnTo>
                  <a:lnTo>
                    <a:pt x="254" y="26"/>
                  </a:lnTo>
                  <a:lnTo>
                    <a:pt x="254" y="29"/>
                  </a:lnTo>
                  <a:lnTo>
                    <a:pt x="253" y="29"/>
                  </a:lnTo>
                  <a:lnTo>
                    <a:pt x="252" y="30"/>
                  </a:lnTo>
                  <a:lnTo>
                    <a:pt x="253" y="31"/>
                  </a:lnTo>
                  <a:lnTo>
                    <a:pt x="249" y="35"/>
                  </a:lnTo>
                  <a:lnTo>
                    <a:pt x="247" y="39"/>
                  </a:lnTo>
                  <a:lnTo>
                    <a:pt x="243" y="41"/>
                  </a:lnTo>
                  <a:lnTo>
                    <a:pt x="240" y="42"/>
                  </a:lnTo>
                  <a:lnTo>
                    <a:pt x="237" y="42"/>
                  </a:lnTo>
                  <a:lnTo>
                    <a:pt x="236" y="42"/>
                  </a:lnTo>
                  <a:lnTo>
                    <a:pt x="235" y="41"/>
                  </a:lnTo>
                  <a:lnTo>
                    <a:pt x="233" y="42"/>
                  </a:lnTo>
                  <a:lnTo>
                    <a:pt x="228" y="42"/>
                  </a:lnTo>
                  <a:lnTo>
                    <a:pt x="225" y="42"/>
                  </a:lnTo>
                  <a:lnTo>
                    <a:pt x="223" y="42"/>
                  </a:lnTo>
                  <a:lnTo>
                    <a:pt x="222" y="42"/>
                  </a:lnTo>
                  <a:lnTo>
                    <a:pt x="222" y="41"/>
                  </a:lnTo>
                  <a:lnTo>
                    <a:pt x="216" y="41"/>
                  </a:lnTo>
                  <a:lnTo>
                    <a:pt x="212" y="42"/>
                  </a:lnTo>
                  <a:lnTo>
                    <a:pt x="211" y="42"/>
                  </a:lnTo>
                  <a:lnTo>
                    <a:pt x="210" y="42"/>
                  </a:lnTo>
                  <a:lnTo>
                    <a:pt x="210" y="39"/>
                  </a:lnTo>
                  <a:lnTo>
                    <a:pt x="212" y="38"/>
                  </a:lnTo>
                  <a:lnTo>
                    <a:pt x="213" y="36"/>
                  </a:lnTo>
                  <a:lnTo>
                    <a:pt x="212" y="32"/>
                  </a:lnTo>
                  <a:lnTo>
                    <a:pt x="211" y="31"/>
                  </a:lnTo>
                  <a:lnTo>
                    <a:pt x="207" y="30"/>
                  </a:lnTo>
                  <a:lnTo>
                    <a:pt x="204" y="31"/>
                  </a:lnTo>
                  <a:lnTo>
                    <a:pt x="201" y="30"/>
                  </a:lnTo>
                  <a:lnTo>
                    <a:pt x="200" y="32"/>
                  </a:lnTo>
                  <a:lnTo>
                    <a:pt x="195" y="30"/>
                  </a:lnTo>
                  <a:lnTo>
                    <a:pt x="194" y="32"/>
                  </a:lnTo>
                  <a:lnTo>
                    <a:pt x="193" y="33"/>
                  </a:lnTo>
                  <a:lnTo>
                    <a:pt x="192" y="33"/>
                  </a:lnTo>
                  <a:lnTo>
                    <a:pt x="188" y="33"/>
                  </a:lnTo>
                  <a:lnTo>
                    <a:pt x="187" y="33"/>
                  </a:lnTo>
                  <a:lnTo>
                    <a:pt x="186" y="33"/>
                  </a:lnTo>
                  <a:lnTo>
                    <a:pt x="186" y="32"/>
                  </a:lnTo>
                  <a:lnTo>
                    <a:pt x="185" y="32"/>
                  </a:lnTo>
                  <a:lnTo>
                    <a:pt x="183" y="32"/>
                  </a:lnTo>
                  <a:lnTo>
                    <a:pt x="182" y="33"/>
                  </a:lnTo>
                  <a:lnTo>
                    <a:pt x="180" y="30"/>
                  </a:lnTo>
                  <a:lnTo>
                    <a:pt x="177" y="26"/>
                  </a:lnTo>
                  <a:lnTo>
                    <a:pt x="176" y="9"/>
                  </a:lnTo>
                  <a:lnTo>
                    <a:pt x="174" y="9"/>
                  </a:lnTo>
                  <a:lnTo>
                    <a:pt x="173" y="11"/>
                  </a:lnTo>
                  <a:lnTo>
                    <a:pt x="168" y="8"/>
                  </a:lnTo>
                  <a:lnTo>
                    <a:pt x="167" y="9"/>
                  </a:lnTo>
                  <a:lnTo>
                    <a:pt x="165" y="9"/>
                  </a:lnTo>
                  <a:lnTo>
                    <a:pt x="164" y="12"/>
                  </a:lnTo>
                  <a:lnTo>
                    <a:pt x="163" y="13"/>
                  </a:lnTo>
                  <a:lnTo>
                    <a:pt x="162" y="14"/>
                  </a:lnTo>
                  <a:lnTo>
                    <a:pt x="158" y="17"/>
                  </a:lnTo>
                  <a:lnTo>
                    <a:pt x="157" y="17"/>
                  </a:lnTo>
                  <a:lnTo>
                    <a:pt x="155" y="15"/>
                  </a:lnTo>
                  <a:lnTo>
                    <a:pt x="153" y="15"/>
                  </a:lnTo>
                  <a:lnTo>
                    <a:pt x="151" y="14"/>
                  </a:lnTo>
                  <a:lnTo>
                    <a:pt x="146" y="14"/>
                  </a:lnTo>
                  <a:lnTo>
                    <a:pt x="145" y="13"/>
                  </a:lnTo>
                  <a:lnTo>
                    <a:pt x="144" y="9"/>
                  </a:lnTo>
                  <a:lnTo>
                    <a:pt x="144" y="7"/>
                  </a:lnTo>
                  <a:lnTo>
                    <a:pt x="143" y="5"/>
                  </a:lnTo>
                  <a:lnTo>
                    <a:pt x="143" y="2"/>
                  </a:lnTo>
                  <a:lnTo>
                    <a:pt x="139" y="1"/>
                  </a:lnTo>
                  <a:lnTo>
                    <a:pt x="139" y="3"/>
                  </a:lnTo>
                  <a:lnTo>
                    <a:pt x="137" y="3"/>
                  </a:lnTo>
                  <a:lnTo>
                    <a:pt x="135" y="0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1" y="3"/>
                  </a:lnTo>
                  <a:lnTo>
                    <a:pt x="117" y="6"/>
                  </a:lnTo>
                  <a:lnTo>
                    <a:pt x="114" y="5"/>
                  </a:lnTo>
                  <a:lnTo>
                    <a:pt x="111" y="3"/>
                  </a:lnTo>
                  <a:lnTo>
                    <a:pt x="109" y="6"/>
                  </a:lnTo>
                  <a:lnTo>
                    <a:pt x="105" y="5"/>
                  </a:lnTo>
                  <a:lnTo>
                    <a:pt x="99" y="7"/>
                  </a:lnTo>
                  <a:lnTo>
                    <a:pt x="98" y="6"/>
                  </a:lnTo>
                  <a:lnTo>
                    <a:pt x="97" y="7"/>
                  </a:lnTo>
                  <a:lnTo>
                    <a:pt x="92" y="7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90" y="9"/>
                  </a:lnTo>
                  <a:lnTo>
                    <a:pt x="90" y="11"/>
                  </a:lnTo>
                  <a:lnTo>
                    <a:pt x="87" y="11"/>
                  </a:lnTo>
                  <a:lnTo>
                    <a:pt x="86" y="13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79" y="15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7" y="17"/>
                  </a:lnTo>
                  <a:lnTo>
                    <a:pt x="77" y="15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71" y="12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2" y="15"/>
                  </a:lnTo>
                  <a:lnTo>
                    <a:pt x="71" y="15"/>
                  </a:lnTo>
                  <a:lnTo>
                    <a:pt x="69" y="14"/>
                  </a:lnTo>
                  <a:lnTo>
                    <a:pt x="67" y="14"/>
                  </a:lnTo>
                  <a:lnTo>
                    <a:pt x="66" y="13"/>
                  </a:lnTo>
                  <a:lnTo>
                    <a:pt x="65" y="14"/>
                  </a:lnTo>
                  <a:lnTo>
                    <a:pt x="63" y="19"/>
                  </a:lnTo>
                  <a:lnTo>
                    <a:pt x="62" y="21"/>
                  </a:lnTo>
                  <a:lnTo>
                    <a:pt x="63" y="26"/>
                  </a:lnTo>
                  <a:lnTo>
                    <a:pt x="61" y="30"/>
                  </a:lnTo>
                  <a:lnTo>
                    <a:pt x="63" y="31"/>
                  </a:lnTo>
                  <a:lnTo>
                    <a:pt x="66" y="30"/>
                  </a:lnTo>
                  <a:lnTo>
                    <a:pt x="67" y="29"/>
                  </a:lnTo>
                  <a:lnTo>
                    <a:pt x="69" y="31"/>
                  </a:lnTo>
                  <a:lnTo>
                    <a:pt x="72" y="27"/>
                  </a:lnTo>
                  <a:lnTo>
                    <a:pt x="75" y="31"/>
                  </a:lnTo>
                  <a:lnTo>
                    <a:pt x="78" y="32"/>
                  </a:lnTo>
                  <a:lnTo>
                    <a:pt x="81" y="35"/>
                  </a:lnTo>
                  <a:lnTo>
                    <a:pt x="84" y="36"/>
                  </a:lnTo>
                  <a:lnTo>
                    <a:pt x="84" y="39"/>
                  </a:lnTo>
                  <a:lnTo>
                    <a:pt x="83" y="43"/>
                  </a:lnTo>
                  <a:lnTo>
                    <a:pt x="79" y="43"/>
                  </a:lnTo>
                  <a:lnTo>
                    <a:pt x="78" y="45"/>
                  </a:lnTo>
                  <a:lnTo>
                    <a:pt x="78" y="49"/>
                  </a:lnTo>
                  <a:lnTo>
                    <a:pt x="81" y="50"/>
                  </a:lnTo>
                  <a:lnTo>
                    <a:pt x="83" y="54"/>
                  </a:lnTo>
                  <a:lnTo>
                    <a:pt x="84" y="54"/>
                  </a:lnTo>
                  <a:lnTo>
                    <a:pt x="86" y="56"/>
                  </a:lnTo>
                  <a:lnTo>
                    <a:pt x="86" y="60"/>
                  </a:lnTo>
                  <a:lnTo>
                    <a:pt x="86" y="63"/>
                  </a:lnTo>
                  <a:lnTo>
                    <a:pt x="85" y="66"/>
                  </a:lnTo>
                  <a:lnTo>
                    <a:pt x="85" y="67"/>
                  </a:lnTo>
                  <a:lnTo>
                    <a:pt x="90" y="65"/>
                  </a:lnTo>
                  <a:lnTo>
                    <a:pt x="90" y="66"/>
                  </a:lnTo>
                  <a:lnTo>
                    <a:pt x="92" y="65"/>
                  </a:lnTo>
                  <a:lnTo>
                    <a:pt x="95" y="63"/>
                  </a:lnTo>
                  <a:lnTo>
                    <a:pt x="96" y="63"/>
                  </a:lnTo>
                  <a:lnTo>
                    <a:pt x="98" y="66"/>
                  </a:lnTo>
                  <a:lnTo>
                    <a:pt x="98" y="67"/>
                  </a:lnTo>
                  <a:lnTo>
                    <a:pt x="97" y="68"/>
                  </a:lnTo>
                  <a:lnTo>
                    <a:pt x="97" y="71"/>
                  </a:lnTo>
                  <a:lnTo>
                    <a:pt x="97" y="73"/>
                  </a:lnTo>
                  <a:lnTo>
                    <a:pt x="96" y="73"/>
                  </a:lnTo>
                  <a:lnTo>
                    <a:pt x="95" y="74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2" y="78"/>
                  </a:lnTo>
                  <a:lnTo>
                    <a:pt x="91" y="79"/>
                  </a:lnTo>
                  <a:lnTo>
                    <a:pt x="91" y="81"/>
                  </a:lnTo>
                  <a:lnTo>
                    <a:pt x="91" y="83"/>
                  </a:lnTo>
                  <a:lnTo>
                    <a:pt x="89" y="85"/>
                  </a:lnTo>
                  <a:lnTo>
                    <a:pt x="87" y="84"/>
                  </a:lnTo>
                  <a:lnTo>
                    <a:pt x="86" y="84"/>
                  </a:lnTo>
                  <a:lnTo>
                    <a:pt x="84" y="83"/>
                  </a:lnTo>
                  <a:lnTo>
                    <a:pt x="80" y="83"/>
                  </a:lnTo>
                  <a:lnTo>
                    <a:pt x="80" y="84"/>
                  </a:lnTo>
                  <a:lnTo>
                    <a:pt x="75" y="86"/>
                  </a:lnTo>
                  <a:lnTo>
                    <a:pt x="72" y="90"/>
                  </a:lnTo>
                  <a:lnTo>
                    <a:pt x="69" y="91"/>
                  </a:lnTo>
                  <a:lnTo>
                    <a:pt x="68" y="95"/>
                  </a:lnTo>
                  <a:lnTo>
                    <a:pt x="63" y="96"/>
                  </a:lnTo>
                  <a:lnTo>
                    <a:pt x="62" y="98"/>
                  </a:lnTo>
                  <a:lnTo>
                    <a:pt x="55" y="101"/>
                  </a:lnTo>
                  <a:lnTo>
                    <a:pt x="54" y="101"/>
                  </a:lnTo>
                  <a:lnTo>
                    <a:pt x="54" y="102"/>
                  </a:lnTo>
                  <a:lnTo>
                    <a:pt x="53" y="102"/>
                  </a:lnTo>
                  <a:lnTo>
                    <a:pt x="50" y="104"/>
                  </a:lnTo>
                  <a:lnTo>
                    <a:pt x="47" y="104"/>
                  </a:lnTo>
                  <a:lnTo>
                    <a:pt x="43" y="98"/>
                  </a:lnTo>
                  <a:lnTo>
                    <a:pt x="41" y="101"/>
                  </a:lnTo>
                  <a:lnTo>
                    <a:pt x="37" y="103"/>
                  </a:lnTo>
                  <a:lnTo>
                    <a:pt x="35" y="103"/>
                  </a:lnTo>
                  <a:lnTo>
                    <a:pt x="29" y="102"/>
                  </a:lnTo>
                  <a:lnTo>
                    <a:pt x="27" y="103"/>
                  </a:lnTo>
                  <a:lnTo>
                    <a:pt x="25" y="105"/>
                  </a:lnTo>
                  <a:lnTo>
                    <a:pt x="25" y="107"/>
                  </a:lnTo>
                  <a:lnTo>
                    <a:pt x="24" y="107"/>
                  </a:lnTo>
                  <a:lnTo>
                    <a:pt x="23" y="105"/>
                  </a:lnTo>
                  <a:lnTo>
                    <a:pt x="21" y="105"/>
                  </a:lnTo>
                  <a:lnTo>
                    <a:pt x="21" y="104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19" y="111"/>
                  </a:lnTo>
                  <a:lnTo>
                    <a:pt x="15" y="114"/>
                  </a:lnTo>
                  <a:lnTo>
                    <a:pt x="14" y="116"/>
                  </a:lnTo>
                  <a:lnTo>
                    <a:pt x="12" y="119"/>
                  </a:lnTo>
                  <a:lnTo>
                    <a:pt x="7" y="123"/>
                  </a:lnTo>
                  <a:lnTo>
                    <a:pt x="0" y="129"/>
                  </a:lnTo>
                  <a:lnTo>
                    <a:pt x="1" y="131"/>
                  </a:lnTo>
                  <a:lnTo>
                    <a:pt x="1" y="132"/>
                  </a:lnTo>
                  <a:lnTo>
                    <a:pt x="0" y="133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62"/>
            <p:cNvSpPr>
              <a:spLocks/>
            </p:cNvSpPr>
            <p:nvPr/>
          </p:nvSpPr>
          <p:spPr bwMode="auto">
            <a:xfrm>
              <a:off x="1877" y="1845"/>
              <a:ext cx="104" cy="100"/>
            </a:xfrm>
            <a:custGeom>
              <a:avLst/>
              <a:gdLst>
                <a:gd name="T0" fmla="*/ 96 w 63"/>
                <a:gd name="T1" fmla="*/ 1971 h 59"/>
                <a:gd name="T2" fmla="*/ 243 w 63"/>
                <a:gd name="T3" fmla="*/ 1773 h 59"/>
                <a:gd name="T4" fmla="*/ 261 w 63"/>
                <a:gd name="T5" fmla="*/ 1634 h 59"/>
                <a:gd name="T6" fmla="*/ 561 w 63"/>
                <a:gd name="T7" fmla="*/ 1261 h 59"/>
                <a:gd name="T8" fmla="*/ 774 w 63"/>
                <a:gd name="T9" fmla="*/ 964 h 59"/>
                <a:gd name="T10" fmla="*/ 926 w 63"/>
                <a:gd name="T11" fmla="*/ 807 h 59"/>
                <a:gd name="T12" fmla="*/ 1017 w 63"/>
                <a:gd name="T13" fmla="*/ 569 h 59"/>
                <a:gd name="T14" fmla="*/ 1174 w 63"/>
                <a:gd name="T15" fmla="*/ 336 h 59"/>
                <a:gd name="T16" fmla="*/ 1278 w 63"/>
                <a:gd name="T17" fmla="*/ 117 h 59"/>
                <a:gd name="T18" fmla="*/ 1679 w 63"/>
                <a:gd name="T19" fmla="*/ 281 h 59"/>
                <a:gd name="T20" fmla="*/ 1804 w 63"/>
                <a:gd name="T21" fmla="*/ 336 h 59"/>
                <a:gd name="T22" fmla="*/ 1963 w 63"/>
                <a:gd name="T23" fmla="*/ 336 h 59"/>
                <a:gd name="T24" fmla="*/ 2303 w 63"/>
                <a:gd name="T25" fmla="*/ 0 h 59"/>
                <a:gd name="T26" fmla="*/ 2524 w 63"/>
                <a:gd name="T27" fmla="*/ 117 h 59"/>
                <a:gd name="T28" fmla="*/ 2524 w 63"/>
                <a:gd name="T29" fmla="*/ 405 h 59"/>
                <a:gd name="T30" fmla="*/ 2635 w 63"/>
                <a:gd name="T31" fmla="*/ 807 h 59"/>
                <a:gd name="T32" fmla="*/ 2772 w 63"/>
                <a:gd name="T33" fmla="*/ 1092 h 59"/>
                <a:gd name="T34" fmla="*/ 3070 w 63"/>
                <a:gd name="T35" fmla="*/ 1163 h 59"/>
                <a:gd name="T36" fmla="*/ 3199 w 63"/>
                <a:gd name="T37" fmla="*/ 1163 h 59"/>
                <a:gd name="T38" fmla="*/ 3297 w 63"/>
                <a:gd name="T39" fmla="*/ 1092 h 59"/>
                <a:gd name="T40" fmla="*/ 3483 w 63"/>
                <a:gd name="T41" fmla="*/ 807 h 59"/>
                <a:gd name="T42" fmla="*/ 3483 w 63"/>
                <a:gd name="T43" fmla="*/ 1285 h 59"/>
                <a:gd name="T44" fmla="*/ 3297 w 63"/>
                <a:gd name="T45" fmla="*/ 1493 h 59"/>
                <a:gd name="T46" fmla="*/ 3392 w 63"/>
                <a:gd name="T47" fmla="*/ 1634 h 59"/>
                <a:gd name="T48" fmla="*/ 3140 w 63"/>
                <a:gd name="T49" fmla="*/ 2039 h 59"/>
                <a:gd name="T50" fmla="*/ 3241 w 63"/>
                <a:gd name="T51" fmla="*/ 2137 h 59"/>
                <a:gd name="T52" fmla="*/ 3392 w 63"/>
                <a:gd name="T53" fmla="*/ 2361 h 59"/>
                <a:gd name="T54" fmla="*/ 3392 w 63"/>
                <a:gd name="T55" fmla="*/ 2531 h 59"/>
                <a:gd name="T56" fmla="*/ 3241 w 63"/>
                <a:gd name="T57" fmla="*/ 2531 h 59"/>
                <a:gd name="T58" fmla="*/ 3199 w 63"/>
                <a:gd name="T59" fmla="*/ 2556 h 59"/>
                <a:gd name="T60" fmla="*/ 3140 w 63"/>
                <a:gd name="T61" fmla="*/ 2936 h 59"/>
                <a:gd name="T62" fmla="*/ 3140 w 63"/>
                <a:gd name="T63" fmla="*/ 3419 h 59"/>
                <a:gd name="T64" fmla="*/ 2919 w 63"/>
                <a:gd name="T65" fmla="*/ 3419 h 59"/>
                <a:gd name="T66" fmla="*/ 2772 w 63"/>
                <a:gd name="T67" fmla="*/ 3244 h 59"/>
                <a:gd name="T68" fmla="*/ 2613 w 63"/>
                <a:gd name="T69" fmla="*/ 3137 h 59"/>
                <a:gd name="T70" fmla="*/ 2453 w 63"/>
                <a:gd name="T71" fmla="*/ 3419 h 59"/>
                <a:gd name="T72" fmla="*/ 2144 w 63"/>
                <a:gd name="T73" fmla="*/ 3692 h 59"/>
                <a:gd name="T74" fmla="*/ 1938 w 63"/>
                <a:gd name="T75" fmla="*/ 3742 h 59"/>
                <a:gd name="T76" fmla="*/ 1768 w 63"/>
                <a:gd name="T77" fmla="*/ 3931 h 59"/>
                <a:gd name="T78" fmla="*/ 1596 w 63"/>
                <a:gd name="T79" fmla="*/ 3824 h 59"/>
                <a:gd name="T80" fmla="*/ 1529 w 63"/>
                <a:gd name="T81" fmla="*/ 3622 h 59"/>
                <a:gd name="T82" fmla="*/ 1335 w 63"/>
                <a:gd name="T83" fmla="*/ 3341 h 59"/>
                <a:gd name="T84" fmla="*/ 1174 w 63"/>
                <a:gd name="T85" fmla="*/ 2936 h 59"/>
                <a:gd name="T86" fmla="*/ 926 w 63"/>
                <a:gd name="T87" fmla="*/ 3244 h 59"/>
                <a:gd name="T88" fmla="*/ 561 w 63"/>
                <a:gd name="T89" fmla="*/ 3244 h 59"/>
                <a:gd name="T90" fmla="*/ 431 w 63"/>
                <a:gd name="T91" fmla="*/ 2839 h 59"/>
                <a:gd name="T92" fmla="*/ 158 w 63"/>
                <a:gd name="T93" fmla="*/ 2451 h 59"/>
                <a:gd name="T94" fmla="*/ 0 w 63"/>
                <a:gd name="T95" fmla="*/ 2039 h 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"/>
                <a:gd name="T145" fmla="*/ 0 h 59"/>
                <a:gd name="T146" fmla="*/ 63 w 63"/>
                <a:gd name="T147" fmla="*/ 59 h 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" h="59">
                  <a:moveTo>
                    <a:pt x="0" y="30"/>
                  </a:moveTo>
                  <a:lnTo>
                    <a:pt x="2" y="29"/>
                  </a:lnTo>
                  <a:lnTo>
                    <a:pt x="3" y="29"/>
                  </a:lnTo>
                  <a:lnTo>
                    <a:pt x="4" y="26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9" y="19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5" y="6"/>
                  </a:lnTo>
                  <a:lnTo>
                    <a:pt x="36" y="5"/>
                  </a:lnTo>
                  <a:lnTo>
                    <a:pt x="40" y="1"/>
                  </a:lnTo>
                  <a:lnTo>
                    <a:pt x="42" y="0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50" y="16"/>
                  </a:lnTo>
                  <a:lnTo>
                    <a:pt x="53" y="17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62" y="13"/>
                  </a:lnTo>
                  <a:lnTo>
                    <a:pt x="63" y="12"/>
                  </a:lnTo>
                  <a:lnTo>
                    <a:pt x="63" y="16"/>
                  </a:lnTo>
                  <a:lnTo>
                    <a:pt x="63" y="19"/>
                  </a:lnTo>
                  <a:lnTo>
                    <a:pt x="62" y="20"/>
                  </a:lnTo>
                  <a:lnTo>
                    <a:pt x="60" y="22"/>
                  </a:lnTo>
                  <a:lnTo>
                    <a:pt x="60" y="23"/>
                  </a:lnTo>
                  <a:lnTo>
                    <a:pt x="62" y="24"/>
                  </a:lnTo>
                  <a:lnTo>
                    <a:pt x="58" y="26"/>
                  </a:lnTo>
                  <a:lnTo>
                    <a:pt x="57" y="30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60" y="34"/>
                  </a:lnTo>
                  <a:lnTo>
                    <a:pt x="62" y="35"/>
                  </a:lnTo>
                  <a:lnTo>
                    <a:pt x="62" y="36"/>
                  </a:lnTo>
                  <a:lnTo>
                    <a:pt x="62" y="37"/>
                  </a:lnTo>
                  <a:lnTo>
                    <a:pt x="60" y="37"/>
                  </a:lnTo>
                  <a:lnTo>
                    <a:pt x="59" y="37"/>
                  </a:lnTo>
                  <a:lnTo>
                    <a:pt x="58" y="37"/>
                  </a:lnTo>
                  <a:lnTo>
                    <a:pt x="58" y="38"/>
                  </a:lnTo>
                  <a:lnTo>
                    <a:pt x="57" y="41"/>
                  </a:lnTo>
                  <a:lnTo>
                    <a:pt x="57" y="43"/>
                  </a:lnTo>
                  <a:lnTo>
                    <a:pt x="57" y="44"/>
                  </a:lnTo>
                  <a:lnTo>
                    <a:pt x="57" y="50"/>
                  </a:lnTo>
                  <a:lnTo>
                    <a:pt x="54" y="52"/>
                  </a:lnTo>
                  <a:lnTo>
                    <a:pt x="53" y="50"/>
                  </a:lnTo>
                  <a:lnTo>
                    <a:pt x="51" y="48"/>
                  </a:lnTo>
                  <a:lnTo>
                    <a:pt x="50" y="48"/>
                  </a:lnTo>
                  <a:lnTo>
                    <a:pt x="48" y="47"/>
                  </a:lnTo>
                  <a:lnTo>
                    <a:pt x="47" y="46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0" y="50"/>
                  </a:lnTo>
                  <a:lnTo>
                    <a:pt x="39" y="54"/>
                  </a:lnTo>
                  <a:lnTo>
                    <a:pt x="38" y="55"/>
                  </a:lnTo>
                  <a:lnTo>
                    <a:pt x="35" y="55"/>
                  </a:lnTo>
                  <a:lnTo>
                    <a:pt x="33" y="56"/>
                  </a:lnTo>
                  <a:lnTo>
                    <a:pt x="32" y="58"/>
                  </a:lnTo>
                  <a:lnTo>
                    <a:pt x="30" y="59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8" y="53"/>
                  </a:lnTo>
                  <a:lnTo>
                    <a:pt x="27" y="53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1" y="43"/>
                  </a:lnTo>
                  <a:lnTo>
                    <a:pt x="18" y="46"/>
                  </a:lnTo>
                  <a:lnTo>
                    <a:pt x="17" y="48"/>
                  </a:lnTo>
                  <a:lnTo>
                    <a:pt x="12" y="49"/>
                  </a:lnTo>
                  <a:lnTo>
                    <a:pt x="10" y="48"/>
                  </a:lnTo>
                  <a:lnTo>
                    <a:pt x="9" y="47"/>
                  </a:lnTo>
                  <a:lnTo>
                    <a:pt x="8" y="42"/>
                  </a:lnTo>
                  <a:lnTo>
                    <a:pt x="6" y="36"/>
                  </a:lnTo>
                  <a:lnTo>
                    <a:pt x="3" y="36"/>
                  </a:lnTo>
                  <a:lnTo>
                    <a:pt x="2" y="31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61"/>
            <p:cNvSpPr>
              <a:spLocks/>
            </p:cNvSpPr>
            <p:nvPr/>
          </p:nvSpPr>
          <p:spPr bwMode="auto">
            <a:xfrm>
              <a:off x="1927" y="1631"/>
              <a:ext cx="263" cy="373"/>
            </a:xfrm>
            <a:custGeom>
              <a:avLst/>
              <a:gdLst>
                <a:gd name="T0" fmla="*/ 506 w 159"/>
                <a:gd name="T1" fmla="*/ 13636 h 217"/>
                <a:gd name="T2" fmla="*/ 1133 w 159"/>
                <a:gd name="T3" fmla="*/ 13175 h 217"/>
                <a:gd name="T4" fmla="*/ 1510 w 159"/>
                <a:gd name="T5" fmla="*/ 12814 h 217"/>
                <a:gd name="T6" fmla="*/ 1806 w 159"/>
                <a:gd name="T7" fmla="*/ 12335 h 217"/>
                <a:gd name="T8" fmla="*/ 1510 w 159"/>
                <a:gd name="T9" fmla="*/ 11792 h 217"/>
                <a:gd name="T10" fmla="*/ 1874 w 159"/>
                <a:gd name="T11" fmla="*/ 10979 h 217"/>
                <a:gd name="T12" fmla="*/ 1874 w 159"/>
                <a:gd name="T13" fmla="*/ 9227 h 217"/>
                <a:gd name="T14" fmla="*/ 1910 w 159"/>
                <a:gd name="T15" fmla="*/ 7637 h 217"/>
                <a:gd name="T16" fmla="*/ 2807 w 159"/>
                <a:gd name="T17" fmla="*/ 8285 h 217"/>
                <a:gd name="T18" fmla="*/ 3480 w 159"/>
                <a:gd name="T19" fmla="*/ 9227 h 217"/>
                <a:gd name="T20" fmla="*/ 4132 w 159"/>
                <a:gd name="T21" fmla="*/ 9120 h 217"/>
                <a:gd name="T22" fmla="*/ 4602 w 159"/>
                <a:gd name="T23" fmla="*/ 9227 h 217"/>
                <a:gd name="T24" fmla="*/ 4941 w 159"/>
                <a:gd name="T25" fmla="*/ 8684 h 217"/>
                <a:gd name="T26" fmla="*/ 5597 w 159"/>
                <a:gd name="T27" fmla="*/ 8684 h 217"/>
                <a:gd name="T28" fmla="*/ 5391 w 159"/>
                <a:gd name="T29" fmla="*/ 8146 h 217"/>
                <a:gd name="T30" fmla="*/ 4878 w 159"/>
                <a:gd name="T31" fmla="*/ 7720 h 217"/>
                <a:gd name="T32" fmla="*/ 4602 w 159"/>
                <a:gd name="T33" fmla="*/ 7176 h 217"/>
                <a:gd name="T34" fmla="*/ 4132 w 159"/>
                <a:gd name="T35" fmla="*/ 6704 h 217"/>
                <a:gd name="T36" fmla="*/ 3689 w 159"/>
                <a:gd name="T37" fmla="*/ 6243 h 217"/>
                <a:gd name="T38" fmla="*/ 3973 w 159"/>
                <a:gd name="T39" fmla="*/ 4443 h 217"/>
                <a:gd name="T40" fmla="*/ 3786 w 159"/>
                <a:gd name="T41" fmla="*/ 3276 h 217"/>
                <a:gd name="T42" fmla="*/ 4036 w 159"/>
                <a:gd name="T43" fmla="*/ 2967 h 217"/>
                <a:gd name="T44" fmla="*/ 4941 w 159"/>
                <a:gd name="T45" fmla="*/ 1788 h 217"/>
                <a:gd name="T46" fmla="*/ 4977 w 159"/>
                <a:gd name="T47" fmla="*/ 437 h 217"/>
                <a:gd name="T48" fmla="*/ 5735 w 159"/>
                <a:gd name="T49" fmla="*/ 0 h 217"/>
                <a:gd name="T50" fmla="*/ 6069 w 159"/>
                <a:gd name="T51" fmla="*/ 1291 h 217"/>
                <a:gd name="T52" fmla="*/ 6512 w 159"/>
                <a:gd name="T53" fmla="*/ 2042 h 217"/>
                <a:gd name="T54" fmla="*/ 5920 w 159"/>
                <a:gd name="T55" fmla="*/ 2219 h 217"/>
                <a:gd name="T56" fmla="*/ 6170 w 159"/>
                <a:gd name="T57" fmla="*/ 4127 h 217"/>
                <a:gd name="T58" fmla="*/ 6572 w 159"/>
                <a:gd name="T59" fmla="*/ 4201 h 217"/>
                <a:gd name="T60" fmla="*/ 7007 w 159"/>
                <a:gd name="T61" fmla="*/ 3716 h 217"/>
                <a:gd name="T62" fmla="*/ 7888 w 159"/>
                <a:gd name="T63" fmla="*/ 4443 h 217"/>
                <a:gd name="T64" fmla="*/ 7860 w 159"/>
                <a:gd name="T65" fmla="*/ 4882 h 217"/>
                <a:gd name="T66" fmla="*/ 7390 w 159"/>
                <a:gd name="T67" fmla="*/ 5490 h 217"/>
                <a:gd name="T68" fmla="*/ 6947 w 159"/>
                <a:gd name="T69" fmla="*/ 7176 h 217"/>
                <a:gd name="T70" fmla="*/ 6947 w 159"/>
                <a:gd name="T71" fmla="*/ 7847 h 217"/>
                <a:gd name="T72" fmla="*/ 7195 w 159"/>
                <a:gd name="T73" fmla="*/ 8562 h 217"/>
                <a:gd name="T74" fmla="*/ 7680 w 159"/>
                <a:gd name="T75" fmla="*/ 8899 h 217"/>
                <a:gd name="T76" fmla="*/ 8173 w 159"/>
                <a:gd name="T77" fmla="*/ 9437 h 217"/>
                <a:gd name="T78" fmla="*/ 7291 w 159"/>
                <a:gd name="T79" fmla="*/ 9679 h 217"/>
                <a:gd name="T80" fmla="*/ 6889 w 159"/>
                <a:gd name="T81" fmla="*/ 11269 h 217"/>
                <a:gd name="T82" fmla="*/ 6835 w 159"/>
                <a:gd name="T83" fmla="*/ 12276 h 217"/>
                <a:gd name="T84" fmla="*/ 7516 w 159"/>
                <a:gd name="T85" fmla="*/ 12630 h 217"/>
                <a:gd name="T86" fmla="*/ 7888 w 159"/>
                <a:gd name="T87" fmla="*/ 13636 h 217"/>
                <a:gd name="T88" fmla="*/ 8495 w 159"/>
                <a:gd name="T89" fmla="*/ 13270 h 217"/>
                <a:gd name="T90" fmla="*/ 8744 w 159"/>
                <a:gd name="T91" fmla="*/ 14241 h 217"/>
                <a:gd name="T92" fmla="*/ 7888 w 159"/>
                <a:gd name="T93" fmla="*/ 14858 h 217"/>
                <a:gd name="T94" fmla="*/ 7195 w 159"/>
                <a:gd name="T95" fmla="*/ 14858 h 217"/>
                <a:gd name="T96" fmla="*/ 6325 w 159"/>
                <a:gd name="T97" fmla="*/ 15363 h 217"/>
                <a:gd name="T98" fmla="*/ 6170 w 159"/>
                <a:gd name="T99" fmla="*/ 15783 h 217"/>
                <a:gd name="T100" fmla="*/ 5659 w 159"/>
                <a:gd name="T101" fmla="*/ 15169 h 217"/>
                <a:gd name="T102" fmla="*/ 4878 w 159"/>
                <a:gd name="T103" fmla="*/ 14425 h 217"/>
                <a:gd name="T104" fmla="*/ 4815 w 159"/>
                <a:gd name="T105" fmla="*/ 15783 h 217"/>
                <a:gd name="T106" fmla="*/ 4258 w 159"/>
                <a:gd name="T107" fmla="*/ 16008 h 217"/>
                <a:gd name="T108" fmla="*/ 3354 w 159"/>
                <a:gd name="T109" fmla="*/ 15860 h 217"/>
                <a:gd name="T110" fmla="*/ 2845 w 159"/>
                <a:gd name="T111" fmla="*/ 16324 h 217"/>
                <a:gd name="T112" fmla="*/ 2479 w 159"/>
                <a:gd name="T113" fmla="*/ 16324 h 217"/>
                <a:gd name="T114" fmla="*/ 1556 w 159"/>
                <a:gd name="T115" fmla="*/ 15860 h 217"/>
                <a:gd name="T116" fmla="*/ 685 w 159"/>
                <a:gd name="T117" fmla="*/ 15033 h 2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9"/>
                <a:gd name="T178" fmla="*/ 0 h 217"/>
                <a:gd name="T179" fmla="*/ 159 w 159"/>
                <a:gd name="T180" fmla="*/ 217 h 2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9" h="217">
                  <a:moveTo>
                    <a:pt x="0" y="184"/>
                  </a:moveTo>
                  <a:lnTo>
                    <a:pt x="2" y="183"/>
                  </a:lnTo>
                  <a:lnTo>
                    <a:pt x="3" y="181"/>
                  </a:lnTo>
                  <a:lnTo>
                    <a:pt x="5" y="180"/>
                  </a:lnTo>
                  <a:lnTo>
                    <a:pt x="8" y="180"/>
                  </a:lnTo>
                  <a:lnTo>
                    <a:pt x="9" y="179"/>
                  </a:lnTo>
                  <a:lnTo>
                    <a:pt x="10" y="175"/>
                  </a:lnTo>
                  <a:lnTo>
                    <a:pt x="14" y="175"/>
                  </a:lnTo>
                  <a:lnTo>
                    <a:pt x="16" y="173"/>
                  </a:lnTo>
                  <a:lnTo>
                    <a:pt x="17" y="171"/>
                  </a:lnTo>
                  <a:lnTo>
                    <a:pt x="18" y="172"/>
                  </a:lnTo>
                  <a:lnTo>
                    <a:pt x="20" y="173"/>
                  </a:lnTo>
                  <a:lnTo>
                    <a:pt x="21" y="173"/>
                  </a:lnTo>
                  <a:lnTo>
                    <a:pt x="23" y="175"/>
                  </a:lnTo>
                  <a:lnTo>
                    <a:pt x="24" y="177"/>
                  </a:lnTo>
                  <a:lnTo>
                    <a:pt x="27" y="175"/>
                  </a:lnTo>
                  <a:lnTo>
                    <a:pt x="27" y="169"/>
                  </a:lnTo>
                  <a:lnTo>
                    <a:pt x="27" y="168"/>
                  </a:lnTo>
                  <a:lnTo>
                    <a:pt x="27" y="166"/>
                  </a:lnTo>
                  <a:lnTo>
                    <a:pt x="28" y="163"/>
                  </a:lnTo>
                  <a:lnTo>
                    <a:pt x="28" y="162"/>
                  </a:lnTo>
                  <a:lnTo>
                    <a:pt x="29" y="162"/>
                  </a:lnTo>
                  <a:lnTo>
                    <a:pt x="30" y="162"/>
                  </a:lnTo>
                  <a:lnTo>
                    <a:pt x="32" y="162"/>
                  </a:lnTo>
                  <a:lnTo>
                    <a:pt x="32" y="161"/>
                  </a:lnTo>
                  <a:lnTo>
                    <a:pt x="32" y="160"/>
                  </a:lnTo>
                  <a:lnTo>
                    <a:pt x="30" y="159"/>
                  </a:lnTo>
                  <a:lnTo>
                    <a:pt x="29" y="156"/>
                  </a:lnTo>
                  <a:lnTo>
                    <a:pt x="28" y="156"/>
                  </a:lnTo>
                  <a:lnTo>
                    <a:pt x="27" y="155"/>
                  </a:lnTo>
                  <a:lnTo>
                    <a:pt x="28" y="151"/>
                  </a:lnTo>
                  <a:lnTo>
                    <a:pt x="32" y="149"/>
                  </a:lnTo>
                  <a:lnTo>
                    <a:pt x="30" y="148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3" y="144"/>
                  </a:lnTo>
                  <a:lnTo>
                    <a:pt x="33" y="141"/>
                  </a:lnTo>
                  <a:lnTo>
                    <a:pt x="33" y="137"/>
                  </a:lnTo>
                  <a:lnTo>
                    <a:pt x="33" y="135"/>
                  </a:lnTo>
                  <a:lnTo>
                    <a:pt x="33" y="130"/>
                  </a:lnTo>
                  <a:lnTo>
                    <a:pt x="33" y="124"/>
                  </a:lnTo>
                  <a:lnTo>
                    <a:pt x="33" y="121"/>
                  </a:lnTo>
                  <a:lnTo>
                    <a:pt x="34" y="120"/>
                  </a:lnTo>
                  <a:lnTo>
                    <a:pt x="34" y="117"/>
                  </a:lnTo>
                  <a:lnTo>
                    <a:pt x="34" y="113"/>
                  </a:lnTo>
                  <a:lnTo>
                    <a:pt x="34" y="109"/>
                  </a:lnTo>
                  <a:lnTo>
                    <a:pt x="34" y="106"/>
                  </a:lnTo>
                  <a:lnTo>
                    <a:pt x="34" y="100"/>
                  </a:lnTo>
                  <a:lnTo>
                    <a:pt x="39" y="101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6" y="103"/>
                  </a:lnTo>
                  <a:lnTo>
                    <a:pt x="48" y="108"/>
                  </a:lnTo>
                  <a:lnTo>
                    <a:pt x="50" y="109"/>
                  </a:lnTo>
                  <a:lnTo>
                    <a:pt x="51" y="111"/>
                  </a:lnTo>
                  <a:lnTo>
                    <a:pt x="52" y="112"/>
                  </a:lnTo>
                  <a:lnTo>
                    <a:pt x="52" y="114"/>
                  </a:lnTo>
                  <a:lnTo>
                    <a:pt x="56" y="118"/>
                  </a:lnTo>
                  <a:lnTo>
                    <a:pt x="57" y="119"/>
                  </a:lnTo>
                  <a:lnTo>
                    <a:pt x="62" y="121"/>
                  </a:lnTo>
                  <a:lnTo>
                    <a:pt x="63" y="123"/>
                  </a:lnTo>
                  <a:lnTo>
                    <a:pt x="64" y="123"/>
                  </a:lnTo>
                  <a:lnTo>
                    <a:pt x="64" y="125"/>
                  </a:lnTo>
                  <a:lnTo>
                    <a:pt x="69" y="125"/>
                  </a:lnTo>
                  <a:lnTo>
                    <a:pt x="72" y="121"/>
                  </a:lnTo>
                  <a:lnTo>
                    <a:pt x="74" y="120"/>
                  </a:lnTo>
                  <a:lnTo>
                    <a:pt x="74" y="119"/>
                  </a:lnTo>
                  <a:lnTo>
                    <a:pt x="77" y="118"/>
                  </a:lnTo>
                  <a:lnTo>
                    <a:pt x="78" y="118"/>
                  </a:lnTo>
                  <a:lnTo>
                    <a:pt x="78" y="119"/>
                  </a:lnTo>
                  <a:lnTo>
                    <a:pt x="82" y="120"/>
                  </a:lnTo>
                  <a:lnTo>
                    <a:pt x="82" y="121"/>
                  </a:lnTo>
                  <a:lnTo>
                    <a:pt x="83" y="121"/>
                  </a:lnTo>
                  <a:lnTo>
                    <a:pt x="84" y="121"/>
                  </a:lnTo>
                  <a:lnTo>
                    <a:pt x="86" y="119"/>
                  </a:lnTo>
                  <a:lnTo>
                    <a:pt x="88" y="118"/>
                  </a:lnTo>
                  <a:lnTo>
                    <a:pt x="88" y="117"/>
                  </a:lnTo>
                  <a:lnTo>
                    <a:pt x="88" y="114"/>
                  </a:lnTo>
                  <a:lnTo>
                    <a:pt x="89" y="114"/>
                  </a:lnTo>
                  <a:lnTo>
                    <a:pt x="92" y="113"/>
                  </a:lnTo>
                  <a:lnTo>
                    <a:pt x="94" y="114"/>
                  </a:lnTo>
                  <a:lnTo>
                    <a:pt x="96" y="114"/>
                  </a:lnTo>
                  <a:lnTo>
                    <a:pt x="99" y="114"/>
                  </a:lnTo>
                  <a:lnTo>
                    <a:pt x="100" y="114"/>
                  </a:lnTo>
                  <a:lnTo>
                    <a:pt x="102" y="111"/>
                  </a:lnTo>
                  <a:lnTo>
                    <a:pt x="102" y="108"/>
                  </a:lnTo>
                  <a:lnTo>
                    <a:pt x="101" y="108"/>
                  </a:lnTo>
                  <a:lnTo>
                    <a:pt x="99" y="107"/>
                  </a:lnTo>
                  <a:lnTo>
                    <a:pt x="98" y="108"/>
                  </a:lnTo>
                  <a:lnTo>
                    <a:pt x="96" y="107"/>
                  </a:lnTo>
                  <a:lnTo>
                    <a:pt x="96" y="105"/>
                  </a:lnTo>
                  <a:lnTo>
                    <a:pt x="95" y="102"/>
                  </a:lnTo>
                  <a:lnTo>
                    <a:pt x="94" y="101"/>
                  </a:lnTo>
                  <a:lnTo>
                    <a:pt x="92" y="101"/>
                  </a:lnTo>
                  <a:lnTo>
                    <a:pt x="89" y="101"/>
                  </a:lnTo>
                  <a:lnTo>
                    <a:pt x="87" y="101"/>
                  </a:lnTo>
                  <a:lnTo>
                    <a:pt x="86" y="101"/>
                  </a:lnTo>
                  <a:lnTo>
                    <a:pt x="86" y="99"/>
                  </a:lnTo>
                  <a:lnTo>
                    <a:pt x="86" y="97"/>
                  </a:lnTo>
                  <a:lnTo>
                    <a:pt x="86" y="95"/>
                  </a:lnTo>
                  <a:lnTo>
                    <a:pt x="84" y="94"/>
                  </a:lnTo>
                  <a:lnTo>
                    <a:pt x="82" y="94"/>
                  </a:lnTo>
                  <a:lnTo>
                    <a:pt x="82" y="91"/>
                  </a:lnTo>
                  <a:lnTo>
                    <a:pt x="80" y="90"/>
                  </a:lnTo>
                  <a:lnTo>
                    <a:pt x="77" y="90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4" y="88"/>
                  </a:lnTo>
                  <a:lnTo>
                    <a:pt x="72" y="88"/>
                  </a:lnTo>
                  <a:lnTo>
                    <a:pt x="71" y="87"/>
                  </a:lnTo>
                  <a:lnTo>
                    <a:pt x="69" y="87"/>
                  </a:lnTo>
                  <a:lnTo>
                    <a:pt x="66" y="87"/>
                  </a:lnTo>
                  <a:lnTo>
                    <a:pt x="65" y="85"/>
                  </a:lnTo>
                  <a:lnTo>
                    <a:pt x="66" y="82"/>
                  </a:lnTo>
                  <a:lnTo>
                    <a:pt x="65" y="78"/>
                  </a:lnTo>
                  <a:lnTo>
                    <a:pt x="65" y="75"/>
                  </a:lnTo>
                  <a:lnTo>
                    <a:pt x="66" y="69"/>
                  </a:lnTo>
                  <a:lnTo>
                    <a:pt x="70" y="64"/>
                  </a:lnTo>
                  <a:lnTo>
                    <a:pt x="72" y="61"/>
                  </a:lnTo>
                  <a:lnTo>
                    <a:pt x="71" y="58"/>
                  </a:lnTo>
                  <a:lnTo>
                    <a:pt x="72" y="55"/>
                  </a:lnTo>
                  <a:lnTo>
                    <a:pt x="74" y="55"/>
                  </a:lnTo>
                  <a:lnTo>
                    <a:pt x="75" y="53"/>
                  </a:lnTo>
                  <a:lnTo>
                    <a:pt x="74" y="48"/>
                  </a:lnTo>
                  <a:lnTo>
                    <a:pt x="69" y="45"/>
                  </a:lnTo>
                  <a:lnTo>
                    <a:pt x="68" y="43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6" y="39"/>
                  </a:lnTo>
                  <a:lnTo>
                    <a:pt x="69" y="39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4" y="39"/>
                  </a:lnTo>
                  <a:lnTo>
                    <a:pt x="75" y="37"/>
                  </a:lnTo>
                  <a:lnTo>
                    <a:pt x="77" y="33"/>
                  </a:lnTo>
                  <a:lnTo>
                    <a:pt x="80" y="30"/>
                  </a:lnTo>
                  <a:lnTo>
                    <a:pt x="86" y="27"/>
                  </a:lnTo>
                  <a:lnTo>
                    <a:pt x="88" y="23"/>
                  </a:lnTo>
                  <a:lnTo>
                    <a:pt x="87" y="18"/>
                  </a:lnTo>
                  <a:lnTo>
                    <a:pt x="89" y="17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9" y="6"/>
                  </a:lnTo>
                  <a:lnTo>
                    <a:pt x="94" y="6"/>
                  </a:lnTo>
                  <a:lnTo>
                    <a:pt x="95" y="5"/>
                  </a:lnTo>
                  <a:lnTo>
                    <a:pt x="95" y="1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5"/>
                  </a:lnTo>
                  <a:lnTo>
                    <a:pt x="105" y="11"/>
                  </a:lnTo>
                  <a:lnTo>
                    <a:pt x="105" y="13"/>
                  </a:lnTo>
                  <a:lnTo>
                    <a:pt x="107" y="15"/>
                  </a:lnTo>
                  <a:lnTo>
                    <a:pt x="108" y="17"/>
                  </a:lnTo>
                  <a:lnTo>
                    <a:pt x="110" y="18"/>
                  </a:lnTo>
                  <a:lnTo>
                    <a:pt x="112" y="18"/>
                  </a:lnTo>
                  <a:lnTo>
                    <a:pt x="113" y="19"/>
                  </a:lnTo>
                  <a:lnTo>
                    <a:pt x="117" y="22"/>
                  </a:lnTo>
                  <a:lnTo>
                    <a:pt x="117" y="25"/>
                  </a:lnTo>
                  <a:lnTo>
                    <a:pt x="116" y="27"/>
                  </a:lnTo>
                  <a:lnTo>
                    <a:pt x="112" y="29"/>
                  </a:lnTo>
                  <a:lnTo>
                    <a:pt x="110" y="31"/>
                  </a:lnTo>
                  <a:lnTo>
                    <a:pt x="108" y="30"/>
                  </a:lnTo>
                  <a:lnTo>
                    <a:pt x="108" y="29"/>
                  </a:lnTo>
                  <a:lnTo>
                    <a:pt x="107" y="28"/>
                  </a:lnTo>
                  <a:lnTo>
                    <a:pt x="106" y="29"/>
                  </a:lnTo>
                  <a:lnTo>
                    <a:pt x="102" y="31"/>
                  </a:lnTo>
                  <a:lnTo>
                    <a:pt x="101" y="49"/>
                  </a:lnTo>
                  <a:lnTo>
                    <a:pt x="105" y="52"/>
                  </a:lnTo>
                  <a:lnTo>
                    <a:pt x="106" y="53"/>
                  </a:lnTo>
                  <a:lnTo>
                    <a:pt x="107" y="54"/>
                  </a:lnTo>
                  <a:lnTo>
                    <a:pt x="110" y="54"/>
                  </a:lnTo>
                  <a:lnTo>
                    <a:pt x="110" y="55"/>
                  </a:lnTo>
                  <a:lnTo>
                    <a:pt x="112" y="59"/>
                  </a:lnTo>
                  <a:lnTo>
                    <a:pt x="113" y="59"/>
                  </a:lnTo>
                  <a:lnTo>
                    <a:pt x="114" y="59"/>
                  </a:lnTo>
                  <a:lnTo>
                    <a:pt x="116" y="58"/>
                  </a:lnTo>
                  <a:lnTo>
                    <a:pt x="117" y="55"/>
                  </a:lnTo>
                  <a:lnTo>
                    <a:pt x="119" y="54"/>
                  </a:lnTo>
                  <a:lnTo>
                    <a:pt x="120" y="53"/>
                  </a:lnTo>
                  <a:lnTo>
                    <a:pt x="122" y="49"/>
                  </a:lnTo>
                  <a:lnTo>
                    <a:pt x="124" y="48"/>
                  </a:lnTo>
                  <a:lnTo>
                    <a:pt x="124" y="49"/>
                  </a:lnTo>
                  <a:lnTo>
                    <a:pt x="125" y="49"/>
                  </a:lnTo>
                  <a:lnTo>
                    <a:pt x="126" y="48"/>
                  </a:lnTo>
                  <a:lnTo>
                    <a:pt x="128" y="49"/>
                  </a:lnTo>
                  <a:lnTo>
                    <a:pt x="129" y="49"/>
                  </a:lnTo>
                  <a:lnTo>
                    <a:pt x="130" y="52"/>
                  </a:lnTo>
                  <a:lnTo>
                    <a:pt x="131" y="53"/>
                  </a:lnTo>
                  <a:lnTo>
                    <a:pt x="141" y="58"/>
                  </a:lnTo>
                  <a:lnTo>
                    <a:pt x="142" y="58"/>
                  </a:lnTo>
                  <a:lnTo>
                    <a:pt x="143" y="58"/>
                  </a:lnTo>
                  <a:lnTo>
                    <a:pt x="143" y="60"/>
                  </a:lnTo>
                  <a:lnTo>
                    <a:pt x="142" y="60"/>
                  </a:lnTo>
                  <a:lnTo>
                    <a:pt x="141" y="61"/>
                  </a:lnTo>
                  <a:lnTo>
                    <a:pt x="140" y="64"/>
                  </a:lnTo>
                  <a:lnTo>
                    <a:pt x="138" y="64"/>
                  </a:lnTo>
                  <a:lnTo>
                    <a:pt x="136" y="66"/>
                  </a:lnTo>
                  <a:lnTo>
                    <a:pt x="136" y="69"/>
                  </a:lnTo>
                  <a:lnTo>
                    <a:pt x="135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0" y="77"/>
                  </a:lnTo>
                  <a:lnTo>
                    <a:pt x="129" y="83"/>
                  </a:lnTo>
                  <a:lnTo>
                    <a:pt x="128" y="87"/>
                  </a:lnTo>
                  <a:lnTo>
                    <a:pt x="125" y="91"/>
                  </a:lnTo>
                  <a:lnTo>
                    <a:pt x="125" y="94"/>
                  </a:lnTo>
                  <a:lnTo>
                    <a:pt x="124" y="94"/>
                  </a:lnTo>
                  <a:lnTo>
                    <a:pt x="123" y="95"/>
                  </a:lnTo>
                  <a:lnTo>
                    <a:pt x="122" y="97"/>
                  </a:lnTo>
                  <a:lnTo>
                    <a:pt x="120" y="99"/>
                  </a:lnTo>
                  <a:lnTo>
                    <a:pt x="120" y="100"/>
                  </a:lnTo>
                  <a:lnTo>
                    <a:pt x="123" y="101"/>
                  </a:lnTo>
                  <a:lnTo>
                    <a:pt x="124" y="103"/>
                  </a:lnTo>
                  <a:lnTo>
                    <a:pt x="124" y="105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3" y="109"/>
                  </a:lnTo>
                  <a:lnTo>
                    <a:pt x="124" y="109"/>
                  </a:lnTo>
                  <a:lnTo>
                    <a:pt x="128" y="112"/>
                  </a:lnTo>
                  <a:lnTo>
                    <a:pt x="129" y="112"/>
                  </a:lnTo>
                  <a:lnTo>
                    <a:pt x="129" y="113"/>
                  </a:lnTo>
                  <a:lnTo>
                    <a:pt x="131" y="114"/>
                  </a:lnTo>
                  <a:lnTo>
                    <a:pt x="134" y="114"/>
                  </a:lnTo>
                  <a:lnTo>
                    <a:pt x="135" y="114"/>
                  </a:lnTo>
                  <a:lnTo>
                    <a:pt x="137" y="117"/>
                  </a:lnTo>
                  <a:lnTo>
                    <a:pt x="141" y="117"/>
                  </a:lnTo>
                  <a:lnTo>
                    <a:pt x="144" y="117"/>
                  </a:lnTo>
                  <a:lnTo>
                    <a:pt x="147" y="118"/>
                  </a:lnTo>
                  <a:lnTo>
                    <a:pt x="148" y="119"/>
                  </a:lnTo>
                  <a:lnTo>
                    <a:pt x="147" y="121"/>
                  </a:lnTo>
                  <a:lnTo>
                    <a:pt x="146" y="124"/>
                  </a:lnTo>
                  <a:lnTo>
                    <a:pt x="143" y="126"/>
                  </a:lnTo>
                  <a:lnTo>
                    <a:pt x="137" y="126"/>
                  </a:lnTo>
                  <a:lnTo>
                    <a:pt x="135" y="126"/>
                  </a:lnTo>
                  <a:lnTo>
                    <a:pt x="134" y="127"/>
                  </a:lnTo>
                  <a:lnTo>
                    <a:pt x="130" y="129"/>
                  </a:lnTo>
                  <a:lnTo>
                    <a:pt x="130" y="127"/>
                  </a:lnTo>
                  <a:lnTo>
                    <a:pt x="129" y="129"/>
                  </a:lnTo>
                  <a:lnTo>
                    <a:pt x="128" y="130"/>
                  </a:lnTo>
                  <a:lnTo>
                    <a:pt x="128" y="144"/>
                  </a:lnTo>
                  <a:lnTo>
                    <a:pt x="126" y="145"/>
                  </a:lnTo>
                  <a:lnTo>
                    <a:pt x="125" y="145"/>
                  </a:lnTo>
                  <a:lnTo>
                    <a:pt x="123" y="148"/>
                  </a:lnTo>
                  <a:lnTo>
                    <a:pt x="122" y="150"/>
                  </a:lnTo>
                  <a:lnTo>
                    <a:pt x="120" y="151"/>
                  </a:lnTo>
                  <a:lnTo>
                    <a:pt x="120" y="153"/>
                  </a:lnTo>
                  <a:lnTo>
                    <a:pt x="119" y="154"/>
                  </a:lnTo>
                  <a:lnTo>
                    <a:pt x="119" y="160"/>
                  </a:lnTo>
                  <a:lnTo>
                    <a:pt x="122" y="161"/>
                  </a:lnTo>
                  <a:lnTo>
                    <a:pt x="123" y="162"/>
                  </a:lnTo>
                  <a:lnTo>
                    <a:pt x="126" y="162"/>
                  </a:lnTo>
                  <a:lnTo>
                    <a:pt x="128" y="163"/>
                  </a:lnTo>
                  <a:lnTo>
                    <a:pt x="129" y="163"/>
                  </a:lnTo>
                  <a:lnTo>
                    <a:pt x="132" y="163"/>
                  </a:lnTo>
                  <a:lnTo>
                    <a:pt x="134" y="166"/>
                  </a:lnTo>
                  <a:lnTo>
                    <a:pt x="134" y="167"/>
                  </a:lnTo>
                  <a:lnTo>
                    <a:pt x="134" y="169"/>
                  </a:lnTo>
                  <a:lnTo>
                    <a:pt x="134" y="172"/>
                  </a:lnTo>
                  <a:lnTo>
                    <a:pt x="135" y="173"/>
                  </a:lnTo>
                  <a:lnTo>
                    <a:pt x="136" y="178"/>
                  </a:lnTo>
                  <a:lnTo>
                    <a:pt x="141" y="179"/>
                  </a:lnTo>
                  <a:lnTo>
                    <a:pt x="142" y="178"/>
                  </a:lnTo>
                  <a:lnTo>
                    <a:pt x="143" y="177"/>
                  </a:lnTo>
                  <a:lnTo>
                    <a:pt x="144" y="177"/>
                  </a:lnTo>
                  <a:lnTo>
                    <a:pt x="146" y="177"/>
                  </a:lnTo>
                  <a:lnTo>
                    <a:pt x="148" y="177"/>
                  </a:lnTo>
                  <a:lnTo>
                    <a:pt x="152" y="174"/>
                  </a:lnTo>
                  <a:lnTo>
                    <a:pt x="154" y="174"/>
                  </a:lnTo>
                  <a:lnTo>
                    <a:pt x="155" y="175"/>
                  </a:lnTo>
                  <a:lnTo>
                    <a:pt x="156" y="179"/>
                  </a:lnTo>
                  <a:lnTo>
                    <a:pt x="158" y="180"/>
                  </a:lnTo>
                  <a:lnTo>
                    <a:pt x="159" y="181"/>
                  </a:lnTo>
                  <a:lnTo>
                    <a:pt x="156" y="187"/>
                  </a:lnTo>
                  <a:lnTo>
                    <a:pt x="155" y="189"/>
                  </a:lnTo>
                  <a:lnTo>
                    <a:pt x="154" y="190"/>
                  </a:lnTo>
                  <a:lnTo>
                    <a:pt x="152" y="190"/>
                  </a:lnTo>
                  <a:lnTo>
                    <a:pt x="148" y="191"/>
                  </a:lnTo>
                  <a:lnTo>
                    <a:pt x="144" y="192"/>
                  </a:lnTo>
                  <a:lnTo>
                    <a:pt x="141" y="195"/>
                  </a:lnTo>
                  <a:lnTo>
                    <a:pt x="140" y="197"/>
                  </a:lnTo>
                  <a:lnTo>
                    <a:pt x="137" y="197"/>
                  </a:lnTo>
                  <a:lnTo>
                    <a:pt x="135" y="197"/>
                  </a:lnTo>
                  <a:lnTo>
                    <a:pt x="132" y="195"/>
                  </a:lnTo>
                  <a:lnTo>
                    <a:pt x="131" y="195"/>
                  </a:lnTo>
                  <a:lnTo>
                    <a:pt x="128" y="195"/>
                  </a:lnTo>
                  <a:lnTo>
                    <a:pt x="124" y="196"/>
                  </a:lnTo>
                  <a:lnTo>
                    <a:pt x="122" y="197"/>
                  </a:lnTo>
                  <a:lnTo>
                    <a:pt x="119" y="198"/>
                  </a:lnTo>
                  <a:lnTo>
                    <a:pt x="117" y="201"/>
                  </a:lnTo>
                  <a:lnTo>
                    <a:pt x="116" y="201"/>
                  </a:lnTo>
                  <a:lnTo>
                    <a:pt x="113" y="202"/>
                  </a:lnTo>
                  <a:lnTo>
                    <a:pt x="111" y="204"/>
                  </a:lnTo>
                  <a:lnTo>
                    <a:pt x="111" y="207"/>
                  </a:lnTo>
                  <a:lnTo>
                    <a:pt x="110" y="209"/>
                  </a:lnTo>
                  <a:lnTo>
                    <a:pt x="110" y="210"/>
                  </a:lnTo>
                  <a:lnTo>
                    <a:pt x="108" y="208"/>
                  </a:lnTo>
                  <a:lnTo>
                    <a:pt x="110" y="207"/>
                  </a:lnTo>
                  <a:lnTo>
                    <a:pt x="107" y="203"/>
                  </a:lnTo>
                  <a:lnTo>
                    <a:pt x="107" y="205"/>
                  </a:lnTo>
                  <a:lnTo>
                    <a:pt x="107" y="207"/>
                  </a:lnTo>
                  <a:lnTo>
                    <a:pt x="106" y="207"/>
                  </a:lnTo>
                  <a:lnTo>
                    <a:pt x="104" y="205"/>
                  </a:lnTo>
                  <a:lnTo>
                    <a:pt x="101" y="199"/>
                  </a:lnTo>
                  <a:lnTo>
                    <a:pt x="96" y="195"/>
                  </a:lnTo>
                  <a:lnTo>
                    <a:pt x="98" y="186"/>
                  </a:lnTo>
                  <a:lnTo>
                    <a:pt x="96" y="185"/>
                  </a:lnTo>
                  <a:lnTo>
                    <a:pt x="90" y="186"/>
                  </a:lnTo>
                  <a:lnTo>
                    <a:pt x="89" y="186"/>
                  </a:lnTo>
                  <a:lnTo>
                    <a:pt x="87" y="189"/>
                  </a:lnTo>
                  <a:lnTo>
                    <a:pt x="84" y="190"/>
                  </a:lnTo>
                  <a:lnTo>
                    <a:pt x="80" y="199"/>
                  </a:lnTo>
                  <a:lnTo>
                    <a:pt x="82" y="201"/>
                  </a:lnTo>
                  <a:lnTo>
                    <a:pt x="82" y="204"/>
                  </a:lnTo>
                  <a:lnTo>
                    <a:pt x="84" y="205"/>
                  </a:lnTo>
                  <a:lnTo>
                    <a:pt x="86" y="207"/>
                  </a:lnTo>
                  <a:lnTo>
                    <a:pt x="86" y="208"/>
                  </a:lnTo>
                  <a:lnTo>
                    <a:pt x="86" y="209"/>
                  </a:lnTo>
                  <a:lnTo>
                    <a:pt x="82" y="213"/>
                  </a:lnTo>
                  <a:lnTo>
                    <a:pt x="80" y="213"/>
                  </a:lnTo>
                  <a:lnTo>
                    <a:pt x="78" y="214"/>
                  </a:lnTo>
                  <a:lnTo>
                    <a:pt x="76" y="210"/>
                  </a:lnTo>
                  <a:lnTo>
                    <a:pt x="75" y="210"/>
                  </a:lnTo>
                  <a:lnTo>
                    <a:pt x="70" y="210"/>
                  </a:lnTo>
                  <a:lnTo>
                    <a:pt x="68" y="209"/>
                  </a:lnTo>
                  <a:lnTo>
                    <a:pt x="65" y="207"/>
                  </a:lnTo>
                  <a:lnTo>
                    <a:pt x="63" y="208"/>
                  </a:lnTo>
                  <a:lnTo>
                    <a:pt x="60" y="208"/>
                  </a:lnTo>
                  <a:lnTo>
                    <a:pt x="58" y="208"/>
                  </a:lnTo>
                  <a:lnTo>
                    <a:pt x="57" y="207"/>
                  </a:lnTo>
                  <a:lnTo>
                    <a:pt x="54" y="209"/>
                  </a:lnTo>
                  <a:lnTo>
                    <a:pt x="53" y="216"/>
                  </a:lnTo>
                  <a:lnTo>
                    <a:pt x="52" y="217"/>
                  </a:lnTo>
                  <a:lnTo>
                    <a:pt x="51" y="214"/>
                  </a:lnTo>
                  <a:lnTo>
                    <a:pt x="51" y="211"/>
                  </a:lnTo>
                  <a:lnTo>
                    <a:pt x="50" y="211"/>
                  </a:lnTo>
                  <a:lnTo>
                    <a:pt x="48" y="214"/>
                  </a:lnTo>
                  <a:lnTo>
                    <a:pt x="47" y="215"/>
                  </a:lnTo>
                  <a:lnTo>
                    <a:pt x="45" y="213"/>
                  </a:lnTo>
                  <a:lnTo>
                    <a:pt x="44" y="214"/>
                  </a:lnTo>
                  <a:lnTo>
                    <a:pt x="42" y="214"/>
                  </a:lnTo>
                  <a:lnTo>
                    <a:pt x="40" y="213"/>
                  </a:lnTo>
                  <a:lnTo>
                    <a:pt x="36" y="209"/>
                  </a:lnTo>
                  <a:lnTo>
                    <a:pt x="35" y="208"/>
                  </a:lnTo>
                  <a:lnTo>
                    <a:pt x="30" y="208"/>
                  </a:lnTo>
                  <a:lnTo>
                    <a:pt x="28" y="208"/>
                  </a:lnTo>
                  <a:lnTo>
                    <a:pt x="27" y="207"/>
                  </a:lnTo>
                  <a:lnTo>
                    <a:pt x="21" y="203"/>
                  </a:lnTo>
                  <a:lnTo>
                    <a:pt x="20" y="201"/>
                  </a:lnTo>
                  <a:lnTo>
                    <a:pt x="18" y="199"/>
                  </a:lnTo>
                  <a:lnTo>
                    <a:pt x="17" y="197"/>
                  </a:lnTo>
                  <a:lnTo>
                    <a:pt x="12" y="197"/>
                  </a:lnTo>
                  <a:lnTo>
                    <a:pt x="11" y="195"/>
                  </a:lnTo>
                  <a:lnTo>
                    <a:pt x="10" y="191"/>
                  </a:lnTo>
                  <a:lnTo>
                    <a:pt x="8" y="190"/>
                  </a:lnTo>
                  <a:lnTo>
                    <a:pt x="6" y="190"/>
                  </a:lnTo>
                  <a:lnTo>
                    <a:pt x="0" y="184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260"/>
            <p:cNvSpPr>
              <a:spLocks/>
            </p:cNvSpPr>
            <p:nvPr/>
          </p:nvSpPr>
          <p:spPr bwMode="auto">
            <a:xfrm>
              <a:off x="1977" y="1769"/>
              <a:ext cx="120" cy="76"/>
            </a:xfrm>
            <a:custGeom>
              <a:avLst/>
              <a:gdLst>
                <a:gd name="T0" fmla="*/ 395 w 73"/>
                <a:gd name="T1" fmla="*/ 585 h 43"/>
                <a:gd name="T2" fmla="*/ 519 w 73"/>
                <a:gd name="T3" fmla="*/ 585 h 43"/>
                <a:gd name="T4" fmla="*/ 853 w 73"/>
                <a:gd name="T5" fmla="*/ 585 h 43"/>
                <a:gd name="T6" fmla="*/ 1138 w 73"/>
                <a:gd name="T7" fmla="*/ 635 h 43"/>
                <a:gd name="T8" fmla="*/ 1415 w 73"/>
                <a:gd name="T9" fmla="*/ 585 h 43"/>
                <a:gd name="T10" fmla="*/ 1813 w 73"/>
                <a:gd name="T11" fmla="*/ 115 h 43"/>
                <a:gd name="T12" fmla="*/ 1973 w 73"/>
                <a:gd name="T13" fmla="*/ 0 h 43"/>
                <a:gd name="T14" fmla="*/ 1973 w 73"/>
                <a:gd name="T15" fmla="*/ 481 h 43"/>
                <a:gd name="T16" fmla="*/ 2234 w 73"/>
                <a:gd name="T17" fmla="*/ 481 h 43"/>
                <a:gd name="T18" fmla="*/ 2408 w 73"/>
                <a:gd name="T19" fmla="*/ 585 h 43"/>
                <a:gd name="T20" fmla="*/ 2573 w 73"/>
                <a:gd name="T21" fmla="*/ 635 h 43"/>
                <a:gd name="T22" fmla="*/ 2724 w 73"/>
                <a:gd name="T23" fmla="*/ 762 h 43"/>
                <a:gd name="T24" fmla="*/ 2821 w 73"/>
                <a:gd name="T25" fmla="*/ 1122 h 43"/>
                <a:gd name="T26" fmla="*/ 3061 w 73"/>
                <a:gd name="T27" fmla="*/ 1237 h 43"/>
                <a:gd name="T28" fmla="*/ 3061 w 73"/>
                <a:gd name="T29" fmla="*/ 1619 h 43"/>
                <a:gd name="T30" fmla="*/ 3076 w 73"/>
                <a:gd name="T31" fmla="*/ 1828 h 43"/>
                <a:gd name="T32" fmla="*/ 3373 w 73"/>
                <a:gd name="T33" fmla="*/ 1828 h 43"/>
                <a:gd name="T34" fmla="*/ 3518 w 73"/>
                <a:gd name="T35" fmla="*/ 1893 h 43"/>
                <a:gd name="T36" fmla="*/ 3575 w 73"/>
                <a:gd name="T37" fmla="*/ 2381 h 43"/>
                <a:gd name="T38" fmla="*/ 3732 w 73"/>
                <a:gd name="T39" fmla="*/ 2381 h 43"/>
                <a:gd name="T40" fmla="*/ 3891 w 73"/>
                <a:gd name="T41" fmla="*/ 2467 h 43"/>
                <a:gd name="T42" fmla="*/ 3789 w 73"/>
                <a:gd name="T43" fmla="*/ 3086 h 43"/>
                <a:gd name="T44" fmla="*/ 3575 w 73"/>
                <a:gd name="T45" fmla="*/ 3086 h 43"/>
                <a:gd name="T46" fmla="*/ 3373 w 73"/>
                <a:gd name="T47" fmla="*/ 2948 h 43"/>
                <a:gd name="T48" fmla="*/ 3132 w 73"/>
                <a:gd name="T49" fmla="*/ 3086 h 43"/>
                <a:gd name="T50" fmla="*/ 3132 w 73"/>
                <a:gd name="T51" fmla="*/ 3445 h 43"/>
                <a:gd name="T52" fmla="*/ 2913 w 73"/>
                <a:gd name="T53" fmla="*/ 3728 h 43"/>
                <a:gd name="T54" fmla="*/ 2821 w 73"/>
                <a:gd name="T55" fmla="*/ 3728 h 43"/>
                <a:gd name="T56" fmla="*/ 2628 w 73"/>
                <a:gd name="T57" fmla="*/ 3505 h 43"/>
                <a:gd name="T58" fmla="*/ 2573 w 73"/>
                <a:gd name="T59" fmla="*/ 3445 h 43"/>
                <a:gd name="T60" fmla="*/ 2408 w 73"/>
                <a:gd name="T61" fmla="*/ 3599 h 43"/>
                <a:gd name="T62" fmla="*/ 2140 w 73"/>
                <a:gd name="T63" fmla="*/ 4092 h 43"/>
                <a:gd name="T64" fmla="*/ 1871 w 73"/>
                <a:gd name="T65" fmla="*/ 3864 h 43"/>
                <a:gd name="T66" fmla="*/ 1754 w 73"/>
                <a:gd name="T67" fmla="*/ 3728 h 43"/>
                <a:gd name="T68" fmla="*/ 1415 w 73"/>
                <a:gd name="T69" fmla="*/ 3445 h 43"/>
                <a:gd name="T70" fmla="*/ 1226 w 73"/>
                <a:gd name="T71" fmla="*/ 2861 h 43"/>
                <a:gd name="T72" fmla="*/ 1138 w 73"/>
                <a:gd name="T73" fmla="*/ 2584 h 43"/>
                <a:gd name="T74" fmla="*/ 911 w 73"/>
                <a:gd name="T75" fmla="*/ 1983 h 43"/>
                <a:gd name="T76" fmla="*/ 805 w 73"/>
                <a:gd name="T77" fmla="*/ 1746 h 43"/>
                <a:gd name="T78" fmla="*/ 256 w 73"/>
                <a:gd name="T79" fmla="*/ 1746 h 43"/>
                <a:gd name="T80" fmla="*/ 156 w 73"/>
                <a:gd name="T81" fmla="*/ 1034 h 43"/>
                <a:gd name="T82" fmla="*/ 0 w 73"/>
                <a:gd name="T83" fmla="*/ 850 h 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"/>
                <a:gd name="T127" fmla="*/ 0 h 43"/>
                <a:gd name="T128" fmla="*/ 73 w 73"/>
                <a:gd name="T129" fmla="*/ 43 h 4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" h="43">
                  <a:moveTo>
                    <a:pt x="0" y="9"/>
                  </a:moveTo>
                  <a:lnTo>
                    <a:pt x="7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3" y="7"/>
                  </a:lnTo>
                  <a:lnTo>
                    <a:pt x="16" y="6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9" y="3"/>
                  </a:lnTo>
                  <a:lnTo>
                    <a:pt x="34" y="1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6" y="3"/>
                  </a:lnTo>
                  <a:lnTo>
                    <a:pt x="37" y="5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3" y="6"/>
                  </a:lnTo>
                  <a:lnTo>
                    <a:pt x="45" y="6"/>
                  </a:lnTo>
                  <a:lnTo>
                    <a:pt x="46" y="5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51" y="8"/>
                  </a:lnTo>
                  <a:lnTo>
                    <a:pt x="53" y="9"/>
                  </a:lnTo>
                  <a:lnTo>
                    <a:pt x="53" y="12"/>
                  </a:lnTo>
                  <a:lnTo>
                    <a:pt x="55" y="12"/>
                  </a:lnTo>
                  <a:lnTo>
                    <a:pt x="57" y="13"/>
                  </a:lnTo>
                  <a:lnTo>
                    <a:pt x="57" y="15"/>
                  </a:lnTo>
                  <a:lnTo>
                    <a:pt x="57" y="17"/>
                  </a:lnTo>
                  <a:lnTo>
                    <a:pt x="57" y="19"/>
                  </a:lnTo>
                  <a:lnTo>
                    <a:pt x="58" y="19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65" y="19"/>
                  </a:lnTo>
                  <a:lnTo>
                    <a:pt x="66" y="20"/>
                  </a:lnTo>
                  <a:lnTo>
                    <a:pt x="67" y="23"/>
                  </a:lnTo>
                  <a:lnTo>
                    <a:pt x="67" y="25"/>
                  </a:lnTo>
                  <a:lnTo>
                    <a:pt x="69" y="26"/>
                  </a:lnTo>
                  <a:lnTo>
                    <a:pt x="70" y="25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3" y="29"/>
                  </a:lnTo>
                  <a:lnTo>
                    <a:pt x="71" y="32"/>
                  </a:lnTo>
                  <a:lnTo>
                    <a:pt x="70" y="32"/>
                  </a:lnTo>
                  <a:lnTo>
                    <a:pt x="67" y="32"/>
                  </a:lnTo>
                  <a:lnTo>
                    <a:pt x="65" y="32"/>
                  </a:lnTo>
                  <a:lnTo>
                    <a:pt x="63" y="31"/>
                  </a:lnTo>
                  <a:lnTo>
                    <a:pt x="60" y="32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59" y="36"/>
                  </a:lnTo>
                  <a:lnTo>
                    <a:pt x="57" y="37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3" y="39"/>
                  </a:lnTo>
                  <a:lnTo>
                    <a:pt x="53" y="38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5" y="37"/>
                  </a:lnTo>
                  <a:lnTo>
                    <a:pt x="45" y="38"/>
                  </a:lnTo>
                  <a:lnTo>
                    <a:pt x="43" y="39"/>
                  </a:lnTo>
                  <a:lnTo>
                    <a:pt x="40" y="43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4" y="41"/>
                  </a:lnTo>
                  <a:lnTo>
                    <a:pt x="33" y="39"/>
                  </a:lnTo>
                  <a:lnTo>
                    <a:pt x="28" y="37"/>
                  </a:lnTo>
                  <a:lnTo>
                    <a:pt x="27" y="36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2" y="29"/>
                  </a:lnTo>
                  <a:lnTo>
                    <a:pt x="21" y="27"/>
                  </a:lnTo>
                  <a:lnTo>
                    <a:pt x="19" y="26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0" y="19"/>
                  </a:lnTo>
                  <a:lnTo>
                    <a:pt x="5" y="18"/>
                  </a:lnTo>
                  <a:lnTo>
                    <a:pt x="3" y="14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259"/>
            <p:cNvSpPr>
              <a:spLocks/>
            </p:cNvSpPr>
            <p:nvPr/>
          </p:nvSpPr>
          <p:spPr bwMode="auto">
            <a:xfrm>
              <a:off x="1380" y="445"/>
              <a:ext cx="454" cy="693"/>
            </a:xfrm>
            <a:custGeom>
              <a:avLst/>
              <a:gdLst>
                <a:gd name="T0" fmla="*/ 15806 w 271"/>
                <a:gd name="T1" fmla="*/ 12576 h 402"/>
                <a:gd name="T2" fmla="*/ 14593 w 271"/>
                <a:gd name="T3" fmla="*/ 14253 h 402"/>
                <a:gd name="T4" fmla="*/ 13039 w 271"/>
                <a:gd name="T5" fmla="*/ 15189 h 402"/>
                <a:gd name="T6" fmla="*/ 12958 w 271"/>
                <a:gd name="T7" fmla="*/ 16461 h 402"/>
                <a:gd name="T8" fmla="*/ 13228 w 271"/>
                <a:gd name="T9" fmla="*/ 16065 h 402"/>
                <a:gd name="T10" fmla="*/ 13973 w 271"/>
                <a:gd name="T11" fmla="*/ 18006 h 402"/>
                <a:gd name="T12" fmla="*/ 13067 w 271"/>
                <a:gd name="T13" fmla="*/ 18740 h 402"/>
                <a:gd name="T14" fmla="*/ 12285 w 271"/>
                <a:gd name="T15" fmla="*/ 19263 h 402"/>
                <a:gd name="T16" fmla="*/ 11678 w 271"/>
                <a:gd name="T17" fmla="*/ 21542 h 402"/>
                <a:gd name="T18" fmla="*/ 12407 w 271"/>
                <a:gd name="T19" fmla="*/ 22945 h 402"/>
                <a:gd name="T20" fmla="*/ 12705 w 271"/>
                <a:gd name="T21" fmla="*/ 24119 h 402"/>
                <a:gd name="T22" fmla="*/ 13715 w 271"/>
                <a:gd name="T23" fmla="*/ 25195 h 402"/>
                <a:gd name="T24" fmla="*/ 13715 w 271"/>
                <a:gd name="T25" fmla="*/ 25513 h 402"/>
                <a:gd name="T26" fmla="*/ 14265 w 271"/>
                <a:gd name="T27" fmla="*/ 26610 h 402"/>
                <a:gd name="T28" fmla="*/ 15341 w 271"/>
                <a:gd name="T29" fmla="*/ 27049 h 402"/>
                <a:gd name="T30" fmla="*/ 13878 w 271"/>
                <a:gd name="T31" fmla="*/ 27301 h 402"/>
                <a:gd name="T32" fmla="*/ 12776 w 271"/>
                <a:gd name="T33" fmla="*/ 28137 h 402"/>
                <a:gd name="T34" fmla="*/ 12958 w 271"/>
                <a:gd name="T35" fmla="*/ 29230 h 402"/>
                <a:gd name="T36" fmla="*/ 12958 w 271"/>
                <a:gd name="T37" fmla="*/ 30389 h 402"/>
                <a:gd name="T38" fmla="*/ 12776 w 271"/>
                <a:gd name="T39" fmla="*/ 31357 h 402"/>
                <a:gd name="T40" fmla="*/ 12601 w 271"/>
                <a:gd name="T41" fmla="*/ 30938 h 402"/>
                <a:gd name="T42" fmla="*/ 11678 w 271"/>
                <a:gd name="T43" fmla="*/ 30892 h 402"/>
                <a:gd name="T44" fmla="*/ 10790 w 271"/>
                <a:gd name="T45" fmla="*/ 29632 h 402"/>
                <a:gd name="T46" fmla="*/ 9854 w 271"/>
                <a:gd name="T47" fmla="*/ 29866 h 402"/>
                <a:gd name="T48" fmla="*/ 9658 w 271"/>
                <a:gd name="T49" fmla="*/ 29230 h 402"/>
                <a:gd name="T50" fmla="*/ 9435 w 271"/>
                <a:gd name="T51" fmla="*/ 29082 h 402"/>
                <a:gd name="T52" fmla="*/ 9065 w 271"/>
                <a:gd name="T53" fmla="*/ 28939 h 402"/>
                <a:gd name="T54" fmla="*/ 8117 w 271"/>
                <a:gd name="T55" fmla="*/ 28315 h 402"/>
                <a:gd name="T56" fmla="*/ 7174 w 271"/>
                <a:gd name="T57" fmla="*/ 28098 h 402"/>
                <a:gd name="T58" fmla="*/ 4945 w 271"/>
                <a:gd name="T59" fmla="*/ 28244 h 402"/>
                <a:gd name="T60" fmla="*/ 4513 w 271"/>
                <a:gd name="T61" fmla="*/ 29949 h 402"/>
                <a:gd name="T62" fmla="*/ 3733 w 271"/>
                <a:gd name="T63" fmla="*/ 29866 h 402"/>
                <a:gd name="T64" fmla="*/ 2680 w 271"/>
                <a:gd name="T65" fmla="*/ 29866 h 402"/>
                <a:gd name="T66" fmla="*/ 1992 w 271"/>
                <a:gd name="T67" fmla="*/ 28315 h 402"/>
                <a:gd name="T68" fmla="*/ 1442 w 271"/>
                <a:gd name="T69" fmla="*/ 27558 h 402"/>
                <a:gd name="T70" fmla="*/ 1858 w 271"/>
                <a:gd name="T71" fmla="*/ 26820 h 402"/>
                <a:gd name="T72" fmla="*/ 1637 w 271"/>
                <a:gd name="T73" fmla="*/ 25987 h 402"/>
                <a:gd name="T74" fmla="*/ 2032 w 271"/>
                <a:gd name="T75" fmla="*/ 24481 h 402"/>
                <a:gd name="T76" fmla="*/ 2032 w 271"/>
                <a:gd name="T77" fmla="*/ 22521 h 402"/>
                <a:gd name="T78" fmla="*/ 1541 w 271"/>
                <a:gd name="T79" fmla="*/ 19582 h 402"/>
                <a:gd name="T80" fmla="*/ 0 w 271"/>
                <a:gd name="T81" fmla="*/ 12300 h 402"/>
                <a:gd name="T82" fmla="*/ 5041 w 271"/>
                <a:gd name="T83" fmla="*/ 1551 h 402"/>
                <a:gd name="T84" fmla="*/ 7931 w 271"/>
                <a:gd name="T85" fmla="*/ 546 h 402"/>
                <a:gd name="T86" fmla="*/ 9107 w 271"/>
                <a:gd name="T87" fmla="*/ 624 h 402"/>
                <a:gd name="T88" fmla="*/ 11002 w 271"/>
                <a:gd name="T89" fmla="*/ 1551 h 402"/>
                <a:gd name="T90" fmla="*/ 11678 w 271"/>
                <a:gd name="T91" fmla="*/ 2393 h 402"/>
                <a:gd name="T92" fmla="*/ 13154 w 271"/>
                <a:gd name="T93" fmla="*/ 4205 h 402"/>
                <a:gd name="T94" fmla="*/ 14809 w 271"/>
                <a:gd name="T95" fmla="*/ 8187 h 402"/>
                <a:gd name="T96" fmla="*/ 16823 w 271"/>
                <a:gd name="T97" fmla="*/ 11941 h 4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1"/>
                <a:gd name="T148" fmla="*/ 0 h 402"/>
                <a:gd name="T149" fmla="*/ 271 w 271"/>
                <a:gd name="T150" fmla="*/ 402 h 40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1" h="402">
                  <a:moveTo>
                    <a:pt x="271" y="153"/>
                  </a:moveTo>
                  <a:lnTo>
                    <a:pt x="265" y="159"/>
                  </a:lnTo>
                  <a:lnTo>
                    <a:pt x="263" y="165"/>
                  </a:lnTo>
                  <a:lnTo>
                    <a:pt x="255" y="161"/>
                  </a:lnTo>
                  <a:lnTo>
                    <a:pt x="251" y="156"/>
                  </a:lnTo>
                  <a:lnTo>
                    <a:pt x="240" y="161"/>
                  </a:lnTo>
                  <a:lnTo>
                    <a:pt x="236" y="175"/>
                  </a:lnTo>
                  <a:lnTo>
                    <a:pt x="235" y="183"/>
                  </a:lnTo>
                  <a:lnTo>
                    <a:pt x="225" y="187"/>
                  </a:lnTo>
                  <a:lnTo>
                    <a:pt x="216" y="188"/>
                  </a:lnTo>
                  <a:lnTo>
                    <a:pt x="213" y="191"/>
                  </a:lnTo>
                  <a:lnTo>
                    <a:pt x="210" y="195"/>
                  </a:lnTo>
                  <a:lnTo>
                    <a:pt x="205" y="199"/>
                  </a:lnTo>
                  <a:lnTo>
                    <a:pt x="204" y="201"/>
                  </a:lnTo>
                  <a:lnTo>
                    <a:pt x="205" y="212"/>
                  </a:lnTo>
                  <a:lnTo>
                    <a:pt x="209" y="211"/>
                  </a:lnTo>
                  <a:lnTo>
                    <a:pt x="211" y="212"/>
                  </a:lnTo>
                  <a:lnTo>
                    <a:pt x="212" y="211"/>
                  </a:lnTo>
                  <a:lnTo>
                    <a:pt x="212" y="206"/>
                  </a:lnTo>
                  <a:lnTo>
                    <a:pt x="213" y="206"/>
                  </a:lnTo>
                  <a:lnTo>
                    <a:pt x="219" y="210"/>
                  </a:lnTo>
                  <a:lnTo>
                    <a:pt x="222" y="209"/>
                  </a:lnTo>
                  <a:lnTo>
                    <a:pt x="224" y="211"/>
                  </a:lnTo>
                  <a:lnTo>
                    <a:pt x="225" y="231"/>
                  </a:lnTo>
                  <a:lnTo>
                    <a:pt x="223" y="234"/>
                  </a:lnTo>
                  <a:lnTo>
                    <a:pt x="219" y="242"/>
                  </a:lnTo>
                  <a:lnTo>
                    <a:pt x="216" y="243"/>
                  </a:lnTo>
                  <a:lnTo>
                    <a:pt x="211" y="240"/>
                  </a:lnTo>
                  <a:lnTo>
                    <a:pt x="206" y="240"/>
                  </a:lnTo>
                  <a:lnTo>
                    <a:pt x="205" y="242"/>
                  </a:lnTo>
                  <a:lnTo>
                    <a:pt x="203" y="245"/>
                  </a:lnTo>
                  <a:lnTo>
                    <a:pt x="198" y="247"/>
                  </a:lnTo>
                  <a:lnTo>
                    <a:pt x="187" y="259"/>
                  </a:lnTo>
                  <a:lnTo>
                    <a:pt x="181" y="263"/>
                  </a:lnTo>
                  <a:lnTo>
                    <a:pt x="185" y="271"/>
                  </a:lnTo>
                  <a:lnTo>
                    <a:pt x="188" y="276"/>
                  </a:lnTo>
                  <a:lnTo>
                    <a:pt x="189" y="279"/>
                  </a:lnTo>
                  <a:lnTo>
                    <a:pt x="198" y="282"/>
                  </a:lnTo>
                  <a:lnTo>
                    <a:pt x="200" y="290"/>
                  </a:lnTo>
                  <a:lnTo>
                    <a:pt x="200" y="294"/>
                  </a:lnTo>
                  <a:lnTo>
                    <a:pt x="204" y="296"/>
                  </a:lnTo>
                  <a:lnTo>
                    <a:pt x="201" y="307"/>
                  </a:lnTo>
                  <a:lnTo>
                    <a:pt x="201" y="308"/>
                  </a:lnTo>
                  <a:lnTo>
                    <a:pt x="205" y="309"/>
                  </a:lnTo>
                  <a:lnTo>
                    <a:pt x="206" y="312"/>
                  </a:lnTo>
                  <a:lnTo>
                    <a:pt x="212" y="319"/>
                  </a:lnTo>
                  <a:lnTo>
                    <a:pt x="219" y="323"/>
                  </a:lnTo>
                  <a:lnTo>
                    <a:pt x="221" y="323"/>
                  </a:lnTo>
                  <a:lnTo>
                    <a:pt x="223" y="323"/>
                  </a:lnTo>
                  <a:lnTo>
                    <a:pt x="225" y="326"/>
                  </a:lnTo>
                  <a:lnTo>
                    <a:pt x="225" y="327"/>
                  </a:lnTo>
                  <a:lnTo>
                    <a:pt x="221" y="327"/>
                  </a:lnTo>
                  <a:lnTo>
                    <a:pt x="219" y="331"/>
                  </a:lnTo>
                  <a:lnTo>
                    <a:pt x="222" y="332"/>
                  </a:lnTo>
                  <a:lnTo>
                    <a:pt x="231" y="337"/>
                  </a:lnTo>
                  <a:lnTo>
                    <a:pt x="230" y="341"/>
                  </a:lnTo>
                  <a:lnTo>
                    <a:pt x="241" y="343"/>
                  </a:lnTo>
                  <a:lnTo>
                    <a:pt x="243" y="342"/>
                  </a:lnTo>
                  <a:lnTo>
                    <a:pt x="247" y="344"/>
                  </a:lnTo>
                  <a:lnTo>
                    <a:pt x="247" y="347"/>
                  </a:lnTo>
                  <a:lnTo>
                    <a:pt x="245" y="350"/>
                  </a:lnTo>
                  <a:lnTo>
                    <a:pt x="239" y="351"/>
                  </a:lnTo>
                  <a:lnTo>
                    <a:pt x="235" y="351"/>
                  </a:lnTo>
                  <a:lnTo>
                    <a:pt x="224" y="350"/>
                  </a:lnTo>
                  <a:lnTo>
                    <a:pt x="219" y="348"/>
                  </a:lnTo>
                  <a:lnTo>
                    <a:pt x="210" y="351"/>
                  </a:lnTo>
                  <a:lnTo>
                    <a:pt x="206" y="355"/>
                  </a:lnTo>
                  <a:lnTo>
                    <a:pt x="206" y="361"/>
                  </a:lnTo>
                  <a:lnTo>
                    <a:pt x="206" y="367"/>
                  </a:lnTo>
                  <a:lnTo>
                    <a:pt x="211" y="369"/>
                  </a:lnTo>
                  <a:lnTo>
                    <a:pt x="210" y="374"/>
                  </a:lnTo>
                  <a:lnTo>
                    <a:pt x="209" y="375"/>
                  </a:lnTo>
                  <a:lnTo>
                    <a:pt x="207" y="378"/>
                  </a:lnTo>
                  <a:lnTo>
                    <a:pt x="206" y="380"/>
                  </a:lnTo>
                  <a:lnTo>
                    <a:pt x="210" y="387"/>
                  </a:lnTo>
                  <a:lnTo>
                    <a:pt x="209" y="390"/>
                  </a:lnTo>
                  <a:lnTo>
                    <a:pt x="210" y="393"/>
                  </a:lnTo>
                  <a:lnTo>
                    <a:pt x="210" y="395"/>
                  </a:lnTo>
                  <a:lnTo>
                    <a:pt x="209" y="399"/>
                  </a:lnTo>
                  <a:lnTo>
                    <a:pt x="206" y="402"/>
                  </a:lnTo>
                  <a:lnTo>
                    <a:pt x="206" y="401"/>
                  </a:lnTo>
                  <a:lnTo>
                    <a:pt x="205" y="399"/>
                  </a:lnTo>
                  <a:lnTo>
                    <a:pt x="204" y="398"/>
                  </a:lnTo>
                  <a:lnTo>
                    <a:pt x="203" y="397"/>
                  </a:lnTo>
                  <a:lnTo>
                    <a:pt x="200" y="398"/>
                  </a:lnTo>
                  <a:lnTo>
                    <a:pt x="198" y="401"/>
                  </a:lnTo>
                  <a:lnTo>
                    <a:pt x="194" y="399"/>
                  </a:lnTo>
                  <a:lnTo>
                    <a:pt x="188" y="396"/>
                  </a:lnTo>
                  <a:lnTo>
                    <a:pt x="181" y="386"/>
                  </a:lnTo>
                  <a:lnTo>
                    <a:pt x="177" y="379"/>
                  </a:lnTo>
                  <a:lnTo>
                    <a:pt x="175" y="379"/>
                  </a:lnTo>
                  <a:lnTo>
                    <a:pt x="174" y="380"/>
                  </a:lnTo>
                  <a:lnTo>
                    <a:pt x="167" y="381"/>
                  </a:lnTo>
                  <a:lnTo>
                    <a:pt x="164" y="381"/>
                  </a:lnTo>
                  <a:lnTo>
                    <a:pt x="162" y="384"/>
                  </a:lnTo>
                  <a:lnTo>
                    <a:pt x="159" y="383"/>
                  </a:lnTo>
                  <a:lnTo>
                    <a:pt x="157" y="383"/>
                  </a:lnTo>
                  <a:lnTo>
                    <a:pt x="156" y="380"/>
                  </a:lnTo>
                  <a:lnTo>
                    <a:pt x="156" y="379"/>
                  </a:lnTo>
                  <a:lnTo>
                    <a:pt x="156" y="375"/>
                  </a:lnTo>
                  <a:lnTo>
                    <a:pt x="155" y="374"/>
                  </a:lnTo>
                  <a:lnTo>
                    <a:pt x="155" y="373"/>
                  </a:lnTo>
                  <a:lnTo>
                    <a:pt x="155" y="372"/>
                  </a:lnTo>
                  <a:lnTo>
                    <a:pt x="152" y="373"/>
                  </a:lnTo>
                  <a:lnTo>
                    <a:pt x="150" y="374"/>
                  </a:lnTo>
                  <a:lnTo>
                    <a:pt x="149" y="374"/>
                  </a:lnTo>
                  <a:lnTo>
                    <a:pt x="147" y="373"/>
                  </a:lnTo>
                  <a:lnTo>
                    <a:pt x="146" y="371"/>
                  </a:lnTo>
                  <a:lnTo>
                    <a:pt x="146" y="368"/>
                  </a:lnTo>
                  <a:lnTo>
                    <a:pt x="143" y="366"/>
                  </a:lnTo>
                  <a:lnTo>
                    <a:pt x="138" y="366"/>
                  </a:lnTo>
                  <a:lnTo>
                    <a:pt x="131" y="363"/>
                  </a:lnTo>
                  <a:lnTo>
                    <a:pt x="127" y="363"/>
                  </a:lnTo>
                  <a:lnTo>
                    <a:pt x="125" y="362"/>
                  </a:lnTo>
                  <a:lnTo>
                    <a:pt x="121" y="361"/>
                  </a:lnTo>
                  <a:lnTo>
                    <a:pt x="116" y="360"/>
                  </a:lnTo>
                  <a:lnTo>
                    <a:pt x="105" y="357"/>
                  </a:lnTo>
                  <a:lnTo>
                    <a:pt x="87" y="361"/>
                  </a:lnTo>
                  <a:lnTo>
                    <a:pt x="84" y="361"/>
                  </a:lnTo>
                  <a:lnTo>
                    <a:pt x="80" y="362"/>
                  </a:lnTo>
                  <a:lnTo>
                    <a:pt x="78" y="369"/>
                  </a:lnTo>
                  <a:lnTo>
                    <a:pt x="78" y="372"/>
                  </a:lnTo>
                  <a:lnTo>
                    <a:pt x="75" y="377"/>
                  </a:lnTo>
                  <a:lnTo>
                    <a:pt x="73" y="384"/>
                  </a:lnTo>
                  <a:lnTo>
                    <a:pt x="69" y="389"/>
                  </a:lnTo>
                  <a:lnTo>
                    <a:pt x="67" y="386"/>
                  </a:lnTo>
                  <a:lnTo>
                    <a:pt x="65" y="385"/>
                  </a:lnTo>
                  <a:lnTo>
                    <a:pt x="60" y="383"/>
                  </a:lnTo>
                  <a:lnTo>
                    <a:pt x="55" y="384"/>
                  </a:lnTo>
                  <a:lnTo>
                    <a:pt x="47" y="384"/>
                  </a:lnTo>
                  <a:lnTo>
                    <a:pt x="44" y="385"/>
                  </a:lnTo>
                  <a:lnTo>
                    <a:pt x="43" y="383"/>
                  </a:lnTo>
                  <a:lnTo>
                    <a:pt x="39" y="379"/>
                  </a:lnTo>
                  <a:lnTo>
                    <a:pt x="36" y="371"/>
                  </a:lnTo>
                  <a:lnTo>
                    <a:pt x="35" y="368"/>
                  </a:lnTo>
                  <a:lnTo>
                    <a:pt x="32" y="363"/>
                  </a:lnTo>
                  <a:lnTo>
                    <a:pt x="29" y="361"/>
                  </a:lnTo>
                  <a:lnTo>
                    <a:pt x="26" y="356"/>
                  </a:lnTo>
                  <a:lnTo>
                    <a:pt x="24" y="354"/>
                  </a:lnTo>
                  <a:lnTo>
                    <a:pt x="23" y="353"/>
                  </a:lnTo>
                  <a:lnTo>
                    <a:pt x="23" y="349"/>
                  </a:lnTo>
                  <a:lnTo>
                    <a:pt x="24" y="347"/>
                  </a:lnTo>
                  <a:lnTo>
                    <a:pt x="26" y="344"/>
                  </a:lnTo>
                  <a:lnTo>
                    <a:pt x="30" y="344"/>
                  </a:lnTo>
                  <a:lnTo>
                    <a:pt x="31" y="344"/>
                  </a:lnTo>
                  <a:lnTo>
                    <a:pt x="31" y="342"/>
                  </a:lnTo>
                  <a:lnTo>
                    <a:pt x="27" y="335"/>
                  </a:lnTo>
                  <a:lnTo>
                    <a:pt x="26" y="333"/>
                  </a:lnTo>
                  <a:lnTo>
                    <a:pt x="25" y="332"/>
                  </a:lnTo>
                  <a:lnTo>
                    <a:pt x="25" y="330"/>
                  </a:lnTo>
                  <a:lnTo>
                    <a:pt x="31" y="318"/>
                  </a:lnTo>
                  <a:lnTo>
                    <a:pt x="33" y="314"/>
                  </a:lnTo>
                  <a:lnTo>
                    <a:pt x="36" y="311"/>
                  </a:lnTo>
                  <a:lnTo>
                    <a:pt x="35" y="306"/>
                  </a:lnTo>
                  <a:lnTo>
                    <a:pt x="35" y="300"/>
                  </a:lnTo>
                  <a:lnTo>
                    <a:pt x="33" y="289"/>
                  </a:lnTo>
                  <a:lnTo>
                    <a:pt x="38" y="277"/>
                  </a:lnTo>
                  <a:lnTo>
                    <a:pt x="39" y="272"/>
                  </a:lnTo>
                  <a:lnTo>
                    <a:pt x="29" y="257"/>
                  </a:lnTo>
                  <a:lnTo>
                    <a:pt x="25" y="251"/>
                  </a:lnTo>
                  <a:lnTo>
                    <a:pt x="19" y="246"/>
                  </a:lnTo>
                  <a:lnTo>
                    <a:pt x="18" y="236"/>
                  </a:lnTo>
                  <a:lnTo>
                    <a:pt x="3" y="175"/>
                  </a:lnTo>
                  <a:lnTo>
                    <a:pt x="0" y="158"/>
                  </a:lnTo>
                  <a:lnTo>
                    <a:pt x="55" y="67"/>
                  </a:lnTo>
                  <a:lnTo>
                    <a:pt x="60" y="60"/>
                  </a:lnTo>
                  <a:lnTo>
                    <a:pt x="73" y="47"/>
                  </a:lnTo>
                  <a:lnTo>
                    <a:pt x="81" y="20"/>
                  </a:lnTo>
                  <a:lnTo>
                    <a:pt x="92" y="9"/>
                  </a:lnTo>
                  <a:lnTo>
                    <a:pt x="97" y="9"/>
                  </a:lnTo>
                  <a:lnTo>
                    <a:pt x="111" y="0"/>
                  </a:lnTo>
                  <a:lnTo>
                    <a:pt x="128" y="7"/>
                  </a:lnTo>
                  <a:lnTo>
                    <a:pt x="129" y="6"/>
                  </a:lnTo>
                  <a:lnTo>
                    <a:pt x="133" y="7"/>
                  </a:lnTo>
                  <a:lnTo>
                    <a:pt x="133" y="6"/>
                  </a:lnTo>
                  <a:lnTo>
                    <a:pt x="147" y="8"/>
                  </a:lnTo>
                  <a:lnTo>
                    <a:pt x="162" y="8"/>
                  </a:lnTo>
                  <a:lnTo>
                    <a:pt x="162" y="9"/>
                  </a:lnTo>
                  <a:lnTo>
                    <a:pt x="169" y="11"/>
                  </a:lnTo>
                  <a:lnTo>
                    <a:pt x="177" y="20"/>
                  </a:lnTo>
                  <a:lnTo>
                    <a:pt x="180" y="20"/>
                  </a:lnTo>
                  <a:lnTo>
                    <a:pt x="181" y="27"/>
                  </a:lnTo>
                  <a:lnTo>
                    <a:pt x="186" y="29"/>
                  </a:lnTo>
                  <a:lnTo>
                    <a:pt x="188" y="31"/>
                  </a:lnTo>
                  <a:lnTo>
                    <a:pt x="193" y="32"/>
                  </a:lnTo>
                  <a:lnTo>
                    <a:pt x="197" y="38"/>
                  </a:lnTo>
                  <a:lnTo>
                    <a:pt x="210" y="49"/>
                  </a:lnTo>
                  <a:lnTo>
                    <a:pt x="212" y="54"/>
                  </a:lnTo>
                  <a:lnTo>
                    <a:pt x="218" y="61"/>
                  </a:lnTo>
                  <a:lnTo>
                    <a:pt x="223" y="75"/>
                  </a:lnTo>
                  <a:lnTo>
                    <a:pt x="241" y="104"/>
                  </a:lnTo>
                  <a:lnTo>
                    <a:pt x="239" y="105"/>
                  </a:lnTo>
                  <a:lnTo>
                    <a:pt x="245" y="123"/>
                  </a:lnTo>
                  <a:lnTo>
                    <a:pt x="248" y="127"/>
                  </a:lnTo>
                  <a:lnTo>
                    <a:pt x="263" y="141"/>
                  </a:lnTo>
                  <a:lnTo>
                    <a:pt x="271" y="153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258"/>
            <p:cNvSpPr>
              <a:spLocks/>
            </p:cNvSpPr>
            <p:nvPr/>
          </p:nvSpPr>
          <p:spPr bwMode="auto">
            <a:xfrm>
              <a:off x="1684" y="710"/>
              <a:ext cx="310" cy="607"/>
            </a:xfrm>
            <a:custGeom>
              <a:avLst/>
              <a:gdLst>
                <a:gd name="T0" fmla="*/ 1328 w 186"/>
                <a:gd name="T1" fmla="*/ 7200 h 352"/>
                <a:gd name="T2" fmla="*/ 2083 w 186"/>
                <a:gd name="T3" fmla="*/ 7008 h 352"/>
                <a:gd name="T4" fmla="*/ 2570 w 186"/>
                <a:gd name="T5" fmla="*/ 4528 h 352"/>
                <a:gd name="T6" fmla="*/ 1867 w 186"/>
                <a:gd name="T7" fmla="*/ 4128 h 352"/>
                <a:gd name="T8" fmla="*/ 1445 w 186"/>
                <a:gd name="T9" fmla="*/ 4635 h 352"/>
                <a:gd name="T10" fmla="*/ 1888 w 186"/>
                <a:gd name="T11" fmla="*/ 3006 h 352"/>
                <a:gd name="T12" fmla="*/ 3278 w 186"/>
                <a:gd name="T13" fmla="*/ 1743 h 352"/>
                <a:gd name="T14" fmla="*/ 4883 w 186"/>
                <a:gd name="T15" fmla="*/ 948 h 352"/>
                <a:gd name="T16" fmla="*/ 5245 w 186"/>
                <a:gd name="T17" fmla="*/ 1635 h 352"/>
                <a:gd name="T18" fmla="*/ 6005 w 186"/>
                <a:gd name="T19" fmla="*/ 4064 h 352"/>
                <a:gd name="T20" fmla="*/ 6075 w 186"/>
                <a:gd name="T21" fmla="*/ 4678 h 352"/>
                <a:gd name="T22" fmla="*/ 6328 w 186"/>
                <a:gd name="T23" fmla="*/ 5627 h 352"/>
                <a:gd name="T24" fmla="*/ 6147 w 186"/>
                <a:gd name="T25" fmla="*/ 6818 h 352"/>
                <a:gd name="T26" fmla="*/ 7037 w 186"/>
                <a:gd name="T27" fmla="*/ 7656 h 352"/>
                <a:gd name="T28" fmla="*/ 7430 w 186"/>
                <a:gd name="T29" fmla="*/ 8939 h 352"/>
                <a:gd name="T30" fmla="*/ 8103 w 186"/>
                <a:gd name="T31" fmla="*/ 9703 h 352"/>
                <a:gd name="T32" fmla="*/ 9167 w 186"/>
                <a:gd name="T33" fmla="*/ 10779 h 352"/>
                <a:gd name="T34" fmla="*/ 9583 w 186"/>
                <a:gd name="T35" fmla="*/ 10569 h 352"/>
                <a:gd name="T36" fmla="*/ 10438 w 186"/>
                <a:gd name="T37" fmla="*/ 11098 h 352"/>
                <a:gd name="T38" fmla="*/ 11088 w 186"/>
                <a:gd name="T39" fmla="*/ 13830 h 352"/>
                <a:gd name="T40" fmla="*/ 9005 w 186"/>
                <a:gd name="T41" fmla="*/ 16272 h 352"/>
                <a:gd name="T42" fmla="*/ 8320 w 186"/>
                <a:gd name="T43" fmla="*/ 16403 h 352"/>
                <a:gd name="T44" fmla="*/ 8138 w 186"/>
                <a:gd name="T45" fmla="*/ 17281 h 352"/>
                <a:gd name="T46" fmla="*/ 8103 w 186"/>
                <a:gd name="T47" fmla="*/ 18015 h 352"/>
                <a:gd name="T48" fmla="*/ 7138 w 186"/>
                <a:gd name="T49" fmla="*/ 18545 h 352"/>
                <a:gd name="T50" fmla="*/ 6713 w 186"/>
                <a:gd name="T51" fmla="*/ 19014 h 352"/>
                <a:gd name="T52" fmla="*/ 6075 w 186"/>
                <a:gd name="T53" fmla="*/ 19234 h 352"/>
                <a:gd name="T54" fmla="*/ 6425 w 186"/>
                <a:gd name="T55" fmla="*/ 20167 h 352"/>
                <a:gd name="T56" fmla="*/ 6367 w 186"/>
                <a:gd name="T57" fmla="*/ 21895 h 352"/>
                <a:gd name="T58" fmla="*/ 6853 w 186"/>
                <a:gd name="T59" fmla="*/ 22861 h 352"/>
                <a:gd name="T60" fmla="*/ 7037 w 186"/>
                <a:gd name="T61" fmla="*/ 23218 h 352"/>
                <a:gd name="T62" fmla="*/ 6172 w 186"/>
                <a:gd name="T63" fmla="*/ 24275 h 352"/>
                <a:gd name="T64" fmla="*/ 5617 w 186"/>
                <a:gd name="T65" fmla="*/ 24166 h 352"/>
                <a:gd name="T66" fmla="*/ 5105 w 186"/>
                <a:gd name="T67" fmla="*/ 25044 h 352"/>
                <a:gd name="T68" fmla="*/ 4570 w 186"/>
                <a:gd name="T69" fmla="*/ 26246 h 352"/>
                <a:gd name="T70" fmla="*/ 4537 w 186"/>
                <a:gd name="T71" fmla="*/ 27048 h 352"/>
                <a:gd name="T72" fmla="*/ 3575 w 186"/>
                <a:gd name="T73" fmla="*/ 27527 h 352"/>
                <a:gd name="T74" fmla="*/ 2792 w 186"/>
                <a:gd name="T75" fmla="*/ 23849 h 352"/>
                <a:gd name="T76" fmla="*/ 2213 w 186"/>
                <a:gd name="T77" fmla="*/ 21804 h 352"/>
                <a:gd name="T78" fmla="*/ 1772 w 186"/>
                <a:gd name="T79" fmla="*/ 19715 h 352"/>
                <a:gd name="T80" fmla="*/ 1713 w 186"/>
                <a:gd name="T81" fmla="*/ 18772 h 352"/>
                <a:gd name="T82" fmla="*/ 1542 w 186"/>
                <a:gd name="T83" fmla="*/ 17598 h 352"/>
                <a:gd name="T84" fmla="*/ 1505 w 186"/>
                <a:gd name="T85" fmla="*/ 16732 h 352"/>
                <a:gd name="T86" fmla="*/ 2255 w 186"/>
                <a:gd name="T87" fmla="*/ 15220 h 352"/>
                <a:gd name="T88" fmla="*/ 3820 w 186"/>
                <a:gd name="T89" fmla="*/ 15415 h 352"/>
                <a:gd name="T90" fmla="*/ 3575 w 186"/>
                <a:gd name="T91" fmla="*/ 14880 h 352"/>
                <a:gd name="T92" fmla="*/ 2255 w 186"/>
                <a:gd name="T93" fmla="*/ 13911 h 352"/>
                <a:gd name="T94" fmla="*/ 2508 w 186"/>
                <a:gd name="T95" fmla="*/ 13280 h 352"/>
                <a:gd name="T96" fmla="*/ 1505 w 186"/>
                <a:gd name="T97" fmla="*/ 12416 h 352"/>
                <a:gd name="T98" fmla="*/ 1353 w 186"/>
                <a:gd name="T99" fmla="*/ 11205 h 352"/>
                <a:gd name="T100" fmla="*/ 478 w 186"/>
                <a:gd name="T101" fmla="*/ 9834 h 3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6"/>
                <a:gd name="T154" fmla="*/ 0 h 352"/>
                <a:gd name="T155" fmla="*/ 186 w 186"/>
                <a:gd name="T156" fmla="*/ 352 h 3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6" h="352">
                  <a:moveTo>
                    <a:pt x="0" y="110"/>
                  </a:moveTo>
                  <a:lnTo>
                    <a:pt x="6" y="106"/>
                  </a:lnTo>
                  <a:lnTo>
                    <a:pt x="17" y="94"/>
                  </a:lnTo>
                  <a:lnTo>
                    <a:pt x="22" y="92"/>
                  </a:lnTo>
                  <a:lnTo>
                    <a:pt x="24" y="89"/>
                  </a:lnTo>
                  <a:lnTo>
                    <a:pt x="25" y="87"/>
                  </a:lnTo>
                  <a:lnTo>
                    <a:pt x="30" y="87"/>
                  </a:lnTo>
                  <a:lnTo>
                    <a:pt x="35" y="90"/>
                  </a:lnTo>
                  <a:lnTo>
                    <a:pt x="38" y="89"/>
                  </a:lnTo>
                  <a:lnTo>
                    <a:pt x="42" y="81"/>
                  </a:lnTo>
                  <a:lnTo>
                    <a:pt x="44" y="78"/>
                  </a:lnTo>
                  <a:lnTo>
                    <a:pt x="43" y="58"/>
                  </a:lnTo>
                  <a:lnTo>
                    <a:pt x="41" y="56"/>
                  </a:lnTo>
                  <a:lnTo>
                    <a:pt x="38" y="57"/>
                  </a:lnTo>
                  <a:lnTo>
                    <a:pt x="32" y="53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0" y="59"/>
                  </a:lnTo>
                  <a:lnTo>
                    <a:pt x="28" y="58"/>
                  </a:lnTo>
                  <a:lnTo>
                    <a:pt x="24" y="59"/>
                  </a:lnTo>
                  <a:lnTo>
                    <a:pt x="23" y="48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2" y="38"/>
                  </a:lnTo>
                  <a:lnTo>
                    <a:pt x="35" y="35"/>
                  </a:lnTo>
                  <a:lnTo>
                    <a:pt x="44" y="34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9" y="8"/>
                  </a:lnTo>
                  <a:lnTo>
                    <a:pt x="70" y="3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4" y="6"/>
                  </a:lnTo>
                  <a:lnTo>
                    <a:pt x="90" y="0"/>
                  </a:lnTo>
                  <a:lnTo>
                    <a:pt x="96" y="9"/>
                  </a:lnTo>
                  <a:lnTo>
                    <a:pt x="88" y="21"/>
                  </a:lnTo>
                  <a:lnTo>
                    <a:pt x="90" y="27"/>
                  </a:lnTo>
                  <a:lnTo>
                    <a:pt x="96" y="30"/>
                  </a:lnTo>
                  <a:lnTo>
                    <a:pt x="97" y="42"/>
                  </a:lnTo>
                  <a:lnTo>
                    <a:pt x="101" y="52"/>
                  </a:lnTo>
                  <a:lnTo>
                    <a:pt x="102" y="53"/>
                  </a:lnTo>
                  <a:lnTo>
                    <a:pt x="102" y="54"/>
                  </a:lnTo>
                  <a:lnTo>
                    <a:pt x="103" y="56"/>
                  </a:lnTo>
                  <a:lnTo>
                    <a:pt x="102" y="60"/>
                  </a:lnTo>
                  <a:lnTo>
                    <a:pt x="98" y="64"/>
                  </a:lnTo>
                  <a:lnTo>
                    <a:pt x="98" y="68"/>
                  </a:lnTo>
                  <a:lnTo>
                    <a:pt x="104" y="70"/>
                  </a:lnTo>
                  <a:lnTo>
                    <a:pt x="106" y="72"/>
                  </a:lnTo>
                  <a:lnTo>
                    <a:pt x="107" y="74"/>
                  </a:lnTo>
                  <a:lnTo>
                    <a:pt x="107" y="75"/>
                  </a:lnTo>
                  <a:lnTo>
                    <a:pt x="104" y="78"/>
                  </a:lnTo>
                  <a:lnTo>
                    <a:pt x="103" y="87"/>
                  </a:lnTo>
                  <a:lnTo>
                    <a:pt x="106" y="88"/>
                  </a:lnTo>
                  <a:lnTo>
                    <a:pt x="109" y="88"/>
                  </a:lnTo>
                  <a:lnTo>
                    <a:pt x="120" y="92"/>
                  </a:lnTo>
                  <a:lnTo>
                    <a:pt x="118" y="98"/>
                  </a:lnTo>
                  <a:lnTo>
                    <a:pt x="121" y="100"/>
                  </a:lnTo>
                  <a:lnTo>
                    <a:pt x="120" y="107"/>
                  </a:lnTo>
                  <a:lnTo>
                    <a:pt x="122" y="113"/>
                  </a:lnTo>
                  <a:lnTo>
                    <a:pt x="125" y="114"/>
                  </a:lnTo>
                  <a:lnTo>
                    <a:pt x="127" y="116"/>
                  </a:lnTo>
                  <a:lnTo>
                    <a:pt x="128" y="117"/>
                  </a:lnTo>
                  <a:lnTo>
                    <a:pt x="133" y="123"/>
                  </a:lnTo>
                  <a:lnTo>
                    <a:pt x="136" y="124"/>
                  </a:lnTo>
                  <a:lnTo>
                    <a:pt x="138" y="132"/>
                  </a:lnTo>
                  <a:lnTo>
                    <a:pt x="144" y="132"/>
                  </a:lnTo>
                  <a:lnTo>
                    <a:pt x="149" y="132"/>
                  </a:lnTo>
                  <a:lnTo>
                    <a:pt x="154" y="138"/>
                  </a:lnTo>
                  <a:lnTo>
                    <a:pt x="155" y="140"/>
                  </a:lnTo>
                  <a:lnTo>
                    <a:pt x="157" y="137"/>
                  </a:lnTo>
                  <a:lnTo>
                    <a:pt x="158" y="136"/>
                  </a:lnTo>
                  <a:lnTo>
                    <a:pt x="161" y="135"/>
                  </a:lnTo>
                  <a:lnTo>
                    <a:pt x="163" y="135"/>
                  </a:lnTo>
                  <a:lnTo>
                    <a:pt x="170" y="135"/>
                  </a:lnTo>
                  <a:lnTo>
                    <a:pt x="174" y="137"/>
                  </a:lnTo>
                  <a:lnTo>
                    <a:pt x="175" y="142"/>
                  </a:lnTo>
                  <a:lnTo>
                    <a:pt x="175" y="165"/>
                  </a:lnTo>
                  <a:lnTo>
                    <a:pt x="176" y="170"/>
                  </a:lnTo>
                  <a:lnTo>
                    <a:pt x="176" y="177"/>
                  </a:lnTo>
                  <a:lnTo>
                    <a:pt x="186" y="177"/>
                  </a:lnTo>
                  <a:lnTo>
                    <a:pt x="186" y="182"/>
                  </a:lnTo>
                  <a:lnTo>
                    <a:pt x="170" y="194"/>
                  </a:lnTo>
                  <a:lnTo>
                    <a:pt x="154" y="208"/>
                  </a:lnTo>
                  <a:lnTo>
                    <a:pt x="151" y="208"/>
                  </a:lnTo>
                  <a:lnTo>
                    <a:pt x="148" y="212"/>
                  </a:lnTo>
                  <a:lnTo>
                    <a:pt x="145" y="209"/>
                  </a:lnTo>
                  <a:lnTo>
                    <a:pt x="142" y="210"/>
                  </a:lnTo>
                  <a:lnTo>
                    <a:pt x="140" y="210"/>
                  </a:lnTo>
                  <a:lnTo>
                    <a:pt x="139" y="213"/>
                  </a:lnTo>
                  <a:lnTo>
                    <a:pt x="137" y="215"/>
                  </a:lnTo>
                  <a:lnTo>
                    <a:pt x="137" y="219"/>
                  </a:lnTo>
                  <a:lnTo>
                    <a:pt x="137" y="221"/>
                  </a:lnTo>
                  <a:lnTo>
                    <a:pt x="136" y="224"/>
                  </a:lnTo>
                  <a:lnTo>
                    <a:pt x="136" y="227"/>
                  </a:lnTo>
                  <a:lnTo>
                    <a:pt x="137" y="228"/>
                  </a:lnTo>
                  <a:lnTo>
                    <a:pt x="136" y="230"/>
                  </a:lnTo>
                  <a:lnTo>
                    <a:pt x="131" y="230"/>
                  </a:lnTo>
                  <a:lnTo>
                    <a:pt x="126" y="231"/>
                  </a:lnTo>
                  <a:lnTo>
                    <a:pt x="124" y="233"/>
                  </a:lnTo>
                  <a:lnTo>
                    <a:pt x="120" y="237"/>
                  </a:lnTo>
                  <a:lnTo>
                    <a:pt x="116" y="237"/>
                  </a:lnTo>
                  <a:lnTo>
                    <a:pt x="115" y="239"/>
                  </a:lnTo>
                  <a:lnTo>
                    <a:pt x="115" y="242"/>
                  </a:lnTo>
                  <a:lnTo>
                    <a:pt x="113" y="243"/>
                  </a:lnTo>
                  <a:lnTo>
                    <a:pt x="110" y="244"/>
                  </a:lnTo>
                  <a:lnTo>
                    <a:pt x="109" y="243"/>
                  </a:lnTo>
                  <a:lnTo>
                    <a:pt x="107" y="244"/>
                  </a:lnTo>
                  <a:lnTo>
                    <a:pt x="102" y="246"/>
                  </a:lnTo>
                  <a:lnTo>
                    <a:pt x="101" y="250"/>
                  </a:lnTo>
                  <a:lnTo>
                    <a:pt x="102" y="251"/>
                  </a:lnTo>
                  <a:lnTo>
                    <a:pt x="107" y="252"/>
                  </a:lnTo>
                  <a:lnTo>
                    <a:pt x="108" y="258"/>
                  </a:lnTo>
                  <a:lnTo>
                    <a:pt x="110" y="262"/>
                  </a:lnTo>
                  <a:lnTo>
                    <a:pt x="109" y="266"/>
                  </a:lnTo>
                  <a:lnTo>
                    <a:pt x="107" y="273"/>
                  </a:lnTo>
                  <a:lnTo>
                    <a:pt x="107" y="280"/>
                  </a:lnTo>
                  <a:lnTo>
                    <a:pt x="108" y="286"/>
                  </a:lnTo>
                  <a:lnTo>
                    <a:pt x="109" y="287"/>
                  </a:lnTo>
                  <a:lnTo>
                    <a:pt x="110" y="288"/>
                  </a:lnTo>
                  <a:lnTo>
                    <a:pt x="115" y="292"/>
                  </a:lnTo>
                  <a:lnTo>
                    <a:pt x="116" y="294"/>
                  </a:lnTo>
                  <a:lnTo>
                    <a:pt x="119" y="294"/>
                  </a:lnTo>
                  <a:lnTo>
                    <a:pt x="119" y="296"/>
                  </a:lnTo>
                  <a:lnTo>
                    <a:pt x="118" y="297"/>
                  </a:lnTo>
                  <a:lnTo>
                    <a:pt x="116" y="305"/>
                  </a:lnTo>
                  <a:lnTo>
                    <a:pt x="109" y="306"/>
                  </a:lnTo>
                  <a:lnTo>
                    <a:pt x="106" y="310"/>
                  </a:lnTo>
                  <a:lnTo>
                    <a:pt x="104" y="310"/>
                  </a:lnTo>
                  <a:lnTo>
                    <a:pt x="98" y="309"/>
                  </a:lnTo>
                  <a:lnTo>
                    <a:pt x="97" y="309"/>
                  </a:lnTo>
                  <a:lnTo>
                    <a:pt x="96" y="309"/>
                  </a:lnTo>
                  <a:lnTo>
                    <a:pt x="94" y="309"/>
                  </a:lnTo>
                  <a:lnTo>
                    <a:pt x="92" y="309"/>
                  </a:lnTo>
                  <a:lnTo>
                    <a:pt x="90" y="310"/>
                  </a:lnTo>
                  <a:lnTo>
                    <a:pt x="89" y="311"/>
                  </a:lnTo>
                  <a:lnTo>
                    <a:pt x="86" y="320"/>
                  </a:lnTo>
                  <a:lnTo>
                    <a:pt x="86" y="338"/>
                  </a:lnTo>
                  <a:lnTo>
                    <a:pt x="84" y="339"/>
                  </a:lnTo>
                  <a:lnTo>
                    <a:pt x="83" y="339"/>
                  </a:lnTo>
                  <a:lnTo>
                    <a:pt x="77" y="336"/>
                  </a:lnTo>
                  <a:lnTo>
                    <a:pt x="74" y="338"/>
                  </a:lnTo>
                  <a:lnTo>
                    <a:pt x="73" y="340"/>
                  </a:lnTo>
                  <a:lnTo>
                    <a:pt x="74" y="342"/>
                  </a:lnTo>
                  <a:lnTo>
                    <a:pt x="76" y="346"/>
                  </a:lnTo>
                  <a:lnTo>
                    <a:pt x="72" y="350"/>
                  </a:lnTo>
                  <a:lnTo>
                    <a:pt x="72" y="348"/>
                  </a:lnTo>
                  <a:lnTo>
                    <a:pt x="60" y="348"/>
                  </a:lnTo>
                  <a:lnTo>
                    <a:pt x="60" y="352"/>
                  </a:lnTo>
                  <a:lnTo>
                    <a:pt x="49" y="352"/>
                  </a:lnTo>
                  <a:lnTo>
                    <a:pt x="47" y="347"/>
                  </a:lnTo>
                  <a:lnTo>
                    <a:pt x="47" y="310"/>
                  </a:lnTo>
                  <a:lnTo>
                    <a:pt x="47" y="305"/>
                  </a:lnTo>
                  <a:lnTo>
                    <a:pt x="43" y="298"/>
                  </a:lnTo>
                  <a:lnTo>
                    <a:pt x="38" y="293"/>
                  </a:lnTo>
                  <a:lnTo>
                    <a:pt x="37" y="288"/>
                  </a:lnTo>
                  <a:lnTo>
                    <a:pt x="37" y="279"/>
                  </a:lnTo>
                  <a:lnTo>
                    <a:pt x="38" y="274"/>
                  </a:lnTo>
                  <a:lnTo>
                    <a:pt x="37" y="267"/>
                  </a:lnTo>
                  <a:lnTo>
                    <a:pt x="36" y="264"/>
                  </a:lnTo>
                  <a:lnTo>
                    <a:pt x="30" y="252"/>
                  </a:lnTo>
                  <a:lnTo>
                    <a:pt x="25" y="249"/>
                  </a:lnTo>
                  <a:lnTo>
                    <a:pt x="28" y="246"/>
                  </a:lnTo>
                  <a:lnTo>
                    <a:pt x="29" y="242"/>
                  </a:lnTo>
                  <a:lnTo>
                    <a:pt x="29" y="240"/>
                  </a:lnTo>
                  <a:lnTo>
                    <a:pt x="28" y="237"/>
                  </a:lnTo>
                  <a:lnTo>
                    <a:pt x="29" y="234"/>
                  </a:lnTo>
                  <a:lnTo>
                    <a:pt x="25" y="227"/>
                  </a:lnTo>
                  <a:lnTo>
                    <a:pt x="26" y="225"/>
                  </a:lnTo>
                  <a:lnTo>
                    <a:pt x="28" y="222"/>
                  </a:lnTo>
                  <a:lnTo>
                    <a:pt x="29" y="221"/>
                  </a:lnTo>
                  <a:lnTo>
                    <a:pt x="30" y="216"/>
                  </a:lnTo>
                  <a:lnTo>
                    <a:pt x="25" y="214"/>
                  </a:lnTo>
                  <a:lnTo>
                    <a:pt x="25" y="208"/>
                  </a:lnTo>
                  <a:lnTo>
                    <a:pt x="25" y="202"/>
                  </a:lnTo>
                  <a:lnTo>
                    <a:pt x="29" y="198"/>
                  </a:lnTo>
                  <a:lnTo>
                    <a:pt x="38" y="195"/>
                  </a:lnTo>
                  <a:lnTo>
                    <a:pt x="43" y="197"/>
                  </a:lnTo>
                  <a:lnTo>
                    <a:pt x="54" y="198"/>
                  </a:lnTo>
                  <a:lnTo>
                    <a:pt x="58" y="198"/>
                  </a:lnTo>
                  <a:lnTo>
                    <a:pt x="64" y="197"/>
                  </a:lnTo>
                  <a:lnTo>
                    <a:pt x="66" y="194"/>
                  </a:lnTo>
                  <a:lnTo>
                    <a:pt x="66" y="191"/>
                  </a:lnTo>
                  <a:lnTo>
                    <a:pt x="62" y="189"/>
                  </a:lnTo>
                  <a:lnTo>
                    <a:pt x="60" y="190"/>
                  </a:lnTo>
                  <a:lnTo>
                    <a:pt x="49" y="188"/>
                  </a:lnTo>
                  <a:lnTo>
                    <a:pt x="50" y="184"/>
                  </a:lnTo>
                  <a:lnTo>
                    <a:pt x="41" y="179"/>
                  </a:lnTo>
                  <a:lnTo>
                    <a:pt x="38" y="178"/>
                  </a:lnTo>
                  <a:lnTo>
                    <a:pt x="40" y="174"/>
                  </a:lnTo>
                  <a:lnTo>
                    <a:pt x="44" y="174"/>
                  </a:lnTo>
                  <a:lnTo>
                    <a:pt x="44" y="173"/>
                  </a:lnTo>
                  <a:lnTo>
                    <a:pt x="42" y="170"/>
                  </a:lnTo>
                  <a:lnTo>
                    <a:pt x="40" y="170"/>
                  </a:lnTo>
                  <a:lnTo>
                    <a:pt x="38" y="170"/>
                  </a:lnTo>
                  <a:lnTo>
                    <a:pt x="31" y="166"/>
                  </a:lnTo>
                  <a:lnTo>
                    <a:pt x="25" y="159"/>
                  </a:lnTo>
                  <a:lnTo>
                    <a:pt x="24" y="156"/>
                  </a:lnTo>
                  <a:lnTo>
                    <a:pt x="20" y="155"/>
                  </a:lnTo>
                  <a:lnTo>
                    <a:pt x="20" y="154"/>
                  </a:lnTo>
                  <a:lnTo>
                    <a:pt x="23" y="143"/>
                  </a:lnTo>
                  <a:lnTo>
                    <a:pt x="19" y="141"/>
                  </a:lnTo>
                  <a:lnTo>
                    <a:pt x="19" y="137"/>
                  </a:lnTo>
                  <a:lnTo>
                    <a:pt x="17" y="129"/>
                  </a:lnTo>
                  <a:lnTo>
                    <a:pt x="8" y="126"/>
                  </a:lnTo>
                  <a:lnTo>
                    <a:pt x="7" y="123"/>
                  </a:lnTo>
                  <a:lnTo>
                    <a:pt x="4" y="11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257"/>
            <p:cNvSpPr>
              <a:spLocks/>
            </p:cNvSpPr>
            <p:nvPr/>
          </p:nvSpPr>
          <p:spPr bwMode="auto">
            <a:xfrm>
              <a:off x="1557" y="1135"/>
              <a:ext cx="460" cy="437"/>
            </a:xfrm>
            <a:custGeom>
              <a:avLst/>
              <a:gdLst>
                <a:gd name="T0" fmla="*/ 362 w 276"/>
                <a:gd name="T1" fmla="*/ 7769 h 256"/>
                <a:gd name="T2" fmla="*/ 603 w 276"/>
                <a:gd name="T3" fmla="*/ 9491 h 256"/>
                <a:gd name="T4" fmla="*/ 1250 w 276"/>
                <a:gd name="T5" fmla="*/ 10172 h 256"/>
                <a:gd name="T6" fmla="*/ 2255 w 276"/>
                <a:gd name="T7" fmla="*/ 10884 h 256"/>
                <a:gd name="T8" fmla="*/ 2675 w 276"/>
                <a:gd name="T9" fmla="*/ 11108 h 256"/>
                <a:gd name="T10" fmla="*/ 3217 w 276"/>
                <a:gd name="T11" fmla="*/ 11108 h 256"/>
                <a:gd name="T12" fmla="*/ 4028 w 276"/>
                <a:gd name="T13" fmla="*/ 9969 h 256"/>
                <a:gd name="T14" fmla="*/ 4537 w 276"/>
                <a:gd name="T15" fmla="*/ 10461 h 256"/>
                <a:gd name="T16" fmla="*/ 4283 w 276"/>
                <a:gd name="T17" fmla="*/ 11610 h 256"/>
                <a:gd name="T18" fmla="*/ 4537 w 276"/>
                <a:gd name="T19" fmla="*/ 12419 h 256"/>
                <a:gd name="T20" fmla="*/ 4537 w 276"/>
                <a:gd name="T21" fmla="*/ 13332 h 256"/>
                <a:gd name="T22" fmla="*/ 4028 w 276"/>
                <a:gd name="T23" fmla="*/ 14986 h 256"/>
                <a:gd name="T24" fmla="*/ 4397 w 276"/>
                <a:gd name="T25" fmla="*/ 15360 h 256"/>
                <a:gd name="T26" fmla="*/ 5463 w 276"/>
                <a:gd name="T27" fmla="*/ 15887 h 256"/>
                <a:gd name="T28" fmla="*/ 6328 w 276"/>
                <a:gd name="T29" fmla="*/ 16505 h 256"/>
                <a:gd name="T30" fmla="*/ 7075 w 276"/>
                <a:gd name="T31" fmla="*/ 17140 h 256"/>
                <a:gd name="T32" fmla="*/ 7675 w 276"/>
                <a:gd name="T33" fmla="*/ 16420 h 256"/>
                <a:gd name="T34" fmla="*/ 8578 w 276"/>
                <a:gd name="T35" fmla="*/ 16357 h 256"/>
                <a:gd name="T36" fmla="*/ 9645 w 276"/>
                <a:gd name="T37" fmla="*/ 17140 h 256"/>
                <a:gd name="T38" fmla="*/ 10355 w 276"/>
                <a:gd name="T39" fmla="*/ 17321 h 256"/>
                <a:gd name="T40" fmla="*/ 10647 w 276"/>
                <a:gd name="T41" fmla="*/ 16799 h 256"/>
                <a:gd name="T42" fmla="*/ 11675 w 276"/>
                <a:gd name="T43" fmla="*/ 17321 h 256"/>
                <a:gd name="T44" fmla="*/ 11958 w 276"/>
                <a:gd name="T45" fmla="*/ 17364 h 256"/>
                <a:gd name="T46" fmla="*/ 12153 w 276"/>
                <a:gd name="T47" fmla="*/ 16799 h 256"/>
                <a:gd name="T48" fmla="*/ 12755 w 276"/>
                <a:gd name="T49" fmla="*/ 16300 h 256"/>
                <a:gd name="T50" fmla="*/ 13022 w 276"/>
                <a:gd name="T51" fmla="*/ 16729 h 256"/>
                <a:gd name="T52" fmla="*/ 13867 w 276"/>
                <a:gd name="T53" fmla="*/ 17941 h 256"/>
                <a:gd name="T54" fmla="*/ 14297 w 276"/>
                <a:gd name="T55" fmla="*/ 17813 h 256"/>
                <a:gd name="T56" fmla="*/ 14828 w 276"/>
                <a:gd name="T57" fmla="*/ 18159 h 256"/>
                <a:gd name="T58" fmla="*/ 15263 w 276"/>
                <a:gd name="T59" fmla="*/ 18229 h 256"/>
                <a:gd name="T60" fmla="*/ 15647 w 276"/>
                <a:gd name="T61" fmla="*/ 18385 h 256"/>
                <a:gd name="T62" fmla="*/ 15717 w 276"/>
                <a:gd name="T63" fmla="*/ 17524 h 256"/>
                <a:gd name="T64" fmla="*/ 16180 w 276"/>
                <a:gd name="T65" fmla="*/ 17222 h 256"/>
                <a:gd name="T66" fmla="*/ 15972 w 276"/>
                <a:gd name="T67" fmla="*/ 16647 h 256"/>
                <a:gd name="T68" fmla="*/ 16242 w 276"/>
                <a:gd name="T69" fmla="*/ 15782 h 256"/>
                <a:gd name="T70" fmla="*/ 16333 w 276"/>
                <a:gd name="T71" fmla="*/ 15117 h 256"/>
                <a:gd name="T72" fmla="*/ 16333 w 276"/>
                <a:gd name="T73" fmla="*/ 14570 h 256"/>
                <a:gd name="T74" fmla="*/ 16008 w 276"/>
                <a:gd name="T75" fmla="*/ 13859 h 256"/>
                <a:gd name="T76" fmla="*/ 15912 w 276"/>
                <a:gd name="T77" fmla="*/ 12623 h 256"/>
                <a:gd name="T78" fmla="*/ 14042 w 276"/>
                <a:gd name="T79" fmla="*/ 12320 h 256"/>
                <a:gd name="T80" fmla="*/ 12755 w 276"/>
                <a:gd name="T81" fmla="*/ 12117 h 256"/>
                <a:gd name="T82" fmla="*/ 12062 w 276"/>
                <a:gd name="T83" fmla="*/ 10807 h 256"/>
                <a:gd name="T84" fmla="*/ 11422 w 276"/>
                <a:gd name="T85" fmla="*/ 10807 h 256"/>
                <a:gd name="T86" fmla="*/ 9283 w 276"/>
                <a:gd name="T87" fmla="*/ 9969 h 256"/>
                <a:gd name="T88" fmla="*/ 9645 w 276"/>
                <a:gd name="T89" fmla="*/ 9076 h 256"/>
                <a:gd name="T90" fmla="*/ 9283 w 276"/>
                <a:gd name="T91" fmla="*/ 7871 h 256"/>
                <a:gd name="T92" fmla="*/ 8833 w 276"/>
                <a:gd name="T93" fmla="*/ 7564 h 256"/>
                <a:gd name="T94" fmla="*/ 7430 w 276"/>
                <a:gd name="T95" fmla="*/ 7724 h 256"/>
                <a:gd name="T96" fmla="*/ 7328 w 276"/>
                <a:gd name="T97" fmla="*/ 4303 h 256"/>
                <a:gd name="T98" fmla="*/ 6713 w 276"/>
                <a:gd name="T99" fmla="*/ 2448 h 256"/>
                <a:gd name="T100" fmla="*/ 6328 w 276"/>
                <a:gd name="T101" fmla="*/ 492 h 256"/>
                <a:gd name="T102" fmla="*/ 5888 w 276"/>
                <a:gd name="T103" fmla="*/ 0 h 256"/>
                <a:gd name="T104" fmla="*/ 5958 w 276"/>
                <a:gd name="T105" fmla="*/ 492 h 256"/>
                <a:gd name="T106" fmla="*/ 5245 w 276"/>
                <a:gd name="T107" fmla="*/ 1606 h 256"/>
                <a:gd name="T108" fmla="*/ 4458 w 276"/>
                <a:gd name="T109" fmla="*/ 2159 h 256"/>
                <a:gd name="T110" fmla="*/ 4570 w 276"/>
                <a:gd name="T111" fmla="*/ 3387 h 256"/>
                <a:gd name="T112" fmla="*/ 2417 w 276"/>
                <a:gd name="T113" fmla="*/ 6290 h 256"/>
                <a:gd name="T114" fmla="*/ 708 w 276"/>
                <a:gd name="T115" fmla="*/ 6748 h 256"/>
                <a:gd name="T116" fmla="*/ 0 w 276"/>
                <a:gd name="T117" fmla="*/ 7345 h 25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6"/>
                <a:gd name="T178" fmla="*/ 0 h 256"/>
                <a:gd name="T179" fmla="*/ 276 w 276"/>
                <a:gd name="T180" fmla="*/ 256 h 25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6" h="256">
                  <a:moveTo>
                    <a:pt x="0" y="103"/>
                  </a:moveTo>
                  <a:lnTo>
                    <a:pt x="0" y="106"/>
                  </a:lnTo>
                  <a:lnTo>
                    <a:pt x="4" y="107"/>
                  </a:lnTo>
                  <a:lnTo>
                    <a:pt x="6" y="108"/>
                  </a:lnTo>
                  <a:lnTo>
                    <a:pt x="8" y="111"/>
                  </a:lnTo>
                  <a:lnTo>
                    <a:pt x="8" y="126"/>
                  </a:lnTo>
                  <a:lnTo>
                    <a:pt x="10" y="129"/>
                  </a:lnTo>
                  <a:lnTo>
                    <a:pt x="10" y="132"/>
                  </a:lnTo>
                  <a:lnTo>
                    <a:pt x="16" y="138"/>
                  </a:lnTo>
                  <a:lnTo>
                    <a:pt x="18" y="138"/>
                  </a:lnTo>
                  <a:lnTo>
                    <a:pt x="18" y="139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27" y="143"/>
                  </a:lnTo>
                  <a:lnTo>
                    <a:pt x="30" y="144"/>
                  </a:lnTo>
                  <a:lnTo>
                    <a:pt x="38" y="151"/>
                  </a:lnTo>
                  <a:lnTo>
                    <a:pt x="40" y="157"/>
                  </a:lnTo>
                  <a:lnTo>
                    <a:pt x="42" y="160"/>
                  </a:lnTo>
                  <a:lnTo>
                    <a:pt x="45" y="159"/>
                  </a:lnTo>
                  <a:lnTo>
                    <a:pt x="45" y="154"/>
                  </a:lnTo>
                  <a:lnTo>
                    <a:pt x="46" y="154"/>
                  </a:lnTo>
                  <a:lnTo>
                    <a:pt x="51" y="156"/>
                  </a:lnTo>
                  <a:lnTo>
                    <a:pt x="53" y="156"/>
                  </a:lnTo>
                  <a:lnTo>
                    <a:pt x="54" y="154"/>
                  </a:lnTo>
                  <a:lnTo>
                    <a:pt x="62" y="148"/>
                  </a:lnTo>
                  <a:lnTo>
                    <a:pt x="64" y="144"/>
                  </a:lnTo>
                  <a:lnTo>
                    <a:pt x="65" y="137"/>
                  </a:lnTo>
                  <a:lnTo>
                    <a:pt x="68" y="138"/>
                  </a:lnTo>
                  <a:lnTo>
                    <a:pt x="70" y="142"/>
                  </a:lnTo>
                  <a:lnTo>
                    <a:pt x="74" y="143"/>
                  </a:lnTo>
                  <a:lnTo>
                    <a:pt x="75" y="143"/>
                  </a:lnTo>
                  <a:lnTo>
                    <a:pt x="76" y="145"/>
                  </a:lnTo>
                  <a:lnTo>
                    <a:pt x="76" y="148"/>
                  </a:lnTo>
                  <a:lnTo>
                    <a:pt x="77" y="153"/>
                  </a:lnTo>
                  <a:lnTo>
                    <a:pt x="76" y="157"/>
                  </a:lnTo>
                  <a:lnTo>
                    <a:pt x="72" y="161"/>
                  </a:lnTo>
                  <a:lnTo>
                    <a:pt x="71" y="162"/>
                  </a:lnTo>
                  <a:lnTo>
                    <a:pt x="71" y="166"/>
                  </a:lnTo>
                  <a:lnTo>
                    <a:pt x="74" y="169"/>
                  </a:lnTo>
                  <a:lnTo>
                    <a:pt x="76" y="172"/>
                  </a:lnTo>
                  <a:lnTo>
                    <a:pt x="77" y="172"/>
                  </a:lnTo>
                  <a:lnTo>
                    <a:pt x="77" y="173"/>
                  </a:lnTo>
                  <a:lnTo>
                    <a:pt x="77" y="181"/>
                  </a:lnTo>
                  <a:lnTo>
                    <a:pt x="76" y="185"/>
                  </a:lnTo>
                  <a:lnTo>
                    <a:pt x="76" y="193"/>
                  </a:lnTo>
                  <a:lnTo>
                    <a:pt x="71" y="202"/>
                  </a:lnTo>
                  <a:lnTo>
                    <a:pt x="70" y="204"/>
                  </a:lnTo>
                  <a:lnTo>
                    <a:pt x="68" y="208"/>
                  </a:lnTo>
                  <a:lnTo>
                    <a:pt x="68" y="210"/>
                  </a:lnTo>
                  <a:lnTo>
                    <a:pt x="69" y="213"/>
                  </a:lnTo>
                  <a:lnTo>
                    <a:pt x="71" y="213"/>
                  </a:lnTo>
                  <a:lnTo>
                    <a:pt x="74" y="213"/>
                  </a:lnTo>
                  <a:lnTo>
                    <a:pt x="76" y="214"/>
                  </a:lnTo>
                  <a:lnTo>
                    <a:pt x="78" y="219"/>
                  </a:lnTo>
                  <a:lnTo>
                    <a:pt x="86" y="219"/>
                  </a:lnTo>
                  <a:lnTo>
                    <a:pt x="92" y="220"/>
                  </a:lnTo>
                  <a:lnTo>
                    <a:pt x="95" y="219"/>
                  </a:lnTo>
                  <a:lnTo>
                    <a:pt x="100" y="227"/>
                  </a:lnTo>
                  <a:lnTo>
                    <a:pt x="105" y="229"/>
                  </a:lnTo>
                  <a:lnTo>
                    <a:pt x="106" y="229"/>
                  </a:lnTo>
                  <a:lnTo>
                    <a:pt x="112" y="234"/>
                  </a:lnTo>
                  <a:lnTo>
                    <a:pt x="113" y="235"/>
                  </a:lnTo>
                  <a:lnTo>
                    <a:pt x="116" y="237"/>
                  </a:lnTo>
                  <a:lnTo>
                    <a:pt x="119" y="238"/>
                  </a:lnTo>
                  <a:lnTo>
                    <a:pt x="124" y="238"/>
                  </a:lnTo>
                  <a:lnTo>
                    <a:pt x="125" y="234"/>
                  </a:lnTo>
                  <a:lnTo>
                    <a:pt x="126" y="231"/>
                  </a:lnTo>
                  <a:lnTo>
                    <a:pt x="129" y="228"/>
                  </a:lnTo>
                  <a:lnTo>
                    <a:pt x="136" y="226"/>
                  </a:lnTo>
                  <a:lnTo>
                    <a:pt x="140" y="227"/>
                  </a:lnTo>
                  <a:lnTo>
                    <a:pt x="142" y="227"/>
                  </a:lnTo>
                  <a:lnTo>
                    <a:pt x="144" y="227"/>
                  </a:lnTo>
                  <a:lnTo>
                    <a:pt x="147" y="227"/>
                  </a:lnTo>
                  <a:lnTo>
                    <a:pt x="149" y="229"/>
                  </a:lnTo>
                  <a:lnTo>
                    <a:pt x="152" y="231"/>
                  </a:lnTo>
                  <a:lnTo>
                    <a:pt x="162" y="238"/>
                  </a:lnTo>
                  <a:lnTo>
                    <a:pt x="165" y="238"/>
                  </a:lnTo>
                  <a:lnTo>
                    <a:pt x="170" y="240"/>
                  </a:lnTo>
                  <a:lnTo>
                    <a:pt x="173" y="239"/>
                  </a:lnTo>
                  <a:lnTo>
                    <a:pt x="174" y="240"/>
                  </a:lnTo>
                  <a:lnTo>
                    <a:pt x="177" y="238"/>
                  </a:lnTo>
                  <a:lnTo>
                    <a:pt x="177" y="237"/>
                  </a:lnTo>
                  <a:lnTo>
                    <a:pt x="178" y="233"/>
                  </a:lnTo>
                  <a:lnTo>
                    <a:pt x="179" y="233"/>
                  </a:lnTo>
                  <a:lnTo>
                    <a:pt x="184" y="234"/>
                  </a:lnTo>
                  <a:lnTo>
                    <a:pt x="189" y="238"/>
                  </a:lnTo>
                  <a:lnTo>
                    <a:pt x="194" y="240"/>
                  </a:lnTo>
                  <a:lnTo>
                    <a:pt x="196" y="240"/>
                  </a:lnTo>
                  <a:lnTo>
                    <a:pt x="197" y="239"/>
                  </a:lnTo>
                  <a:lnTo>
                    <a:pt x="198" y="239"/>
                  </a:lnTo>
                  <a:lnTo>
                    <a:pt x="201" y="240"/>
                  </a:lnTo>
                  <a:lnTo>
                    <a:pt x="201" y="241"/>
                  </a:lnTo>
                  <a:lnTo>
                    <a:pt x="203" y="241"/>
                  </a:lnTo>
                  <a:lnTo>
                    <a:pt x="204" y="240"/>
                  </a:lnTo>
                  <a:lnTo>
                    <a:pt x="204" y="234"/>
                  </a:lnTo>
                  <a:lnTo>
                    <a:pt x="204" y="233"/>
                  </a:lnTo>
                  <a:lnTo>
                    <a:pt x="204" y="232"/>
                  </a:lnTo>
                  <a:lnTo>
                    <a:pt x="208" y="227"/>
                  </a:lnTo>
                  <a:lnTo>
                    <a:pt x="210" y="226"/>
                  </a:lnTo>
                  <a:lnTo>
                    <a:pt x="214" y="226"/>
                  </a:lnTo>
                  <a:lnTo>
                    <a:pt x="213" y="227"/>
                  </a:lnTo>
                  <a:lnTo>
                    <a:pt x="214" y="228"/>
                  </a:lnTo>
                  <a:lnTo>
                    <a:pt x="218" y="226"/>
                  </a:lnTo>
                  <a:lnTo>
                    <a:pt x="219" y="232"/>
                  </a:lnTo>
                  <a:lnTo>
                    <a:pt x="220" y="233"/>
                  </a:lnTo>
                  <a:lnTo>
                    <a:pt x="224" y="243"/>
                  </a:lnTo>
                  <a:lnTo>
                    <a:pt x="232" y="256"/>
                  </a:lnTo>
                  <a:lnTo>
                    <a:pt x="233" y="249"/>
                  </a:lnTo>
                  <a:lnTo>
                    <a:pt x="233" y="247"/>
                  </a:lnTo>
                  <a:lnTo>
                    <a:pt x="236" y="247"/>
                  </a:lnTo>
                  <a:lnTo>
                    <a:pt x="237" y="246"/>
                  </a:lnTo>
                  <a:lnTo>
                    <a:pt x="240" y="247"/>
                  </a:lnTo>
                  <a:lnTo>
                    <a:pt x="243" y="251"/>
                  </a:lnTo>
                  <a:lnTo>
                    <a:pt x="244" y="252"/>
                  </a:lnTo>
                  <a:lnTo>
                    <a:pt x="246" y="252"/>
                  </a:lnTo>
                  <a:lnTo>
                    <a:pt x="249" y="252"/>
                  </a:lnTo>
                  <a:lnTo>
                    <a:pt x="251" y="253"/>
                  </a:lnTo>
                  <a:lnTo>
                    <a:pt x="252" y="253"/>
                  </a:lnTo>
                  <a:lnTo>
                    <a:pt x="254" y="253"/>
                  </a:lnTo>
                  <a:lnTo>
                    <a:pt x="256" y="253"/>
                  </a:lnTo>
                  <a:lnTo>
                    <a:pt x="257" y="253"/>
                  </a:lnTo>
                  <a:lnTo>
                    <a:pt x="260" y="255"/>
                  </a:lnTo>
                  <a:lnTo>
                    <a:pt x="262" y="255"/>
                  </a:lnTo>
                  <a:lnTo>
                    <a:pt x="263" y="255"/>
                  </a:lnTo>
                  <a:lnTo>
                    <a:pt x="266" y="253"/>
                  </a:lnTo>
                  <a:lnTo>
                    <a:pt x="266" y="252"/>
                  </a:lnTo>
                  <a:lnTo>
                    <a:pt x="266" y="246"/>
                  </a:lnTo>
                  <a:lnTo>
                    <a:pt x="264" y="243"/>
                  </a:lnTo>
                  <a:lnTo>
                    <a:pt x="266" y="241"/>
                  </a:lnTo>
                  <a:lnTo>
                    <a:pt x="269" y="240"/>
                  </a:lnTo>
                  <a:lnTo>
                    <a:pt x="270" y="239"/>
                  </a:lnTo>
                  <a:lnTo>
                    <a:pt x="272" y="239"/>
                  </a:lnTo>
                  <a:lnTo>
                    <a:pt x="273" y="237"/>
                  </a:lnTo>
                  <a:lnTo>
                    <a:pt x="273" y="235"/>
                  </a:lnTo>
                  <a:lnTo>
                    <a:pt x="269" y="233"/>
                  </a:lnTo>
                  <a:lnTo>
                    <a:pt x="268" y="231"/>
                  </a:lnTo>
                  <a:lnTo>
                    <a:pt x="268" y="228"/>
                  </a:lnTo>
                  <a:lnTo>
                    <a:pt x="267" y="228"/>
                  </a:lnTo>
                  <a:lnTo>
                    <a:pt x="269" y="222"/>
                  </a:lnTo>
                  <a:lnTo>
                    <a:pt x="273" y="219"/>
                  </a:lnTo>
                  <a:lnTo>
                    <a:pt x="275" y="217"/>
                  </a:lnTo>
                  <a:lnTo>
                    <a:pt x="276" y="215"/>
                  </a:lnTo>
                  <a:lnTo>
                    <a:pt x="276" y="211"/>
                  </a:lnTo>
                  <a:lnTo>
                    <a:pt x="274" y="210"/>
                  </a:lnTo>
                  <a:lnTo>
                    <a:pt x="274" y="208"/>
                  </a:lnTo>
                  <a:lnTo>
                    <a:pt x="274" y="204"/>
                  </a:lnTo>
                  <a:lnTo>
                    <a:pt x="275" y="203"/>
                  </a:lnTo>
                  <a:lnTo>
                    <a:pt x="274" y="202"/>
                  </a:lnTo>
                  <a:lnTo>
                    <a:pt x="272" y="201"/>
                  </a:lnTo>
                  <a:lnTo>
                    <a:pt x="262" y="199"/>
                  </a:lnTo>
                  <a:lnTo>
                    <a:pt x="267" y="198"/>
                  </a:lnTo>
                  <a:lnTo>
                    <a:pt x="269" y="192"/>
                  </a:lnTo>
                  <a:lnTo>
                    <a:pt x="268" y="187"/>
                  </a:lnTo>
                  <a:lnTo>
                    <a:pt x="274" y="183"/>
                  </a:lnTo>
                  <a:lnTo>
                    <a:pt x="273" y="180"/>
                  </a:lnTo>
                  <a:lnTo>
                    <a:pt x="267" y="175"/>
                  </a:lnTo>
                  <a:lnTo>
                    <a:pt x="272" y="168"/>
                  </a:lnTo>
                  <a:lnTo>
                    <a:pt x="245" y="171"/>
                  </a:lnTo>
                  <a:lnTo>
                    <a:pt x="246" y="168"/>
                  </a:lnTo>
                  <a:lnTo>
                    <a:pt x="236" y="171"/>
                  </a:lnTo>
                  <a:lnTo>
                    <a:pt x="226" y="168"/>
                  </a:lnTo>
                  <a:lnTo>
                    <a:pt x="222" y="169"/>
                  </a:lnTo>
                  <a:lnTo>
                    <a:pt x="218" y="168"/>
                  </a:lnTo>
                  <a:lnTo>
                    <a:pt x="214" y="168"/>
                  </a:lnTo>
                  <a:lnTo>
                    <a:pt x="209" y="166"/>
                  </a:lnTo>
                  <a:lnTo>
                    <a:pt x="207" y="162"/>
                  </a:lnTo>
                  <a:lnTo>
                    <a:pt x="206" y="157"/>
                  </a:lnTo>
                  <a:lnTo>
                    <a:pt x="203" y="150"/>
                  </a:lnTo>
                  <a:lnTo>
                    <a:pt x="195" y="145"/>
                  </a:lnTo>
                  <a:lnTo>
                    <a:pt x="190" y="144"/>
                  </a:lnTo>
                  <a:lnTo>
                    <a:pt x="190" y="147"/>
                  </a:lnTo>
                  <a:lnTo>
                    <a:pt x="192" y="150"/>
                  </a:lnTo>
                  <a:lnTo>
                    <a:pt x="191" y="151"/>
                  </a:lnTo>
                  <a:lnTo>
                    <a:pt x="167" y="142"/>
                  </a:lnTo>
                  <a:lnTo>
                    <a:pt x="158" y="139"/>
                  </a:lnTo>
                  <a:lnTo>
                    <a:pt x="156" y="138"/>
                  </a:lnTo>
                  <a:lnTo>
                    <a:pt x="155" y="136"/>
                  </a:lnTo>
                  <a:lnTo>
                    <a:pt x="158" y="127"/>
                  </a:lnTo>
                  <a:lnTo>
                    <a:pt x="161" y="126"/>
                  </a:lnTo>
                  <a:lnTo>
                    <a:pt x="162" y="126"/>
                  </a:lnTo>
                  <a:lnTo>
                    <a:pt x="162" y="118"/>
                  </a:lnTo>
                  <a:lnTo>
                    <a:pt x="158" y="113"/>
                  </a:lnTo>
                  <a:lnTo>
                    <a:pt x="158" y="111"/>
                  </a:lnTo>
                  <a:lnTo>
                    <a:pt x="156" y="109"/>
                  </a:lnTo>
                  <a:lnTo>
                    <a:pt x="150" y="111"/>
                  </a:lnTo>
                  <a:lnTo>
                    <a:pt x="150" y="109"/>
                  </a:lnTo>
                  <a:lnTo>
                    <a:pt x="149" y="107"/>
                  </a:lnTo>
                  <a:lnTo>
                    <a:pt x="148" y="105"/>
                  </a:lnTo>
                  <a:lnTo>
                    <a:pt x="148" y="103"/>
                  </a:lnTo>
                  <a:lnTo>
                    <a:pt x="136" y="103"/>
                  </a:lnTo>
                  <a:lnTo>
                    <a:pt x="136" y="107"/>
                  </a:lnTo>
                  <a:lnTo>
                    <a:pt x="125" y="107"/>
                  </a:lnTo>
                  <a:lnTo>
                    <a:pt x="123" y="102"/>
                  </a:lnTo>
                  <a:lnTo>
                    <a:pt x="124" y="89"/>
                  </a:lnTo>
                  <a:lnTo>
                    <a:pt x="123" y="65"/>
                  </a:lnTo>
                  <a:lnTo>
                    <a:pt x="123" y="60"/>
                  </a:lnTo>
                  <a:lnTo>
                    <a:pt x="119" y="53"/>
                  </a:lnTo>
                  <a:lnTo>
                    <a:pt x="114" y="48"/>
                  </a:lnTo>
                  <a:lnTo>
                    <a:pt x="113" y="43"/>
                  </a:lnTo>
                  <a:lnTo>
                    <a:pt x="113" y="34"/>
                  </a:lnTo>
                  <a:lnTo>
                    <a:pt x="114" y="29"/>
                  </a:lnTo>
                  <a:lnTo>
                    <a:pt x="113" y="22"/>
                  </a:lnTo>
                  <a:lnTo>
                    <a:pt x="112" y="19"/>
                  </a:lnTo>
                  <a:lnTo>
                    <a:pt x="106" y="7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0" y="1"/>
                  </a:lnTo>
                  <a:lnTo>
                    <a:pt x="99" y="0"/>
                  </a:lnTo>
                  <a:lnTo>
                    <a:pt x="99" y="4"/>
                  </a:lnTo>
                  <a:lnTo>
                    <a:pt x="100" y="5"/>
                  </a:lnTo>
                  <a:lnTo>
                    <a:pt x="101" y="6"/>
                  </a:lnTo>
                  <a:lnTo>
                    <a:pt x="100" y="7"/>
                  </a:lnTo>
                  <a:lnTo>
                    <a:pt x="98" y="9"/>
                  </a:lnTo>
                  <a:lnTo>
                    <a:pt x="92" y="13"/>
                  </a:lnTo>
                  <a:lnTo>
                    <a:pt x="89" y="15"/>
                  </a:lnTo>
                  <a:lnTo>
                    <a:pt x="88" y="22"/>
                  </a:lnTo>
                  <a:lnTo>
                    <a:pt x="88" y="25"/>
                  </a:lnTo>
                  <a:lnTo>
                    <a:pt x="84" y="29"/>
                  </a:lnTo>
                  <a:lnTo>
                    <a:pt x="76" y="28"/>
                  </a:lnTo>
                  <a:lnTo>
                    <a:pt x="75" y="30"/>
                  </a:lnTo>
                  <a:lnTo>
                    <a:pt x="75" y="31"/>
                  </a:lnTo>
                  <a:lnTo>
                    <a:pt x="75" y="36"/>
                  </a:lnTo>
                  <a:lnTo>
                    <a:pt x="77" y="46"/>
                  </a:lnTo>
                  <a:lnTo>
                    <a:pt x="77" y="47"/>
                  </a:lnTo>
                  <a:lnTo>
                    <a:pt x="64" y="60"/>
                  </a:lnTo>
                  <a:lnTo>
                    <a:pt x="60" y="65"/>
                  </a:lnTo>
                  <a:lnTo>
                    <a:pt x="44" y="84"/>
                  </a:lnTo>
                  <a:lnTo>
                    <a:pt x="41" y="87"/>
                  </a:lnTo>
                  <a:lnTo>
                    <a:pt x="33" y="89"/>
                  </a:lnTo>
                  <a:lnTo>
                    <a:pt x="26" y="90"/>
                  </a:lnTo>
                  <a:lnTo>
                    <a:pt x="18" y="91"/>
                  </a:lnTo>
                  <a:lnTo>
                    <a:pt x="12" y="94"/>
                  </a:lnTo>
                  <a:lnTo>
                    <a:pt x="9" y="96"/>
                  </a:lnTo>
                  <a:lnTo>
                    <a:pt x="8" y="97"/>
                  </a:lnTo>
                  <a:lnTo>
                    <a:pt x="4" y="99"/>
                  </a:lnTo>
                  <a:lnTo>
                    <a:pt x="0" y="102"/>
                  </a:lnTo>
                  <a:lnTo>
                    <a:pt x="0" y="103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256"/>
            <p:cNvSpPr>
              <a:spLocks/>
            </p:cNvSpPr>
            <p:nvPr/>
          </p:nvSpPr>
          <p:spPr bwMode="auto">
            <a:xfrm>
              <a:off x="1804" y="724"/>
              <a:ext cx="333" cy="721"/>
            </a:xfrm>
            <a:custGeom>
              <a:avLst/>
              <a:gdLst>
                <a:gd name="T0" fmla="*/ 11697 w 200"/>
                <a:gd name="T1" fmla="*/ 12053 h 417"/>
                <a:gd name="T2" fmla="*/ 10564 w 200"/>
                <a:gd name="T3" fmla="*/ 15791 h 417"/>
                <a:gd name="T4" fmla="*/ 9968 w 200"/>
                <a:gd name="T5" fmla="*/ 17186 h 417"/>
                <a:gd name="T6" fmla="*/ 9697 w 200"/>
                <a:gd name="T7" fmla="*/ 18950 h 417"/>
                <a:gd name="T8" fmla="*/ 9697 w 200"/>
                <a:gd name="T9" fmla="*/ 20044 h 417"/>
                <a:gd name="T10" fmla="*/ 9605 w 200"/>
                <a:gd name="T11" fmla="*/ 22915 h 417"/>
                <a:gd name="T12" fmla="*/ 9927 w 200"/>
                <a:gd name="T13" fmla="*/ 27384 h 417"/>
                <a:gd name="T14" fmla="*/ 10030 w 200"/>
                <a:gd name="T15" fmla="*/ 28048 h 417"/>
                <a:gd name="T16" fmla="*/ 10147 w 200"/>
                <a:gd name="T17" fmla="*/ 28511 h 417"/>
                <a:gd name="T18" fmla="*/ 9968 w 200"/>
                <a:gd name="T19" fmla="*/ 29800 h 417"/>
                <a:gd name="T20" fmla="*/ 9800 w 200"/>
                <a:gd name="T21" fmla="*/ 30268 h 417"/>
                <a:gd name="T22" fmla="*/ 9584 w 200"/>
                <a:gd name="T23" fmla="*/ 30780 h 417"/>
                <a:gd name="T24" fmla="*/ 9605 w 200"/>
                <a:gd name="T25" fmla="*/ 31800 h 417"/>
                <a:gd name="T26" fmla="*/ 9800 w 200"/>
                <a:gd name="T27" fmla="*/ 32110 h 417"/>
                <a:gd name="T28" fmla="*/ 9968 w 200"/>
                <a:gd name="T29" fmla="*/ 33159 h 417"/>
                <a:gd name="T30" fmla="*/ 9259 w 200"/>
                <a:gd name="T31" fmla="*/ 32765 h 417"/>
                <a:gd name="T32" fmla="*/ 8866 w 200"/>
                <a:gd name="T33" fmla="*/ 32110 h 417"/>
                <a:gd name="T34" fmla="*/ 8370 w 200"/>
                <a:gd name="T35" fmla="*/ 32191 h 417"/>
                <a:gd name="T36" fmla="*/ 7792 w 200"/>
                <a:gd name="T37" fmla="*/ 32301 h 417"/>
                <a:gd name="T38" fmla="*/ 7371 w 200"/>
                <a:gd name="T39" fmla="*/ 32191 h 417"/>
                <a:gd name="T40" fmla="*/ 5220 w 200"/>
                <a:gd name="T41" fmla="*/ 32514 h 417"/>
                <a:gd name="T42" fmla="*/ 3906 w 200"/>
                <a:gd name="T43" fmla="*/ 32301 h 417"/>
                <a:gd name="T44" fmla="*/ 3268 w 200"/>
                <a:gd name="T45" fmla="*/ 30816 h 417"/>
                <a:gd name="T46" fmla="*/ 2597 w 200"/>
                <a:gd name="T47" fmla="*/ 30816 h 417"/>
                <a:gd name="T48" fmla="*/ 475 w 200"/>
                <a:gd name="T49" fmla="*/ 29902 h 417"/>
                <a:gd name="T50" fmla="*/ 808 w 200"/>
                <a:gd name="T51" fmla="*/ 28909 h 417"/>
                <a:gd name="T52" fmla="*/ 475 w 200"/>
                <a:gd name="T53" fmla="*/ 27573 h 417"/>
                <a:gd name="T54" fmla="*/ 0 w 200"/>
                <a:gd name="T55" fmla="*/ 27261 h 417"/>
                <a:gd name="T56" fmla="*/ 103 w 200"/>
                <a:gd name="T57" fmla="*/ 26285 h 417"/>
                <a:gd name="T58" fmla="*/ 808 w 200"/>
                <a:gd name="T59" fmla="*/ 26285 h 417"/>
                <a:gd name="T60" fmla="*/ 1179 w 200"/>
                <a:gd name="T61" fmla="*/ 23968 h 417"/>
                <a:gd name="T62" fmla="*/ 1535 w 200"/>
                <a:gd name="T63" fmla="*/ 23968 h 417"/>
                <a:gd name="T64" fmla="*/ 2597 w 200"/>
                <a:gd name="T65" fmla="*/ 23637 h 417"/>
                <a:gd name="T66" fmla="*/ 2597 w 200"/>
                <a:gd name="T67" fmla="*/ 22764 h 417"/>
                <a:gd name="T68" fmla="*/ 2138 w 200"/>
                <a:gd name="T69" fmla="*/ 22128 h 417"/>
                <a:gd name="T70" fmla="*/ 2239 w 200"/>
                <a:gd name="T71" fmla="*/ 20200 h 417"/>
                <a:gd name="T72" fmla="*/ 1700 w 200"/>
                <a:gd name="T73" fmla="*/ 19270 h 417"/>
                <a:gd name="T74" fmla="*/ 2239 w 200"/>
                <a:gd name="T75" fmla="*/ 18760 h 417"/>
                <a:gd name="T76" fmla="*/ 2597 w 200"/>
                <a:gd name="T77" fmla="*/ 18188 h 417"/>
                <a:gd name="T78" fmla="*/ 3465 w 200"/>
                <a:gd name="T79" fmla="*/ 17633 h 417"/>
                <a:gd name="T80" fmla="*/ 3790 w 200"/>
                <a:gd name="T81" fmla="*/ 17186 h 417"/>
                <a:gd name="T82" fmla="*/ 3964 w 200"/>
                <a:gd name="T83" fmla="*/ 16301 h 417"/>
                <a:gd name="T84" fmla="*/ 4486 w 200"/>
                <a:gd name="T85" fmla="*/ 16222 h 417"/>
                <a:gd name="T86" fmla="*/ 6733 w 200"/>
                <a:gd name="T87" fmla="*/ 13818 h 417"/>
                <a:gd name="T88" fmla="*/ 6079 w 200"/>
                <a:gd name="T89" fmla="*/ 12466 h 417"/>
                <a:gd name="T90" fmla="*/ 5386 w 200"/>
                <a:gd name="T91" fmla="*/ 10075 h 417"/>
                <a:gd name="T92" fmla="*/ 4902 w 200"/>
                <a:gd name="T93" fmla="*/ 10473 h 417"/>
                <a:gd name="T94" fmla="*/ 3906 w 200"/>
                <a:gd name="T95" fmla="*/ 9833 h 417"/>
                <a:gd name="T96" fmla="*/ 3268 w 200"/>
                <a:gd name="T97" fmla="*/ 8545 h 417"/>
                <a:gd name="T98" fmla="*/ 2922 w 200"/>
                <a:gd name="T99" fmla="*/ 7246 h 417"/>
                <a:gd name="T100" fmla="*/ 2021 w 200"/>
                <a:gd name="T101" fmla="*/ 6339 h 417"/>
                <a:gd name="T102" fmla="*/ 2076 w 200"/>
                <a:gd name="T103" fmla="*/ 5175 h 417"/>
                <a:gd name="T104" fmla="*/ 1535 w 200"/>
                <a:gd name="T105" fmla="*/ 4388 h 417"/>
                <a:gd name="T106" fmla="*/ 1768 w 200"/>
                <a:gd name="T107" fmla="*/ 3503 h 417"/>
                <a:gd name="T108" fmla="*/ 1062 w 200"/>
                <a:gd name="T109" fmla="*/ 1439 h 417"/>
                <a:gd name="T110" fmla="*/ 2076 w 200"/>
                <a:gd name="T111" fmla="*/ 553 h 417"/>
                <a:gd name="T112" fmla="*/ 3465 w 200"/>
                <a:gd name="T113" fmla="*/ 5381 h 417"/>
                <a:gd name="T114" fmla="*/ 5441 w 200"/>
                <a:gd name="T115" fmla="*/ 8628 h 417"/>
                <a:gd name="T116" fmla="*/ 7371 w 200"/>
                <a:gd name="T117" fmla="*/ 9563 h 417"/>
                <a:gd name="T118" fmla="*/ 10506 w 200"/>
                <a:gd name="T119" fmla="*/ 10960 h 4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"/>
                <a:gd name="T181" fmla="*/ 0 h 417"/>
                <a:gd name="T182" fmla="*/ 200 w 200"/>
                <a:gd name="T183" fmla="*/ 417 h 4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" h="417">
                  <a:moveTo>
                    <a:pt x="200" y="128"/>
                  </a:moveTo>
                  <a:lnTo>
                    <a:pt x="199" y="144"/>
                  </a:lnTo>
                  <a:lnTo>
                    <a:pt x="198" y="147"/>
                  </a:lnTo>
                  <a:lnTo>
                    <a:pt x="198" y="151"/>
                  </a:lnTo>
                  <a:lnTo>
                    <a:pt x="196" y="167"/>
                  </a:lnTo>
                  <a:lnTo>
                    <a:pt x="192" y="171"/>
                  </a:lnTo>
                  <a:lnTo>
                    <a:pt x="186" y="182"/>
                  </a:lnTo>
                  <a:lnTo>
                    <a:pt x="179" y="198"/>
                  </a:lnTo>
                  <a:lnTo>
                    <a:pt x="175" y="211"/>
                  </a:lnTo>
                  <a:lnTo>
                    <a:pt x="174" y="211"/>
                  </a:lnTo>
                  <a:lnTo>
                    <a:pt x="170" y="213"/>
                  </a:lnTo>
                  <a:lnTo>
                    <a:pt x="169" y="215"/>
                  </a:lnTo>
                  <a:lnTo>
                    <a:pt x="166" y="222"/>
                  </a:lnTo>
                  <a:lnTo>
                    <a:pt x="166" y="224"/>
                  </a:lnTo>
                  <a:lnTo>
                    <a:pt x="166" y="230"/>
                  </a:lnTo>
                  <a:lnTo>
                    <a:pt x="164" y="237"/>
                  </a:lnTo>
                  <a:lnTo>
                    <a:pt x="163" y="237"/>
                  </a:lnTo>
                  <a:lnTo>
                    <a:pt x="158" y="242"/>
                  </a:lnTo>
                  <a:lnTo>
                    <a:pt x="161" y="249"/>
                  </a:lnTo>
                  <a:lnTo>
                    <a:pt x="164" y="251"/>
                  </a:lnTo>
                  <a:lnTo>
                    <a:pt x="166" y="258"/>
                  </a:lnTo>
                  <a:lnTo>
                    <a:pt x="161" y="281"/>
                  </a:lnTo>
                  <a:lnTo>
                    <a:pt x="161" y="283"/>
                  </a:lnTo>
                  <a:lnTo>
                    <a:pt x="163" y="287"/>
                  </a:lnTo>
                  <a:lnTo>
                    <a:pt x="162" y="289"/>
                  </a:lnTo>
                  <a:lnTo>
                    <a:pt x="163" y="309"/>
                  </a:lnTo>
                  <a:lnTo>
                    <a:pt x="163" y="312"/>
                  </a:lnTo>
                  <a:lnTo>
                    <a:pt x="168" y="343"/>
                  </a:lnTo>
                  <a:lnTo>
                    <a:pt x="169" y="345"/>
                  </a:lnTo>
                  <a:lnTo>
                    <a:pt x="169" y="348"/>
                  </a:lnTo>
                  <a:lnTo>
                    <a:pt x="169" y="349"/>
                  </a:lnTo>
                  <a:lnTo>
                    <a:pt x="170" y="351"/>
                  </a:lnTo>
                  <a:lnTo>
                    <a:pt x="170" y="353"/>
                  </a:lnTo>
                  <a:lnTo>
                    <a:pt x="170" y="355"/>
                  </a:lnTo>
                  <a:lnTo>
                    <a:pt x="170" y="356"/>
                  </a:lnTo>
                  <a:lnTo>
                    <a:pt x="172" y="357"/>
                  </a:lnTo>
                  <a:lnTo>
                    <a:pt x="172" y="367"/>
                  </a:lnTo>
                  <a:lnTo>
                    <a:pt x="170" y="367"/>
                  </a:lnTo>
                  <a:lnTo>
                    <a:pt x="169" y="369"/>
                  </a:lnTo>
                  <a:lnTo>
                    <a:pt x="169" y="373"/>
                  </a:lnTo>
                  <a:lnTo>
                    <a:pt x="169" y="375"/>
                  </a:lnTo>
                  <a:lnTo>
                    <a:pt x="169" y="378"/>
                  </a:lnTo>
                  <a:lnTo>
                    <a:pt x="168" y="379"/>
                  </a:lnTo>
                  <a:lnTo>
                    <a:pt x="166" y="379"/>
                  </a:lnTo>
                  <a:lnTo>
                    <a:pt x="166" y="380"/>
                  </a:lnTo>
                  <a:lnTo>
                    <a:pt x="164" y="380"/>
                  </a:lnTo>
                  <a:lnTo>
                    <a:pt x="163" y="383"/>
                  </a:lnTo>
                  <a:lnTo>
                    <a:pt x="162" y="385"/>
                  </a:lnTo>
                  <a:lnTo>
                    <a:pt x="163" y="386"/>
                  </a:lnTo>
                  <a:lnTo>
                    <a:pt x="162" y="389"/>
                  </a:lnTo>
                  <a:lnTo>
                    <a:pt x="160" y="393"/>
                  </a:lnTo>
                  <a:lnTo>
                    <a:pt x="163" y="398"/>
                  </a:lnTo>
                  <a:lnTo>
                    <a:pt x="164" y="398"/>
                  </a:lnTo>
                  <a:lnTo>
                    <a:pt x="166" y="397"/>
                  </a:lnTo>
                  <a:lnTo>
                    <a:pt x="167" y="397"/>
                  </a:lnTo>
                  <a:lnTo>
                    <a:pt x="166" y="402"/>
                  </a:lnTo>
                  <a:lnTo>
                    <a:pt x="167" y="405"/>
                  </a:lnTo>
                  <a:lnTo>
                    <a:pt x="168" y="410"/>
                  </a:lnTo>
                  <a:lnTo>
                    <a:pt x="168" y="413"/>
                  </a:lnTo>
                  <a:lnTo>
                    <a:pt x="169" y="415"/>
                  </a:lnTo>
                  <a:lnTo>
                    <a:pt x="170" y="417"/>
                  </a:lnTo>
                  <a:lnTo>
                    <a:pt x="167" y="417"/>
                  </a:lnTo>
                  <a:lnTo>
                    <a:pt x="163" y="415"/>
                  </a:lnTo>
                  <a:lnTo>
                    <a:pt x="157" y="410"/>
                  </a:lnTo>
                  <a:lnTo>
                    <a:pt x="155" y="408"/>
                  </a:lnTo>
                  <a:lnTo>
                    <a:pt x="152" y="407"/>
                  </a:lnTo>
                  <a:lnTo>
                    <a:pt x="151" y="403"/>
                  </a:lnTo>
                  <a:lnTo>
                    <a:pt x="150" y="402"/>
                  </a:lnTo>
                  <a:lnTo>
                    <a:pt x="148" y="402"/>
                  </a:lnTo>
                  <a:lnTo>
                    <a:pt x="146" y="401"/>
                  </a:lnTo>
                  <a:lnTo>
                    <a:pt x="145" y="401"/>
                  </a:lnTo>
                  <a:lnTo>
                    <a:pt x="142" y="403"/>
                  </a:lnTo>
                  <a:lnTo>
                    <a:pt x="142" y="405"/>
                  </a:lnTo>
                  <a:lnTo>
                    <a:pt x="138" y="404"/>
                  </a:lnTo>
                  <a:lnTo>
                    <a:pt x="137" y="404"/>
                  </a:lnTo>
                  <a:lnTo>
                    <a:pt x="132" y="404"/>
                  </a:lnTo>
                  <a:lnTo>
                    <a:pt x="131" y="404"/>
                  </a:lnTo>
                  <a:lnTo>
                    <a:pt x="128" y="404"/>
                  </a:lnTo>
                  <a:lnTo>
                    <a:pt x="128" y="403"/>
                  </a:lnTo>
                  <a:lnTo>
                    <a:pt x="125" y="403"/>
                  </a:lnTo>
                  <a:lnTo>
                    <a:pt x="124" y="404"/>
                  </a:lnTo>
                  <a:lnTo>
                    <a:pt x="97" y="407"/>
                  </a:lnTo>
                  <a:lnTo>
                    <a:pt x="98" y="404"/>
                  </a:lnTo>
                  <a:lnTo>
                    <a:pt x="88" y="407"/>
                  </a:lnTo>
                  <a:lnTo>
                    <a:pt x="78" y="404"/>
                  </a:lnTo>
                  <a:lnTo>
                    <a:pt x="74" y="405"/>
                  </a:lnTo>
                  <a:lnTo>
                    <a:pt x="70" y="404"/>
                  </a:lnTo>
                  <a:lnTo>
                    <a:pt x="66" y="404"/>
                  </a:lnTo>
                  <a:lnTo>
                    <a:pt x="61" y="402"/>
                  </a:lnTo>
                  <a:lnTo>
                    <a:pt x="59" y="398"/>
                  </a:lnTo>
                  <a:lnTo>
                    <a:pt x="58" y="393"/>
                  </a:lnTo>
                  <a:lnTo>
                    <a:pt x="55" y="386"/>
                  </a:lnTo>
                  <a:lnTo>
                    <a:pt x="47" y="381"/>
                  </a:lnTo>
                  <a:lnTo>
                    <a:pt x="42" y="380"/>
                  </a:lnTo>
                  <a:lnTo>
                    <a:pt x="42" y="383"/>
                  </a:lnTo>
                  <a:lnTo>
                    <a:pt x="44" y="386"/>
                  </a:lnTo>
                  <a:lnTo>
                    <a:pt x="43" y="387"/>
                  </a:lnTo>
                  <a:lnTo>
                    <a:pt x="19" y="378"/>
                  </a:lnTo>
                  <a:lnTo>
                    <a:pt x="10" y="375"/>
                  </a:lnTo>
                  <a:lnTo>
                    <a:pt x="8" y="374"/>
                  </a:lnTo>
                  <a:lnTo>
                    <a:pt x="7" y="372"/>
                  </a:lnTo>
                  <a:lnTo>
                    <a:pt x="10" y="363"/>
                  </a:lnTo>
                  <a:lnTo>
                    <a:pt x="13" y="362"/>
                  </a:lnTo>
                  <a:lnTo>
                    <a:pt x="14" y="362"/>
                  </a:lnTo>
                  <a:lnTo>
                    <a:pt x="14" y="354"/>
                  </a:lnTo>
                  <a:lnTo>
                    <a:pt x="10" y="349"/>
                  </a:lnTo>
                  <a:lnTo>
                    <a:pt x="10" y="347"/>
                  </a:lnTo>
                  <a:lnTo>
                    <a:pt x="8" y="345"/>
                  </a:lnTo>
                  <a:lnTo>
                    <a:pt x="2" y="347"/>
                  </a:lnTo>
                  <a:lnTo>
                    <a:pt x="2" y="345"/>
                  </a:lnTo>
                  <a:lnTo>
                    <a:pt x="1" y="343"/>
                  </a:lnTo>
                  <a:lnTo>
                    <a:pt x="0" y="341"/>
                  </a:lnTo>
                  <a:lnTo>
                    <a:pt x="4" y="337"/>
                  </a:lnTo>
                  <a:lnTo>
                    <a:pt x="2" y="333"/>
                  </a:lnTo>
                  <a:lnTo>
                    <a:pt x="1" y="331"/>
                  </a:lnTo>
                  <a:lnTo>
                    <a:pt x="2" y="329"/>
                  </a:lnTo>
                  <a:lnTo>
                    <a:pt x="5" y="327"/>
                  </a:lnTo>
                  <a:lnTo>
                    <a:pt x="11" y="330"/>
                  </a:lnTo>
                  <a:lnTo>
                    <a:pt x="12" y="330"/>
                  </a:lnTo>
                  <a:lnTo>
                    <a:pt x="14" y="329"/>
                  </a:lnTo>
                  <a:lnTo>
                    <a:pt x="14" y="311"/>
                  </a:lnTo>
                  <a:lnTo>
                    <a:pt x="17" y="302"/>
                  </a:lnTo>
                  <a:lnTo>
                    <a:pt x="18" y="301"/>
                  </a:lnTo>
                  <a:lnTo>
                    <a:pt x="20" y="300"/>
                  </a:lnTo>
                  <a:lnTo>
                    <a:pt x="22" y="300"/>
                  </a:lnTo>
                  <a:lnTo>
                    <a:pt x="24" y="300"/>
                  </a:lnTo>
                  <a:lnTo>
                    <a:pt x="25" y="300"/>
                  </a:lnTo>
                  <a:lnTo>
                    <a:pt x="26" y="300"/>
                  </a:lnTo>
                  <a:lnTo>
                    <a:pt x="32" y="301"/>
                  </a:lnTo>
                  <a:lnTo>
                    <a:pt x="34" y="301"/>
                  </a:lnTo>
                  <a:lnTo>
                    <a:pt x="37" y="297"/>
                  </a:lnTo>
                  <a:lnTo>
                    <a:pt x="44" y="296"/>
                  </a:lnTo>
                  <a:lnTo>
                    <a:pt x="46" y="288"/>
                  </a:lnTo>
                  <a:lnTo>
                    <a:pt x="47" y="287"/>
                  </a:lnTo>
                  <a:lnTo>
                    <a:pt x="47" y="285"/>
                  </a:lnTo>
                  <a:lnTo>
                    <a:pt x="44" y="285"/>
                  </a:lnTo>
                  <a:lnTo>
                    <a:pt x="43" y="283"/>
                  </a:lnTo>
                  <a:lnTo>
                    <a:pt x="38" y="279"/>
                  </a:lnTo>
                  <a:lnTo>
                    <a:pt x="37" y="278"/>
                  </a:lnTo>
                  <a:lnTo>
                    <a:pt x="36" y="277"/>
                  </a:lnTo>
                  <a:lnTo>
                    <a:pt x="35" y="271"/>
                  </a:lnTo>
                  <a:lnTo>
                    <a:pt x="35" y="264"/>
                  </a:lnTo>
                  <a:lnTo>
                    <a:pt x="37" y="257"/>
                  </a:lnTo>
                  <a:lnTo>
                    <a:pt x="38" y="253"/>
                  </a:lnTo>
                  <a:lnTo>
                    <a:pt x="36" y="249"/>
                  </a:lnTo>
                  <a:lnTo>
                    <a:pt x="35" y="243"/>
                  </a:lnTo>
                  <a:lnTo>
                    <a:pt x="30" y="242"/>
                  </a:lnTo>
                  <a:lnTo>
                    <a:pt x="29" y="241"/>
                  </a:lnTo>
                  <a:lnTo>
                    <a:pt x="30" y="237"/>
                  </a:lnTo>
                  <a:lnTo>
                    <a:pt x="35" y="235"/>
                  </a:lnTo>
                  <a:lnTo>
                    <a:pt x="37" y="234"/>
                  </a:lnTo>
                  <a:lnTo>
                    <a:pt x="38" y="235"/>
                  </a:lnTo>
                  <a:lnTo>
                    <a:pt x="41" y="234"/>
                  </a:lnTo>
                  <a:lnTo>
                    <a:pt x="43" y="233"/>
                  </a:lnTo>
                  <a:lnTo>
                    <a:pt x="43" y="230"/>
                  </a:lnTo>
                  <a:lnTo>
                    <a:pt x="44" y="228"/>
                  </a:lnTo>
                  <a:lnTo>
                    <a:pt x="48" y="228"/>
                  </a:lnTo>
                  <a:lnTo>
                    <a:pt x="52" y="224"/>
                  </a:lnTo>
                  <a:lnTo>
                    <a:pt x="54" y="222"/>
                  </a:lnTo>
                  <a:lnTo>
                    <a:pt x="59" y="221"/>
                  </a:lnTo>
                  <a:lnTo>
                    <a:pt x="64" y="221"/>
                  </a:lnTo>
                  <a:lnTo>
                    <a:pt x="65" y="219"/>
                  </a:lnTo>
                  <a:lnTo>
                    <a:pt x="64" y="218"/>
                  </a:lnTo>
                  <a:lnTo>
                    <a:pt x="64" y="215"/>
                  </a:lnTo>
                  <a:lnTo>
                    <a:pt x="65" y="212"/>
                  </a:lnTo>
                  <a:lnTo>
                    <a:pt x="65" y="210"/>
                  </a:lnTo>
                  <a:lnTo>
                    <a:pt x="65" y="206"/>
                  </a:lnTo>
                  <a:lnTo>
                    <a:pt x="67" y="204"/>
                  </a:lnTo>
                  <a:lnTo>
                    <a:pt x="68" y="201"/>
                  </a:lnTo>
                  <a:lnTo>
                    <a:pt x="70" y="201"/>
                  </a:lnTo>
                  <a:lnTo>
                    <a:pt x="73" y="200"/>
                  </a:lnTo>
                  <a:lnTo>
                    <a:pt x="76" y="203"/>
                  </a:lnTo>
                  <a:lnTo>
                    <a:pt x="79" y="199"/>
                  </a:lnTo>
                  <a:lnTo>
                    <a:pt x="82" y="199"/>
                  </a:lnTo>
                  <a:lnTo>
                    <a:pt x="98" y="185"/>
                  </a:lnTo>
                  <a:lnTo>
                    <a:pt x="114" y="173"/>
                  </a:lnTo>
                  <a:lnTo>
                    <a:pt x="114" y="168"/>
                  </a:lnTo>
                  <a:lnTo>
                    <a:pt x="104" y="168"/>
                  </a:lnTo>
                  <a:lnTo>
                    <a:pt x="104" y="161"/>
                  </a:lnTo>
                  <a:lnTo>
                    <a:pt x="103" y="156"/>
                  </a:lnTo>
                  <a:lnTo>
                    <a:pt x="103" y="133"/>
                  </a:lnTo>
                  <a:lnTo>
                    <a:pt x="102" y="128"/>
                  </a:lnTo>
                  <a:lnTo>
                    <a:pt x="98" y="126"/>
                  </a:lnTo>
                  <a:lnTo>
                    <a:pt x="91" y="126"/>
                  </a:lnTo>
                  <a:lnTo>
                    <a:pt x="89" y="126"/>
                  </a:lnTo>
                  <a:lnTo>
                    <a:pt x="86" y="127"/>
                  </a:lnTo>
                  <a:lnTo>
                    <a:pt x="85" y="128"/>
                  </a:lnTo>
                  <a:lnTo>
                    <a:pt x="83" y="131"/>
                  </a:lnTo>
                  <a:lnTo>
                    <a:pt x="82" y="129"/>
                  </a:lnTo>
                  <a:lnTo>
                    <a:pt x="77" y="123"/>
                  </a:lnTo>
                  <a:lnTo>
                    <a:pt x="72" y="123"/>
                  </a:lnTo>
                  <a:lnTo>
                    <a:pt x="66" y="123"/>
                  </a:lnTo>
                  <a:lnTo>
                    <a:pt x="64" y="115"/>
                  </a:lnTo>
                  <a:lnTo>
                    <a:pt x="61" y="114"/>
                  </a:lnTo>
                  <a:lnTo>
                    <a:pt x="56" y="108"/>
                  </a:lnTo>
                  <a:lnTo>
                    <a:pt x="55" y="107"/>
                  </a:lnTo>
                  <a:lnTo>
                    <a:pt x="53" y="105"/>
                  </a:lnTo>
                  <a:lnTo>
                    <a:pt x="50" y="104"/>
                  </a:lnTo>
                  <a:lnTo>
                    <a:pt x="48" y="98"/>
                  </a:lnTo>
                  <a:lnTo>
                    <a:pt x="49" y="91"/>
                  </a:lnTo>
                  <a:lnTo>
                    <a:pt x="46" y="89"/>
                  </a:lnTo>
                  <a:lnTo>
                    <a:pt x="48" y="83"/>
                  </a:lnTo>
                  <a:lnTo>
                    <a:pt x="37" y="79"/>
                  </a:lnTo>
                  <a:lnTo>
                    <a:pt x="34" y="79"/>
                  </a:lnTo>
                  <a:lnTo>
                    <a:pt x="31" y="78"/>
                  </a:lnTo>
                  <a:lnTo>
                    <a:pt x="32" y="69"/>
                  </a:lnTo>
                  <a:lnTo>
                    <a:pt x="35" y="66"/>
                  </a:lnTo>
                  <a:lnTo>
                    <a:pt x="35" y="65"/>
                  </a:lnTo>
                  <a:lnTo>
                    <a:pt x="34" y="63"/>
                  </a:lnTo>
                  <a:lnTo>
                    <a:pt x="32" y="61"/>
                  </a:lnTo>
                  <a:lnTo>
                    <a:pt x="26" y="59"/>
                  </a:lnTo>
                  <a:lnTo>
                    <a:pt x="26" y="55"/>
                  </a:lnTo>
                  <a:lnTo>
                    <a:pt x="30" y="51"/>
                  </a:lnTo>
                  <a:lnTo>
                    <a:pt x="31" y="47"/>
                  </a:lnTo>
                  <a:lnTo>
                    <a:pt x="30" y="45"/>
                  </a:lnTo>
                  <a:lnTo>
                    <a:pt x="30" y="44"/>
                  </a:lnTo>
                  <a:lnTo>
                    <a:pt x="29" y="43"/>
                  </a:lnTo>
                  <a:lnTo>
                    <a:pt x="25" y="33"/>
                  </a:lnTo>
                  <a:lnTo>
                    <a:pt x="24" y="21"/>
                  </a:lnTo>
                  <a:lnTo>
                    <a:pt x="18" y="18"/>
                  </a:lnTo>
                  <a:lnTo>
                    <a:pt x="16" y="12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35" y="7"/>
                  </a:lnTo>
                  <a:lnTo>
                    <a:pt x="42" y="18"/>
                  </a:lnTo>
                  <a:lnTo>
                    <a:pt x="46" y="36"/>
                  </a:lnTo>
                  <a:lnTo>
                    <a:pt x="49" y="55"/>
                  </a:lnTo>
                  <a:lnTo>
                    <a:pt x="59" y="67"/>
                  </a:lnTo>
                  <a:lnTo>
                    <a:pt x="65" y="87"/>
                  </a:lnTo>
                  <a:lnTo>
                    <a:pt x="77" y="101"/>
                  </a:lnTo>
                  <a:lnTo>
                    <a:pt x="94" y="105"/>
                  </a:lnTo>
                  <a:lnTo>
                    <a:pt x="92" y="108"/>
                  </a:lnTo>
                  <a:lnTo>
                    <a:pt x="98" y="111"/>
                  </a:lnTo>
                  <a:lnTo>
                    <a:pt x="104" y="110"/>
                  </a:lnTo>
                  <a:lnTo>
                    <a:pt x="121" y="121"/>
                  </a:lnTo>
                  <a:lnTo>
                    <a:pt x="125" y="120"/>
                  </a:lnTo>
                  <a:lnTo>
                    <a:pt x="127" y="125"/>
                  </a:lnTo>
                  <a:lnTo>
                    <a:pt x="152" y="125"/>
                  </a:lnTo>
                  <a:lnTo>
                    <a:pt x="169" y="129"/>
                  </a:lnTo>
                  <a:lnTo>
                    <a:pt x="178" y="137"/>
                  </a:lnTo>
                  <a:lnTo>
                    <a:pt x="187" y="139"/>
                  </a:lnTo>
                  <a:lnTo>
                    <a:pt x="200" y="1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255"/>
            <p:cNvSpPr>
              <a:spLocks/>
            </p:cNvSpPr>
            <p:nvPr/>
          </p:nvSpPr>
          <p:spPr bwMode="auto">
            <a:xfrm>
              <a:off x="1334" y="1062"/>
              <a:ext cx="393" cy="531"/>
            </a:xfrm>
            <a:custGeom>
              <a:avLst/>
              <a:gdLst>
                <a:gd name="T0" fmla="*/ 1398 w 235"/>
                <a:gd name="T1" fmla="*/ 16071 h 308"/>
                <a:gd name="T2" fmla="*/ 2176 w 235"/>
                <a:gd name="T3" fmla="*/ 14437 h 308"/>
                <a:gd name="T4" fmla="*/ 1731 w 235"/>
                <a:gd name="T5" fmla="*/ 15925 h 308"/>
                <a:gd name="T6" fmla="*/ 1977 w 235"/>
                <a:gd name="T7" fmla="*/ 16511 h 308"/>
                <a:gd name="T8" fmla="*/ 2708 w 235"/>
                <a:gd name="T9" fmla="*/ 15385 h 308"/>
                <a:gd name="T10" fmla="*/ 2512 w 235"/>
                <a:gd name="T11" fmla="*/ 17961 h 308"/>
                <a:gd name="T12" fmla="*/ 3373 w 235"/>
                <a:gd name="T13" fmla="*/ 17335 h 308"/>
                <a:gd name="T14" fmla="*/ 3806 w 235"/>
                <a:gd name="T15" fmla="*/ 16142 h 308"/>
                <a:gd name="T16" fmla="*/ 4841 w 235"/>
                <a:gd name="T17" fmla="*/ 16802 h 308"/>
                <a:gd name="T18" fmla="*/ 4397 w 235"/>
                <a:gd name="T19" fmla="*/ 18642 h 308"/>
                <a:gd name="T20" fmla="*/ 3652 w 235"/>
                <a:gd name="T21" fmla="*/ 19188 h 308"/>
                <a:gd name="T22" fmla="*/ 2708 w 235"/>
                <a:gd name="T23" fmla="*/ 19831 h 308"/>
                <a:gd name="T24" fmla="*/ 2567 w 235"/>
                <a:gd name="T25" fmla="*/ 20378 h 308"/>
                <a:gd name="T26" fmla="*/ 2512 w 235"/>
                <a:gd name="T27" fmla="*/ 21459 h 308"/>
                <a:gd name="T28" fmla="*/ 2080 w 235"/>
                <a:gd name="T29" fmla="*/ 21900 h 308"/>
                <a:gd name="T30" fmla="*/ 2629 w 235"/>
                <a:gd name="T31" fmla="*/ 23074 h 308"/>
                <a:gd name="T32" fmla="*/ 4355 w 235"/>
                <a:gd name="T33" fmla="*/ 23893 h 308"/>
                <a:gd name="T34" fmla="*/ 5117 w 235"/>
                <a:gd name="T35" fmla="*/ 23074 h 308"/>
                <a:gd name="T36" fmla="*/ 6248 w 235"/>
                <a:gd name="T37" fmla="*/ 22711 h 308"/>
                <a:gd name="T38" fmla="*/ 6969 w 235"/>
                <a:gd name="T39" fmla="*/ 22633 h 308"/>
                <a:gd name="T40" fmla="*/ 6843 w 235"/>
                <a:gd name="T41" fmla="*/ 21459 h 308"/>
                <a:gd name="T42" fmla="*/ 5816 w 235"/>
                <a:gd name="T43" fmla="*/ 20062 h 308"/>
                <a:gd name="T44" fmla="*/ 6735 w 235"/>
                <a:gd name="T45" fmla="*/ 17801 h 308"/>
                <a:gd name="T46" fmla="*/ 7574 w 235"/>
                <a:gd name="T47" fmla="*/ 17120 h 308"/>
                <a:gd name="T48" fmla="*/ 8387 w 235"/>
                <a:gd name="T49" fmla="*/ 16618 h 308"/>
                <a:gd name="T50" fmla="*/ 9106 w 235"/>
                <a:gd name="T51" fmla="*/ 16511 h 308"/>
                <a:gd name="T52" fmla="*/ 9920 w 235"/>
                <a:gd name="T53" fmla="*/ 17561 h 308"/>
                <a:gd name="T54" fmla="*/ 10350 w 235"/>
                <a:gd name="T55" fmla="*/ 18571 h 308"/>
                <a:gd name="T56" fmla="*/ 11111 w 235"/>
                <a:gd name="T57" fmla="*/ 18571 h 308"/>
                <a:gd name="T58" fmla="*/ 12355 w 235"/>
                <a:gd name="T59" fmla="*/ 19435 h 308"/>
                <a:gd name="T60" fmla="*/ 12912 w 235"/>
                <a:gd name="T61" fmla="*/ 17335 h 308"/>
                <a:gd name="T62" fmla="*/ 12554 w 235"/>
                <a:gd name="T63" fmla="*/ 16142 h 308"/>
                <a:gd name="T64" fmla="*/ 12842 w 235"/>
                <a:gd name="T65" fmla="*/ 14763 h 308"/>
                <a:gd name="T66" fmla="*/ 12355 w 235"/>
                <a:gd name="T67" fmla="*/ 13994 h 308"/>
                <a:gd name="T68" fmla="*/ 11444 w 235"/>
                <a:gd name="T69" fmla="*/ 15385 h 308"/>
                <a:gd name="T70" fmla="*/ 10762 w 235"/>
                <a:gd name="T71" fmla="*/ 15699 h 308"/>
                <a:gd name="T72" fmla="*/ 9654 w 235"/>
                <a:gd name="T73" fmla="*/ 14213 h 308"/>
                <a:gd name="T74" fmla="*/ 8815 w 235"/>
                <a:gd name="T75" fmla="*/ 13491 h 308"/>
                <a:gd name="T76" fmla="*/ 8445 w 235"/>
                <a:gd name="T77" fmla="*/ 11565 h 308"/>
                <a:gd name="T78" fmla="*/ 8659 w 235"/>
                <a:gd name="T79" fmla="*/ 10772 h 308"/>
                <a:gd name="T80" fmla="*/ 10213 w 235"/>
                <a:gd name="T81" fmla="*/ 10127 h 308"/>
                <a:gd name="T82" fmla="*/ 12912 w 235"/>
                <a:gd name="T83" fmla="*/ 6881 h 308"/>
                <a:gd name="T84" fmla="*/ 12842 w 235"/>
                <a:gd name="T85" fmla="*/ 5379 h 308"/>
                <a:gd name="T86" fmla="*/ 13830 w 235"/>
                <a:gd name="T87" fmla="*/ 4205 h 308"/>
                <a:gd name="T88" fmla="*/ 14260 w 235"/>
                <a:gd name="T89" fmla="*/ 3517 h 308"/>
                <a:gd name="T90" fmla="*/ 13656 w 235"/>
                <a:gd name="T91" fmla="*/ 3258 h 308"/>
                <a:gd name="T92" fmla="*/ 12397 w 235"/>
                <a:gd name="T93" fmla="*/ 1810 h 308"/>
                <a:gd name="T94" fmla="*/ 11380 w 235"/>
                <a:gd name="T95" fmla="*/ 2040 h 308"/>
                <a:gd name="T96" fmla="*/ 11263 w 235"/>
                <a:gd name="T97" fmla="*/ 1265 h 308"/>
                <a:gd name="T98" fmla="*/ 10762 w 235"/>
                <a:gd name="T99" fmla="*/ 1265 h 308"/>
                <a:gd name="T100" fmla="*/ 9800 w 235"/>
                <a:gd name="T101" fmla="*/ 440 h 308"/>
                <a:gd name="T102" fmla="*/ 8203 w 235"/>
                <a:gd name="T103" fmla="*/ 0 h 308"/>
                <a:gd name="T104" fmla="*/ 7087 w 235"/>
                <a:gd name="T105" fmla="*/ 1388 h 308"/>
                <a:gd name="T106" fmla="*/ 7574 w 235"/>
                <a:gd name="T107" fmla="*/ 4613 h 308"/>
                <a:gd name="T108" fmla="*/ 6248 w 235"/>
                <a:gd name="T109" fmla="*/ 4832 h 308"/>
                <a:gd name="T110" fmla="*/ 3973 w 235"/>
                <a:gd name="T111" fmla="*/ 4389 h 308"/>
                <a:gd name="T112" fmla="*/ 2825 w 235"/>
                <a:gd name="T113" fmla="*/ 5513 h 308"/>
                <a:gd name="T114" fmla="*/ 1754 w 235"/>
                <a:gd name="T115" fmla="*/ 6810 h 308"/>
                <a:gd name="T116" fmla="*/ 1731 w 235"/>
                <a:gd name="T117" fmla="*/ 8924 h 308"/>
                <a:gd name="T118" fmla="*/ 619 w 235"/>
                <a:gd name="T119" fmla="*/ 9761 h 308"/>
                <a:gd name="T120" fmla="*/ 0 w 235"/>
                <a:gd name="T121" fmla="*/ 14835 h 30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5"/>
                <a:gd name="T184" fmla="*/ 0 h 308"/>
                <a:gd name="T185" fmla="*/ 235 w 235"/>
                <a:gd name="T186" fmla="*/ 308 h 30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5" h="308">
                  <a:moveTo>
                    <a:pt x="0" y="190"/>
                  </a:moveTo>
                  <a:lnTo>
                    <a:pt x="0" y="196"/>
                  </a:lnTo>
                  <a:lnTo>
                    <a:pt x="1" y="206"/>
                  </a:lnTo>
                  <a:lnTo>
                    <a:pt x="20" y="206"/>
                  </a:lnTo>
                  <a:lnTo>
                    <a:pt x="23" y="206"/>
                  </a:lnTo>
                  <a:lnTo>
                    <a:pt x="24" y="201"/>
                  </a:lnTo>
                  <a:lnTo>
                    <a:pt x="17" y="197"/>
                  </a:lnTo>
                  <a:lnTo>
                    <a:pt x="17" y="182"/>
                  </a:lnTo>
                  <a:lnTo>
                    <a:pt x="18" y="180"/>
                  </a:lnTo>
                  <a:lnTo>
                    <a:pt x="35" y="185"/>
                  </a:lnTo>
                  <a:lnTo>
                    <a:pt x="34" y="194"/>
                  </a:lnTo>
                  <a:lnTo>
                    <a:pt x="28" y="196"/>
                  </a:lnTo>
                  <a:lnTo>
                    <a:pt x="29" y="203"/>
                  </a:lnTo>
                  <a:lnTo>
                    <a:pt x="28" y="203"/>
                  </a:lnTo>
                  <a:lnTo>
                    <a:pt x="28" y="204"/>
                  </a:lnTo>
                  <a:lnTo>
                    <a:pt x="28" y="207"/>
                  </a:lnTo>
                  <a:lnTo>
                    <a:pt x="28" y="222"/>
                  </a:lnTo>
                  <a:lnTo>
                    <a:pt x="30" y="221"/>
                  </a:lnTo>
                  <a:lnTo>
                    <a:pt x="32" y="213"/>
                  </a:lnTo>
                  <a:lnTo>
                    <a:pt x="32" y="212"/>
                  </a:lnTo>
                  <a:lnTo>
                    <a:pt x="34" y="206"/>
                  </a:lnTo>
                  <a:lnTo>
                    <a:pt x="35" y="196"/>
                  </a:lnTo>
                  <a:lnTo>
                    <a:pt x="36" y="195"/>
                  </a:lnTo>
                  <a:lnTo>
                    <a:pt x="38" y="196"/>
                  </a:lnTo>
                  <a:lnTo>
                    <a:pt x="44" y="197"/>
                  </a:lnTo>
                  <a:lnTo>
                    <a:pt x="44" y="198"/>
                  </a:lnTo>
                  <a:lnTo>
                    <a:pt x="47" y="200"/>
                  </a:lnTo>
                  <a:lnTo>
                    <a:pt x="44" y="208"/>
                  </a:lnTo>
                  <a:lnTo>
                    <a:pt x="41" y="220"/>
                  </a:lnTo>
                  <a:lnTo>
                    <a:pt x="41" y="230"/>
                  </a:lnTo>
                  <a:lnTo>
                    <a:pt x="49" y="231"/>
                  </a:lnTo>
                  <a:lnTo>
                    <a:pt x="52" y="230"/>
                  </a:lnTo>
                  <a:lnTo>
                    <a:pt x="52" y="228"/>
                  </a:lnTo>
                  <a:lnTo>
                    <a:pt x="54" y="227"/>
                  </a:lnTo>
                  <a:lnTo>
                    <a:pt x="55" y="222"/>
                  </a:lnTo>
                  <a:lnTo>
                    <a:pt x="55" y="220"/>
                  </a:lnTo>
                  <a:lnTo>
                    <a:pt x="55" y="218"/>
                  </a:lnTo>
                  <a:lnTo>
                    <a:pt x="55" y="213"/>
                  </a:lnTo>
                  <a:lnTo>
                    <a:pt x="60" y="208"/>
                  </a:lnTo>
                  <a:lnTo>
                    <a:pt x="62" y="207"/>
                  </a:lnTo>
                  <a:lnTo>
                    <a:pt x="70" y="207"/>
                  </a:lnTo>
                  <a:lnTo>
                    <a:pt x="73" y="208"/>
                  </a:lnTo>
                  <a:lnTo>
                    <a:pt x="76" y="209"/>
                  </a:lnTo>
                  <a:lnTo>
                    <a:pt x="79" y="212"/>
                  </a:lnTo>
                  <a:lnTo>
                    <a:pt x="79" y="215"/>
                  </a:lnTo>
                  <a:lnTo>
                    <a:pt x="78" y="219"/>
                  </a:lnTo>
                  <a:lnTo>
                    <a:pt x="74" y="226"/>
                  </a:lnTo>
                  <a:lnTo>
                    <a:pt x="72" y="234"/>
                  </a:lnTo>
                  <a:lnTo>
                    <a:pt x="71" y="236"/>
                  </a:lnTo>
                  <a:lnTo>
                    <a:pt x="72" y="239"/>
                  </a:lnTo>
                  <a:lnTo>
                    <a:pt x="70" y="243"/>
                  </a:lnTo>
                  <a:lnTo>
                    <a:pt x="68" y="244"/>
                  </a:lnTo>
                  <a:lnTo>
                    <a:pt x="66" y="244"/>
                  </a:lnTo>
                  <a:lnTo>
                    <a:pt x="66" y="243"/>
                  </a:lnTo>
                  <a:lnTo>
                    <a:pt x="60" y="246"/>
                  </a:lnTo>
                  <a:lnTo>
                    <a:pt x="54" y="254"/>
                  </a:lnTo>
                  <a:lnTo>
                    <a:pt x="50" y="254"/>
                  </a:lnTo>
                  <a:lnTo>
                    <a:pt x="48" y="254"/>
                  </a:lnTo>
                  <a:lnTo>
                    <a:pt x="46" y="251"/>
                  </a:lnTo>
                  <a:lnTo>
                    <a:pt x="44" y="254"/>
                  </a:lnTo>
                  <a:lnTo>
                    <a:pt x="46" y="260"/>
                  </a:lnTo>
                  <a:lnTo>
                    <a:pt x="46" y="262"/>
                  </a:lnTo>
                  <a:lnTo>
                    <a:pt x="43" y="261"/>
                  </a:lnTo>
                  <a:lnTo>
                    <a:pt x="42" y="260"/>
                  </a:lnTo>
                  <a:lnTo>
                    <a:pt x="42" y="261"/>
                  </a:lnTo>
                  <a:lnTo>
                    <a:pt x="43" y="264"/>
                  </a:lnTo>
                  <a:lnTo>
                    <a:pt x="42" y="268"/>
                  </a:lnTo>
                  <a:lnTo>
                    <a:pt x="42" y="269"/>
                  </a:lnTo>
                  <a:lnTo>
                    <a:pt x="44" y="272"/>
                  </a:lnTo>
                  <a:lnTo>
                    <a:pt x="41" y="275"/>
                  </a:lnTo>
                  <a:lnTo>
                    <a:pt x="40" y="273"/>
                  </a:lnTo>
                  <a:lnTo>
                    <a:pt x="38" y="276"/>
                  </a:lnTo>
                  <a:lnTo>
                    <a:pt x="36" y="275"/>
                  </a:lnTo>
                  <a:lnTo>
                    <a:pt x="34" y="278"/>
                  </a:lnTo>
                  <a:lnTo>
                    <a:pt x="34" y="281"/>
                  </a:lnTo>
                  <a:lnTo>
                    <a:pt x="31" y="285"/>
                  </a:lnTo>
                  <a:lnTo>
                    <a:pt x="30" y="293"/>
                  </a:lnTo>
                  <a:lnTo>
                    <a:pt x="29" y="296"/>
                  </a:lnTo>
                  <a:lnTo>
                    <a:pt x="34" y="297"/>
                  </a:lnTo>
                  <a:lnTo>
                    <a:pt x="43" y="296"/>
                  </a:lnTo>
                  <a:lnTo>
                    <a:pt x="44" y="299"/>
                  </a:lnTo>
                  <a:lnTo>
                    <a:pt x="44" y="300"/>
                  </a:lnTo>
                  <a:lnTo>
                    <a:pt x="61" y="303"/>
                  </a:lnTo>
                  <a:lnTo>
                    <a:pt x="64" y="308"/>
                  </a:lnTo>
                  <a:lnTo>
                    <a:pt x="71" y="306"/>
                  </a:lnTo>
                  <a:lnTo>
                    <a:pt x="74" y="305"/>
                  </a:lnTo>
                  <a:lnTo>
                    <a:pt x="82" y="308"/>
                  </a:lnTo>
                  <a:lnTo>
                    <a:pt x="86" y="308"/>
                  </a:lnTo>
                  <a:lnTo>
                    <a:pt x="86" y="304"/>
                  </a:lnTo>
                  <a:lnTo>
                    <a:pt x="84" y="296"/>
                  </a:lnTo>
                  <a:lnTo>
                    <a:pt x="88" y="292"/>
                  </a:lnTo>
                  <a:lnTo>
                    <a:pt x="91" y="294"/>
                  </a:lnTo>
                  <a:lnTo>
                    <a:pt x="97" y="294"/>
                  </a:lnTo>
                  <a:lnTo>
                    <a:pt x="101" y="293"/>
                  </a:lnTo>
                  <a:lnTo>
                    <a:pt x="102" y="291"/>
                  </a:lnTo>
                  <a:lnTo>
                    <a:pt x="109" y="290"/>
                  </a:lnTo>
                  <a:lnTo>
                    <a:pt x="110" y="285"/>
                  </a:lnTo>
                  <a:lnTo>
                    <a:pt x="112" y="284"/>
                  </a:lnTo>
                  <a:lnTo>
                    <a:pt x="114" y="286"/>
                  </a:lnTo>
                  <a:lnTo>
                    <a:pt x="114" y="290"/>
                  </a:lnTo>
                  <a:lnTo>
                    <a:pt x="115" y="288"/>
                  </a:lnTo>
                  <a:lnTo>
                    <a:pt x="115" y="284"/>
                  </a:lnTo>
                  <a:lnTo>
                    <a:pt x="116" y="278"/>
                  </a:lnTo>
                  <a:lnTo>
                    <a:pt x="114" y="276"/>
                  </a:lnTo>
                  <a:lnTo>
                    <a:pt x="112" y="275"/>
                  </a:lnTo>
                  <a:lnTo>
                    <a:pt x="108" y="272"/>
                  </a:lnTo>
                  <a:lnTo>
                    <a:pt x="107" y="269"/>
                  </a:lnTo>
                  <a:lnTo>
                    <a:pt x="103" y="267"/>
                  </a:lnTo>
                  <a:lnTo>
                    <a:pt x="96" y="261"/>
                  </a:lnTo>
                  <a:lnTo>
                    <a:pt x="95" y="257"/>
                  </a:lnTo>
                  <a:lnTo>
                    <a:pt x="94" y="246"/>
                  </a:lnTo>
                  <a:lnTo>
                    <a:pt x="95" y="242"/>
                  </a:lnTo>
                  <a:lnTo>
                    <a:pt x="98" y="237"/>
                  </a:lnTo>
                  <a:lnTo>
                    <a:pt x="103" y="232"/>
                  </a:lnTo>
                  <a:lnTo>
                    <a:pt x="110" y="228"/>
                  </a:lnTo>
                  <a:lnTo>
                    <a:pt x="114" y="226"/>
                  </a:lnTo>
                  <a:lnTo>
                    <a:pt x="116" y="224"/>
                  </a:lnTo>
                  <a:lnTo>
                    <a:pt x="120" y="219"/>
                  </a:lnTo>
                  <a:lnTo>
                    <a:pt x="122" y="220"/>
                  </a:lnTo>
                  <a:lnTo>
                    <a:pt x="124" y="219"/>
                  </a:lnTo>
                  <a:lnTo>
                    <a:pt x="127" y="218"/>
                  </a:lnTo>
                  <a:lnTo>
                    <a:pt x="131" y="215"/>
                  </a:lnTo>
                  <a:lnTo>
                    <a:pt x="132" y="214"/>
                  </a:lnTo>
                  <a:lnTo>
                    <a:pt x="136" y="214"/>
                  </a:lnTo>
                  <a:lnTo>
                    <a:pt x="137" y="213"/>
                  </a:lnTo>
                  <a:lnTo>
                    <a:pt x="138" y="210"/>
                  </a:lnTo>
                  <a:lnTo>
                    <a:pt x="142" y="207"/>
                  </a:lnTo>
                  <a:lnTo>
                    <a:pt x="143" y="206"/>
                  </a:lnTo>
                  <a:lnTo>
                    <a:pt x="144" y="206"/>
                  </a:lnTo>
                  <a:lnTo>
                    <a:pt x="149" y="212"/>
                  </a:lnTo>
                  <a:lnTo>
                    <a:pt x="155" y="214"/>
                  </a:lnTo>
                  <a:lnTo>
                    <a:pt x="155" y="216"/>
                  </a:lnTo>
                  <a:lnTo>
                    <a:pt x="156" y="219"/>
                  </a:lnTo>
                  <a:lnTo>
                    <a:pt x="158" y="221"/>
                  </a:lnTo>
                  <a:lnTo>
                    <a:pt x="162" y="225"/>
                  </a:lnTo>
                  <a:lnTo>
                    <a:pt x="163" y="228"/>
                  </a:lnTo>
                  <a:lnTo>
                    <a:pt x="162" y="232"/>
                  </a:lnTo>
                  <a:lnTo>
                    <a:pt x="163" y="234"/>
                  </a:lnTo>
                  <a:lnTo>
                    <a:pt x="167" y="236"/>
                  </a:lnTo>
                  <a:lnTo>
                    <a:pt x="169" y="238"/>
                  </a:lnTo>
                  <a:lnTo>
                    <a:pt x="173" y="239"/>
                  </a:lnTo>
                  <a:lnTo>
                    <a:pt x="174" y="240"/>
                  </a:lnTo>
                  <a:lnTo>
                    <a:pt x="178" y="238"/>
                  </a:lnTo>
                  <a:lnTo>
                    <a:pt x="180" y="238"/>
                  </a:lnTo>
                  <a:lnTo>
                    <a:pt x="182" y="238"/>
                  </a:lnTo>
                  <a:lnTo>
                    <a:pt x="186" y="240"/>
                  </a:lnTo>
                  <a:lnTo>
                    <a:pt x="191" y="243"/>
                  </a:lnTo>
                  <a:lnTo>
                    <a:pt x="193" y="248"/>
                  </a:lnTo>
                  <a:lnTo>
                    <a:pt x="197" y="249"/>
                  </a:lnTo>
                  <a:lnTo>
                    <a:pt x="202" y="249"/>
                  </a:lnTo>
                  <a:lnTo>
                    <a:pt x="204" y="245"/>
                  </a:lnTo>
                  <a:lnTo>
                    <a:pt x="205" y="243"/>
                  </a:lnTo>
                  <a:lnTo>
                    <a:pt x="210" y="234"/>
                  </a:lnTo>
                  <a:lnTo>
                    <a:pt x="210" y="226"/>
                  </a:lnTo>
                  <a:lnTo>
                    <a:pt x="211" y="222"/>
                  </a:lnTo>
                  <a:lnTo>
                    <a:pt x="211" y="214"/>
                  </a:lnTo>
                  <a:lnTo>
                    <a:pt x="211" y="213"/>
                  </a:lnTo>
                  <a:lnTo>
                    <a:pt x="210" y="213"/>
                  </a:lnTo>
                  <a:lnTo>
                    <a:pt x="208" y="210"/>
                  </a:lnTo>
                  <a:lnTo>
                    <a:pt x="205" y="207"/>
                  </a:lnTo>
                  <a:lnTo>
                    <a:pt x="205" y="203"/>
                  </a:lnTo>
                  <a:lnTo>
                    <a:pt x="206" y="202"/>
                  </a:lnTo>
                  <a:lnTo>
                    <a:pt x="210" y="198"/>
                  </a:lnTo>
                  <a:lnTo>
                    <a:pt x="211" y="194"/>
                  </a:lnTo>
                  <a:lnTo>
                    <a:pt x="210" y="189"/>
                  </a:lnTo>
                  <a:lnTo>
                    <a:pt x="210" y="186"/>
                  </a:lnTo>
                  <a:lnTo>
                    <a:pt x="209" y="184"/>
                  </a:lnTo>
                  <a:lnTo>
                    <a:pt x="208" y="184"/>
                  </a:lnTo>
                  <a:lnTo>
                    <a:pt x="204" y="183"/>
                  </a:lnTo>
                  <a:lnTo>
                    <a:pt x="202" y="179"/>
                  </a:lnTo>
                  <a:lnTo>
                    <a:pt x="199" y="178"/>
                  </a:lnTo>
                  <a:lnTo>
                    <a:pt x="198" y="185"/>
                  </a:lnTo>
                  <a:lnTo>
                    <a:pt x="196" y="189"/>
                  </a:lnTo>
                  <a:lnTo>
                    <a:pt x="188" y="195"/>
                  </a:lnTo>
                  <a:lnTo>
                    <a:pt x="187" y="197"/>
                  </a:lnTo>
                  <a:lnTo>
                    <a:pt x="185" y="197"/>
                  </a:lnTo>
                  <a:lnTo>
                    <a:pt x="180" y="195"/>
                  </a:lnTo>
                  <a:lnTo>
                    <a:pt x="179" y="195"/>
                  </a:lnTo>
                  <a:lnTo>
                    <a:pt x="179" y="200"/>
                  </a:lnTo>
                  <a:lnTo>
                    <a:pt x="176" y="201"/>
                  </a:lnTo>
                  <a:lnTo>
                    <a:pt x="174" y="198"/>
                  </a:lnTo>
                  <a:lnTo>
                    <a:pt x="172" y="192"/>
                  </a:lnTo>
                  <a:lnTo>
                    <a:pt x="164" y="185"/>
                  </a:lnTo>
                  <a:lnTo>
                    <a:pt x="161" y="184"/>
                  </a:lnTo>
                  <a:lnTo>
                    <a:pt x="158" y="182"/>
                  </a:lnTo>
                  <a:lnTo>
                    <a:pt x="155" y="182"/>
                  </a:lnTo>
                  <a:lnTo>
                    <a:pt x="152" y="180"/>
                  </a:lnTo>
                  <a:lnTo>
                    <a:pt x="152" y="179"/>
                  </a:lnTo>
                  <a:lnTo>
                    <a:pt x="150" y="179"/>
                  </a:lnTo>
                  <a:lnTo>
                    <a:pt x="144" y="173"/>
                  </a:lnTo>
                  <a:lnTo>
                    <a:pt x="144" y="170"/>
                  </a:lnTo>
                  <a:lnTo>
                    <a:pt x="142" y="167"/>
                  </a:lnTo>
                  <a:lnTo>
                    <a:pt x="142" y="152"/>
                  </a:lnTo>
                  <a:lnTo>
                    <a:pt x="140" y="149"/>
                  </a:lnTo>
                  <a:lnTo>
                    <a:pt x="138" y="148"/>
                  </a:lnTo>
                  <a:lnTo>
                    <a:pt x="134" y="147"/>
                  </a:lnTo>
                  <a:lnTo>
                    <a:pt x="134" y="144"/>
                  </a:lnTo>
                  <a:lnTo>
                    <a:pt x="134" y="143"/>
                  </a:lnTo>
                  <a:lnTo>
                    <a:pt x="138" y="140"/>
                  </a:lnTo>
                  <a:lnTo>
                    <a:pt x="142" y="138"/>
                  </a:lnTo>
                  <a:lnTo>
                    <a:pt x="143" y="137"/>
                  </a:lnTo>
                  <a:lnTo>
                    <a:pt x="146" y="135"/>
                  </a:lnTo>
                  <a:lnTo>
                    <a:pt x="152" y="132"/>
                  </a:lnTo>
                  <a:lnTo>
                    <a:pt x="160" y="131"/>
                  </a:lnTo>
                  <a:lnTo>
                    <a:pt x="167" y="130"/>
                  </a:lnTo>
                  <a:lnTo>
                    <a:pt x="175" y="128"/>
                  </a:lnTo>
                  <a:lnTo>
                    <a:pt x="178" y="125"/>
                  </a:lnTo>
                  <a:lnTo>
                    <a:pt x="194" y="106"/>
                  </a:lnTo>
                  <a:lnTo>
                    <a:pt x="198" y="101"/>
                  </a:lnTo>
                  <a:lnTo>
                    <a:pt x="211" y="88"/>
                  </a:lnTo>
                  <a:lnTo>
                    <a:pt x="211" y="87"/>
                  </a:lnTo>
                  <a:lnTo>
                    <a:pt x="209" y="77"/>
                  </a:lnTo>
                  <a:lnTo>
                    <a:pt x="209" y="72"/>
                  </a:lnTo>
                  <a:lnTo>
                    <a:pt x="209" y="71"/>
                  </a:lnTo>
                  <a:lnTo>
                    <a:pt x="210" y="69"/>
                  </a:lnTo>
                  <a:lnTo>
                    <a:pt x="218" y="70"/>
                  </a:lnTo>
                  <a:lnTo>
                    <a:pt x="222" y="66"/>
                  </a:lnTo>
                  <a:lnTo>
                    <a:pt x="222" y="63"/>
                  </a:lnTo>
                  <a:lnTo>
                    <a:pt x="223" y="56"/>
                  </a:lnTo>
                  <a:lnTo>
                    <a:pt x="226" y="54"/>
                  </a:lnTo>
                  <a:lnTo>
                    <a:pt x="232" y="50"/>
                  </a:lnTo>
                  <a:lnTo>
                    <a:pt x="234" y="48"/>
                  </a:lnTo>
                  <a:lnTo>
                    <a:pt x="235" y="47"/>
                  </a:lnTo>
                  <a:lnTo>
                    <a:pt x="234" y="46"/>
                  </a:lnTo>
                  <a:lnTo>
                    <a:pt x="233" y="45"/>
                  </a:lnTo>
                  <a:lnTo>
                    <a:pt x="233" y="41"/>
                  </a:lnTo>
                  <a:lnTo>
                    <a:pt x="232" y="40"/>
                  </a:lnTo>
                  <a:lnTo>
                    <a:pt x="229" y="41"/>
                  </a:lnTo>
                  <a:lnTo>
                    <a:pt x="227" y="44"/>
                  </a:lnTo>
                  <a:lnTo>
                    <a:pt x="223" y="42"/>
                  </a:lnTo>
                  <a:lnTo>
                    <a:pt x="217" y="39"/>
                  </a:lnTo>
                  <a:lnTo>
                    <a:pt x="210" y="29"/>
                  </a:lnTo>
                  <a:lnTo>
                    <a:pt x="206" y="22"/>
                  </a:lnTo>
                  <a:lnTo>
                    <a:pt x="204" y="22"/>
                  </a:lnTo>
                  <a:lnTo>
                    <a:pt x="203" y="23"/>
                  </a:lnTo>
                  <a:lnTo>
                    <a:pt x="196" y="24"/>
                  </a:lnTo>
                  <a:lnTo>
                    <a:pt x="193" y="24"/>
                  </a:lnTo>
                  <a:lnTo>
                    <a:pt x="191" y="27"/>
                  </a:lnTo>
                  <a:lnTo>
                    <a:pt x="188" y="26"/>
                  </a:lnTo>
                  <a:lnTo>
                    <a:pt x="186" y="26"/>
                  </a:lnTo>
                  <a:lnTo>
                    <a:pt x="185" y="23"/>
                  </a:lnTo>
                  <a:lnTo>
                    <a:pt x="185" y="22"/>
                  </a:lnTo>
                  <a:lnTo>
                    <a:pt x="185" y="18"/>
                  </a:lnTo>
                  <a:lnTo>
                    <a:pt x="184" y="17"/>
                  </a:lnTo>
                  <a:lnTo>
                    <a:pt x="184" y="16"/>
                  </a:lnTo>
                  <a:lnTo>
                    <a:pt x="184" y="15"/>
                  </a:lnTo>
                  <a:lnTo>
                    <a:pt x="181" y="16"/>
                  </a:lnTo>
                  <a:lnTo>
                    <a:pt x="179" y="17"/>
                  </a:lnTo>
                  <a:lnTo>
                    <a:pt x="178" y="17"/>
                  </a:lnTo>
                  <a:lnTo>
                    <a:pt x="176" y="16"/>
                  </a:lnTo>
                  <a:lnTo>
                    <a:pt x="175" y="14"/>
                  </a:lnTo>
                  <a:lnTo>
                    <a:pt x="175" y="11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0" y="6"/>
                  </a:lnTo>
                  <a:lnTo>
                    <a:pt x="156" y="6"/>
                  </a:lnTo>
                  <a:lnTo>
                    <a:pt x="154" y="5"/>
                  </a:lnTo>
                  <a:lnTo>
                    <a:pt x="150" y="4"/>
                  </a:lnTo>
                  <a:lnTo>
                    <a:pt x="145" y="3"/>
                  </a:lnTo>
                  <a:lnTo>
                    <a:pt x="134" y="0"/>
                  </a:lnTo>
                  <a:lnTo>
                    <a:pt x="116" y="4"/>
                  </a:lnTo>
                  <a:lnTo>
                    <a:pt x="113" y="4"/>
                  </a:lnTo>
                  <a:lnTo>
                    <a:pt x="109" y="5"/>
                  </a:lnTo>
                  <a:lnTo>
                    <a:pt x="113" y="10"/>
                  </a:lnTo>
                  <a:lnTo>
                    <a:pt x="116" y="18"/>
                  </a:lnTo>
                  <a:lnTo>
                    <a:pt x="121" y="23"/>
                  </a:lnTo>
                  <a:lnTo>
                    <a:pt x="125" y="34"/>
                  </a:lnTo>
                  <a:lnTo>
                    <a:pt x="126" y="47"/>
                  </a:lnTo>
                  <a:lnTo>
                    <a:pt x="126" y="57"/>
                  </a:lnTo>
                  <a:lnTo>
                    <a:pt x="124" y="59"/>
                  </a:lnTo>
                  <a:lnTo>
                    <a:pt x="120" y="58"/>
                  </a:lnTo>
                  <a:lnTo>
                    <a:pt x="114" y="59"/>
                  </a:lnTo>
                  <a:lnTo>
                    <a:pt x="109" y="59"/>
                  </a:lnTo>
                  <a:lnTo>
                    <a:pt x="104" y="60"/>
                  </a:lnTo>
                  <a:lnTo>
                    <a:pt x="102" y="62"/>
                  </a:lnTo>
                  <a:lnTo>
                    <a:pt x="97" y="60"/>
                  </a:lnTo>
                  <a:lnTo>
                    <a:pt x="86" y="59"/>
                  </a:lnTo>
                  <a:lnTo>
                    <a:pt x="79" y="58"/>
                  </a:lnTo>
                  <a:lnTo>
                    <a:pt x="72" y="57"/>
                  </a:lnTo>
                  <a:lnTo>
                    <a:pt x="65" y="56"/>
                  </a:lnTo>
                  <a:lnTo>
                    <a:pt x="58" y="57"/>
                  </a:lnTo>
                  <a:lnTo>
                    <a:pt x="56" y="59"/>
                  </a:lnTo>
                  <a:lnTo>
                    <a:pt x="55" y="64"/>
                  </a:lnTo>
                  <a:lnTo>
                    <a:pt x="54" y="66"/>
                  </a:lnTo>
                  <a:lnTo>
                    <a:pt x="46" y="71"/>
                  </a:lnTo>
                  <a:lnTo>
                    <a:pt x="44" y="75"/>
                  </a:lnTo>
                  <a:lnTo>
                    <a:pt x="41" y="81"/>
                  </a:lnTo>
                  <a:lnTo>
                    <a:pt x="38" y="81"/>
                  </a:lnTo>
                  <a:lnTo>
                    <a:pt x="30" y="84"/>
                  </a:lnTo>
                  <a:lnTo>
                    <a:pt x="29" y="87"/>
                  </a:lnTo>
                  <a:lnTo>
                    <a:pt x="25" y="98"/>
                  </a:lnTo>
                  <a:lnTo>
                    <a:pt x="26" y="104"/>
                  </a:lnTo>
                  <a:lnTo>
                    <a:pt x="25" y="110"/>
                  </a:lnTo>
                  <a:lnTo>
                    <a:pt x="28" y="113"/>
                  </a:lnTo>
                  <a:lnTo>
                    <a:pt x="28" y="114"/>
                  </a:lnTo>
                  <a:lnTo>
                    <a:pt x="19" y="114"/>
                  </a:lnTo>
                  <a:lnTo>
                    <a:pt x="18" y="117"/>
                  </a:lnTo>
                  <a:lnTo>
                    <a:pt x="17" y="120"/>
                  </a:lnTo>
                  <a:lnTo>
                    <a:pt x="11" y="123"/>
                  </a:lnTo>
                  <a:lnTo>
                    <a:pt x="10" y="125"/>
                  </a:lnTo>
                  <a:lnTo>
                    <a:pt x="6" y="135"/>
                  </a:lnTo>
                  <a:lnTo>
                    <a:pt x="6" y="144"/>
                  </a:lnTo>
                  <a:lnTo>
                    <a:pt x="6" y="147"/>
                  </a:lnTo>
                  <a:lnTo>
                    <a:pt x="2" y="152"/>
                  </a:lnTo>
                  <a:lnTo>
                    <a:pt x="0" y="190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54"/>
            <p:cNvSpPr>
              <a:spLocks/>
            </p:cNvSpPr>
            <p:nvPr/>
          </p:nvSpPr>
          <p:spPr bwMode="auto">
            <a:xfrm>
              <a:off x="1987" y="1900"/>
              <a:ext cx="564" cy="387"/>
            </a:xfrm>
            <a:custGeom>
              <a:avLst/>
              <a:gdLst>
                <a:gd name="T0" fmla="*/ 255 w 339"/>
                <a:gd name="T1" fmla="*/ 12331 h 225"/>
                <a:gd name="T2" fmla="*/ 888 w 339"/>
                <a:gd name="T3" fmla="*/ 11801 h 225"/>
                <a:gd name="T4" fmla="*/ 1226 w 339"/>
                <a:gd name="T5" fmla="*/ 11185 h 225"/>
                <a:gd name="T6" fmla="*/ 1694 w 339"/>
                <a:gd name="T7" fmla="*/ 9893 h 225"/>
                <a:gd name="T8" fmla="*/ 993 w 339"/>
                <a:gd name="T9" fmla="*/ 8411 h 225"/>
                <a:gd name="T10" fmla="*/ 284 w 339"/>
                <a:gd name="T11" fmla="*/ 6142 h 225"/>
                <a:gd name="T12" fmla="*/ 705 w 339"/>
                <a:gd name="T13" fmla="*/ 4453 h 225"/>
                <a:gd name="T14" fmla="*/ 1060 w 339"/>
                <a:gd name="T15" fmla="*/ 4496 h 225"/>
                <a:gd name="T16" fmla="*/ 1764 w 339"/>
                <a:gd name="T17" fmla="*/ 3842 h 225"/>
                <a:gd name="T18" fmla="*/ 2652 w 339"/>
                <a:gd name="T19" fmla="*/ 4269 h 225"/>
                <a:gd name="T20" fmla="*/ 2748 w 339"/>
                <a:gd name="T21" fmla="*/ 3598 h 225"/>
                <a:gd name="T22" fmla="*/ 3248 w 339"/>
                <a:gd name="T23" fmla="*/ 2234 h 225"/>
                <a:gd name="T24" fmla="*/ 4154 w 339"/>
                <a:gd name="T25" fmla="*/ 3842 h 225"/>
                <a:gd name="T26" fmla="*/ 4412 w 339"/>
                <a:gd name="T27" fmla="*/ 4063 h 225"/>
                <a:gd name="T28" fmla="*/ 4795 w 339"/>
                <a:gd name="T29" fmla="*/ 3390 h 225"/>
                <a:gd name="T30" fmla="*/ 5683 w 339"/>
                <a:gd name="T31" fmla="*/ 2905 h 225"/>
                <a:gd name="T32" fmla="*/ 6640 w 339"/>
                <a:gd name="T33" fmla="*/ 2589 h 225"/>
                <a:gd name="T34" fmla="*/ 7340 w 339"/>
                <a:gd name="T35" fmla="*/ 1837 h 225"/>
                <a:gd name="T36" fmla="*/ 7758 w 339"/>
                <a:gd name="T37" fmla="*/ 1252 h 225"/>
                <a:gd name="T38" fmla="*/ 8146 w 339"/>
                <a:gd name="T39" fmla="*/ 132 h 225"/>
                <a:gd name="T40" fmla="*/ 9101 w 339"/>
                <a:gd name="T41" fmla="*/ 671 h 225"/>
                <a:gd name="T42" fmla="*/ 9560 w 339"/>
                <a:gd name="T43" fmla="*/ 1837 h 225"/>
                <a:gd name="T44" fmla="*/ 10006 w 339"/>
                <a:gd name="T45" fmla="*/ 2589 h 225"/>
                <a:gd name="T46" fmla="*/ 11218 w 339"/>
                <a:gd name="T47" fmla="*/ 2905 h 225"/>
                <a:gd name="T48" fmla="*/ 11218 w 339"/>
                <a:gd name="T49" fmla="*/ 4997 h 225"/>
                <a:gd name="T50" fmla="*/ 12212 w 339"/>
                <a:gd name="T51" fmla="*/ 6686 h 225"/>
                <a:gd name="T52" fmla="*/ 13967 w 339"/>
                <a:gd name="T53" fmla="*/ 5313 h 225"/>
                <a:gd name="T54" fmla="*/ 14404 w 339"/>
                <a:gd name="T55" fmla="*/ 5872 h 225"/>
                <a:gd name="T56" fmla="*/ 14153 w 339"/>
                <a:gd name="T57" fmla="*/ 6295 h 225"/>
                <a:gd name="T58" fmla="*/ 15368 w 339"/>
                <a:gd name="T59" fmla="*/ 7802 h 225"/>
                <a:gd name="T60" fmla="*/ 16519 w 339"/>
                <a:gd name="T61" fmla="*/ 8411 h 225"/>
                <a:gd name="T62" fmla="*/ 19898 w 339"/>
                <a:gd name="T63" fmla="*/ 8523 h 225"/>
                <a:gd name="T64" fmla="*/ 18825 w 339"/>
                <a:gd name="T65" fmla="*/ 14467 h 225"/>
                <a:gd name="T66" fmla="*/ 17261 w 339"/>
                <a:gd name="T67" fmla="*/ 13929 h 225"/>
                <a:gd name="T68" fmla="*/ 16735 w 339"/>
                <a:gd name="T69" fmla="*/ 13626 h 225"/>
                <a:gd name="T70" fmla="*/ 16804 w 339"/>
                <a:gd name="T71" fmla="*/ 12874 h 225"/>
                <a:gd name="T72" fmla="*/ 16368 w 339"/>
                <a:gd name="T73" fmla="*/ 13275 h 225"/>
                <a:gd name="T74" fmla="*/ 16206 w 339"/>
                <a:gd name="T75" fmla="*/ 13094 h 225"/>
                <a:gd name="T76" fmla="*/ 16096 w 339"/>
                <a:gd name="T77" fmla="*/ 12737 h 225"/>
                <a:gd name="T78" fmla="*/ 15561 w 339"/>
                <a:gd name="T79" fmla="*/ 12630 h 225"/>
                <a:gd name="T80" fmla="*/ 15110 w 339"/>
                <a:gd name="T81" fmla="*/ 13275 h 225"/>
                <a:gd name="T82" fmla="*/ 15306 w 339"/>
                <a:gd name="T83" fmla="*/ 13929 h 225"/>
                <a:gd name="T84" fmla="*/ 14672 w 339"/>
                <a:gd name="T85" fmla="*/ 14090 h 225"/>
                <a:gd name="T86" fmla="*/ 14251 w 339"/>
                <a:gd name="T87" fmla="*/ 14238 h 225"/>
                <a:gd name="T88" fmla="*/ 13716 w 339"/>
                <a:gd name="T89" fmla="*/ 14924 h 225"/>
                <a:gd name="T90" fmla="*/ 13330 w 339"/>
                <a:gd name="T91" fmla="*/ 15327 h 225"/>
                <a:gd name="T92" fmla="*/ 12656 w 339"/>
                <a:gd name="T93" fmla="*/ 15535 h 225"/>
                <a:gd name="T94" fmla="*/ 12019 w 339"/>
                <a:gd name="T95" fmla="*/ 15852 h 225"/>
                <a:gd name="T96" fmla="*/ 10894 w 339"/>
                <a:gd name="T97" fmla="*/ 16472 h 225"/>
                <a:gd name="T98" fmla="*/ 10540 w 339"/>
                <a:gd name="T99" fmla="*/ 16785 h 225"/>
                <a:gd name="T100" fmla="*/ 10159 w 339"/>
                <a:gd name="T101" fmla="*/ 17016 h 225"/>
                <a:gd name="T102" fmla="*/ 9560 w 339"/>
                <a:gd name="T103" fmla="*/ 17143 h 225"/>
                <a:gd name="T104" fmla="*/ 8758 w 339"/>
                <a:gd name="T105" fmla="*/ 17250 h 225"/>
                <a:gd name="T106" fmla="*/ 7700 w 339"/>
                <a:gd name="T107" fmla="*/ 16834 h 225"/>
                <a:gd name="T108" fmla="*/ 6705 w 339"/>
                <a:gd name="T109" fmla="*/ 16312 h 225"/>
                <a:gd name="T110" fmla="*/ 6167 w 339"/>
                <a:gd name="T111" fmla="*/ 15852 h 225"/>
                <a:gd name="T112" fmla="*/ 5113 w 339"/>
                <a:gd name="T113" fmla="*/ 15766 h 225"/>
                <a:gd name="T114" fmla="*/ 4154 w 339"/>
                <a:gd name="T115" fmla="*/ 15535 h 225"/>
                <a:gd name="T116" fmla="*/ 3095 w 339"/>
                <a:gd name="T117" fmla="*/ 15203 h 225"/>
                <a:gd name="T118" fmla="*/ 2552 w 339"/>
                <a:gd name="T119" fmla="*/ 14706 h 225"/>
                <a:gd name="T120" fmla="*/ 1594 w 339"/>
                <a:gd name="T121" fmla="*/ 14090 h 225"/>
                <a:gd name="T122" fmla="*/ 284 w 339"/>
                <a:gd name="T123" fmla="*/ 13626 h 2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9"/>
                <a:gd name="T187" fmla="*/ 0 h 225"/>
                <a:gd name="T188" fmla="*/ 339 w 339"/>
                <a:gd name="T189" fmla="*/ 225 h 2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9" h="225">
                  <a:moveTo>
                    <a:pt x="0" y="172"/>
                  </a:moveTo>
                  <a:lnTo>
                    <a:pt x="3" y="171"/>
                  </a:lnTo>
                  <a:lnTo>
                    <a:pt x="3" y="170"/>
                  </a:lnTo>
                  <a:lnTo>
                    <a:pt x="1" y="168"/>
                  </a:lnTo>
                  <a:lnTo>
                    <a:pt x="1" y="164"/>
                  </a:lnTo>
                  <a:lnTo>
                    <a:pt x="4" y="161"/>
                  </a:lnTo>
                  <a:lnTo>
                    <a:pt x="7" y="160"/>
                  </a:lnTo>
                  <a:lnTo>
                    <a:pt x="9" y="160"/>
                  </a:lnTo>
                  <a:lnTo>
                    <a:pt x="10" y="160"/>
                  </a:lnTo>
                  <a:lnTo>
                    <a:pt x="12" y="158"/>
                  </a:lnTo>
                  <a:lnTo>
                    <a:pt x="15" y="155"/>
                  </a:lnTo>
                  <a:lnTo>
                    <a:pt x="15" y="154"/>
                  </a:lnTo>
                  <a:lnTo>
                    <a:pt x="12" y="149"/>
                  </a:lnTo>
                  <a:lnTo>
                    <a:pt x="15" y="148"/>
                  </a:lnTo>
                  <a:lnTo>
                    <a:pt x="16" y="149"/>
                  </a:lnTo>
                  <a:lnTo>
                    <a:pt x="17" y="148"/>
                  </a:lnTo>
                  <a:lnTo>
                    <a:pt x="19" y="147"/>
                  </a:lnTo>
                  <a:lnTo>
                    <a:pt x="21" y="146"/>
                  </a:lnTo>
                  <a:lnTo>
                    <a:pt x="22" y="144"/>
                  </a:lnTo>
                  <a:lnTo>
                    <a:pt x="23" y="142"/>
                  </a:lnTo>
                  <a:lnTo>
                    <a:pt x="25" y="136"/>
                  </a:lnTo>
                  <a:lnTo>
                    <a:pt x="25" y="132"/>
                  </a:lnTo>
                  <a:lnTo>
                    <a:pt x="28" y="130"/>
                  </a:lnTo>
                  <a:lnTo>
                    <a:pt x="29" y="129"/>
                  </a:lnTo>
                  <a:lnTo>
                    <a:pt x="28" y="124"/>
                  </a:lnTo>
                  <a:lnTo>
                    <a:pt x="23" y="122"/>
                  </a:lnTo>
                  <a:lnTo>
                    <a:pt x="22" y="122"/>
                  </a:lnTo>
                  <a:lnTo>
                    <a:pt x="19" y="119"/>
                  </a:lnTo>
                  <a:lnTo>
                    <a:pt x="18" y="118"/>
                  </a:lnTo>
                  <a:lnTo>
                    <a:pt x="17" y="110"/>
                  </a:lnTo>
                  <a:lnTo>
                    <a:pt x="15" y="108"/>
                  </a:lnTo>
                  <a:lnTo>
                    <a:pt x="11" y="108"/>
                  </a:lnTo>
                  <a:lnTo>
                    <a:pt x="9" y="87"/>
                  </a:lnTo>
                  <a:lnTo>
                    <a:pt x="7" y="84"/>
                  </a:lnTo>
                  <a:lnTo>
                    <a:pt x="5" y="82"/>
                  </a:lnTo>
                  <a:lnTo>
                    <a:pt x="5" y="80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7" y="57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2" y="58"/>
                  </a:lnTo>
                  <a:lnTo>
                    <a:pt x="13" y="57"/>
                  </a:lnTo>
                  <a:lnTo>
                    <a:pt x="15" y="54"/>
                  </a:lnTo>
                  <a:lnTo>
                    <a:pt x="16" y="54"/>
                  </a:lnTo>
                  <a:lnTo>
                    <a:pt x="16" y="57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9" y="52"/>
                  </a:lnTo>
                  <a:lnTo>
                    <a:pt x="22" y="50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28" y="51"/>
                  </a:lnTo>
                  <a:lnTo>
                    <a:pt x="30" y="50"/>
                  </a:lnTo>
                  <a:lnTo>
                    <a:pt x="33" y="52"/>
                  </a:lnTo>
                  <a:lnTo>
                    <a:pt x="35" y="53"/>
                  </a:lnTo>
                  <a:lnTo>
                    <a:pt x="40" y="53"/>
                  </a:lnTo>
                  <a:lnTo>
                    <a:pt x="41" y="53"/>
                  </a:lnTo>
                  <a:lnTo>
                    <a:pt x="43" y="57"/>
                  </a:lnTo>
                  <a:lnTo>
                    <a:pt x="45" y="56"/>
                  </a:lnTo>
                  <a:lnTo>
                    <a:pt x="47" y="56"/>
                  </a:lnTo>
                  <a:lnTo>
                    <a:pt x="51" y="52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49" y="48"/>
                  </a:lnTo>
                  <a:lnTo>
                    <a:pt x="47" y="47"/>
                  </a:lnTo>
                  <a:lnTo>
                    <a:pt x="47" y="44"/>
                  </a:lnTo>
                  <a:lnTo>
                    <a:pt x="45" y="42"/>
                  </a:lnTo>
                  <a:lnTo>
                    <a:pt x="49" y="33"/>
                  </a:lnTo>
                  <a:lnTo>
                    <a:pt x="52" y="32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61" y="28"/>
                  </a:lnTo>
                  <a:lnTo>
                    <a:pt x="63" y="29"/>
                  </a:lnTo>
                  <a:lnTo>
                    <a:pt x="61" y="38"/>
                  </a:lnTo>
                  <a:lnTo>
                    <a:pt x="66" y="42"/>
                  </a:lnTo>
                  <a:lnTo>
                    <a:pt x="69" y="48"/>
                  </a:lnTo>
                  <a:lnTo>
                    <a:pt x="71" y="50"/>
                  </a:lnTo>
                  <a:lnTo>
                    <a:pt x="72" y="50"/>
                  </a:lnTo>
                  <a:lnTo>
                    <a:pt x="72" y="48"/>
                  </a:lnTo>
                  <a:lnTo>
                    <a:pt x="72" y="46"/>
                  </a:lnTo>
                  <a:lnTo>
                    <a:pt x="75" y="50"/>
                  </a:lnTo>
                  <a:lnTo>
                    <a:pt x="73" y="51"/>
                  </a:lnTo>
                  <a:lnTo>
                    <a:pt x="75" y="53"/>
                  </a:lnTo>
                  <a:lnTo>
                    <a:pt x="75" y="52"/>
                  </a:lnTo>
                  <a:lnTo>
                    <a:pt x="76" y="50"/>
                  </a:lnTo>
                  <a:lnTo>
                    <a:pt x="76" y="47"/>
                  </a:lnTo>
                  <a:lnTo>
                    <a:pt x="78" y="45"/>
                  </a:lnTo>
                  <a:lnTo>
                    <a:pt x="81" y="44"/>
                  </a:lnTo>
                  <a:lnTo>
                    <a:pt x="82" y="44"/>
                  </a:lnTo>
                  <a:lnTo>
                    <a:pt x="84" y="41"/>
                  </a:lnTo>
                  <a:lnTo>
                    <a:pt x="87" y="40"/>
                  </a:lnTo>
                  <a:lnTo>
                    <a:pt x="89" y="39"/>
                  </a:lnTo>
                  <a:lnTo>
                    <a:pt x="93" y="38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100" y="40"/>
                  </a:lnTo>
                  <a:lnTo>
                    <a:pt x="102" y="40"/>
                  </a:lnTo>
                  <a:lnTo>
                    <a:pt x="105" y="40"/>
                  </a:lnTo>
                  <a:lnTo>
                    <a:pt x="106" y="38"/>
                  </a:lnTo>
                  <a:lnTo>
                    <a:pt x="109" y="35"/>
                  </a:lnTo>
                  <a:lnTo>
                    <a:pt x="113" y="34"/>
                  </a:lnTo>
                  <a:lnTo>
                    <a:pt x="117" y="33"/>
                  </a:lnTo>
                  <a:lnTo>
                    <a:pt x="119" y="33"/>
                  </a:lnTo>
                  <a:lnTo>
                    <a:pt x="120" y="32"/>
                  </a:lnTo>
                  <a:lnTo>
                    <a:pt x="121" y="30"/>
                  </a:lnTo>
                  <a:lnTo>
                    <a:pt x="124" y="24"/>
                  </a:lnTo>
                  <a:lnTo>
                    <a:pt x="125" y="24"/>
                  </a:lnTo>
                  <a:lnTo>
                    <a:pt x="126" y="23"/>
                  </a:lnTo>
                  <a:lnTo>
                    <a:pt x="127" y="21"/>
                  </a:lnTo>
                  <a:lnTo>
                    <a:pt x="130" y="20"/>
                  </a:lnTo>
                  <a:lnTo>
                    <a:pt x="131" y="20"/>
                  </a:lnTo>
                  <a:lnTo>
                    <a:pt x="131" y="18"/>
                  </a:lnTo>
                  <a:lnTo>
                    <a:pt x="132" y="16"/>
                  </a:lnTo>
                  <a:lnTo>
                    <a:pt x="136" y="10"/>
                  </a:lnTo>
                  <a:lnTo>
                    <a:pt x="136" y="8"/>
                  </a:lnTo>
                  <a:lnTo>
                    <a:pt x="136" y="5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39" y="2"/>
                  </a:lnTo>
                  <a:lnTo>
                    <a:pt x="142" y="4"/>
                  </a:lnTo>
                  <a:lnTo>
                    <a:pt x="144" y="4"/>
                  </a:lnTo>
                  <a:lnTo>
                    <a:pt x="148" y="5"/>
                  </a:lnTo>
                  <a:lnTo>
                    <a:pt x="150" y="8"/>
                  </a:lnTo>
                  <a:lnTo>
                    <a:pt x="154" y="9"/>
                  </a:lnTo>
                  <a:lnTo>
                    <a:pt x="155" y="9"/>
                  </a:lnTo>
                  <a:lnTo>
                    <a:pt x="160" y="11"/>
                  </a:lnTo>
                  <a:lnTo>
                    <a:pt x="160" y="12"/>
                  </a:lnTo>
                  <a:lnTo>
                    <a:pt x="162" y="17"/>
                  </a:lnTo>
                  <a:lnTo>
                    <a:pt x="162" y="18"/>
                  </a:lnTo>
                  <a:lnTo>
                    <a:pt x="163" y="21"/>
                  </a:lnTo>
                  <a:lnTo>
                    <a:pt x="163" y="24"/>
                  </a:lnTo>
                  <a:lnTo>
                    <a:pt x="165" y="26"/>
                  </a:lnTo>
                  <a:lnTo>
                    <a:pt x="166" y="27"/>
                  </a:lnTo>
                  <a:lnTo>
                    <a:pt x="171" y="29"/>
                  </a:lnTo>
                  <a:lnTo>
                    <a:pt x="171" y="30"/>
                  </a:lnTo>
                  <a:lnTo>
                    <a:pt x="171" y="33"/>
                  </a:lnTo>
                  <a:lnTo>
                    <a:pt x="171" y="34"/>
                  </a:lnTo>
                  <a:lnTo>
                    <a:pt x="173" y="38"/>
                  </a:lnTo>
                  <a:lnTo>
                    <a:pt x="175" y="38"/>
                  </a:lnTo>
                  <a:lnTo>
                    <a:pt x="179" y="38"/>
                  </a:lnTo>
                  <a:lnTo>
                    <a:pt x="183" y="38"/>
                  </a:lnTo>
                  <a:lnTo>
                    <a:pt x="189" y="38"/>
                  </a:lnTo>
                  <a:lnTo>
                    <a:pt x="191" y="38"/>
                  </a:lnTo>
                  <a:lnTo>
                    <a:pt x="195" y="41"/>
                  </a:lnTo>
                  <a:lnTo>
                    <a:pt x="197" y="46"/>
                  </a:lnTo>
                  <a:lnTo>
                    <a:pt x="198" y="51"/>
                  </a:lnTo>
                  <a:lnTo>
                    <a:pt x="198" y="57"/>
                  </a:lnTo>
                  <a:lnTo>
                    <a:pt x="196" y="60"/>
                  </a:lnTo>
                  <a:lnTo>
                    <a:pt x="191" y="65"/>
                  </a:lnTo>
                  <a:lnTo>
                    <a:pt x="191" y="66"/>
                  </a:lnTo>
                  <a:lnTo>
                    <a:pt x="195" y="78"/>
                  </a:lnTo>
                  <a:lnTo>
                    <a:pt x="197" y="83"/>
                  </a:lnTo>
                  <a:lnTo>
                    <a:pt x="201" y="84"/>
                  </a:lnTo>
                  <a:lnTo>
                    <a:pt x="204" y="86"/>
                  </a:lnTo>
                  <a:lnTo>
                    <a:pt x="208" y="87"/>
                  </a:lnTo>
                  <a:lnTo>
                    <a:pt x="214" y="86"/>
                  </a:lnTo>
                  <a:lnTo>
                    <a:pt x="220" y="81"/>
                  </a:lnTo>
                  <a:lnTo>
                    <a:pt x="222" y="77"/>
                  </a:lnTo>
                  <a:lnTo>
                    <a:pt x="228" y="77"/>
                  </a:lnTo>
                  <a:lnTo>
                    <a:pt x="237" y="71"/>
                  </a:lnTo>
                  <a:lnTo>
                    <a:pt x="238" y="69"/>
                  </a:lnTo>
                  <a:lnTo>
                    <a:pt x="238" y="71"/>
                  </a:lnTo>
                  <a:lnTo>
                    <a:pt x="240" y="70"/>
                  </a:lnTo>
                  <a:lnTo>
                    <a:pt x="244" y="72"/>
                  </a:lnTo>
                  <a:lnTo>
                    <a:pt x="247" y="75"/>
                  </a:lnTo>
                  <a:lnTo>
                    <a:pt x="246" y="77"/>
                  </a:lnTo>
                  <a:lnTo>
                    <a:pt x="245" y="77"/>
                  </a:lnTo>
                  <a:lnTo>
                    <a:pt x="243" y="78"/>
                  </a:lnTo>
                  <a:lnTo>
                    <a:pt x="241" y="78"/>
                  </a:lnTo>
                  <a:lnTo>
                    <a:pt x="241" y="80"/>
                  </a:lnTo>
                  <a:lnTo>
                    <a:pt x="240" y="80"/>
                  </a:lnTo>
                  <a:lnTo>
                    <a:pt x="240" y="81"/>
                  </a:lnTo>
                  <a:lnTo>
                    <a:pt x="241" y="82"/>
                  </a:lnTo>
                  <a:lnTo>
                    <a:pt x="241" y="83"/>
                  </a:lnTo>
                  <a:lnTo>
                    <a:pt x="244" y="86"/>
                  </a:lnTo>
                  <a:lnTo>
                    <a:pt x="246" y="90"/>
                  </a:lnTo>
                  <a:lnTo>
                    <a:pt x="251" y="96"/>
                  </a:lnTo>
                  <a:lnTo>
                    <a:pt x="261" y="101"/>
                  </a:lnTo>
                  <a:lnTo>
                    <a:pt x="262" y="102"/>
                  </a:lnTo>
                  <a:lnTo>
                    <a:pt x="263" y="102"/>
                  </a:lnTo>
                  <a:lnTo>
                    <a:pt x="264" y="101"/>
                  </a:lnTo>
                  <a:lnTo>
                    <a:pt x="265" y="110"/>
                  </a:lnTo>
                  <a:lnTo>
                    <a:pt x="271" y="111"/>
                  </a:lnTo>
                  <a:lnTo>
                    <a:pt x="276" y="110"/>
                  </a:lnTo>
                  <a:lnTo>
                    <a:pt x="281" y="110"/>
                  </a:lnTo>
                  <a:lnTo>
                    <a:pt x="287" y="111"/>
                  </a:lnTo>
                  <a:lnTo>
                    <a:pt x="291" y="110"/>
                  </a:lnTo>
                  <a:lnTo>
                    <a:pt x="304" y="111"/>
                  </a:lnTo>
                  <a:lnTo>
                    <a:pt x="323" y="111"/>
                  </a:lnTo>
                  <a:lnTo>
                    <a:pt x="335" y="111"/>
                  </a:lnTo>
                  <a:lnTo>
                    <a:pt x="339" y="111"/>
                  </a:lnTo>
                  <a:lnTo>
                    <a:pt x="327" y="146"/>
                  </a:lnTo>
                  <a:lnTo>
                    <a:pt x="319" y="165"/>
                  </a:lnTo>
                  <a:lnTo>
                    <a:pt x="324" y="177"/>
                  </a:lnTo>
                  <a:lnTo>
                    <a:pt x="324" y="189"/>
                  </a:lnTo>
                  <a:lnTo>
                    <a:pt x="323" y="189"/>
                  </a:lnTo>
                  <a:lnTo>
                    <a:pt x="321" y="189"/>
                  </a:lnTo>
                  <a:lnTo>
                    <a:pt x="319" y="189"/>
                  </a:lnTo>
                  <a:lnTo>
                    <a:pt x="313" y="186"/>
                  </a:lnTo>
                  <a:lnTo>
                    <a:pt x="312" y="186"/>
                  </a:lnTo>
                  <a:lnTo>
                    <a:pt x="305" y="183"/>
                  </a:lnTo>
                  <a:lnTo>
                    <a:pt x="300" y="182"/>
                  </a:lnTo>
                  <a:lnTo>
                    <a:pt x="294" y="182"/>
                  </a:lnTo>
                  <a:lnTo>
                    <a:pt x="287" y="180"/>
                  </a:lnTo>
                  <a:lnTo>
                    <a:pt x="281" y="180"/>
                  </a:lnTo>
                  <a:lnTo>
                    <a:pt x="280" y="180"/>
                  </a:lnTo>
                  <a:lnTo>
                    <a:pt x="279" y="179"/>
                  </a:lnTo>
                  <a:lnTo>
                    <a:pt x="282" y="178"/>
                  </a:lnTo>
                  <a:lnTo>
                    <a:pt x="285" y="178"/>
                  </a:lnTo>
                  <a:lnTo>
                    <a:pt x="288" y="176"/>
                  </a:lnTo>
                  <a:lnTo>
                    <a:pt x="288" y="174"/>
                  </a:lnTo>
                  <a:lnTo>
                    <a:pt x="291" y="172"/>
                  </a:lnTo>
                  <a:lnTo>
                    <a:pt x="291" y="171"/>
                  </a:lnTo>
                  <a:lnTo>
                    <a:pt x="288" y="170"/>
                  </a:lnTo>
                  <a:lnTo>
                    <a:pt x="286" y="168"/>
                  </a:lnTo>
                  <a:lnTo>
                    <a:pt x="283" y="168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0" y="172"/>
                  </a:lnTo>
                  <a:lnTo>
                    <a:pt x="280" y="173"/>
                  </a:lnTo>
                  <a:lnTo>
                    <a:pt x="279" y="173"/>
                  </a:lnTo>
                  <a:lnTo>
                    <a:pt x="276" y="173"/>
                  </a:lnTo>
                  <a:lnTo>
                    <a:pt x="275" y="176"/>
                  </a:lnTo>
                  <a:lnTo>
                    <a:pt x="274" y="174"/>
                  </a:lnTo>
                  <a:lnTo>
                    <a:pt x="274" y="173"/>
                  </a:lnTo>
                  <a:lnTo>
                    <a:pt x="276" y="172"/>
                  </a:lnTo>
                  <a:lnTo>
                    <a:pt x="276" y="171"/>
                  </a:lnTo>
                  <a:lnTo>
                    <a:pt x="276" y="170"/>
                  </a:lnTo>
                  <a:lnTo>
                    <a:pt x="275" y="170"/>
                  </a:lnTo>
                  <a:lnTo>
                    <a:pt x="274" y="168"/>
                  </a:lnTo>
                  <a:lnTo>
                    <a:pt x="273" y="167"/>
                  </a:lnTo>
                  <a:lnTo>
                    <a:pt x="274" y="167"/>
                  </a:lnTo>
                  <a:lnTo>
                    <a:pt x="274" y="166"/>
                  </a:lnTo>
                  <a:lnTo>
                    <a:pt x="271" y="165"/>
                  </a:lnTo>
                  <a:lnTo>
                    <a:pt x="271" y="164"/>
                  </a:lnTo>
                  <a:lnTo>
                    <a:pt x="270" y="164"/>
                  </a:lnTo>
                  <a:lnTo>
                    <a:pt x="269" y="164"/>
                  </a:lnTo>
                  <a:lnTo>
                    <a:pt x="267" y="164"/>
                  </a:lnTo>
                  <a:lnTo>
                    <a:pt x="265" y="165"/>
                  </a:lnTo>
                  <a:lnTo>
                    <a:pt x="264" y="167"/>
                  </a:lnTo>
                  <a:lnTo>
                    <a:pt x="262" y="171"/>
                  </a:lnTo>
                  <a:lnTo>
                    <a:pt x="262" y="172"/>
                  </a:lnTo>
                  <a:lnTo>
                    <a:pt x="259" y="172"/>
                  </a:lnTo>
                  <a:lnTo>
                    <a:pt x="257" y="172"/>
                  </a:lnTo>
                  <a:lnTo>
                    <a:pt x="257" y="173"/>
                  </a:lnTo>
                  <a:lnTo>
                    <a:pt x="256" y="174"/>
                  </a:lnTo>
                  <a:lnTo>
                    <a:pt x="256" y="177"/>
                  </a:lnTo>
                  <a:lnTo>
                    <a:pt x="258" y="177"/>
                  </a:lnTo>
                  <a:lnTo>
                    <a:pt x="261" y="177"/>
                  </a:lnTo>
                  <a:lnTo>
                    <a:pt x="261" y="178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3" y="182"/>
                  </a:lnTo>
                  <a:lnTo>
                    <a:pt x="251" y="182"/>
                  </a:lnTo>
                  <a:lnTo>
                    <a:pt x="250" y="182"/>
                  </a:lnTo>
                  <a:lnTo>
                    <a:pt x="250" y="183"/>
                  </a:lnTo>
                  <a:lnTo>
                    <a:pt x="250" y="184"/>
                  </a:lnTo>
                  <a:lnTo>
                    <a:pt x="249" y="184"/>
                  </a:lnTo>
                  <a:lnTo>
                    <a:pt x="247" y="184"/>
                  </a:lnTo>
                  <a:lnTo>
                    <a:pt x="246" y="184"/>
                  </a:lnTo>
                  <a:lnTo>
                    <a:pt x="245" y="184"/>
                  </a:lnTo>
                  <a:lnTo>
                    <a:pt x="244" y="185"/>
                  </a:lnTo>
                  <a:lnTo>
                    <a:pt x="243" y="186"/>
                  </a:lnTo>
                  <a:lnTo>
                    <a:pt x="241" y="188"/>
                  </a:lnTo>
                  <a:lnTo>
                    <a:pt x="241" y="189"/>
                  </a:lnTo>
                  <a:lnTo>
                    <a:pt x="239" y="190"/>
                  </a:lnTo>
                  <a:lnTo>
                    <a:pt x="235" y="191"/>
                  </a:lnTo>
                  <a:lnTo>
                    <a:pt x="234" y="194"/>
                  </a:lnTo>
                  <a:lnTo>
                    <a:pt x="234" y="195"/>
                  </a:lnTo>
                  <a:lnTo>
                    <a:pt x="234" y="196"/>
                  </a:lnTo>
                  <a:lnTo>
                    <a:pt x="233" y="196"/>
                  </a:lnTo>
                  <a:lnTo>
                    <a:pt x="232" y="197"/>
                  </a:lnTo>
                  <a:lnTo>
                    <a:pt x="229" y="197"/>
                  </a:lnTo>
                  <a:lnTo>
                    <a:pt x="228" y="200"/>
                  </a:lnTo>
                  <a:lnTo>
                    <a:pt x="227" y="200"/>
                  </a:lnTo>
                  <a:lnTo>
                    <a:pt x="226" y="200"/>
                  </a:lnTo>
                  <a:lnTo>
                    <a:pt x="225" y="201"/>
                  </a:lnTo>
                  <a:lnTo>
                    <a:pt x="220" y="201"/>
                  </a:lnTo>
                  <a:lnTo>
                    <a:pt x="219" y="201"/>
                  </a:lnTo>
                  <a:lnTo>
                    <a:pt x="217" y="202"/>
                  </a:lnTo>
                  <a:lnTo>
                    <a:pt x="216" y="203"/>
                  </a:lnTo>
                  <a:lnTo>
                    <a:pt x="215" y="203"/>
                  </a:lnTo>
                  <a:lnTo>
                    <a:pt x="214" y="204"/>
                  </a:lnTo>
                  <a:lnTo>
                    <a:pt x="210" y="204"/>
                  </a:lnTo>
                  <a:lnTo>
                    <a:pt x="207" y="206"/>
                  </a:lnTo>
                  <a:lnTo>
                    <a:pt x="205" y="206"/>
                  </a:lnTo>
                  <a:lnTo>
                    <a:pt x="205" y="207"/>
                  </a:lnTo>
                  <a:lnTo>
                    <a:pt x="199" y="209"/>
                  </a:lnTo>
                  <a:lnTo>
                    <a:pt x="198" y="210"/>
                  </a:lnTo>
                  <a:lnTo>
                    <a:pt x="193" y="212"/>
                  </a:lnTo>
                  <a:lnTo>
                    <a:pt x="192" y="213"/>
                  </a:lnTo>
                  <a:lnTo>
                    <a:pt x="190" y="213"/>
                  </a:lnTo>
                  <a:lnTo>
                    <a:pt x="186" y="215"/>
                  </a:lnTo>
                  <a:lnTo>
                    <a:pt x="185" y="216"/>
                  </a:lnTo>
                  <a:lnTo>
                    <a:pt x="183" y="216"/>
                  </a:lnTo>
                  <a:lnTo>
                    <a:pt x="183" y="218"/>
                  </a:lnTo>
                  <a:lnTo>
                    <a:pt x="181" y="218"/>
                  </a:lnTo>
                  <a:lnTo>
                    <a:pt x="180" y="218"/>
                  </a:lnTo>
                  <a:lnTo>
                    <a:pt x="180" y="219"/>
                  </a:lnTo>
                  <a:lnTo>
                    <a:pt x="179" y="219"/>
                  </a:lnTo>
                  <a:lnTo>
                    <a:pt x="179" y="220"/>
                  </a:lnTo>
                  <a:lnTo>
                    <a:pt x="178" y="220"/>
                  </a:lnTo>
                  <a:lnTo>
                    <a:pt x="175" y="221"/>
                  </a:lnTo>
                  <a:lnTo>
                    <a:pt x="174" y="222"/>
                  </a:lnTo>
                  <a:lnTo>
                    <a:pt x="173" y="222"/>
                  </a:lnTo>
                  <a:lnTo>
                    <a:pt x="172" y="224"/>
                  </a:lnTo>
                  <a:lnTo>
                    <a:pt x="171" y="222"/>
                  </a:lnTo>
                  <a:lnTo>
                    <a:pt x="168" y="222"/>
                  </a:lnTo>
                  <a:lnTo>
                    <a:pt x="166" y="222"/>
                  </a:lnTo>
                  <a:lnTo>
                    <a:pt x="165" y="222"/>
                  </a:lnTo>
                  <a:lnTo>
                    <a:pt x="163" y="224"/>
                  </a:lnTo>
                  <a:lnTo>
                    <a:pt x="159" y="222"/>
                  </a:lnTo>
                  <a:lnTo>
                    <a:pt x="157" y="224"/>
                  </a:lnTo>
                  <a:lnTo>
                    <a:pt x="156" y="224"/>
                  </a:lnTo>
                  <a:lnTo>
                    <a:pt x="155" y="225"/>
                  </a:lnTo>
                  <a:lnTo>
                    <a:pt x="154" y="225"/>
                  </a:lnTo>
                  <a:lnTo>
                    <a:pt x="149" y="225"/>
                  </a:lnTo>
                  <a:lnTo>
                    <a:pt x="148" y="225"/>
                  </a:lnTo>
                  <a:lnTo>
                    <a:pt x="144" y="224"/>
                  </a:lnTo>
                  <a:lnTo>
                    <a:pt x="142" y="222"/>
                  </a:lnTo>
                  <a:lnTo>
                    <a:pt x="139" y="221"/>
                  </a:lnTo>
                  <a:lnTo>
                    <a:pt x="138" y="221"/>
                  </a:lnTo>
                  <a:lnTo>
                    <a:pt x="131" y="220"/>
                  </a:lnTo>
                  <a:lnTo>
                    <a:pt x="129" y="220"/>
                  </a:lnTo>
                  <a:lnTo>
                    <a:pt x="121" y="216"/>
                  </a:lnTo>
                  <a:lnTo>
                    <a:pt x="119" y="215"/>
                  </a:lnTo>
                  <a:lnTo>
                    <a:pt x="117" y="215"/>
                  </a:lnTo>
                  <a:lnTo>
                    <a:pt x="114" y="214"/>
                  </a:lnTo>
                  <a:lnTo>
                    <a:pt x="114" y="213"/>
                  </a:lnTo>
                  <a:lnTo>
                    <a:pt x="113" y="213"/>
                  </a:lnTo>
                  <a:lnTo>
                    <a:pt x="113" y="212"/>
                  </a:lnTo>
                  <a:lnTo>
                    <a:pt x="113" y="210"/>
                  </a:lnTo>
                  <a:lnTo>
                    <a:pt x="112" y="210"/>
                  </a:lnTo>
                  <a:lnTo>
                    <a:pt x="108" y="208"/>
                  </a:lnTo>
                  <a:lnTo>
                    <a:pt x="105" y="207"/>
                  </a:lnTo>
                  <a:lnTo>
                    <a:pt x="97" y="206"/>
                  </a:lnTo>
                  <a:lnTo>
                    <a:pt x="96" y="206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1" y="207"/>
                  </a:lnTo>
                  <a:lnTo>
                    <a:pt x="87" y="206"/>
                  </a:lnTo>
                  <a:lnTo>
                    <a:pt x="82" y="206"/>
                  </a:lnTo>
                  <a:lnTo>
                    <a:pt x="82" y="204"/>
                  </a:lnTo>
                  <a:lnTo>
                    <a:pt x="78" y="204"/>
                  </a:lnTo>
                  <a:lnTo>
                    <a:pt x="77" y="204"/>
                  </a:lnTo>
                  <a:lnTo>
                    <a:pt x="75" y="204"/>
                  </a:lnTo>
                  <a:lnTo>
                    <a:pt x="71" y="203"/>
                  </a:lnTo>
                  <a:lnTo>
                    <a:pt x="69" y="203"/>
                  </a:lnTo>
                  <a:lnTo>
                    <a:pt x="66" y="204"/>
                  </a:lnTo>
                  <a:lnTo>
                    <a:pt x="61" y="203"/>
                  </a:lnTo>
                  <a:lnTo>
                    <a:pt x="59" y="203"/>
                  </a:lnTo>
                  <a:lnTo>
                    <a:pt x="58" y="201"/>
                  </a:lnTo>
                  <a:lnTo>
                    <a:pt x="53" y="198"/>
                  </a:lnTo>
                  <a:lnTo>
                    <a:pt x="52" y="196"/>
                  </a:lnTo>
                  <a:lnTo>
                    <a:pt x="49" y="195"/>
                  </a:lnTo>
                  <a:lnTo>
                    <a:pt x="47" y="194"/>
                  </a:lnTo>
                  <a:lnTo>
                    <a:pt x="46" y="192"/>
                  </a:lnTo>
                  <a:lnTo>
                    <a:pt x="45" y="192"/>
                  </a:lnTo>
                  <a:lnTo>
                    <a:pt x="43" y="192"/>
                  </a:lnTo>
                  <a:lnTo>
                    <a:pt x="42" y="191"/>
                  </a:lnTo>
                  <a:lnTo>
                    <a:pt x="39" y="189"/>
                  </a:lnTo>
                  <a:lnTo>
                    <a:pt x="37" y="188"/>
                  </a:lnTo>
                  <a:lnTo>
                    <a:pt x="31" y="185"/>
                  </a:lnTo>
                  <a:lnTo>
                    <a:pt x="29" y="184"/>
                  </a:lnTo>
                  <a:lnTo>
                    <a:pt x="27" y="184"/>
                  </a:lnTo>
                  <a:lnTo>
                    <a:pt x="23" y="183"/>
                  </a:lnTo>
                  <a:lnTo>
                    <a:pt x="19" y="182"/>
                  </a:lnTo>
                  <a:lnTo>
                    <a:pt x="17" y="182"/>
                  </a:lnTo>
                  <a:lnTo>
                    <a:pt x="13" y="180"/>
                  </a:lnTo>
                  <a:lnTo>
                    <a:pt x="11" y="179"/>
                  </a:lnTo>
                  <a:lnTo>
                    <a:pt x="5" y="178"/>
                  </a:lnTo>
                  <a:lnTo>
                    <a:pt x="3" y="177"/>
                  </a:lnTo>
                  <a:lnTo>
                    <a:pt x="4" y="176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53"/>
            <p:cNvSpPr>
              <a:spLocks/>
            </p:cNvSpPr>
            <p:nvPr/>
          </p:nvSpPr>
          <p:spPr bwMode="auto">
            <a:xfrm>
              <a:off x="2707" y="1579"/>
              <a:ext cx="401" cy="404"/>
            </a:xfrm>
            <a:custGeom>
              <a:avLst/>
              <a:gdLst>
                <a:gd name="T0" fmla="*/ 1317 w 239"/>
                <a:gd name="T1" fmla="*/ 17401 h 233"/>
                <a:gd name="T2" fmla="*/ 1490 w 239"/>
                <a:gd name="T3" fmla="*/ 17660 h 233"/>
                <a:gd name="T4" fmla="*/ 1839 w 239"/>
                <a:gd name="T5" fmla="*/ 17807 h 233"/>
                <a:gd name="T6" fmla="*/ 1881 w 239"/>
                <a:gd name="T7" fmla="*/ 17958 h 233"/>
                <a:gd name="T8" fmla="*/ 2139 w 239"/>
                <a:gd name="T9" fmla="*/ 17958 h 233"/>
                <a:gd name="T10" fmla="*/ 2252 w 239"/>
                <a:gd name="T11" fmla="*/ 18151 h 233"/>
                <a:gd name="T12" fmla="*/ 2592 w 239"/>
                <a:gd name="T13" fmla="*/ 18558 h 233"/>
                <a:gd name="T14" fmla="*/ 3629 w 239"/>
                <a:gd name="T15" fmla="*/ 18622 h 233"/>
                <a:gd name="T16" fmla="*/ 3778 w 239"/>
                <a:gd name="T17" fmla="*/ 18475 h 233"/>
                <a:gd name="T18" fmla="*/ 4020 w 239"/>
                <a:gd name="T19" fmla="*/ 17807 h 233"/>
                <a:gd name="T20" fmla="*/ 4349 w 239"/>
                <a:gd name="T21" fmla="*/ 17401 h 233"/>
                <a:gd name="T22" fmla="*/ 4906 w 239"/>
                <a:gd name="T23" fmla="*/ 17578 h 233"/>
                <a:gd name="T24" fmla="*/ 5918 w 239"/>
                <a:gd name="T25" fmla="*/ 18151 h 233"/>
                <a:gd name="T26" fmla="*/ 6782 w 239"/>
                <a:gd name="T27" fmla="*/ 19028 h 233"/>
                <a:gd name="T28" fmla="*/ 14186 w 239"/>
                <a:gd name="T29" fmla="*/ 18366 h 233"/>
                <a:gd name="T30" fmla="*/ 14919 w 239"/>
                <a:gd name="T31" fmla="*/ 17473 h 233"/>
                <a:gd name="T32" fmla="*/ 14520 w 239"/>
                <a:gd name="T33" fmla="*/ 9483 h 233"/>
                <a:gd name="T34" fmla="*/ 10374 w 239"/>
                <a:gd name="T35" fmla="*/ 2303 h 233"/>
                <a:gd name="T36" fmla="*/ 9730 w 239"/>
                <a:gd name="T37" fmla="*/ 2367 h 233"/>
                <a:gd name="T38" fmla="*/ 9282 w 239"/>
                <a:gd name="T39" fmla="*/ 2195 h 233"/>
                <a:gd name="T40" fmla="*/ 8884 w 239"/>
                <a:gd name="T41" fmla="*/ 0 h 233"/>
                <a:gd name="T42" fmla="*/ 8497 w 239"/>
                <a:gd name="T43" fmla="*/ 766 h 233"/>
                <a:gd name="T44" fmla="*/ 8497 w 239"/>
                <a:gd name="T45" fmla="*/ 5214 h 233"/>
                <a:gd name="T46" fmla="*/ 8614 w 239"/>
                <a:gd name="T47" fmla="*/ 6037 h 233"/>
                <a:gd name="T48" fmla="*/ 8161 w 239"/>
                <a:gd name="T49" fmla="*/ 6365 h 233"/>
                <a:gd name="T50" fmla="*/ 7728 w 239"/>
                <a:gd name="T51" fmla="*/ 6882 h 233"/>
                <a:gd name="T52" fmla="*/ 7513 w 239"/>
                <a:gd name="T53" fmla="*/ 8153 h 233"/>
                <a:gd name="T54" fmla="*/ 7513 w 239"/>
                <a:gd name="T55" fmla="*/ 9247 h 233"/>
                <a:gd name="T56" fmla="*/ 7117 w 239"/>
                <a:gd name="T57" fmla="*/ 10138 h 233"/>
                <a:gd name="T58" fmla="*/ 4349 w 239"/>
                <a:gd name="T59" fmla="*/ 13042 h 233"/>
                <a:gd name="T60" fmla="*/ 3778 w 239"/>
                <a:gd name="T61" fmla="*/ 13367 h 233"/>
                <a:gd name="T62" fmla="*/ 3589 w 239"/>
                <a:gd name="T63" fmla="*/ 13559 h 233"/>
                <a:gd name="T64" fmla="*/ 3218 w 239"/>
                <a:gd name="T65" fmla="*/ 13731 h 233"/>
                <a:gd name="T66" fmla="*/ 2862 w 239"/>
                <a:gd name="T67" fmla="*/ 13928 h 233"/>
                <a:gd name="T68" fmla="*/ 490 w 239"/>
                <a:gd name="T69" fmla="*/ 15222 h 233"/>
                <a:gd name="T70" fmla="*/ 1275 w 239"/>
                <a:gd name="T71" fmla="*/ 16443 h 2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39"/>
                <a:gd name="T109" fmla="*/ 0 h 233"/>
                <a:gd name="T110" fmla="*/ 239 w 239"/>
                <a:gd name="T111" fmla="*/ 233 h 2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39" h="233">
                  <a:moveTo>
                    <a:pt x="21" y="208"/>
                  </a:moveTo>
                  <a:lnTo>
                    <a:pt x="21" y="213"/>
                  </a:lnTo>
                  <a:lnTo>
                    <a:pt x="23" y="213"/>
                  </a:lnTo>
                  <a:lnTo>
                    <a:pt x="24" y="216"/>
                  </a:lnTo>
                  <a:lnTo>
                    <a:pt x="27" y="218"/>
                  </a:lnTo>
                  <a:lnTo>
                    <a:pt x="29" y="218"/>
                  </a:lnTo>
                  <a:lnTo>
                    <a:pt x="30" y="218"/>
                  </a:lnTo>
                  <a:lnTo>
                    <a:pt x="30" y="220"/>
                  </a:lnTo>
                  <a:lnTo>
                    <a:pt x="33" y="220"/>
                  </a:lnTo>
                  <a:lnTo>
                    <a:pt x="34" y="220"/>
                  </a:lnTo>
                  <a:lnTo>
                    <a:pt x="35" y="220"/>
                  </a:lnTo>
                  <a:lnTo>
                    <a:pt x="36" y="222"/>
                  </a:lnTo>
                  <a:lnTo>
                    <a:pt x="41" y="226"/>
                  </a:lnTo>
                  <a:lnTo>
                    <a:pt x="41" y="227"/>
                  </a:lnTo>
                  <a:lnTo>
                    <a:pt x="42" y="228"/>
                  </a:lnTo>
                  <a:lnTo>
                    <a:pt x="58" y="228"/>
                  </a:lnTo>
                  <a:lnTo>
                    <a:pt x="60" y="228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4" y="218"/>
                  </a:lnTo>
                  <a:lnTo>
                    <a:pt x="66" y="214"/>
                  </a:lnTo>
                  <a:lnTo>
                    <a:pt x="69" y="213"/>
                  </a:lnTo>
                  <a:lnTo>
                    <a:pt x="75" y="214"/>
                  </a:lnTo>
                  <a:lnTo>
                    <a:pt x="78" y="215"/>
                  </a:lnTo>
                  <a:lnTo>
                    <a:pt x="82" y="215"/>
                  </a:lnTo>
                  <a:lnTo>
                    <a:pt x="94" y="222"/>
                  </a:lnTo>
                  <a:lnTo>
                    <a:pt x="107" y="222"/>
                  </a:lnTo>
                  <a:lnTo>
                    <a:pt x="108" y="233"/>
                  </a:lnTo>
                  <a:lnTo>
                    <a:pt x="141" y="231"/>
                  </a:lnTo>
                  <a:lnTo>
                    <a:pt x="226" y="225"/>
                  </a:lnTo>
                  <a:lnTo>
                    <a:pt x="239" y="225"/>
                  </a:lnTo>
                  <a:lnTo>
                    <a:pt x="238" y="214"/>
                  </a:lnTo>
                  <a:lnTo>
                    <a:pt x="232" y="136"/>
                  </a:lnTo>
                  <a:lnTo>
                    <a:pt x="231" y="116"/>
                  </a:lnTo>
                  <a:lnTo>
                    <a:pt x="176" y="41"/>
                  </a:lnTo>
                  <a:lnTo>
                    <a:pt x="165" y="28"/>
                  </a:lnTo>
                  <a:lnTo>
                    <a:pt x="161" y="32"/>
                  </a:lnTo>
                  <a:lnTo>
                    <a:pt x="155" y="29"/>
                  </a:lnTo>
                  <a:lnTo>
                    <a:pt x="153" y="27"/>
                  </a:lnTo>
                  <a:lnTo>
                    <a:pt x="148" y="27"/>
                  </a:lnTo>
                  <a:lnTo>
                    <a:pt x="142" y="27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5" y="9"/>
                  </a:lnTo>
                  <a:lnTo>
                    <a:pt x="131" y="28"/>
                  </a:lnTo>
                  <a:lnTo>
                    <a:pt x="135" y="64"/>
                  </a:lnTo>
                  <a:lnTo>
                    <a:pt x="137" y="70"/>
                  </a:lnTo>
                  <a:lnTo>
                    <a:pt x="137" y="74"/>
                  </a:lnTo>
                  <a:lnTo>
                    <a:pt x="132" y="77"/>
                  </a:lnTo>
                  <a:lnTo>
                    <a:pt x="130" y="78"/>
                  </a:lnTo>
                  <a:lnTo>
                    <a:pt x="125" y="84"/>
                  </a:lnTo>
                  <a:lnTo>
                    <a:pt x="123" y="84"/>
                  </a:lnTo>
                  <a:lnTo>
                    <a:pt x="122" y="86"/>
                  </a:lnTo>
                  <a:lnTo>
                    <a:pt x="120" y="100"/>
                  </a:lnTo>
                  <a:lnTo>
                    <a:pt x="122" y="107"/>
                  </a:lnTo>
                  <a:lnTo>
                    <a:pt x="120" y="113"/>
                  </a:lnTo>
                  <a:lnTo>
                    <a:pt x="118" y="119"/>
                  </a:lnTo>
                  <a:lnTo>
                    <a:pt x="113" y="124"/>
                  </a:lnTo>
                  <a:lnTo>
                    <a:pt x="108" y="130"/>
                  </a:lnTo>
                  <a:lnTo>
                    <a:pt x="69" y="160"/>
                  </a:lnTo>
                  <a:lnTo>
                    <a:pt x="66" y="162"/>
                  </a:lnTo>
                  <a:lnTo>
                    <a:pt x="60" y="164"/>
                  </a:lnTo>
                  <a:lnTo>
                    <a:pt x="59" y="165"/>
                  </a:lnTo>
                  <a:lnTo>
                    <a:pt x="57" y="166"/>
                  </a:lnTo>
                  <a:lnTo>
                    <a:pt x="56" y="166"/>
                  </a:lnTo>
                  <a:lnTo>
                    <a:pt x="51" y="168"/>
                  </a:lnTo>
                  <a:lnTo>
                    <a:pt x="48" y="171"/>
                  </a:lnTo>
                  <a:lnTo>
                    <a:pt x="45" y="171"/>
                  </a:lnTo>
                  <a:lnTo>
                    <a:pt x="0" y="176"/>
                  </a:lnTo>
                  <a:lnTo>
                    <a:pt x="8" y="186"/>
                  </a:lnTo>
                  <a:lnTo>
                    <a:pt x="20" y="189"/>
                  </a:lnTo>
                  <a:lnTo>
                    <a:pt x="20" y="201"/>
                  </a:lnTo>
                  <a:lnTo>
                    <a:pt x="21" y="208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252"/>
            <p:cNvSpPr>
              <a:spLocks/>
            </p:cNvSpPr>
            <p:nvPr/>
          </p:nvSpPr>
          <p:spPr bwMode="auto">
            <a:xfrm>
              <a:off x="2517" y="1976"/>
              <a:ext cx="461" cy="438"/>
            </a:xfrm>
            <a:custGeom>
              <a:avLst/>
              <a:gdLst>
                <a:gd name="T0" fmla="*/ 1198 w 276"/>
                <a:gd name="T1" fmla="*/ 5299 h 253"/>
                <a:gd name="T2" fmla="*/ 1939 w 276"/>
                <a:gd name="T3" fmla="*/ 4763 h 253"/>
                <a:gd name="T4" fmla="*/ 2111 w 276"/>
                <a:gd name="T5" fmla="*/ 4422 h 253"/>
                <a:gd name="T6" fmla="*/ 2656 w 276"/>
                <a:gd name="T7" fmla="*/ 2865 h 253"/>
                <a:gd name="T8" fmla="*/ 2856 w 276"/>
                <a:gd name="T9" fmla="*/ 2505 h 253"/>
                <a:gd name="T10" fmla="*/ 3080 w 276"/>
                <a:gd name="T11" fmla="*/ 746 h 253"/>
                <a:gd name="T12" fmla="*/ 3526 w 276"/>
                <a:gd name="T13" fmla="*/ 144 h 253"/>
                <a:gd name="T14" fmla="*/ 4319 w 276"/>
                <a:gd name="T15" fmla="*/ 746 h 253"/>
                <a:gd name="T16" fmla="*/ 4540 w 276"/>
                <a:gd name="T17" fmla="*/ 1534 h 253"/>
                <a:gd name="T18" fmla="*/ 4712 w 276"/>
                <a:gd name="T19" fmla="*/ 2874 h 253"/>
                <a:gd name="T20" fmla="*/ 5448 w 276"/>
                <a:gd name="T21" fmla="*/ 3061 h 253"/>
                <a:gd name="T22" fmla="*/ 6055 w 276"/>
                <a:gd name="T23" fmla="*/ 3639 h 253"/>
                <a:gd name="T24" fmla="*/ 7409 w 276"/>
                <a:gd name="T25" fmla="*/ 1534 h 253"/>
                <a:gd name="T26" fmla="*/ 7583 w 276"/>
                <a:gd name="T27" fmla="*/ 1214 h 253"/>
                <a:gd name="T28" fmla="*/ 8128 w 276"/>
                <a:gd name="T29" fmla="*/ 746 h 253"/>
                <a:gd name="T30" fmla="*/ 8490 w 276"/>
                <a:gd name="T31" fmla="*/ 746 h 253"/>
                <a:gd name="T32" fmla="*/ 8654 w 276"/>
                <a:gd name="T33" fmla="*/ 144 h 253"/>
                <a:gd name="T34" fmla="*/ 9036 w 276"/>
                <a:gd name="T35" fmla="*/ 249 h 253"/>
                <a:gd name="T36" fmla="*/ 9293 w 276"/>
                <a:gd name="T37" fmla="*/ 249 h 253"/>
                <a:gd name="T38" fmla="*/ 9643 w 276"/>
                <a:gd name="T39" fmla="*/ 554 h 253"/>
                <a:gd name="T40" fmla="*/ 9836 w 276"/>
                <a:gd name="T41" fmla="*/ 554 h 253"/>
                <a:gd name="T42" fmla="*/ 10047 w 276"/>
                <a:gd name="T43" fmla="*/ 1356 h 253"/>
                <a:gd name="T44" fmla="*/ 10663 w 276"/>
                <a:gd name="T45" fmla="*/ 1956 h 253"/>
                <a:gd name="T46" fmla="*/ 10493 w 276"/>
                <a:gd name="T47" fmla="*/ 2554 h 253"/>
                <a:gd name="T48" fmla="*/ 11271 w 276"/>
                <a:gd name="T49" fmla="*/ 2874 h 253"/>
                <a:gd name="T50" fmla="*/ 11750 w 276"/>
                <a:gd name="T51" fmla="*/ 3061 h 253"/>
                <a:gd name="T52" fmla="*/ 11832 w 276"/>
                <a:gd name="T53" fmla="*/ 3450 h 253"/>
                <a:gd name="T54" fmla="*/ 11637 w 276"/>
                <a:gd name="T55" fmla="*/ 3869 h 253"/>
                <a:gd name="T56" fmla="*/ 13377 w 276"/>
                <a:gd name="T57" fmla="*/ 5407 h 253"/>
                <a:gd name="T58" fmla="*/ 15455 w 276"/>
                <a:gd name="T59" fmla="*/ 7259 h 253"/>
                <a:gd name="T60" fmla="*/ 16720 w 276"/>
                <a:gd name="T61" fmla="*/ 8402 h 253"/>
                <a:gd name="T62" fmla="*/ 11034 w 276"/>
                <a:gd name="T63" fmla="*/ 11227 h 253"/>
                <a:gd name="T64" fmla="*/ 9324 w 276"/>
                <a:gd name="T65" fmla="*/ 14992 h 253"/>
                <a:gd name="T66" fmla="*/ 8966 w 276"/>
                <a:gd name="T67" fmla="*/ 15427 h 253"/>
                <a:gd name="T68" fmla="*/ 9207 w 276"/>
                <a:gd name="T69" fmla="*/ 16128 h 253"/>
                <a:gd name="T70" fmla="*/ 9581 w 276"/>
                <a:gd name="T71" fmla="*/ 16867 h 253"/>
                <a:gd name="T72" fmla="*/ 9207 w 276"/>
                <a:gd name="T73" fmla="*/ 18181 h 253"/>
                <a:gd name="T74" fmla="*/ 9324 w 276"/>
                <a:gd name="T75" fmla="*/ 19876 h 253"/>
                <a:gd name="T76" fmla="*/ 8849 w 276"/>
                <a:gd name="T77" fmla="*/ 20281 h 253"/>
                <a:gd name="T78" fmla="*/ 8849 w 276"/>
                <a:gd name="T79" fmla="*/ 20281 h 253"/>
                <a:gd name="T80" fmla="*/ 7035 w 276"/>
                <a:gd name="T81" fmla="*/ 17974 h 253"/>
                <a:gd name="T82" fmla="*/ 6536 w 276"/>
                <a:gd name="T83" fmla="*/ 17527 h 253"/>
                <a:gd name="T84" fmla="*/ 6342 w 276"/>
                <a:gd name="T85" fmla="*/ 17335 h 253"/>
                <a:gd name="T86" fmla="*/ 5993 w 276"/>
                <a:gd name="T87" fmla="*/ 16563 h 253"/>
                <a:gd name="T88" fmla="*/ 5699 w 276"/>
                <a:gd name="T89" fmla="*/ 16376 h 253"/>
                <a:gd name="T90" fmla="*/ 5410 w 276"/>
                <a:gd name="T91" fmla="*/ 16080 h 253"/>
                <a:gd name="T92" fmla="*/ 5250 w 276"/>
                <a:gd name="T93" fmla="*/ 15993 h 253"/>
                <a:gd name="T94" fmla="*/ 4540 w 276"/>
                <a:gd name="T95" fmla="*/ 15100 h 253"/>
                <a:gd name="T96" fmla="*/ 3797 w 276"/>
                <a:gd name="T97" fmla="*/ 14461 h 253"/>
                <a:gd name="T98" fmla="*/ 3080 w 276"/>
                <a:gd name="T99" fmla="*/ 13575 h 253"/>
                <a:gd name="T100" fmla="*/ 2539 w 276"/>
                <a:gd name="T101" fmla="*/ 13142 h 253"/>
                <a:gd name="T102" fmla="*/ 1822 w 276"/>
                <a:gd name="T103" fmla="*/ 12484 h 253"/>
                <a:gd name="T104" fmla="*/ 1361 w 276"/>
                <a:gd name="T105" fmla="*/ 12115 h 253"/>
                <a:gd name="T106" fmla="*/ 1024 w 276"/>
                <a:gd name="T107" fmla="*/ 11845 h 253"/>
                <a:gd name="T108" fmla="*/ 717 w 276"/>
                <a:gd name="T109" fmla="*/ 11784 h 253"/>
                <a:gd name="T110" fmla="*/ 291 w 276"/>
                <a:gd name="T111" fmla="*/ 11596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6"/>
                <a:gd name="T169" fmla="*/ 0 h 253"/>
                <a:gd name="T170" fmla="*/ 276 w 276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6" h="253">
                  <a:moveTo>
                    <a:pt x="0" y="120"/>
                  </a:moveTo>
                  <a:lnTo>
                    <a:pt x="8" y="101"/>
                  </a:lnTo>
                  <a:lnTo>
                    <a:pt x="20" y="66"/>
                  </a:lnTo>
                  <a:lnTo>
                    <a:pt x="23" y="63"/>
                  </a:lnTo>
                  <a:lnTo>
                    <a:pt x="28" y="60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34" y="56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42" y="35"/>
                  </a:lnTo>
                  <a:lnTo>
                    <a:pt x="44" y="35"/>
                  </a:lnTo>
                  <a:lnTo>
                    <a:pt x="45" y="33"/>
                  </a:lnTo>
                  <a:lnTo>
                    <a:pt x="45" y="32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1" y="9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65" y="2"/>
                  </a:lnTo>
                  <a:lnTo>
                    <a:pt x="68" y="3"/>
                  </a:lnTo>
                  <a:lnTo>
                    <a:pt x="71" y="9"/>
                  </a:lnTo>
                  <a:lnTo>
                    <a:pt x="75" y="11"/>
                  </a:lnTo>
                  <a:lnTo>
                    <a:pt x="75" y="14"/>
                  </a:lnTo>
                  <a:lnTo>
                    <a:pt x="75" y="19"/>
                  </a:lnTo>
                  <a:lnTo>
                    <a:pt x="75" y="25"/>
                  </a:lnTo>
                  <a:lnTo>
                    <a:pt x="76" y="27"/>
                  </a:lnTo>
                  <a:lnTo>
                    <a:pt x="78" y="36"/>
                  </a:lnTo>
                  <a:lnTo>
                    <a:pt x="80" y="37"/>
                  </a:lnTo>
                  <a:lnTo>
                    <a:pt x="87" y="37"/>
                  </a:lnTo>
                  <a:lnTo>
                    <a:pt x="90" y="38"/>
                  </a:lnTo>
                  <a:lnTo>
                    <a:pt x="94" y="44"/>
                  </a:lnTo>
                  <a:lnTo>
                    <a:pt x="96" y="45"/>
                  </a:lnTo>
                  <a:lnTo>
                    <a:pt x="100" y="45"/>
                  </a:lnTo>
                  <a:lnTo>
                    <a:pt x="101" y="44"/>
                  </a:lnTo>
                  <a:lnTo>
                    <a:pt x="111" y="32"/>
                  </a:lnTo>
                  <a:lnTo>
                    <a:pt x="122" y="19"/>
                  </a:lnTo>
                  <a:lnTo>
                    <a:pt x="123" y="17"/>
                  </a:lnTo>
                  <a:lnTo>
                    <a:pt x="124" y="15"/>
                  </a:lnTo>
                  <a:lnTo>
                    <a:pt x="125" y="15"/>
                  </a:lnTo>
                  <a:lnTo>
                    <a:pt x="128" y="13"/>
                  </a:lnTo>
                  <a:lnTo>
                    <a:pt x="131" y="11"/>
                  </a:lnTo>
                  <a:lnTo>
                    <a:pt x="134" y="9"/>
                  </a:lnTo>
                  <a:lnTo>
                    <a:pt x="135" y="8"/>
                  </a:lnTo>
                  <a:lnTo>
                    <a:pt x="138" y="8"/>
                  </a:lnTo>
                  <a:lnTo>
                    <a:pt x="140" y="9"/>
                  </a:lnTo>
                  <a:lnTo>
                    <a:pt x="141" y="8"/>
                  </a:lnTo>
                  <a:lnTo>
                    <a:pt x="142" y="2"/>
                  </a:lnTo>
                  <a:lnTo>
                    <a:pt x="143" y="2"/>
                  </a:lnTo>
                  <a:lnTo>
                    <a:pt x="148" y="0"/>
                  </a:lnTo>
                  <a:lnTo>
                    <a:pt x="149" y="2"/>
                  </a:lnTo>
                  <a:lnTo>
                    <a:pt x="149" y="3"/>
                  </a:lnTo>
                  <a:lnTo>
                    <a:pt x="150" y="5"/>
                  </a:lnTo>
                  <a:lnTo>
                    <a:pt x="152" y="5"/>
                  </a:lnTo>
                  <a:lnTo>
                    <a:pt x="153" y="3"/>
                  </a:lnTo>
                  <a:lnTo>
                    <a:pt x="155" y="6"/>
                  </a:lnTo>
                  <a:lnTo>
                    <a:pt x="156" y="6"/>
                  </a:lnTo>
                  <a:lnTo>
                    <a:pt x="159" y="7"/>
                  </a:lnTo>
                  <a:lnTo>
                    <a:pt x="160" y="5"/>
                  </a:lnTo>
                  <a:lnTo>
                    <a:pt x="162" y="6"/>
                  </a:lnTo>
                  <a:lnTo>
                    <a:pt x="162" y="7"/>
                  </a:lnTo>
                  <a:lnTo>
                    <a:pt x="164" y="11"/>
                  </a:lnTo>
                  <a:lnTo>
                    <a:pt x="165" y="17"/>
                  </a:lnTo>
                  <a:lnTo>
                    <a:pt x="166" y="17"/>
                  </a:lnTo>
                  <a:lnTo>
                    <a:pt x="171" y="17"/>
                  </a:lnTo>
                  <a:lnTo>
                    <a:pt x="173" y="19"/>
                  </a:lnTo>
                  <a:lnTo>
                    <a:pt x="176" y="24"/>
                  </a:lnTo>
                  <a:lnTo>
                    <a:pt x="176" y="26"/>
                  </a:lnTo>
                  <a:lnTo>
                    <a:pt x="173" y="30"/>
                  </a:lnTo>
                  <a:lnTo>
                    <a:pt x="173" y="32"/>
                  </a:lnTo>
                  <a:lnTo>
                    <a:pt x="176" y="33"/>
                  </a:lnTo>
                  <a:lnTo>
                    <a:pt x="183" y="35"/>
                  </a:lnTo>
                  <a:lnTo>
                    <a:pt x="186" y="36"/>
                  </a:lnTo>
                  <a:lnTo>
                    <a:pt x="186" y="38"/>
                  </a:lnTo>
                  <a:lnTo>
                    <a:pt x="188" y="38"/>
                  </a:lnTo>
                  <a:lnTo>
                    <a:pt x="194" y="38"/>
                  </a:lnTo>
                  <a:lnTo>
                    <a:pt x="194" y="41"/>
                  </a:lnTo>
                  <a:lnTo>
                    <a:pt x="196" y="41"/>
                  </a:lnTo>
                  <a:lnTo>
                    <a:pt x="195" y="43"/>
                  </a:lnTo>
                  <a:lnTo>
                    <a:pt x="194" y="47"/>
                  </a:lnTo>
                  <a:lnTo>
                    <a:pt x="192" y="47"/>
                  </a:lnTo>
                  <a:lnTo>
                    <a:pt x="192" y="48"/>
                  </a:lnTo>
                  <a:lnTo>
                    <a:pt x="194" y="48"/>
                  </a:lnTo>
                  <a:lnTo>
                    <a:pt x="203" y="51"/>
                  </a:lnTo>
                  <a:lnTo>
                    <a:pt x="221" y="67"/>
                  </a:lnTo>
                  <a:lnTo>
                    <a:pt x="232" y="74"/>
                  </a:lnTo>
                  <a:lnTo>
                    <a:pt x="245" y="81"/>
                  </a:lnTo>
                  <a:lnTo>
                    <a:pt x="255" y="90"/>
                  </a:lnTo>
                  <a:lnTo>
                    <a:pt x="263" y="99"/>
                  </a:lnTo>
                  <a:lnTo>
                    <a:pt x="270" y="102"/>
                  </a:lnTo>
                  <a:lnTo>
                    <a:pt x="276" y="104"/>
                  </a:lnTo>
                  <a:lnTo>
                    <a:pt x="274" y="117"/>
                  </a:lnTo>
                  <a:lnTo>
                    <a:pt x="267" y="131"/>
                  </a:lnTo>
                  <a:lnTo>
                    <a:pt x="182" y="139"/>
                  </a:lnTo>
                  <a:lnTo>
                    <a:pt x="174" y="149"/>
                  </a:lnTo>
                  <a:lnTo>
                    <a:pt x="170" y="157"/>
                  </a:lnTo>
                  <a:lnTo>
                    <a:pt x="154" y="186"/>
                  </a:lnTo>
                  <a:lnTo>
                    <a:pt x="149" y="187"/>
                  </a:lnTo>
                  <a:lnTo>
                    <a:pt x="149" y="189"/>
                  </a:lnTo>
                  <a:lnTo>
                    <a:pt x="148" y="191"/>
                  </a:lnTo>
                  <a:lnTo>
                    <a:pt x="149" y="192"/>
                  </a:lnTo>
                  <a:lnTo>
                    <a:pt x="152" y="192"/>
                  </a:lnTo>
                  <a:lnTo>
                    <a:pt x="152" y="200"/>
                  </a:lnTo>
                  <a:lnTo>
                    <a:pt x="149" y="205"/>
                  </a:lnTo>
                  <a:lnTo>
                    <a:pt x="150" y="207"/>
                  </a:lnTo>
                  <a:lnTo>
                    <a:pt x="158" y="209"/>
                  </a:lnTo>
                  <a:lnTo>
                    <a:pt x="158" y="219"/>
                  </a:lnTo>
                  <a:lnTo>
                    <a:pt x="155" y="223"/>
                  </a:lnTo>
                  <a:lnTo>
                    <a:pt x="152" y="225"/>
                  </a:lnTo>
                  <a:lnTo>
                    <a:pt x="153" y="235"/>
                  </a:lnTo>
                  <a:lnTo>
                    <a:pt x="153" y="239"/>
                  </a:lnTo>
                  <a:lnTo>
                    <a:pt x="154" y="246"/>
                  </a:lnTo>
                  <a:lnTo>
                    <a:pt x="149" y="253"/>
                  </a:lnTo>
                  <a:lnTo>
                    <a:pt x="147" y="252"/>
                  </a:lnTo>
                  <a:lnTo>
                    <a:pt x="146" y="251"/>
                  </a:lnTo>
                  <a:lnTo>
                    <a:pt x="147" y="252"/>
                  </a:lnTo>
                  <a:lnTo>
                    <a:pt x="146" y="249"/>
                  </a:lnTo>
                  <a:lnTo>
                    <a:pt x="146" y="251"/>
                  </a:lnTo>
                  <a:lnTo>
                    <a:pt x="125" y="233"/>
                  </a:lnTo>
                  <a:lnTo>
                    <a:pt x="117" y="224"/>
                  </a:lnTo>
                  <a:lnTo>
                    <a:pt x="116" y="223"/>
                  </a:lnTo>
                  <a:lnTo>
                    <a:pt x="116" y="224"/>
                  </a:lnTo>
                  <a:lnTo>
                    <a:pt x="113" y="222"/>
                  </a:lnTo>
                  <a:lnTo>
                    <a:pt x="108" y="217"/>
                  </a:lnTo>
                  <a:lnTo>
                    <a:pt x="108" y="215"/>
                  </a:lnTo>
                  <a:lnTo>
                    <a:pt x="107" y="213"/>
                  </a:lnTo>
                  <a:lnTo>
                    <a:pt x="105" y="215"/>
                  </a:lnTo>
                  <a:lnTo>
                    <a:pt x="98" y="205"/>
                  </a:lnTo>
                  <a:lnTo>
                    <a:pt x="98" y="206"/>
                  </a:lnTo>
                  <a:lnTo>
                    <a:pt x="99" y="205"/>
                  </a:lnTo>
                  <a:lnTo>
                    <a:pt x="96" y="204"/>
                  </a:lnTo>
                  <a:lnTo>
                    <a:pt x="95" y="203"/>
                  </a:lnTo>
                  <a:lnTo>
                    <a:pt x="94" y="203"/>
                  </a:lnTo>
                  <a:lnTo>
                    <a:pt x="94" y="201"/>
                  </a:lnTo>
                  <a:lnTo>
                    <a:pt x="92" y="200"/>
                  </a:lnTo>
                  <a:lnTo>
                    <a:pt x="89" y="199"/>
                  </a:lnTo>
                  <a:lnTo>
                    <a:pt x="90" y="200"/>
                  </a:lnTo>
                  <a:lnTo>
                    <a:pt x="88" y="199"/>
                  </a:lnTo>
                  <a:lnTo>
                    <a:pt x="87" y="198"/>
                  </a:lnTo>
                  <a:lnTo>
                    <a:pt x="86" y="197"/>
                  </a:lnTo>
                  <a:lnTo>
                    <a:pt x="84" y="195"/>
                  </a:lnTo>
                  <a:lnTo>
                    <a:pt x="75" y="187"/>
                  </a:lnTo>
                  <a:lnTo>
                    <a:pt x="74" y="186"/>
                  </a:lnTo>
                  <a:lnTo>
                    <a:pt x="72" y="185"/>
                  </a:lnTo>
                  <a:lnTo>
                    <a:pt x="63" y="179"/>
                  </a:lnTo>
                  <a:lnTo>
                    <a:pt x="62" y="177"/>
                  </a:lnTo>
                  <a:lnTo>
                    <a:pt x="58" y="174"/>
                  </a:lnTo>
                  <a:lnTo>
                    <a:pt x="51" y="168"/>
                  </a:lnTo>
                  <a:lnTo>
                    <a:pt x="45" y="164"/>
                  </a:lnTo>
                  <a:lnTo>
                    <a:pt x="44" y="163"/>
                  </a:lnTo>
                  <a:lnTo>
                    <a:pt x="42" y="163"/>
                  </a:lnTo>
                  <a:lnTo>
                    <a:pt x="38" y="158"/>
                  </a:lnTo>
                  <a:lnTo>
                    <a:pt x="35" y="157"/>
                  </a:lnTo>
                  <a:lnTo>
                    <a:pt x="30" y="155"/>
                  </a:lnTo>
                  <a:lnTo>
                    <a:pt x="29" y="153"/>
                  </a:lnTo>
                  <a:lnTo>
                    <a:pt x="27" y="152"/>
                  </a:lnTo>
                  <a:lnTo>
                    <a:pt x="23" y="150"/>
                  </a:lnTo>
                  <a:lnTo>
                    <a:pt x="20" y="149"/>
                  </a:lnTo>
                  <a:lnTo>
                    <a:pt x="18" y="149"/>
                  </a:lnTo>
                  <a:lnTo>
                    <a:pt x="17" y="147"/>
                  </a:lnTo>
                  <a:lnTo>
                    <a:pt x="16" y="147"/>
                  </a:lnTo>
                  <a:lnTo>
                    <a:pt x="16" y="146"/>
                  </a:lnTo>
                  <a:lnTo>
                    <a:pt x="12" y="146"/>
                  </a:lnTo>
                  <a:lnTo>
                    <a:pt x="10" y="146"/>
                  </a:lnTo>
                  <a:lnTo>
                    <a:pt x="5" y="145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rgbClr val="C00000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51"/>
            <p:cNvSpPr>
              <a:spLocks/>
            </p:cNvSpPr>
            <p:nvPr/>
          </p:nvSpPr>
          <p:spPr bwMode="auto">
            <a:xfrm>
              <a:off x="3090" y="1455"/>
              <a:ext cx="264" cy="500"/>
            </a:xfrm>
            <a:custGeom>
              <a:avLst/>
              <a:gdLst>
                <a:gd name="T0" fmla="*/ 494 w 157"/>
                <a:gd name="T1" fmla="*/ 21663 h 291"/>
                <a:gd name="T2" fmla="*/ 1221 w 157"/>
                <a:gd name="T3" fmla="*/ 21663 h 291"/>
                <a:gd name="T4" fmla="*/ 1897 w 157"/>
                <a:gd name="T5" fmla="*/ 22101 h 291"/>
                <a:gd name="T6" fmla="*/ 2087 w 157"/>
                <a:gd name="T7" fmla="*/ 21357 h 291"/>
                <a:gd name="T8" fmla="*/ 2511 w 157"/>
                <a:gd name="T9" fmla="*/ 20813 h 291"/>
                <a:gd name="T10" fmla="*/ 2805 w 157"/>
                <a:gd name="T11" fmla="*/ 19890 h 291"/>
                <a:gd name="T12" fmla="*/ 3119 w 157"/>
                <a:gd name="T13" fmla="*/ 18519 h 291"/>
                <a:gd name="T14" fmla="*/ 3647 w 157"/>
                <a:gd name="T15" fmla="*/ 18206 h 291"/>
                <a:gd name="T16" fmla="*/ 4285 w 157"/>
                <a:gd name="T17" fmla="*/ 18165 h 291"/>
                <a:gd name="T18" fmla="*/ 4515 w 157"/>
                <a:gd name="T19" fmla="*/ 17474 h 291"/>
                <a:gd name="T20" fmla="*/ 4787 w 157"/>
                <a:gd name="T21" fmla="*/ 17029 h 291"/>
                <a:gd name="T22" fmla="*/ 4905 w 157"/>
                <a:gd name="T23" fmla="*/ 16308 h 291"/>
                <a:gd name="T24" fmla="*/ 5174 w 157"/>
                <a:gd name="T25" fmla="*/ 16265 h 291"/>
                <a:gd name="T26" fmla="*/ 5364 w 157"/>
                <a:gd name="T27" fmla="*/ 16845 h 291"/>
                <a:gd name="T28" fmla="*/ 5310 w 157"/>
                <a:gd name="T29" fmla="*/ 17658 h 291"/>
                <a:gd name="T30" fmla="*/ 5135 w 157"/>
                <a:gd name="T31" fmla="*/ 18095 h 291"/>
                <a:gd name="T32" fmla="*/ 5805 w 157"/>
                <a:gd name="T33" fmla="*/ 18478 h 291"/>
                <a:gd name="T34" fmla="*/ 5936 w 157"/>
                <a:gd name="T35" fmla="*/ 18844 h 291"/>
                <a:gd name="T36" fmla="*/ 5936 w 157"/>
                <a:gd name="T37" fmla="*/ 19139 h 291"/>
                <a:gd name="T38" fmla="*/ 6077 w 157"/>
                <a:gd name="T39" fmla="*/ 19768 h 291"/>
                <a:gd name="T40" fmla="*/ 6265 w 157"/>
                <a:gd name="T41" fmla="*/ 19809 h 291"/>
                <a:gd name="T42" fmla="*/ 6467 w 157"/>
                <a:gd name="T43" fmla="*/ 19019 h 291"/>
                <a:gd name="T44" fmla="*/ 6571 w 157"/>
                <a:gd name="T45" fmla="*/ 18206 h 291"/>
                <a:gd name="T46" fmla="*/ 6733 w 157"/>
                <a:gd name="T47" fmla="*/ 16804 h 291"/>
                <a:gd name="T48" fmla="*/ 7027 w 157"/>
                <a:gd name="T49" fmla="*/ 15871 h 291"/>
                <a:gd name="T50" fmla="*/ 7205 w 157"/>
                <a:gd name="T51" fmla="*/ 14826 h 291"/>
                <a:gd name="T52" fmla="*/ 7592 w 157"/>
                <a:gd name="T53" fmla="*/ 13223 h 291"/>
                <a:gd name="T54" fmla="*/ 7340 w 157"/>
                <a:gd name="T55" fmla="*/ 13117 h 291"/>
                <a:gd name="T56" fmla="*/ 6642 w 157"/>
                <a:gd name="T57" fmla="*/ 13844 h 291"/>
                <a:gd name="T58" fmla="*/ 6642 w 157"/>
                <a:gd name="T59" fmla="*/ 13433 h 291"/>
                <a:gd name="T60" fmla="*/ 6859 w 157"/>
                <a:gd name="T61" fmla="*/ 12924 h 291"/>
                <a:gd name="T62" fmla="*/ 7099 w 157"/>
                <a:gd name="T63" fmla="*/ 12924 h 291"/>
                <a:gd name="T64" fmla="*/ 7708 w 157"/>
                <a:gd name="T65" fmla="*/ 11759 h 291"/>
                <a:gd name="T66" fmla="*/ 7592 w 157"/>
                <a:gd name="T67" fmla="*/ 11637 h 291"/>
                <a:gd name="T68" fmla="*/ 7205 w 157"/>
                <a:gd name="T69" fmla="*/ 11711 h 291"/>
                <a:gd name="T70" fmla="*/ 6859 w 157"/>
                <a:gd name="T71" fmla="*/ 12072 h 291"/>
                <a:gd name="T72" fmla="*/ 6467 w 157"/>
                <a:gd name="T73" fmla="*/ 11991 h 291"/>
                <a:gd name="T74" fmla="*/ 6733 w 157"/>
                <a:gd name="T75" fmla="*/ 10921 h 291"/>
                <a:gd name="T76" fmla="*/ 7298 w 157"/>
                <a:gd name="T77" fmla="*/ 10388 h 291"/>
                <a:gd name="T78" fmla="*/ 7417 w 157"/>
                <a:gd name="T79" fmla="*/ 9718 h 291"/>
                <a:gd name="T80" fmla="*/ 7493 w 157"/>
                <a:gd name="T81" fmla="*/ 7741 h 291"/>
                <a:gd name="T82" fmla="*/ 8049 w 157"/>
                <a:gd name="T83" fmla="*/ 6527 h 291"/>
                <a:gd name="T84" fmla="*/ 9195 w 157"/>
                <a:gd name="T85" fmla="*/ 4986 h 291"/>
                <a:gd name="T86" fmla="*/ 9585 w 157"/>
                <a:gd name="T87" fmla="*/ 4124 h 291"/>
                <a:gd name="T88" fmla="*/ 9982 w 157"/>
                <a:gd name="T89" fmla="*/ 3191 h 291"/>
                <a:gd name="T90" fmla="*/ 9724 w 157"/>
                <a:gd name="T91" fmla="*/ 2294 h 291"/>
                <a:gd name="T92" fmla="*/ 9724 w 157"/>
                <a:gd name="T93" fmla="*/ 1287 h 291"/>
                <a:gd name="T94" fmla="*/ 9353 w 157"/>
                <a:gd name="T95" fmla="*/ 854 h 291"/>
                <a:gd name="T96" fmla="*/ 9131 w 157"/>
                <a:gd name="T97" fmla="*/ 670 h 291"/>
                <a:gd name="T98" fmla="*/ 8635 w 157"/>
                <a:gd name="T99" fmla="*/ 227 h 291"/>
                <a:gd name="T100" fmla="*/ 7693 w 157"/>
                <a:gd name="T101" fmla="*/ 436 h 291"/>
                <a:gd name="T102" fmla="*/ 6965 w 157"/>
                <a:gd name="T103" fmla="*/ 670 h 291"/>
                <a:gd name="T104" fmla="*/ 6571 w 157"/>
                <a:gd name="T105" fmla="*/ 854 h 291"/>
                <a:gd name="T106" fmla="*/ 0 w 157"/>
                <a:gd name="T107" fmla="*/ 14284 h 2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57"/>
                <a:gd name="T163" fmla="*/ 0 h 291"/>
                <a:gd name="T164" fmla="*/ 157 w 157"/>
                <a:gd name="T165" fmla="*/ 291 h 2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57" h="291">
                  <a:moveTo>
                    <a:pt x="0" y="188"/>
                  </a:moveTo>
                  <a:lnTo>
                    <a:pt x="1" y="208"/>
                  </a:lnTo>
                  <a:lnTo>
                    <a:pt x="7" y="286"/>
                  </a:lnTo>
                  <a:lnTo>
                    <a:pt x="8" y="286"/>
                  </a:lnTo>
                  <a:lnTo>
                    <a:pt x="8" y="285"/>
                  </a:lnTo>
                  <a:lnTo>
                    <a:pt x="11" y="284"/>
                  </a:lnTo>
                  <a:lnTo>
                    <a:pt x="11" y="282"/>
                  </a:lnTo>
                  <a:lnTo>
                    <a:pt x="15" y="281"/>
                  </a:lnTo>
                  <a:lnTo>
                    <a:pt x="18" y="282"/>
                  </a:lnTo>
                  <a:lnTo>
                    <a:pt x="19" y="285"/>
                  </a:lnTo>
                  <a:lnTo>
                    <a:pt x="20" y="285"/>
                  </a:lnTo>
                  <a:lnTo>
                    <a:pt x="21" y="285"/>
                  </a:lnTo>
                  <a:lnTo>
                    <a:pt x="24" y="287"/>
                  </a:lnTo>
                  <a:lnTo>
                    <a:pt x="26" y="287"/>
                  </a:lnTo>
                  <a:lnTo>
                    <a:pt x="30" y="291"/>
                  </a:lnTo>
                  <a:lnTo>
                    <a:pt x="29" y="286"/>
                  </a:lnTo>
                  <a:lnTo>
                    <a:pt x="30" y="285"/>
                  </a:lnTo>
                  <a:lnTo>
                    <a:pt x="31" y="284"/>
                  </a:lnTo>
                  <a:lnTo>
                    <a:pt x="32" y="282"/>
                  </a:lnTo>
                  <a:lnTo>
                    <a:pt x="33" y="281"/>
                  </a:lnTo>
                  <a:lnTo>
                    <a:pt x="35" y="279"/>
                  </a:lnTo>
                  <a:lnTo>
                    <a:pt x="35" y="278"/>
                  </a:lnTo>
                  <a:lnTo>
                    <a:pt x="36" y="276"/>
                  </a:lnTo>
                  <a:lnTo>
                    <a:pt x="38" y="275"/>
                  </a:lnTo>
                  <a:lnTo>
                    <a:pt x="39" y="274"/>
                  </a:lnTo>
                  <a:lnTo>
                    <a:pt x="39" y="272"/>
                  </a:lnTo>
                  <a:lnTo>
                    <a:pt x="41" y="269"/>
                  </a:lnTo>
                  <a:lnTo>
                    <a:pt x="42" y="267"/>
                  </a:lnTo>
                  <a:lnTo>
                    <a:pt x="43" y="263"/>
                  </a:lnTo>
                  <a:lnTo>
                    <a:pt x="44" y="262"/>
                  </a:lnTo>
                  <a:lnTo>
                    <a:pt x="44" y="257"/>
                  </a:lnTo>
                  <a:lnTo>
                    <a:pt x="48" y="252"/>
                  </a:lnTo>
                  <a:lnTo>
                    <a:pt x="48" y="251"/>
                  </a:lnTo>
                  <a:lnTo>
                    <a:pt x="49" y="249"/>
                  </a:lnTo>
                  <a:lnTo>
                    <a:pt x="49" y="244"/>
                  </a:lnTo>
                  <a:lnTo>
                    <a:pt x="51" y="242"/>
                  </a:lnTo>
                  <a:lnTo>
                    <a:pt x="54" y="242"/>
                  </a:lnTo>
                  <a:lnTo>
                    <a:pt x="54" y="243"/>
                  </a:lnTo>
                  <a:lnTo>
                    <a:pt x="55" y="243"/>
                  </a:lnTo>
                  <a:lnTo>
                    <a:pt x="57" y="240"/>
                  </a:lnTo>
                  <a:lnTo>
                    <a:pt x="59" y="242"/>
                  </a:lnTo>
                  <a:lnTo>
                    <a:pt x="62" y="242"/>
                  </a:lnTo>
                  <a:lnTo>
                    <a:pt x="65" y="242"/>
                  </a:lnTo>
                  <a:lnTo>
                    <a:pt x="66" y="242"/>
                  </a:lnTo>
                  <a:lnTo>
                    <a:pt x="67" y="239"/>
                  </a:lnTo>
                  <a:lnTo>
                    <a:pt x="67" y="238"/>
                  </a:lnTo>
                  <a:lnTo>
                    <a:pt x="69" y="233"/>
                  </a:lnTo>
                  <a:lnTo>
                    <a:pt x="69" y="232"/>
                  </a:lnTo>
                  <a:lnTo>
                    <a:pt x="71" y="231"/>
                  </a:lnTo>
                  <a:lnTo>
                    <a:pt x="71" y="230"/>
                  </a:lnTo>
                  <a:lnTo>
                    <a:pt x="72" y="228"/>
                  </a:lnTo>
                  <a:lnTo>
                    <a:pt x="72" y="226"/>
                  </a:lnTo>
                  <a:lnTo>
                    <a:pt x="74" y="225"/>
                  </a:lnTo>
                  <a:lnTo>
                    <a:pt x="74" y="224"/>
                  </a:lnTo>
                  <a:lnTo>
                    <a:pt x="75" y="224"/>
                  </a:lnTo>
                  <a:lnTo>
                    <a:pt x="75" y="222"/>
                  </a:lnTo>
                  <a:lnTo>
                    <a:pt x="75" y="220"/>
                  </a:lnTo>
                  <a:lnTo>
                    <a:pt x="75" y="219"/>
                  </a:lnTo>
                  <a:lnTo>
                    <a:pt x="77" y="216"/>
                  </a:lnTo>
                  <a:lnTo>
                    <a:pt x="77" y="215"/>
                  </a:lnTo>
                  <a:lnTo>
                    <a:pt x="79" y="214"/>
                  </a:lnTo>
                  <a:lnTo>
                    <a:pt x="79" y="212"/>
                  </a:lnTo>
                  <a:lnTo>
                    <a:pt x="80" y="212"/>
                  </a:lnTo>
                  <a:lnTo>
                    <a:pt x="81" y="212"/>
                  </a:lnTo>
                  <a:lnTo>
                    <a:pt x="81" y="214"/>
                  </a:lnTo>
                  <a:lnTo>
                    <a:pt x="83" y="215"/>
                  </a:lnTo>
                  <a:lnTo>
                    <a:pt x="84" y="218"/>
                  </a:lnTo>
                  <a:lnTo>
                    <a:pt x="84" y="219"/>
                  </a:lnTo>
                  <a:lnTo>
                    <a:pt x="84" y="220"/>
                  </a:lnTo>
                  <a:lnTo>
                    <a:pt x="84" y="222"/>
                  </a:lnTo>
                  <a:lnTo>
                    <a:pt x="84" y="224"/>
                  </a:lnTo>
                  <a:lnTo>
                    <a:pt x="84" y="228"/>
                  </a:lnTo>
                  <a:lnTo>
                    <a:pt x="83" y="230"/>
                  </a:lnTo>
                  <a:lnTo>
                    <a:pt x="81" y="232"/>
                  </a:lnTo>
                  <a:lnTo>
                    <a:pt x="83" y="232"/>
                  </a:lnTo>
                  <a:lnTo>
                    <a:pt x="81" y="233"/>
                  </a:lnTo>
                  <a:lnTo>
                    <a:pt x="81" y="234"/>
                  </a:lnTo>
                  <a:lnTo>
                    <a:pt x="81" y="236"/>
                  </a:lnTo>
                  <a:lnTo>
                    <a:pt x="80" y="237"/>
                  </a:lnTo>
                  <a:lnTo>
                    <a:pt x="80" y="238"/>
                  </a:lnTo>
                  <a:lnTo>
                    <a:pt x="80" y="239"/>
                  </a:lnTo>
                  <a:lnTo>
                    <a:pt x="81" y="240"/>
                  </a:lnTo>
                  <a:lnTo>
                    <a:pt x="87" y="242"/>
                  </a:lnTo>
                  <a:lnTo>
                    <a:pt x="90" y="243"/>
                  </a:lnTo>
                  <a:lnTo>
                    <a:pt x="91" y="243"/>
                  </a:lnTo>
                  <a:lnTo>
                    <a:pt x="90" y="245"/>
                  </a:lnTo>
                  <a:lnTo>
                    <a:pt x="91" y="245"/>
                  </a:lnTo>
                  <a:lnTo>
                    <a:pt x="91" y="246"/>
                  </a:lnTo>
                  <a:lnTo>
                    <a:pt x="92" y="246"/>
                  </a:lnTo>
                  <a:lnTo>
                    <a:pt x="93" y="248"/>
                  </a:lnTo>
                  <a:lnTo>
                    <a:pt x="93" y="249"/>
                  </a:lnTo>
                  <a:lnTo>
                    <a:pt x="95" y="249"/>
                  </a:lnTo>
                  <a:lnTo>
                    <a:pt x="95" y="251"/>
                  </a:lnTo>
                  <a:lnTo>
                    <a:pt x="95" y="252"/>
                  </a:lnTo>
                  <a:lnTo>
                    <a:pt x="93" y="252"/>
                  </a:lnTo>
                  <a:lnTo>
                    <a:pt x="95" y="255"/>
                  </a:lnTo>
                  <a:lnTo>
                    <a:pt x="96" y="255"/>
                  </a:lnTo>
                  <a:lnTo>
                    <a:pt x="96" y="257"/>
                  </a:lnTo>
                  <a:lnTo>
                    <a:pt x="95" y="258"/>
                  </a:lnTo>
                  <a:lnTo>
                    <a:pt x="95" y="260"/>
                  </a:lnTo>
                  <a:lnTo>
                    <a:pt x="97" y="260"/>
                  </a:lnTo>
                  <a:lnTo>
                    <a:pt x="97" y="258"/>
                  </a:lnTo>
                  <a:lnTo>
                    <a:pt x="98" y="257"/>
                  </a:lnTo>
                  <a:lnTo>
                    <a:pt x="97" y="260"/>
                  </a:lnTo>
                  <a:lnTo>
                    <a:pt x="98" y="261"/>
                  </a:lnTo>
                  <a:lnTo>
                    <a:pt x="98" y="262"/>
                  </a:lnTo>
                  <a:lnTo>
                    <a:pt x="99" y="262"/>
                  </a:lnTo>
                  <a:lnTo>
                    <a:pt x="99" y="258"/>
                  </a:lnTo>
                  <a:lnTo>
                    <a:pt x="99" y="252"/>
                  </a:lnTo>
                  <a:lnTo>
                    <a:pt x="101" y="250"/>
                  </a:lnTo>
                  <a:lnTo>
                    <a:pt x="101" y="249"/>
                  </a:lnTo>
                  <a:lnTo>
                    <a:pt x="101" y="248"/>
                  </a:lnTo>
                  <a:lnTo>
                    <a:pt x="103" y="244"/>
                  </a:lnTo>
                  <a:lnTo>
                    <a:pt x="103" y="242"/>
                  </a:lnTo>
                  <a:lnTo>
                    <a:pt x="103" y="240"/>
                  </a:lnTo>
                  <a:lnTo>
                    <a:pt x="103" y="237"/>
                  </a:lnTo>
                  <a:lnTo>
                    <a:pt x="104" y="233"/>
                  </a:lnTo>
                  <a:lnTo>
                    <a:pt x="104" y="228"/>
                  </a:lnTo>
                  <a:lnTo>
                    <a:pt x="104" y="224"/>
                  </a:lnTo>
                  <a:lnTo>
                    <a:pt x="105" y="221"/>
                  </a:lnTo>
                  <a:lnTo>
                    <a:pt x="107" y="219"/>
                  </a:lnTo>
                  <a:lnTo>
                    <a:pt x="108" y="218"/>
                  </a:lnTo>
                  <a:lnTo>
                    <a:pt x="109" y="215"/>
                  </a:lnTo>
                  <a:lnTo>
                    <a:pt x="109" y="212"/>
                  </a:lnTo>
                  <a:lnTo>
                    <a:pt x="110" y="209"/>
                  </a:lnTo>
                  <a:lnTo>
                    <a:pt x="110" y="203"/>
                  </a:lnTo>
                  <a:lnTo>
                    <a:pt x="111" y="200"/>
                  </a:lnTo>
                  <a:lnTo>
                    <a:pt x="111" y="198"/>
                  </a:lnTo>
                  <a:lnTo>
                    <a:pt x="111" y="196"/>
                  </a:lnTo>
                  <a:lnTo>
                    <a:pt x="113" y="195"/>
                  </a:lnTo>
                  <a:lnTo>
                    <a:pt x="113" y="192"/>
                  </a:lnTo>
                  <a:lnTo>
                    <a:pt x="114" y="191"/>
                  </a:lnTo>
                  <a:lnTo>
                    <a:pt x="113" y="188"/>
                  </a:lnTo>
                  <a:lnTo>
                    <a:pt x="114" y="180"/>
                  </a:lnTo>
                  <a:lnTo>
                    <a:pt x="119" y="174"/>
                  </a:lnTo>
                  <a:lnTo>
                    <a:pt x="119" y="173"/>
                  </a:lnTo>
                  <a:lnTo>
                    <a:pt x="117" y="174"/>
                  </a:lnTo>
                  <a:lnTo>
                    <a:pt x="116" y="176"/>
                  </a:lnTo>
                  <a:lnTo>
                    <a:pt x="116" y="173"/>
                  </a:lnTo>
                  <a:lnTo>
                    <a:pt x="115" y="173"/>
                  </a:lnTo>
                  <a:lnTo>
                    <a:pt x="114" y="174"/>
                  </a:lnTo>
                  <a:lnTo>
                    <a:pt x="113" y="174"/>
                  </a:lnTo>
                  <a:lnTo>
                    <a:pt x="108" y="180"/>
                  </a:lnTo>
                  <a:lnTo>
                    <a:pt x="107" y="182"/>
                  </a:lnTo>
                  <a:lnTo>
                    <a:pt x="104" y="182"/>
                  </a:lnTo>
                  <a:lnTo>
                    <a:pt x="104" y="180"/>
                  </a:lnTo>
                  <a:lnTo>
                    <a:pt x="104" y="179"/>
                  </a:lnTo>
                  <a:lnTo>
                    <a:pt x="105" y="178"/>
                  </a:lnTo>
                  <a:lnTo>
                    <a:pt x="105" y="177"/>
                  </a:lnTo>
                  <a:lnTo>
                    <a:pt x="104" y="177"/>
                  </a:lnTo>
                  <a:lnTo>
                    <a:pt x="104" y="176"/>
                  </a:lnTo>
                  <a:lnTo>
                    <a:pt x="105" y="173"/>
                  </a:lnTo>
                  <a:lnTo>
                    <a:pt x="104" y="173"/>
                  </a:lnTo>
                  <a:lnTo>
                    <a:pt x="105" y="171"/>
                  </a:lnTo>
                  <a:lnTo>
                    <a:pt x="107" y="170"/>
                  </a:lnTo>
                  <a:lnTo>
                    <a:pt x="108" y="170"/>
                  </a:lnTo>
                  <a:lnTo>
                    <a:pt x="109" y="168"/>
                  </a:lnTo>
                  <a:lnTo>
                    <a:pt x="110" y="168"/>
                  </a:lnTo>
                  <a:lnTo>
                    <a:pt x="110" y="170"/>
                  </a:lnTo>
                  <a:lnTo>
                    <a:pt x="111" y="170"/>
                  </a:lnTo>
                  <a:lnTo>
                    <a:pt x="114" y="168"/>
                  </a:lnTo>
                  <a:lnTo>
                    <a:pt x="115" y="166"/>
                  </a:lnTo>
                  <a:lnTo>
                    <a:pt x="119" y="164"/>
                  </a:lnTo>
                  <a:lnTo>
                    <a:pt x="119" y="162"/>
                  </a:lnTo>
                  <a:lnTo>
                    <a:pt x="121" y="155"/>
                  </a:lnTo>
                  <a:lnTo>
                    <a:pt x="120" y="153"/>
                  </a:lnTo>
                  <a:lnTo>
                    <a:pt x="119" y="152"/>
                  </a:lnTo>
                  <a:lnTo>
                    <a:pt x="117" y="150"/>
                  </a:lnTo>
                  <a:lnTo>
                    <a:pt x="117" y="152"/>
                  </a:lnTo>
                  <a:lnTo>
                    <a:pt x="119" y="153"/>
                  </a:lnTo>
                  <a:lnTo>
                    <a:pt x="117" y="153"/>
                  </a:lnTo>
                  <a:lnTo>
                    <a:pt x="117" y="154"/>
                  </a:lnTo>
                  <a:lnTo>
                    <a:pt x="116" y="154"/>
                  </a:lnTo>
                  <a:lnTo>
                    <a:pt x="115" y="154"/>
                  </a:lnTo>
                  <a:lnTo>
                    <a:pt x="113" y="154"/>
                  </a:lnTo>
                  <a:lnTo>
                    <a:pt x="111" y="155"/>
                  </a:lnTo>
                  <a:lnTo>
                    <a:pt x="110" y="155"/>
                  </a:lnTo>
                  <a:lnTo>
                    <a:pt x="109" y="158"/>
                  </a:lnTo>
                  <a:lnTo>
                    <a:pt x="108" y="158"/>
                  </a:lnTo>
                  <a:lnTo>
                    <a:pt x="107" y="159"/>
                  </a:lnTo>
                  <a:lnTo>
                    <a:pt x="104" y="158"/>
                  </a:lnTo>
                  <a:lnTo>
                    <a:pt x="103" y="158"/>
                  </a:lnTo>
                  <a:lnTo>
                    <a:pt x="103" y="156"/>
                  </a:lnTo>
                  <a:lnTo>
                    <a:pt x="102" y="158"/>
                  </a:lnTo>
                  <a:lnTo>
                    <a:pt x="101" y="158"/>
                  </a:lnTo>
                  <a:lnTo>
                    <a:pt x="101" y="156"/>
                  </a:lnTo>
                  <a:lnTo>
                    <a:pt x="102" y="153"/>
                  </a:lnTo>
                  <a:lnTo>
                    <a:pt x="103" y="153"/>
                  </a:lnTo>
                  <a:lnTo>
                    <a:pt x="104" y="148"/>
                  </a:lnTo>
                  <a:lnTo>
                    <a:pt x="105" y="144"/>
                  </a:lnTo>
                  <a:lnTo>
                    <a:pt x="108" y="140"/>
                  </a:lnTo>
                  <a:lnTo>
                    <a:pt x="109" y="138"/>
                  </a:lnTo>
                  <a:lnTo>
                    <a:pt x="110" y="138"/>
                  </a:lnTo>
                  <a:lnTo>
                    <a:pt x="113" y="138"/>
                  </a:lnTo>
                  <a:lnTo>
                    <a:pt x="114" y="137"/>
                  </a:lnTo>
                  <a:lnTo>
                    <a:pt x="115" y="140"/>
                  </a:lnTo>
                  <a:lnTo>
                    <a:pt x="115" y="136"/>
                  </a:lnTo>
                  <a:lnTo>
                    <a:pt x="116" y="135"/>
                  </a:lnTo>
                  <a:lnTo>
                    <a:pt x="117" y="131"/>
                  </a:lnTo>
                  <a:lnTo>
                    <a:pt x="116" y="128"/>
                  </a:lnTo>
                  <a:lnTo>
                    <a:pt x="115" y="126"/>
                  </a:lnTo>
                  <a:lnTo>
                    <a:pt x="114" y="122"/>
                  </a:lnTo>
                  <a:lnTo>
                    <a:pt x="114" y="114"/>
                  </a:lnTo>
                  <a:lnTo>
                    <a:pt x="116" y="106"/>
                  </a:lnTo>
                  <a:lnTo>
                    <a:pt x="117" y="102"/>
                  </a:lnTo>
                  <a:lnTo>
                    <a:pt x="119" y="102"/>
                  </a:lnTo>
                  <a:lnTo>
                    <a:pt x="119" y="101"/>
                  </a:lnTo>
                  <a:lnTo>
                    <a:pt x="120" y="98"/>
                  </a:lnTo>
                  <a:lnTo>
                    <a:pt x="125" y="88"/>
                  </a:lnTo>
                  <a:lnTo>
                    <a:pt x="126" y="86"/>
                  </a:lnTo>
                  <a:lnTo>
                    <a:pt x="127" y="86"/>
                  </a:lnTo>
                  <a:lnTo>
                    <a:pt x="133" y="78"/>
                  </a:lnTo>
                  <a:lnTo>
                    <a:pt x="140" y="71"/>
                  </a:lnTo>
                  <a:lnTo>
                    <a:pt x="140" y="69"/>
                  </a:lnTo>
                  <a:lnTo>
                    <a:pt x="144" y="66"/>
                  </a:lnTo>
                  <a:lnTo>
                    <a:pt x="144" y="65"/>
                  </a:lnTo>
                  <a:lnTo>
                    <a:pt x="146" y="60"/>
                  </a:lnTo>
                  <a:lnTo>
                    <a:pt x="149" y="59"/>
                  </a:lnTo>
                  <a:lnTo>
                    <a:pt x="150" y="57"/>
                  </a:lnTo>
                  <a:lnTo>
                    <a:pt x="150" y="54"/>
                  </a:lnTo>
                  <a:lnTo>
                    <a:pt x="151" y="52"/>
                  </a:lnTo>
                  <a:lnTo>
                    <a:pt x="152" y="45"/>
                  </a:lnTo>
                  <a:lnTo>
                    <a:pt x="153" y="42"/>
                  </a:lnTo>
                  <a:lnTo>
                    <a:pt x="155" y="42"/>
                  </a:lnTo>
                  <a:lnTo>
                    <a:pt x="156" y="42"/>
                  </a:lnTo>
                  <a:lnTo>
                    <a:pt x="155" y="41"/>
                  </a:lnTo>
                  <a:lnTo>
                    <a:pt x="156" y="36"/>
                  </a:lnTo>
                  <a:lnTo>
                    <a:pt x="157" y="33"/>
                  </a:lnTo>
                  <a:lnTo>
                    <a:pt x="153" y="33"/>
                  </a:lnTo>
                  <a:lnTo>
                    <a:pt x="152" y="30"/>
                  </a:lnTo>
                  <a:lnTo>
                    <a:pt x="152" y="26"/>
                  </a:lnTo>
                  <a:lnTo>
                    <a:pt x="151" y="23"/>
                  </a:lnTo>
                  <a:lnTo>
                    <a:pt x="151" y="21"/>
                  </a:lnTo>
                  <a:lnTo>
                    <a:pt x="152" y="18"/>
                  </a:lnTo>
                  <a:lnTo>
                    <a:pt x="152" y="17"/>
                  </a:lnTo>
                  <a:lnTo>
                    <a:pt x="151" y="15"/>
                  </a:lnTo>
                  <a:lnTo>
                    <a:pt x="150" y="12"/>
                  </a:lnTo>
                  <a:lnTo>
                    <a:pt x="149" y="12"/>
                  </a:lnTo>
                  <a:lnTo>
                    <a:pt x="147" y="12"/>
                  </a:lnTo>
                  <a:lnTo>
                    <a:pt x="146" y="11"/>
                  </a:lnTo>
                  <a:lnTo>
                    <a:pt x="145" y="12"/>
                  </a:lnTo>
                  <a:lnTo>
                    <a:pt x="144" y="12"/>
                  </a:lnTo>
                  <a:lnTo>
                    <a:pt x="144" y="11"/>
                  </a:lnTo>
                  <a:lnTo>
                    <a:pt x="144" y="10"/>
                  </a:lnTo>
                  <a:lnTo>
                    <a:pt x="143" y="9"/>
                  </a:lnTo>
                  <a:lnTo>
                    <a:pt x="141" y="9"/>
                  </a:lnTo>
                  <a:lnTo>
                    <a:pt x="141" y="8"/>
                  </a:lnTo>
                  <a:lnTo>
                    <a:pt x="140" y="8"/>
                  </a:lnTo>
                  <a:lnTo>
                    <a:pt x="137" y="3"/>
                  </a:lnTo>
                  <a:lnTo>
                    <a:pt x="135" y="3"/>
                  </a:lnTo>
                  <a:lnTo>
                    <a:pt x="129" y="0"/>
                  </a:lnTo>
                  <a:lnTo>
                    <a:pt x="128" y="0"/>
                  </a:lnTo>
                  <a:lnTo>
                    <a:pt x="127" y="3"/>
                  </a:lnTo>
                  <a:lnTo>
                    <a:pt x="122" y="5"/>
                  </a:lnTo>
                  <a:lnTo>
                    <a:pt x="120" y="6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3" y="5"/>
                  </a:lnTo>
                  <a:lnTo>
                    <a:pt x="110" y="8"/>
                  </a:lnTo>
                  <a:lnTo>
                    <a:pt x="109" y="9"/>
                  </a:lnTo>
                  <a:lnTo>
                    <a:pt x="108" y="9"/>
                  </a:lnTo>
                  <a:lnTo>
                    <a:pt x="108" y="10"/>
                  </a:lnTo>
                  <a:lnTo>
                    <a:pt x="105" y="10"/>
                  </a:lnTo>
                  <a:lnTo>
                    <a:pt x="104" y="11"/>
                  </a:lnTo>
                  <a:lnTo>
                    <a:pt x="103" y="11"/>
                  </a:lnTo>
                  <a:lnTo>
                    <a:pt x="101" y="11"/>
                  </a:lnTo>
                  <a:lnTo>
                    <a:pt x="104" y="38"/>
                  </a:lnTo>
                  <a:lnTo>
                    <a:pt x="98" y="62"/>
                  </a:lnTo>
                  <a:lnTo>
                    <a:pt x="78" y="87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250"/>
            <p:cNvSpPr>
              <a:spLocks/>
            </p:cNvSpPr>
            <p:nvPr/>
          </p:nvSpPr>
          <p:spPr bwMode="auto">
            <a:xfrm>
              <a:off x="2517" y="1883"/>
              <a:ext cx="373" cy="186"/>
            </a:xfrm>
            <a:custGeom>
              <a:avLst/>
              <a:gdLst>
                <a:gd name="T0" fmla="*/ 0 w 226"/>
                <a:gd name="T1" fmla="*/ 3729 h 108"/>
                <a:gd name="T2" fmla="*/ 243 w 226"/>
                <a:gd name="T3" fmla="*/ 4276 h 108"/>
                <a:gd name="T4" fmla="*/ 158 w 226"/>
                <a:gd name="T5" fmla="*/ 5120 h 108"/>
                <a:gd name="T6" fmla="*/ 340 w 226"/>
                <a:gd name="T7" fmla="*/ 5241 h 108"/>
                <a:gd name="T8" fmla="*/ 616 w 226"/>
                <a:gd name="T9" fmla="*/ 5664 h 108"/>
                <a:gd name="T10" fmla="*/ 1030 w 226"/>
                <a:gd name="T11" fmla="*/ 6210 h 108"/>
                <a:gd name="T12" fmla="*/ 1335 w 226"/>
                <a:gd name="T13" fmla="*/ 6288 h 108"/>
                <a:gd name="T14" fmla="*/ 1596 w 226"/>
                <a:gd name="T15" fmla="*/ 6834 h 108"/>
                <a:gd name="T16" fmla="*/ 1804 w 226"/>
                <a:gd name="T17" fmla="*/ 8029 h 108"/>
                <a:gd name="T18" fmla="*/ 2365 w 226"/>
                <a:gd name="T19" fmla="*/ 6968 h 108"/>
                <a:gd name="T20" fmla="*/ 2522 w 226"/>
                <a:gd name="T21" fmla="*/ 6732 h 108"/>
                <a:gd name="T22" fmla="*/ 2806 w 226"/>
                <a:gd name="T23" fmla="*/ 6288 h 108"/>
                <a:gd name="T24" fmla="*/ 3195 w 226"/>
                <a:gd name="T25" fmla="*/ 4407 h 108"/>
                <a:gd name="T26" fmla="*/ 3799 w 226"/>
                <a:gd name="T27" fmla="*/ 4485 h 108"/>
                <a:gd name="T28" fmla="*/ 4162 w 226"/>
                <a:gd name="T29" fmla="*/ 5348 h 108"/>
                <a:gd name="T30" fmla="*/ 4252 w 226"/>
                <a:gd name="T31" fmla="*/ 6336 h 108"/>
                <a:gd name="T32" fmla="*/ 4824 w 226"/>
                <a:gd name="T33" fmla="*/ 7089 h 108"/>
                <a:gd name="T34" fmla="*/ 5342 w 226"/>
                <a:gd name="T35" fmla="*/ 7724 h 108"/>
                <a:gd name="T36" fmla="*/ 6159 w 226"/>
                <a:gd name="T37" fmla="*/ 6732 h 108"/>
                <a:gd name="T38" fmla="*/ 6869 w 226"/>
                <a:gd name="T39" fmla="*/ 5430 h 108"/>
                <a:gd name="T40" fmla="*/ 7270 w 226"/>
                <a:gd name="T41" fmla="*/ 5120 h 108"/>
                <a:gd name="T42" fmla="*/ 7643 w 226"/>
                <a:gd name="T43" fmla="*/ 4846 h 108"/>
                <a:gd name="T44" fmla="*/ 7886 w 226"/>
                <a:gd name="T45" fmla="*/ 4407 h 108"/>
                <a:gd name="T46" fmla="*/ 8267 w 226"/>
                <a:gd name="T47" fmla="*/ 4407 h 108"/>
                <a:gd name="T48" fmla="*/ 8452 w 226"/>
                <a:gd name="T49" fmla="*/ 4619 h 108"/>
                <a:gd name="T50" fmla="*/ 8635 w 226"/>
                <a:gd name="T51" fmla="*/ 4726 h 108"/>
                <a:gd name="T52" fmla="*/ 8978 w 226"/>
                <a:gd name="T53" fmla="*/ 4726 h 108"/>
                <a:gd name="T54" fmla="*/ 9137 w 226"/>
                <a:gd name="T55" fmla="*/ 5594 h 108"/>
                <a:gd name="T56" fmla="*/ 9581 w 226"/>
                <a:gd name="T57" fmla="*/ 5709 h 108"/>
                <a:gd name="T58" fmla="*/ 9581 w 226"/>
                <a:gd name="T59" fmla="*/ 6543 h 108"/>
                <a:gd name="T60" fmla="*/ 10152 w 226"/>
                <a:gd name="T61" fmla="*/ 6968 h 108"/>
                <a:gd name="T62" fmla="*/ 10411 w 226"/>
                <a:gd name="T63" fmla="*/ 7199 h 108"/>
                <a:gd name="T64" fmla="*/ 10838 w 226"/>
                <a:gd name="T65" fmla="*/ 7406 h 108"/>
                <a:gd name="T66" fmla="*/ 12449 w 226"/>
                <a:gd name="T67" fmla="*/ 7590 h 108"/>
                <a:gd name="T68" fmla="*/ 11500 w 226"/>
                <a:gd name="T69" fmla="*/ 3544 h 108"/>
                <a:gd name="T70" fmla="*/ 10470 w 226"/>
                <a:gd name="T71" fmla="*/ 2921 h 108"/>
                <a:gd name="T72" fmla="*/ 9845 w 226"/>
                <a:gd name="T73" fmla="*/ 3248 h 108"/>
                <a:gd name="T74" fmla="*/ 9640 w 226"/>
                <a:gd name="T75" fmla="*/ 4046 h 108"/>
                <a:gd name="T76" fmla="*/ 8569 w 226"/>
                <a:gd name="T77" fmla="*/ 3968 h 108"/>
                <a:gd name="T78" fmla="*/ 8267 w 226"/>
                <a:gd name="T79" fmla="*/ 3422 h 108"/>
                <a:gd name="T80" fmla="*/ 7962 w 226"/>
                <a:gd name="T81" fmla="*/ 3422 h 108"/>
                <a:gd name="T82" fmla="*/ 7802 w 226"/>
                <a:gd name="T83" fmla="*/ 3248 h 108"/>
                <a:gd name="T84" fmla="*/ 7480 w 226"/>
                <a:gd name="T85" fmla="*/ 2866 h 108"/>
                <a:gd name="T86" fmla="*/ 7437 w 226"/>
                <a:gd name="T87" fmla="*/ 985 h 108"/>
                <a:gd name="T88" fmla="*/ 6270 w 226"/>
                <a:gd name="T89" fmla="*/ 0 h 108"/>
                <a:gd name="T90" fmla="*/ 5498 w 226"/>
                <a:gd name="T91" fmla="*/ 246 h 108"/>
                <a:gd name="T92" fmla="*/ 5440 w 226"/>
                <a:gd name="T93" fmla="*/ 546 h 108"/>
                <a:gd name="T94" fmla="*/ 4824 w 226"/>
                <a:gd name="T95" fmla="*/ 1180 h 108"/>
                <a:gd name="T96" fmla="*/ 3954 w 226"/>
                <a:gd name="T97" fmla="*/ 1380 h 108"/>
                <a:gd name="T98" fmla="*/ 3799 w 226"/>
                <a:gd name="T99" fmla="*/ 1380 h 108"/>
                <a:gd name="T100" fmla="*/ 2708 w 226"/>
                <a:gd name="T101" fmla="*/ 1380 h 108"/>
                <a:gd name="T102" fmla="*/ 2462 w 226"/>
                <a:gd name="T103" fmla="*/ 1486 h 108"/>
                <a:gd name="T104" fmla="*/ 1335 w 226"/>
                <a:gd name="T105" fmla="*/ 2120 h 108"/>
                <a:gd name="T106" fmla="*/ 58 w 226"/>
                <a:gd name="T107" fmla="*/ 2866 h 1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6"/>
                <a:gd name="T163" fmla="*/ 0 h 108"/>
                <a:gd name="T164" fmla="*/ 226 w 226"/>
                <a:gd name="T165" fmla="*/ 108 h 1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6" h="108">
                  <a:moveTo>
                    <a:pt x="1" y="37"/>
                  </a:moveTo>
                  <a:lnTo>
                    <a:pt x="0" y="45"/>
                  </a:lnTo>
                  <a:lnTo>
                    <a:pt x="0" y="48"/>
                  </a:lnTo>
                  <a:lnTo>
                    <a:pt x="3" y="50"/>
                  </a:lnTo>
                  <a:lnTo>
                    <a:pt x="3" y="52"/>
                  </a:lnTo>
                  <a:lnTo>
                    <a:pt x="4" y="55"/>
                  </a:lnTo>
                  <a:lnTo>
                    <a:pt x="5" y="55"/>
                  </a:lnTo>
                  <a:lnTo>
                    <a:pt x="3" y="58"/>
                  </a:lnTo>
                  <a:lnTo>
                    <a:pt x="3" y="66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6" y="68"/>
                  </a:lnTo>
                  <a:lnTo>
                    <a:pt x="7" y="67"/>
                  </a:lnTo>
                  <a:lnTo>
                    <a:pt x="9" y="67"/>
                  </a:lnTo>
                  <a:lnTo>
                    <a:pt x="11" y="73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9" y="80"/>
                  </a:lnTo>
                  <a:lnTo>
                    <a:pt x="21" y="79"/>
                  </a:lnTo>
                  <a:lnTo>
                    <a:pt x="22" y="80"/>
                  </a:lnTo>
                  <a:lnTo>
                    <a:pt x="24" y="81"/>
                  </a:lnTo>
                  <a:lnTo>
                    <a:pt x="25" y="85"/>
                  </a:lnTo>
                  <a:lnTo>
                    <a:pt x="27" y="85"/>
                  </a:lnTo>
                  <a:lnTo>
                    <a:pt x="29" y="88"/>
                  </a:lnTo>
                  <a:lnTo>
                    <a:pt x="30" y="90"/>
                  </a:lnTo>
                  <a:lnTo>
                    <a:pt x="33" y="92"/>
                  </a:lnTo>
                  <a:lnTo>
                    <a:pt x="33" y="104"/>
                  </a:lnTo>
                  <a:lnTo>
                    <a:pt x="35" y="108"/>
                  </a:lnTo>
                  <a:lnTo>
                    <a:pt x="36" y="108"/>
                  </a:lnTo>
                  <a:lnTo>
                    <a:pt x="43" y="90"/>
                  </a:lnTo>
                  <a:lnTo>
                    <a:pt x="45" y="90"/>
                  </a:lnTo>
                  <a:lnTo>
                    <a:pt x="46" y="88"/>
                  </a:lnTo>
                  <a:lnTo>
                    <a:pt x="46" y="87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51" y="81"/>
                  </a:lnTo>
                  <a:lnTo>
                    <a:pt x="52" y="64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9" y="57"/>
                  </a:lnTo>
                  <a:lnTo>
                    <a:pt x="66" y="57"/>
                  </a:lnTo>
                  <a:lnTo>
                    <a:pt x="69" y="58"/>
                  </a:lnTo>
                  <a:lnTo>
                    <a:pt x="72" y="64"/>
                  </a:lnTo>
                  <a:lnTo>
                    <a:pt x="76" y="66"/>
                  </a:lnTo>
                  <a:lnTo>
                    <a:pt x="76" y="69"/>
                  </a:lnTo>
                  <a:lnTo>
                    <a:pt x="76" y="74"/>
                  </a:lnTo>
                  <a:lnTo>
                    <a:pt x="76" y="80"/>
                  </a:lnTo>
                  <a:lnTo>
                    <a:pt x="77" y="82"/>
                  </a:lnTo>
                  <a:lnTo>
                    <a:pt x="79" y="91"/>
                  </a:lnTo>
                  <a:lnTo>
                    <a:pt x="81" y="92"/>
                  </a:lnTo>
                  <a:lnTo>
                    <a:pt x="88" y="92"/>
                  </a:lnTo>
                  <a:lnTo>
                    <a:pt x="91" y="93"/>
                  </a:lnTo>
                  <a:lnTo>
                    <a:pt x="95" y="99"/>
                  </a:lnTo>
                  <a:lnTo>
                    <a:pt x="97" y="100"/>
                  </a:lnTo>
                  <a:lnTo>
                    <a:pt x="101" y="100"/>
                  </a:lnTo>
                  <a:lnTo>
                    <a:pt x="102" y="99"/>
                  </a:lnTo>
                  <a:lnTo>
                    <a:pt x="112" y="87"/>
                  </a:lnTo>
                  <a:lnTo>
                    <a:pt x="123" y="74"/>
                  </a:lnTo>
                  <a:lnTo>
                    <a:pt x="124" y="72"/>
                  </a:lnTo>
                  <a:lnTo>
                    <a:pt x="125" y="70"/>
                  </a:lnTo>
                  <a:lnTo>
                    <a:pt x="126" y="70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5" y="64"/>
                  </a:lnTo>
                  <a:lnTo>
                    <a:pt x="136" y="63"/>
                  </a:lnTo>
                  <a:lnTo>
                    <a:pt x="139" y="63"/>
                  </a:lnTo>
                  <a:lnTo>
                    <a:pt x="141" y="64"/>
                  </a:lnTo>
                  <a:lnTo>
                    <a:pt x="142" y="63"/>
                  </a:lnTo>
                  <a:lnTo>
                    <a:pt x="143" y="57"/>
                  </a:lnTo>
                  <a:lnTo>
                    <a:pt x="144" y="57"/>
                  </a:lnTo>
                  <a:lnTo>
                    <a:pt x="149" y="55"/>
                  </a:lnTo>
                  <a:lnTo>
                    <a:pt x="150" y="57"/>
                  </a:lnTo>
                  <a:lnTo>
                    <a:pt x="150" y="58"/>
                  </a:lnTo>
                  <a:lnTo>
                    <a:pt x="151" y="60"/>
                  </a:lnTo>
                  <a:lnTo>
                    <a:pt x="153" y="60"/>
                  </a:lnTo>
                  <a:lnTo>
                    <a:pt x="154" y="58"/>
                  </a:lnTo>
                  <a:lnTo>
                    <a:pt x="156" y="61"/>
                  </a:lnTo>
                  <a:lnTo>
                    <a:pt x="157" y="61"/>
                  </a:lnTo>
                  <a:lnTo>
                    <a:pt x="160" y="62"/>
                  </a:lnTo>
                  <a:lnTo>
                    <a:pt x="161" y="60"/>
                  </a:lnTo>
                  <a:lnTo>
                    <a:pt x="163" y="61"/>
                  </a:lnTo>
                  <a:lnTo>
                    <a:pt x="163" y="62"/>
                  </a:lnTo>
                  <a:lnTo>
                    <a:pt x="165" y="66"/>
                  </a:lnTo>
                  <a:lnTo>
                    <a:pt x="166" y="72"/>
                  </a:lnTo>
                  <a:lnTo>
                    <a:pt x="167" y="72"/>
                  </a:lnTo>
                  <a:lnTo>
                    <a:pt x="172" y="72"/>
                  </a:lnTo>
                  <a:lnTo>
                    <a:pt x="174" y="74"/>
                  </a:lnTo>
                  <a:lnTo>
                    <a:pt x="177" y="79"/>
                  </a:lnTo>
                  <a:lnTo>
                    <a:pt x="177" y="81"/>
                  </a:lnTo>
                  <a:lnTo>
                    <a:pt x="174" y="85"/>
                  </a:lnTo>
                  <a:lnTo>
                    <a:pt x="174" y="87"/>
                  </a:lnTo>
                  <a:lnTo>
                    <a:pt x="177" y="88"/>
                  </a:lnTo>
                  <a:lnTo>
                    <a:pt x="184" y="90"/>
                  </a:lnTo>
                  <a:lnTo>
                    <a:pt x="187" y="91"/>
                  </a:lnTo>
                  <a:lnTo>
                    <a:pt x="187" y="93"/>
                  </a:lnTo>
                  <a:lnTo>
                    <a:pt x="189" y="93"/>
                  </a:lnTo>
                  <a:lnTo>
                    <a:pt x="195" y="93"/>
                  </a:lnTo>
                  <a:lnTo>
                    <a:pt x="195" y="96"/>
                  </a:lnTo>
                  <a:lnTo>
                    <a:pt x="197" y="96"/>
                  </a:lnTo>
                  <a:lnTo>
                    <a:pt x="196" y="98"/>
                  </a:lnTo>
                  <a:lnTo>
                    <a:pt x="195" y="100"/>
                  </a:lnTo>
                  <a:lnTo>
                    <a:pt x="226" y="98"/>
                  </a:lnTo>
                  <a:lnTo>
                    <a:pt x="223" y="57"/>
                  </a:lnTo>
                  <a:lnTo>
                    <a:pt x="222" y="46"/>
                  </a:lnTo>
                  <a:lnTo>
                    <a:pt x="209" y="46"/>
                  </a:lnTo>
                  <a:lnTo>
                    <a:pt x="197" y="39"/>
                  </a:lnTo>
                  <a:lnTo>
                    <a:pt x="193" y="39"/>
                  </a:lnTo>
                  <a:lnTo>
                    <a:pt x="190" y="38"/>
                  </a:lnTo>
                  <a:lnTo>
                    <a:pt x="184" y="37"/>
                  </a:lnTo>
                  <a:lnTo>
                    <a:pt x="181" y="38"/>
                  </a:lnTo>
                  <a:lnTo>
                    <a:pt x="179" y="42"/>
                  </a:lnTo>
                  <a:lnTo>
                    <a:pt x="179" y="49"/>
                  </a:lnTo>
                  <a:lnTo>
                    <a:pt x="175" y="50"/>
                  </a:lnTo>
                  <a:lnTo>
                    <a:pt x="175" y="52"/>
                  </a:lnTo>
                  <a:lnTo>
                    <a:pt x="173" y="52"/>
                  </a:lnTo>
                  <a:lnTo>
                    <a:pt x="157" y="52"/>
                  </a:lnTo>
                  <a:lnTo>
                    <a:pt x="156" y="51"/>
                  </a:lnTo>
                  <a:lnTo>
                    <a:pt x="156" y="50"/>
                  </a:lnTo>
                  <a:lnTo>
                    <a:pt x="151" y="46"/>
                  </a:lnTo>
                  <a:lnTo>
                    <a:pt x="150" y="44"/>
                  </a:lnTo>
                  <a:lnTo>
                    <a:pt x="149" y="44"/>
                  </a:lnTo>
                  <a:lnTo>
                    <a:pt x="148" y="44"/>
                  </a:lnTo>
                  <a:lnTo>
                    <a:pt x="145" y="44"/>
                  </a:lnTo>
                  <a:lnTo>
                    <a:pt x="145" y="42"/>
                  </a:lnTo>
                  <a:lnTo>
                    <a:pt x="144" y="42"/>
                  </a:lnTo>
                  <a:lnTo>
                    <a:pt x="142" y="42"/>
                  </a:lnTo>
                  <a:lnTo>
                    <a:pt x="139" y="40"/>
                  </a:lnTo>
                  <a:lnTo>
                    <a:pt x="138" y="37"/>
                  </a:lnTo>
                  <a:lnTo>
                    <a:pt x="136" y="37"/>
                  </a:lnTo>
                  <a:lnTo>
                    <a:pt x="136" y="32"/>
                  </a:lnTo>
                  <a:lnTo>
                    <a:pt x="135" y="25"/>
                  </a:lnTo>
                  <a:lnTo>
                    <a:pt x="135" y="13"/>
                  </a:lnTo>
                  <a:lnTo>
                    <a:pt x="123" y="10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07" y="3"/>
                  </a:lnTo>
                  <a:lnTo>
                    <a:pt x="102" y="3"/>
                  </a:lnTo>
                  <a:lnTo>
                    <a:pt x="100" y="3"/>
                  </a:lnTo>
                  <a:lnTo>
                    <a:pt x="99" y="4"/>
                  </a:lnTo>
                  <a:lnTo>
                    <a:pt x="99" y="6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4" y="12"/>
                  </a:lnTo>
                  <a:lnTo>
                    <a:pt x="88" y="15"/>
                  </a:lnTo>
                  <a:lnTo>
                    <a:pt x="83" y="16"/>
                  </a:lnTo>
                  <a:lnTo>
                    <a:pt x="79" y="18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7" y="18"/>
                  </a:lnTo>
                  <a:lnTo>
                    <a:pt x="59" y="18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45" y="19"/>
                  </a:lnTo>
                  <a:lnTo>
                    <a:pt x="36" y="21"/>
                  </a:lnTo>
                  <a:lnTo>
                    <a:pt x="27" y="26"/>
                  </a:lnTo>
                  <a:lnTo>
                    <a:pt x="24" y="27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" y="37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249"/>
            <p:cNvSpPr>
              <a:spLocks/>
            </p:cNvSpPr>
            <p:nvPr/>
          </p:nvSpPr>
          <p:spPr bwMode="auto">
            <a:xfrm>
              <a:off x="1994" y="1418"/>
              <a:ext cx="583" cy="672"/>
            </a:xfrm>
            <a:custGeom>
              <a:avLst/>
              <a:gdLst>
                <a:gd name="T0" fmla="*/ 815 w 349"/>
                <a:gd name="T1" fmla="*/ 3510 h 391"/>
                <a:gd name="T2" fmla="*/ 429 w 349"/>
                <a:gd name="T3" fmla="*/ 5171 h 391"/>
                <a:gd name="T4" fmla="*/ 653 w 349"/>
                <a:gd name="T5" fmla="*/ 6371 h 391"/>
                <a:gd name="T6" fmla="*/ 1557 w 349"/>
                <a:gd name="T7" fmla="*/ 7320 h 391"/>
                <a:gd name="T8" fmla="*/ 1884 w 349"/>
                <a:gd name="T9" fmla="*/ 8244 h 391"/>
                <a:gd name="T10" fmla="*/ 1198 w 349"/>
                <a:gd name="T11" fmla="*/ 8994 h 391"/>
                <a:gd name="T12" fmla="*/ 291 w 349"/>
                <a:gd name="T13" fmla="*/ 9848 h 391"/>
                <a:gd name="T14" fmla="*/ 486 w 349"/>
                <a:gd name="T15" fmla="*/ 10477 h 391"/>
                <a:gd name="T16" fmla="*/ 1356 w 349"/>
                <a:gd name="T17" fmla="*/ 11579 h 391"/>
                <a:gd name="T18" fmla="*/ 2872 w 349"/>
                <a:gd name="T19" fmla="*/ 10723 h 391"/>
                <a:gd name="T20" fmla="*/ 3343 w 349"/>
                <a:gd name="T21" fmla="*/ 9432 h 391"/>
                <a:gd name="T22" fmla="*/ 4054 w 349"/>
                <a:gd name="T23" fmla="*/ 10477 h 391"/>
                <a:gd name="T24" fmla="*/ 4345 w 349"/>
                <a:gd name="T25" fmla="*/ 11579 h 391"/>
                <a:gd name="T26" fmla="*/ 3957 w 349"/>
                <a:gd name="T27" fmla="*/ 13330 h 391"/>
                <a:gd name="T28" fmla="*/ 4602 w 349"/>
                <a:gd name="T29" fmla="*/ 13777 h 391"/>
                <a:gd name="T30" fmla="*/ 5240 w 349"/>
                <a:gd name="T31" fmla="*/ 13017 h 391"/>
                <a:gd name="T32" fmla="*/ 6229 w 349"/>
                <a:gd name="T33" fmla="*/ 13938 h 391"/>
                <a:gd name="T34" fmla="*/ 5584 w 349"/>
                <a:gd name="T35" fmla="*/ 14736 h 391"/>
                <a:gd name="T36" fmla="*/ 5043 w 349"/>
                <a:gd name="T37" fmla="*/ 16630 h 391"/>
                <a:gd name="T38" fmla="*/ 5043 w 349"/>
                <a:gd name="T39" fmla="*/ 17570 h 391"/>
                <a:gd name="T40" fmla="*/ 5780 w 349"/>
                <a:gd name="T41" fmla="*/ 18007 h 391"/>
                <a:gd name="T42" fmla="*/ 6229 w 349"/>
                <a:gd name="T43" fmla="*/ 18967 h 391"/>
                <a:gd name="T44" fmla="*/ 5352 w 349"/>
                <a:gd name="T45" fmla="*/ 20337 h 391"/>
                <a:gd name="T46" fmla="*/ 4798 w 349"/>
                <a:gd name="T47" fmla="*/ 21516 h 391"/>
                <a:gd name="T48" fmla="*/ 5701 w 349"/>
                <a:gd name="T49" fmla="*/ 22059 h 391"/>
                <a:gd name="T50" fmla="*/ 6321 w 349"/>
                <a:gd name="T51" fmla="*/ 22851 h 391"/>
                <a:gd name="T52" fmla="*/ 7222 w 349"/>
                <a:gd name="T53" fmla="*/ 23120 h 391"/>
                <a:gd name="T54" fmla="*/ 7953 w 349"/>
                <a:gd name="T55" fmla="*/ 22059 h 391"/>
                <a:gd name="T56" fmla="*/ 8677 w 349"/>
                <a:gd name="T57" fmla="*/ 21698 h 391"/>
                <a:gd name="T58" fmla="*/ 9585 w 349"/>
                <a:gd name="T59" fmla="*/ 22910 h 391"/>
                <a:gd name="T60" fmla="*/ 10185 w 349"/>
                <a:gd name="T61" fmla="*/ 24230 h 391"/>
                <a:gd name="T62" fmla="*/ 11695 w 349"/>
                <a:gd name="T63" fmla="*/ 25204 h 391"/>
                <a:gd name="T64" fmla="*/ 12064 w 349"/>
                <a:gd name="T65" fmla="*/ 27860 h 391"/>
                <a:gd name="T66" fmla="*/ 14126 w 349"/>
                <a:gd name="T67" fmla="*/ 26708 h 391"/>
                <a:gd name="T68" fmla="*/ 14296 w 349"/>
                <a:gd name="T69" fmla="*/ 27423 h 391"/>
                <a:gd name="T70" fmla="*/ 15537 w 349"/>
                <a:gd name="T71" fmla="*/ 29018 h 391"/>
                <a:gd name="T72" fmla="*/ 17109 w 349"/>
                <a:gd name="T73" fmla="*/ 29769 h 391"/>
                <a:gd name="T74" fmla="*/ 20996 w 349"/>
                <a:gd name="T75" fmla="*/ 29231 h 391"/>
                <a:gd name="T76" fmla="*/ 20801 w 349"/>
                <a:gd name="T77" fmla="*/ 27423 h 391"/>
                <a:gd name="T78" fmla="*/ 19997 w 349"/>
                <a:gd name="T79" fmla="*/ 26498 h 391"/>
                <a:gd name="T80" fmla="*/ 19162 w 349"/>
                <a:gd name="T81" fmla="*/ 25565 h 391"/>
                <a:gd name="T82" fmla="*/ 19057 w 349"/>
                <a:gd name="T83" fmla="*/ 23374 h 391"/>
                <a:gd name="T84" fmla="*/ 17575 w 349"/>
                <a:gd name="T85" fmla="*/ 23847 h 391"/>
                <a:gd name="T86" fmla="*/ 16456 w 349"/>
                <a:gd name="T87" fmla="*/ 22992 h 391"/>
                <a:gd name="T88" fmla="*/ 15273 w 349"/>
                <a:gd name="T89" fmla="*/ 21698 h 391"/>
                <a:gd name="T90" fmla="*/ 14451 w 349"/>
                <a:gd name="T91" fmla="*/ 20763 h 391"/>
                <a:gd name="T92" fmla="*/ 13543 w 349"/>
                <a:gd name="T93" fmla="*/ 20763 h 391"/>
                <a:gd name="T94" fmla="*/ 11309 w 349"/>
                <a:gd name="T95" fmla="*/ 20112 h 391"/>
                <a:gd name="T96" fmla="*/ 10559 w 349"/>
                <a:gd name="T97" fmla="*/ 18550 h 391"/>
                <a:gd name="T98" fmla="*/ 9211 w 349"/>
                <a:gd name="T99" fmla="*/ 16754 h 391"/>
                <a:gd name="T100" fmla="*/ 8870 w 349"/>
                <a:gd name="T101" fmla="*/ 14736 h 391"/>
                <a:gd name="T102" fmla="*/ 6321 w 349"/>
                <a:gd name="T103" fmla="*/ 10285 h 391"/>
                <a:gd name="T104" fmla="*/ 5411 w 349"/>
                <a:gd name="T105" fmla="*/ 6555 h 391"/>
                <a:gd name="T106" fmla="*/ 4983 w 349"/>
                <a:gd name="T107" fmla="*/ 4197 h 391"/>
                <a:gd name="T108" fmla="*/ 2274 w 349"/>
                <a:gd name="T109" fmla="*/ 437 h 391"/>
                <a:gd name="T110" fmla="*/ 1453 w 349"/>
                <a:gd name="T111" fmla="*/ 227 h 391"/>
                <a:gd name="T112" fmla="*/ 291 w 349"/>
                <a:gd name="T113" fmla="*/ 751 h 3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49"/>
                <a:gd name="T172" fmla="*/ 0 h 391"/>
                <a:gd name="T173" fmla="*/ 349 w 349"/>
                <a:gd name="T174" fmla="*/ 391 h 3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49" h="391">
                  <a:moveTo>
                    <a:pt x="0" y="34"/>
                  </a:moveTo>
                  <a:lnTo>
                    <a:pt x="10" y="36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2" y="39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3" y="52"/>
                  </a:lnTo>
                  <a:lnTo>
                    <a:pt x="11" y="54"/>
                  </a:lnTo>
                  <a:lnTo>
                    <a:pt x="7" y="57"/>
                  </a:lnTo>
                  <a:lnTo>
                    <a:pt x="5" y="63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1" y="72"/>
                  </a:lnTo>
                  <a:lnTo>
                    <a:pt x="10" y="74"/>
                  </a:lnTo>
                  <a:lnTo>
                    <a:pt x="8" y="74"/>
                  </a:lnTo>
                  <a:lnTo>
                    <a:pt x="11" y="75"/>
                  </a:lnTo>
                  <a:lnTo>
                    <a:pt x="12" y="78"/>
                  </a:lnTo>
                  <a:lnTo>
                    <a:pt x="13" y="79"/>
                  </a:lnTo>
                  <a:lnTo>
                    <a:pt x="11" y="84"/>
                  </a:lnTo>
                  <a:lnTo>
                    <a:pt x="11" y="85"/>
                  </a:lnTo>
                  <a:lnTo>
                    <a:pt x="11" y="87"/>
                  </a:lnTo>
                  <a:lnTo>
                    <a:pt x="18" y="94"/>
                  </a:lnTo>
                  <a:lnTo>
                    <a:pt x="23" y="93"/>
                  </a:lnTo>
                  <a:lnTo>
                    <a:pt x="24" y="92"/>
                  </a:lnTo>
                  <a:lnTo>
                    <a:pt x="25" y="92"/>
                  </a:lnTo>
                  <a:lnTo>
                    <a:pt x="26" y="92"/>
                  </a:lnTo>
                  <a:lnTo>
                    <a:pt x="26" y="96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0" y="97"/>
                  </a:lnTo>
                  <a:lnTo>
                    <a:pt x="31" y="98"/>
                  </a:lnTo>
                  <a:lnTo>
                    <a:pt x="31" y="99"/>
                  </a:lnTo>
                  <a:lnTo>
                    <a:pt x="34" y="100"/>
                  </a:lnTo>
                  <a:lnTo>
                    <a:pt x="34" y="103"/>
                  </a:lnTo>
                  <a:lnTo>
                    <a:pt x="31" y="108"/>
                  </a:lnTo>
                  <a:lnTo>
                    <a:pt x="29" y="111"/>
                  </a:lnTo>
                  <a:lnTo>
                    <a:pt x="29" y="115"/>
                  </a:lnTo>
                  <a:lnTo>
                    <a:pt x="29" y="121"/>
                  </a:lnTo>
                  <a:lnTo>
                    <a:pt x="28" y="122"/>
                  </a:lnTo>
                  <a:lnTo>
                    <a:pt x="26" y="122"/>
                  </a:lnTo>
                  <a:lnTo>
                    <a:pt x="24" y="121"/>
                  </a:lnTo>
                  <a:lnTo>
                    <a:pt x="23" y="120"/>
                  </a:lnTo>
                  <a:lnTo>
                    <a:pt x="20" y="118"/>
                  </a:lnTo>
                  <a:lnTo>
                    <a:pt x="18" y="117"/>
                  </a:lnTo>
                  <a:lnTo>
                    <a:pt x="17" y="118"/>
                  </a:lnTo>
                  <a:lnTo>
                    <a:pt x="16" y="118"/>
                  </a:lnTo>
                  <a:lnTo>
                    <a:pt x="13" y="126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6" y="128"/>
                  </a:lnTo>
                  <a:lnTo>
                    <a:pt x="5" y="129"/>
                  </a:lnTo>
                  <a:lnTo>
                    <a:pt x="5" y="130"/>
                  </a:lnTo>
                  <a:lnTo>
                    <a:pt x="6" y="130"/>
                  </a:lnTo>
                  <a:lnTo>
                    <a:pt x="8" y="130"/>
                  </a:lnTo>
                  <a:lnTo>
                    <a:pt x="10" y="130"/>
                  </a:lnTo>
                  <a:lnTo>
                    <a:pt x="13" y="129"/>
                  </a:lnTo>
                  <a:lnTo>
                    <a:pt x="14" y="130"/>
                  </a:lnTo>
                  <a:lnTo>
                    <a:pt x="12" y="133"/>
                  </a:lnTo>
                  <a:lnTo>
                    <a:pt x="8" y="138"/>
                  </a:lnTo>
                  <a:lnTo>
                    <a:pt x="8" y="139"/>
                  </a:lnTo>
                  <a:lnTo>
                    <a:pt x="7" y="141"/>
                  </a:lnTo>
                  <a:lnTo>
                    <a:pt x="8" y="157"/>
                  </a:lnTo>
                  <a:lnTo>
                    <a:pt x="10" y="158"/>
                  </a:lnTo>
                  <a:lnTo>
                    <a:pt x="11" y="157"/>
                  </a:lnTo>
                  <a:lnTo>
                    <a:pt x="13" y="157"/>
                  </a:lnTo>
                  <a:lnTo>
                    <a:pt x="18" y="154"/>
                  </a:lnTo>
                  <a:lnTo>
                    <a:pt x="22" y="152"/>
                  </a:lnTo>
                  <a:lnTo>
                    <a:pt x="28" y="146"/>
                  </a:lnTo>
                  <a:lnTo>
                    <a:pt x="36" y="139"/>
                  </a:lnTo>
                  <a:lnTo>
                    <a:pt x="37" y="135"/>
                  </a:lnTo>
                  <a:lnTo>
                    <a:pt x="40" y="134"/>
                  </a:lnTo>
                  <a:lnTo>
                    <a:pt x="41" y="135"/>
                  </a:lnTo>
                  <a:lnTo>
                    <a:pt x="42" y="134"/>
                  </a:lnTo>
                  <a:lnTo>
                    <a:pt x="44" y="136"/>
                  </a:lnTo>
                  <a:lnTo>
                    <a:pt x="47" y="141"/>
                  </a:lnTo>
                  <a:lnTo>
                    <a:pt x="49" y="140"/>
                  </a:lnTo>
                  <a:lnTo>
                    <a:pt x="50" y="135"/>
                  </a:lnTo>
                  <a:lnTo>
                    <a:pt x="49" y="133"/>
                  </a:lnTo>
                  <a:lnTo>
                    <a:pt x="48" y="130"/>
                  </a:lnTo>
                  <a:lnTo>
                    <a:pt x="49" y="129"/>
                  </a:lnTo>
                  <a:lnTo>
                    <a:pt x="54" y="129"/>
                  </a:lnTo>
                  <a:lnTo>
                    <a:pt x="55" y="128"/>
                  </a:lnTo>
                  <a:lnTo>
                    <a:pt x="55" y="124"/>
                  </a:lnTo>
                  <a:lnTo>
                    <a:pt x="58" y="124"/>
                  </a:lnTo>
                  <a:lnTo>
                    <a:pt x="61" y="124"/>
                  </a:lnTo>
                  <a:lnTo>
                    <a:pt x="62" y="123"/>
                  </a:lnTo>
                  <a:lnTo>
                    <a:pt x="64" y="123"/>
                  </a:lnTo>
                  <a:lnTo>
                    <a:pt x="66" y="128"/>
                  </a:lnTo>
                  <a:lnTo>
                    <a:pt x="65" y="134"/>
                  </a:lnTo>
                  <a:lnTo>
                    <a:pt x="65" y="136"/>
                  </a:lnTo>
                  <a:lnTo>
                    <a:pt x="67" y="138"/>
                  </a:lnTo>
                  <a:lnTo>
                    <a:pt x="68" y="140"/>
                  </a:lnTo>
                  <a:lnTo>
                    <a:pt x="70" y="141"/>
                  </a:lnTo>
                  <a:lnTo>
                    <a:pt x="72" y="141"/>
                  </a:lnTo>
                  <a:lnTo>
                    <a:pt x="73" y="142"/>
                  </a:lnTo>
                  <a:lnTo>
                    <a:pt x="77" y="145"/>
                  </a:lnTo>
                  <a:lnTo>
                    <a:pt x="77" y="148"/>
                  </a:lnTo>
                  <a:lnTo>
                    <a:pt x="76" y="150"/>
                  </a:lnTo>
                  <a:lnTo>
                    <a:pt x="72" y="152"/>
                  </a:lnTo>
                  <a:lnTo>
                    <a:pt x="70" y="154"/>
                  </a:lnTo>
                  <a:lnTo>
                    <a:pt x="68" y="153"/>
                  </a:lnTo>
                  <a:lnTo>
                    <a:pt x="68" y="152"/>
                  </a:lnTo>
                  <a:lnTo>
                    <a:pt x="67" y="151"/>
                  </a:lnTo>
                  <a:lnTo>
                    <a:pt x="66" y="152"/>
                  </a:lnTo>
                  <a:lnTo>
                    <a:pt x="62" y="154"/>
                  </a:lnTo>
                  <a:lnTo>
                    <a:pt x="61" y="172"/>
                  </a:lnTo>
                  <a:lnTo>
                    <a:pt x="65" y="175"/>
                  </a:lnTo>
                  <a:lnTo>
                    <a:pt x="66" y="176"/>
                  </a:lnTo>
                  <a:lnTo>
                    <a:pt x="67" y="177"/>
                  </a:lnTo>
                  <a:lnTo>
                    <a:pt x="70" y="177"/>
                  </a:lnTo>
                  <a:lnTo>
                    <a:pt x="70" y="178"/>
                  </a:lnTo>
                  <a:lnTo>
                    <a:pt x="72" y="182"/>
                  </a:lnTo>
                  <a:lnTo>
                    <a:pt x="73" y="182"/>
                  </a:lnTo>
                  <a:lnTo>
                    <a:pt x="74" y="182"/>
                  </a:lnTo>
                  <a:lnTo>
                    <a:pt x="76" y="181"/>
                  </a:lnTo>
                  <a:lnTo>
                    <a:pt x="77" y="178"/>
                  </a:lnTo>
                  <a:lnTo>
                    <a:pt x="79" y="177"/>
                  </a:lnTo>
                  <a:lnTo>
                    <a:pt x="80" y="176"/>
                  </a:lnTo>
                  <a:lnTo>
                    <a:pt x="82" y="172"/>
                  </a:lnTo>
                  <a:lnTo>
                    <a:pt x="84" y="171"/>
                  </a:lnTo>
                  <a:lnTo>
                    <a:pt x="84" y="172"/>
                  </a:lnTo>
                  <a:lnTo>
                    <a:pt x="85" y="172"/>
                  </a:lnTo>
                  <a:lnTo>
                    <a:pt x="86" y="171"/>
                  </a:lnTo>
                  <a:lnTo>
                    <a:pt x="88" y="172"/>
                  </a:lnTo>
                  <a:lnTo>
                    <a:pt x="89" y="172"/>
                  </a:lnTo>
                  <a:lnTo>
                    <a:pt x="90" y="175"/>
                  </a:lnTo>
                  <a:lnTo>
                    <a:pt x="91" y="176"/>
                  </a:lnTo>
                  <a:lnTo>
                    <a:pt x="101" y="181"/>
                  </a:lnTo>
                  <a:lnTo>
                    <a:pt x="102" y="181"/>
                  </a:lnTo>
                  <a:lnTo>
                    <a:pt x="103" y="181"/>
                  </a:lnTo>
                  <a:lnTo>
                    <a:pt x="103" y="183"/>
                  </a:lnTo>
                  <a:lnTo>
                    <a:pt x="102" y="183"/>
                  </a:lnTo>
                  <a:lnTo>
                    <a:pt x="101" y="184"/>
                  </a:lnTo>
                  <a:lnTo>
                    <a:pt x="100" y="187"/>
                  </a:lnTo>
                  <a:lnTo>
                    <a:pt x="98" y="187"/>
                  </a:lnTo>
                  <a:lnTo>
                    <a:pt x="96" y="189"/>
                  </a:lnTo>
                  <a:lnTo>
                    <a:pt x="96" y="192"/>
                  </a:lnTo>
                  <a:lnTo>
                    <a:pt x="95" y="192"/>
                  </a:lnTo>
                  <a:lnTo>
                    <a:pt x="92" y="194"/>
                  </a:lnTo>
                  <a:lnTo>
                    <a:pt x="92" y="195"/>
                  </a:lnTo>
                  <a:lnTo>
                    <a:pt x="90" y="200"/>
                  </a:lnTo>
                  <a:lnTo>
                    <a:pt x="89" y="206"/>
                  </a:lnTo>
                  <a:lnTo>
                    <a:pt x="88" y="210"/>
                  </a:lnTo>
                  <a:lnTo>
                    <a:pt x="85" y="214"/>
                  </a:lnTo>
                  <a:lnTo>
                    <a:pt x="85" y="217"/>
                  </a:lnTo>
                  <a:lnTo>
                    <a:pt x="84" y="217"/>
                  </a:lnTo>
                  <a:lnTo>
                    <a:pt x="83" y="218"/>
                  </a:lnTo>
                  <a:lnTo>
                    <a:pt x="82" y="220"/>
                  </a:lnTo>
                  <a:lnTo>
                    <a:pt x="80" y="222"/>
                  </a:lnTo>
                  <a:lnTo>
                    <a:pt x="80" y="223"/>
                  </a:lnTo>
                  <a:lnTo>
                    <a:pt x="83" y="224"/>
                  </a:lnTo>
                  <a:lnTo>
                    <a:pt x="84" y="226"/>
                  </a:lnTo>
                  <a:lnTo>
                    <a:pt x="84" y="228"/>
                  </a:lnTo>
                  <a:lnTo>
                    <a:pt x="83" y="230"/>
                  </a:lnTo>
                  <a:lnTo>
                    <a:pt x="83" y="231"/>
                  </a:lnTo>
                  <a:lnTo>
                    <a:pt x="83" y="232"/>
                  </a:lnTo>
                  <a:lnTo>
                    <a:pt x="84" y="232"/>
                  </a:lnTo>
                  <a:lnTo>
                    <a:pt x="88" y="235"/>
                  </a:lnTo>
                  <a:lnTo>
                    <a:pt x="89" y="235"/>
                  </a:lnTo>
                  <a:lnTo>
                    <a:pt x="89" y="236"/>
                  </a:lnTo>
                  <a:lnTo>
                    <a:pt x="91" y="237"/>
                  </a:lnTo>
                  <a:lnTo>
                    <a:pt x="94" y="237"/>
                  </a:lnTo>
                  <a:lnTo>
                    <a:pt x="95" y="237"/>
                  </a:lnTo>
                  <a:lnTo>
                    <a:pt x="97" y="240"/>
                  </a:lnTo>
                  <a:lnTo>
                    <a:pt x="101" y="240"/>
                  </a:lnTo>
                  <a:lnTo>
                    <a:pt x="104" y="240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7" y="244"/>
                  </a:lnTo>
                  <a:lnTo>
                    <a:pt x="106" y="247"/>
                  </a:lnTo>
                  <a:lnTo>
                    <a:pt x="103" y="249"/>
                  </a:lnTo>
                  <a:lnTo>
                    <a:pt x="97" y="249"/>
                  </a:lnTo>
                  <a:lnTo>
                    <a:pt x="95" y="249"/>
                  </a:lnTo>
                  <a:lnTo>
                    <a:pt x="94" y="250"/>
                  </a:lnTo>
                  <a:lnTo>
                    <a:pt x="90" y="252"/>
                  </a:lnTo>
                  <a:lnTo>
                    <a:pt x="90" y="250"/>
                  </a:lnTo>
                  <a:lnTo>
                    <a:pt x="89" y="252"/>
                  </a:lnTo>
                  <a:lnTo>
                    <a:pt x="88" y="253"/>
                  </a:lnTo>
                  <a:lnTo>
                    <a:pt x="88" y="267"/>
                  </a:lnTo>
                  <a:lnTo>
                    <a:pt x="86" y="268"/>
                  </a:lnTo>
                  <a:lnTo>
                    <a:pt x="85" y="268"/>
                  </a:lnTo>
                  <a:lnTo>
                    <a:pt x="83" y="271"/>
                  </a:lnTo>
                  <a:lnTo>
                    <a:pt x="82" y="273"/>
                  </a:lnTo>
                  <a:lnTo>
                    <a:pt x="80" y="274"/>
                  </a:lnTo>
                  <a:lnTo>
                    <a:pt x="80" y="276"/>
                  </a:lnTo>
                  <a:lnTo>
                    <a:pt x="79" y="277"/>
                  </a:lnTo>
                  <a:lnTo>
                    <a:pt x="79" y="283"/>
                  </a:lnTo>
                  <a:lnTo>
                    <a:pt x="82" y="284"/>
                  </a:lnTo>
                  <a:lnTo>
                    <a:pt x="83" y="285"/>
                  </a:lnTo>
                  <a:lnTo>
                    <a:pt x="86" y="285"/>
                  </a:lnTo>
                  <a:lnTo>
                    <a:pt x="88" y="286"/>
                  </a:lnTo>
                  <a:lnTo>
                    <a:pt x="89" y="286"/>
                  </a:lnTo>
                  <a:lnTo>
                    <a:pt x="92" y="286"/>
                  </a:lnTo>
                  <a:lnTo>
                    <a:pt x="94" y="289"/>
                  </a:lnTo>
                  <a:lnTo>
                    <a:pt x="94" y="290"/>
                  </a:lnTo>
                  <a:lnTo>
                    <a:pt x="94" y="292"/>
                  </a:lnTo>
                  <a:lnTo>
                    <a:pt x="94" y="295"/>
                  </a:lnTo>
                  <a:lnTo>
                    <a:pt x="95" y="296"/>
                  </a:lnTo>
                  <a:lnTo>
                    <a:pt x="96" y="301"/>
                  </a:lnTo>
                  <a:lnTo>
                    <a:pt x="101" y="302"/>
                  </a:lnTo>
                  <a:lnTo>
                    <a:pt x="102" y="301"/>
                  </a:lnTo>
                  <a:lnTo>
                    <a:pt x="103" y="300"/>
                  </a:lnTo>
                  <a:lnTo>
                    <a:pt x="104" y="300"/>
                  </a:lnTo>
                  <a:lnTo>
                    <a:pt x="106" y="300"/>
                  </a:lnTo>
                  <a:lnTo>
                    <a:pt x="108" y="300"/>
                  </a:lnTo>
                  <a:lnTo>
                    <a:pt x="112" y="297"/>
                  </a:lnTo>
                  <a:lnTo>
                    <a:pt x="114" y="297"/>
                  </a:lnTo>
                  <a:lnTo>
                    <a:pt x="115" y="298"/>
                  </a:lnTo>
                  <a:lnTo>
                    <a:pt x="116" y="302"/>
                  </a:lnTo>
                  <a:lnTo>
                    <a:pt x="118" y="303"/>
                  </a:lnTo>
                  <a:lnTo>
                    <a:pt x="119" y="304"/>
                  </a:lnTo>
                  <a:lnTo>
                    <a:pt x="120" y="304"/>
                  </a:lnTo>
                  <a:lnTo>
                    <a:pt x="121" y="303"/>
                  </a:lnTo>
                  <a:lnTo>
                    <a:pt x="122" y="301"/>
                  </a:lnTo>
                  <a:lnTo>
                    <a:pt x="125" y="300"/>
                  </a:lnTo>
                  <a:lnTo>
                    <a:pt x="126" y="300"/>
                  </a:lnTo>
                  <a:lnTo>
                    <a:pt x="126" y="298"/>
                  </a:lnTo>
                  <a:lnTo>
                    <a:pt x="127" y="296"/>
                  </a:lnTo>
                  <a:lnTo>
                    <a:pt x="131" y="290"/>
                  </a:lnTo>
                  <a:lnTo>
                    <a:pt x="131" y="288"/>
                  </a:lnTo>
                  <a:lnTo>
                    <a:pt x="131" y="285"/>
                  </a:lnTo>
                  <a:lnTo>
                    <a:pt x="130" y="280"/>
                  </a:lnTo>
                  <a:lnTo>
                    <a:pt x="133" y="280"/>
                  </a:lnTo>
                  <a:lnTo>
                    <a:pt x="134" y="282"/>
                  </a:lnTo>
                  <a:lnTo>
                    <a:pt x="137" y="284"/>
                  </a:lnTo>
                  <a:lnTo>
                    <a:pt x="139" y="284"/>
                  </a:lnTo>
                  <a:lnTo>
                    <a:pt x="143" y="285"/>
                  </a:lnTo>
                  <a:lnTo>
                    <a:pt x="145" y="288"/>
                  </a:lnTo>
                  <a:lnTo>
                    <a:pt x="149" y="289"/>
                  </a:lnTo>
                  <a:lnTo>
                    <a:pt x="150" y="289"/>
                  </a:lnTo>
                  <a:lnTo>
                    <a:pt x="155" y="291"/>
                  </a:lnTo>
                  <a:lnTo>
                    <a:pt x="155" y="292"/>
                  </a:lnTo>
                  <a:lnTo>
                    <a:pt x="157" y="297"/>
                  </a:lnTo>
                  <a:lnTo>
                    <a:pt x="157" y="298"/>
                  </a:lnTo>
                  <a:lnTo>
                    <a:pt x="158" y="301"/>
                  </a:lnTo>
                  <a:lnTo>
                    <a:pt x="158" y="304"/>
                  </a:lnTo>
                  <a:lnTo>
                    <a:pt x="160" y="306"/>
                  </a:lnTo>
                  <a:lnTo>
                    <a:pt x="161" y="307"/>
                  </a:lnTo>
                  <a:lnTo>
                    <a:pt x="166" y="309"/>
                  </a:lnTo>
                  <a:lnTo>
                    <a:pt x="166" y="310"/>
                  </a:lnTo>
                  <a:lnTo>
                    <a:pt x="166" y="313"/>
                  </a:lnTo>
                  <a:lnTo>
                    <a:pt x="166" y="314"/>
                  </a:lnTo>
                  <a:lnTo>
                    <a:pt x="168" y="318"/>
                  </a:lnTo>
                  <a:lnTo>
                    <a:pt x="170" y="318"/>
                  </a:lnTo>
                  <a:lnTo>
                    <a:pt x="174" y="318"/>
                  </a:lnTo>
                  <a:lnTo>
                    <a:pt x="178" y="318"/>
                  </a:lnTo>
                  <a:lnTo>
                    <a:pt x="184" y="318"/>
                  </a:lnTo>
                  <a:lnTo>
                    <a:pt x="186" y="318"/>
                  </a:lnTo>
                  <a:lnTo>
                    <a:pt x="190" y="321"/>
                  </a:lnTo>
                  <a:lnTo>
                    <a:pt x="192" y="326"/>
                  </a:lnTo>
                  <a:lnTo>
                    <a:pt x="193" y="331"/>
                  </a:lnTo>
                  <a:lnTo>
                    <a:pt x="193" y="337"/>
                  </a:lnTo>
                  <a:lnTo>
                    <a:pt x="191" y="340"/>
                  </a:lnTo>
                  <a:lnTo>
                    <a:pt x="186" y="345"/>
                  </a:lnTo>
                  <a:lnTo>
                    <a:pt x="186" y="346"/>
                  </a:lnTo>
                  <a:lnTo>
                    <a:pt x="190" y="358"/>
                  </a:lnTo>
                  <a:lnTo>
                    <a:pt x="192" y="363"/>
                  </a:lnTo>
                  <a:lnTo>
                    <a:pt x="196" y="364"/>
                  </a:lnTo>
                  <a:lnTo>
                    <a:pt x="199" y="366"/>
                  </a:lnTo>
                  <a:lnTo>
                    <a:pt x="203" y="367"/>
                  </a:lnTo>
                  <a:lnTo>
                    <a:pt x="209" y="366"/>
                  </a:lnTo>
                  <a:lnTo>
                    <a:pt x="215" y="361"/>
                  </a:lnTo>
                  <a:lnTo>
                    <a:pt x="217" y="357"/>
                  </a:lnTo>
                  <a:lnTo>
                    <a:pt x="223" y="357"/>
                  </a:lnTo>
                  <a:lnTo>
                    <a:pt x="232" y="351"/>
                  </a:lnTo>
                  <a:lnTo>
                    <a:pt x="233" y="349"/>
                  </a:lnTo>
                  <a:lnTo>
                    <a:pt x="233" y="351"/>
                  </a:lnTo>
                  <a:lnTo>
                    <a:pt x="235" y="350"/>
                  </a:lnTo>
                  <a:lnTo>
                    <a:pt x="239" y="352"/>
                  </a:lnTo>
                  <a:lnTo>
                    <a:pt x="242" y="355"/>
                  </a:lnTo>
                  <a:lnTo>
                    <a:pt x="241" y="357"/>
                  </a:lnTo>
                  <a:lnTo>
                    <a:pt x="240" y="357"/>
                  </a:lnTo>
                  <a:lnTo>
                    <a:pt x="238" y="358"/>
                  </a:lnTo>
                  <a:lnTo>
                    <a:pt x="236" y="358"/>
                  </a:lnTo>
                  <a:lnTo>
                    <a:pt x="236" y="360"/>
                  </a:lnTo>
                  <a:lnTo>
                    <a:pt x="235" y="360"/>
                  </a:lnTo>
                  <a:lnTo>
                    <a:pt x="235" y="361"/>
                  </a:lnTo>
                  <a:lnTo>
                    <a:pt x="236" y="362"/>
                  </a:lnTo>
                  <a:lnTo>
                    <a:pt x="236" y="363"/>
                  </a:lnTo>
                  <a:lnTo>
                    <a:pt x="239" y="366"/>
                  </a:lnTo>
                  <a:lnTo>
                    <a:pt x="241" y="370"/>
                  </a:lnTo>
                  <a:lnTo>
                    <a:pt x="246" y="376"/>
                  </a:lnTo>
                  <a:lnTo>
                    <a:pt x="256" y="381"/>
                  </a:lnTo>
                  <a:lnTo>
                    <a:pt x="257" y="382"/>
                  </a:lnTo>
                  <a:lnTo>
                    <a:pt x="258" y="382"/>
                  </a:lnTo>
                  <a:lnTo>
                    <a:pt x="259" y="381"/>
                  </a:lnTo>
                  <a:lnTo>
                    <a:pt x="260" y="390"/>
                  </a:lnTo>
                  <a:lnTo>
                    <a:pt x="266" y="391"/>
                  </a:lnTo>
                  <a:lnTo>
                    <a:pt x="271" y="390"/>
                  </a:lnTo>
                  <a:lnTo>
                    <a:pt x="276" y="390"/>
                  </a:lnTo>
                  <a:lnTo>
                    <a:pt x="282" y="391"/>
                  </a:lnTo>
                  <a:lnTo>
                    <a:pt x="286" y="390"/>
                  </a:lnTo>
                  <a:lnTo>
                    <a:pt x="299" y="391"/>
                  </a:lnTo>
                  <a:lnTo>
                    <a:pt x="318" y="391"/>
                  </a:lnTo>
                  <a:lnTo>
                    <a:pt x="330" y="391"/>
                  </a:lnTo>
                  <a:lnTo>
                    <a:pt x="334" y="391"/>
                  </a:lnTo>
                  <a:lnTo>
                    <a:pt x="337" y="388"/>
                  </a:lnTo>
                  <a:lnTo>
                    <a:pt x="342" y="385"/>
                  </a:lnTo>
                  <a:lnTo>
                    <a:pt x="346" y="384"/>
                  </a:lnTo>
                  <a:lnTo>
                    <a:pt x="344" y="384"/>
                  </a:lnTo>
                  <a:lnTo>
                    <a:pt x="348" y="381"/>
                  </a:lnTo>
                  <a:lnTo>
                    <a:pt x="349" y="380"/>
                  </a:lnTo>
                  <a:lnTo>
                    <a:pt x="349" y="378"/>
                  </a:lnTo>
                  <a:lnTo>
                    <a:pt x="348" y="378"/>
                  </a:lnTo>
                  <a:lnTo>
                    <a:pt x="346" y="374"/>
                  </a:lnTo>
                  <a:lnTo>
                    <a:pt x="346" y="362"/>
                  </a:lnTo>
                  <a:lnTo>
                    <a:pt x="343" y="360"/>
                  </a:lnTo>
                  <a:lnTo>
                    <a:pt x="342" y="358"/>
                  </a:lnTo>
                  <a:lnTo>
                    <a:pt x="340" y="355"/>
                  </a:lnTo>
                  <a:lnTo>
                    <a:pt x="338" y="355"/>
                  </a:lnTo>
                  <a:lnTo>
                    <a:pt x="337" y="351"/>
                  </a:lnTo>
                  <a:lnTo>
                    <a:pt x="335" y="350"/>
                  </a:lnTo>
                  <a:lnTo>
                    <a:pt x="334" y="349"/>
                  </a:lnTo>
                  <a:lnTo>
                    <a:pt x="332" y="350"/>
                  </a:lnTo>
                  <a:lnTo>
                    <a:pt x="330" y="348"/>
                  </a:lnTo>
                  <a:lnTo>
                    <a:pt x="328" y="344"/>
                  </a:lnTo>
                  <a:lnTo>
                    <a:pt x="324" y="343"/>
                  </a:lnTo>
                  <a:lnTo>
                    <a:pt x="322" y="337"/>
                  </a:lnTo>
                  <a:lnTo>
                    <a:pt x="320" y="337"/>
                  </a:lnTo>
                  <a:lnTo>
                    <a:pt x="319" y="338"/>
                  </a:lnTo>
                  <a:lnTo>
                    <a:pt x="318" y="337"/>
                  </a:lnTo>
                  <a:lnTo>
                    <a:pt x="317" y="337"/>
                  </a:lnTo>
                  <a:lnTo>
                    <a:pt x="316" y="336"/>
                  </a:lnTo>
                  <a:lnTo>
                    <a:pt x="316" y="328"/>
                  </a:lnTo>
                  <a:lnTo>
                    <a:pt x="318" y="325"/>
                  </a:lnTo>
                  <a:lnTo>
                    <a:pt x="317" y="325"/>
                  </a:lnTo>
                  <a:lnTo>
                    <a:pt x="316" y="322"/>
                  </a:lnTo>
                  <a:lnTo>
                    <a:pt x="316" y="320"/>
                  </a:lnTo>
                  <a:lnTo>
                    <a:pt x="313" y="318"/>
                  </a:lnTo>
                  <a:lnTo>
                    <a:pt x="313" y="315"/>
                  </a:lnTo>
                  <a:lnTo>
                    <a:pt x="314" y="307"/>
                  </a:lnTo>
                  <a:lnTo>
                    <a:pt x="312" y="309"/>
                  </a:lnTo>
                  <a:lnTo>
                    <a:pt x="311" y="309"/>
                  </a:lnTo>
                  <a:lnTo>
                    <a:pt x="308" y="310"/>
                  </a:lnTo>
                  <a:lnTo>
                    <a:pt x="302" y="312"/>
                  </a:lnTo>
                  <a:lnTo>
                    <a:pt x="298" y="312"/>
                  </a:lnTo>
                  <a:lnTo>
                    <a:pt x="296" y="313"/>
                  </a:lnTo>
                  <a:lnTo>
                    <a:pt x="292" y="313"/>
                  </a:lnTo>
                  <a:lnTo>
                    <a:pt x="290" y="313"/>
                  </a:lnTo>
                  <a:lnTo>
                    <a:pt x="292" y="314"/>
                  </a:lnTo>
                  <a:lnTo>
                    <a:pt x="290" y="315"/>
                  </a:lnTo>
                  <a:lnTo>
                    <a:pt x="289" y="315"/>
                  </a:lnTo>
                  <a:lnTo>
                    <a:pt x="289" y="313"/>
                  </a:lnTo>
                  <a:lnTo>
                    <a:pt x="283" y="313"/>
                  </a:lnTo>
                  <a:lnTo>
                    <a:pt x="281" y="312"/>
                  </a:lnTo>
                  <a:lnTo>
                    <a:pt x="278" y="308"/>
                  </a:lnTo>
                  <a:lnTo>
                    <a:pt x="271" y="302"/>
                  </a:lnTo>
                  <a:lnTo>
                    <a:pt x="269" y="298"/>
                  </a:lnTo>
                  <a:lnTo>
                    <a:pt x="266" y="296"/>
                  </a:lnTo>
                  <a:lnTo>
                    <a:pt x="262" y="290"/>
                  </a:lnTo>
                  <a:lnTo>
                    <a:pt x="259" y="288"/>
                  </a:lnTo>
                  <a:lnTo>
                    <a:pt x="257" y="286"/>
                  </a:lnTo>
                  <a:lnTo>
                    <a:pt x="253" y="286"/>
                  </a:lnTo>
                  <a:lnTo>
                    <a:pt x="252" y="286"/>
                  </a:lnTo>
                  <a:lnTo>
                    <a:pt x="252" y="285"/>
                  </a:lnTo>
                  <a:lnTo>
                    <a:pt x="248" y="284"/>
                  </a:lnTo>
                  <a:lnTo>
                    <a:pt x="246" y="282"/>
                  </a:lnTo>
                  <a:lnTo>
                    <a:pt x="245" y="279"/>
                  </a:lnTo>
                  <a:lnTo>
                    <a:pt x="244" y="278"/>
                  </a:lnTo>
                  <a:lnTo>
                    <a:pt x="244" y="277"/>
                  </a:lnTo>
                  <a:lnTo>
                    <a:pt x="242" y="277"/>
                  </a:lnTo>
                  <a:lnTo>
                    <a:pt x="241" y="277"/>
                  </a:lnTo>
                  <a:lnTo>
                    <a:pt x="238" y="273"/>
                  </a:lnTo>
                  <a:lnTo>
                    <a:pt x="235" y="273"/>
                  </a:lnTo>
                  <a:lnTo>
                    <a:pt x="234" y="273"/>
                  </a:lnTo>
                  <a:lnTo>
                    <a:pt x="230" y="273"/>
                  </a:lnTo>
                  <a:lnTo>
                    <a:pt x="229" y="273"/>
                  </a:lnTo>
                  <a:lnTo>
                    <a:pt x="228" y="273"/>
                  </a:lnTo>
                  <a:lnTo>
                    <a:pt x="226" y="273"/>
                  </a:lnTo>
                  <a:lnTo>
                    <a:pt x="226" y="272"/>
                  </a:lnTo>
                  <a:lnTo>
                    <a:pt x="223" y="273"/>
                  </a:lnTo>
                  <a:lnTo>
                    <a:pt x="222" y="273"/>
                  </a:lnTo>
                  <a:lnTo>
                    <a:pt x="220" y="273"/>
                  </a:lnTo>
                  <a:lnTo>
                    <a:pt x="212" y="272"/>
                  </a:lnTo>
                  <a:lnTo>
                    <a:pt x="204" y="271"/>
                  </a:lnTo>
                  <a:lnTo>
                    <a:pt x="194" y="266"/>
                  </a:lnTo>
                  <a:lnTo>
                    <a:pt x="193" y="266"/>
                  </a:lnTo>
                  <a:lnTo>
                    <a:pt x="188" y="265"/>
                  </a:lnTo>
                  <a:lnTo>
                    <a:pt x="186" y="264"/>
                  </a:lnTo>
                  <a:lnTo>
                    <a:pt x="185" y="259"/>
                  </a:lnTo>
                  <a:lnTo>
                    <a:pt x="180" y="258"/>
                  </a:lnTo>
                  <a:lnTo>
                    <a:pt x="179" y="256"/>
                  </a:lnTo>
                  <a:lnTo>
                    <a:pt x="176" y="253"/>
                  </a:lnTo>
                  <a:lnTo>
                    <a:pt x="176" y="252"/>
                  </a:lnTo>
                  <a:lnTo>
                    <a:pt x="176" y="249"/>
                  </a:lnTo>
                  <a:lnTo>
                    <a:pt x="176" y="248"/>
                  </a:lnTo>
                  <a:lnTo>
                    <a:pt x="174" y="244"/>
                  </a:lnTo>
                  <a:lnTo>
                    <a:pt x="174" y="243"/>
                  </a:lnTo>
                  <a:lnTo>
                    <a:pt x="173" y="242"/>
                  </a:lnTo>
                  <a:lnTo>
                    <a:pt x="170" y="241"/>
                  </a:lnTo>
                  <a:lnTo>
                    <a:pt x="169" y="238"/>
                  </a:lnTo>
                  <a:lnTo>
                    <a:pt x="166" y="236"/>
                  </a:lnTo>
                  <a:lnTo>
                    <a:pt x="161" y="231"/>
                  </a:lnTo>
                  <a:lnTo>
                    <a:pt x="155" y="226"/>
                  </a:lnTo>
                  <a:lnTo>
                    <a:pt x="152" y="220"/>
                  </a:lnTo>
                  <a:lnTo>
                    <a:pt x="154" y="217"/>
                  </a:lnTo>
                  <a:lnTo>
                    <a:pt x="155" y="210"/>
                  </a:lnTo>
                  <a:lnTo>
                    <a:pt x="152" y="205"/>
                  </a:lnTo>
                  <a:lnTo>
                    <a:pt x="151" y="201"/>
                  </a:lnTo>
                  <a:lnTo>
                    <a:pt x="150" y="199"/>
                  </a:lnTo>
                  <a:lnTo>
                    <a:pt x="149" y="198"/>
                  </a:lnTo>
                  <a:lnTo>
                    <a:pt x="149" y="196"/>
                  </a:lnTo>
                  <a:lnTo>
                    <a:pt x="146" y="194"/>
                  </a:lnTo>
                  <a:lnTo>
                    <a:pt x="143" y="187"/>
                  </a:lnTo>
                  <a:lnTo>
                    <a:pt x="143" y="186"/>
                  </a:lnTo>
                  <a:lnTo>
                    <a:pt x="142" y="184"/>
                  </a:lnTo>
                  <a:lnTo>
                    <a:pt x="139" y="180"/>
                  </a:lnTo>
                  <a:lnTo>
                    <a:pt x="121" y="151"/>
                  </a:lnTo>
                  <a:lnTo>
                    <a:pt x="119" y="150"/>
                  </a:lnTo>
                  <a:lnTo>
                    <a:pt x="116" y="148"/>
                  </a:lnTo>
                  <a:lnTo>
                    <a:pt x="104" y="135"/>
                  </a:lnTo>
                  <a:lnTo>
                    <a:pt x="103" y="135"/>
                  </a:lnTo>
                  <a:lnTo>
                    <a:pt x="103" y="132"/>
                  </a:lnTo>
                  <a:lnTo>
                    <a:pt x="102" y="130"/>
                  </a:lnTo>
                  <a:lnTo>
                    <a:pt x="101" y="129"/>
                  </a:lnTo>
                  <a:lnTo>
                    <a:pt x="102" y="128"/>
                  </a:lnTo>
                  <a:lnTo>
                    <a:pt x="100" y="124"/>
                  </a:lnTo>
                  <a:lnTo>
                    <a:pt x="90" y="99"/>
                  </a:lnTo>
                  <a:lnTo>
                    <a:pt x="89" y="86"/>
                  </a:lnTo>
                  <a:lnTo>
                    <a:pt x="90" y="81"/>
                  </a:lnTo>
                  <a:lnTo>
                    <a:pt x="90" y="79"/>
                  </a:lnTo>
                  <a:lnTo>
                    <a:pt x="94" y="69"/>
                  </a:lnTo>
                  <a:lnTo>
                    <a:pt x="95" y="64"/>
                  </a:lnTo>
                  <a:lnTo>
                    <a:pt x="94" y="63"/>
                  </a:lnTo>
                  <a:lnTo>
                    <a:pt x="92" y="62"/>
                  </a:lnTo>
                  <a:lnTo>
                    <a:pt x="86" y="58"/>
                  </a:lnTo>
                  <a:lnTo>
                    <a:pt x="82" y="55"/>
                  </a:lnTo>
                  <a:lnTo>
                    <a:pt x="78" y="51"/>
                  </a:lnTo>
                  <a:lnTo>
                    <a:pt x="72" y="43"/>
                  </a:lnTo>
                  <a:lnTo>
                    <a:pt x="56" y="16"/>
                  </a:lnTo>
                  <a:lnTo>
                    <a:pt x="53" y="16"/>
                  </a:lnTo>
                  <a:lnTo>
                    <a:pt x="49" y="14"/>
                  </a:lnTo>
                  <a:lnTo>
                    <a:pt x="43" y="9"/>
                  </a:lnTo>
                  <a:lnTo>
                    <a:pt x="41" y="7"/>
                  </a:lnTo>
                  <a:lnTo>
                    <a:pt x="38" y="6"/>
                  </a:lnTo>
                  <a:lnTo>
                    <a:pt x="37" y="2"/>
                  </a:lnTo>
                  <a:lnTo>
                    <a:pt x="36" y="1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5" y="10"/>
                  </a:lnTo>
                  <a:lnTo>
                    <a:pt x="11" y="15"/>
                  </a:lnTo>
                  <a:lnTo>
                    <a:pt x="12" y="18"/>
                  </a:lnTo>
                  <a:lnTo>
                    <a:pt x="6" y="22"/>
                  </a:lnTo>
                  <a:lnTo>
                    <a:pt x="7" y="27"/>
                  </a:lnTo>
                  <a:lnTo>
                    <a:pt x="5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248"/>
            <p:cNvSpPr>
              <a:spLocks/>
            </p:cNvSpPr>
            <p:nvPr/>
          </p:nvSpPr>
          <p:spPr bwMode="auto">
            <a:xfrm>
              <a:off x="2937" y="1466"/>
              <a:ext cx="331" cy="314"/>
            </a:xfrm>
            <a:custGeom>
              <a:avLst/>
              <a:gdLst>
                <a:gd name="T0" fmla="*/ 62 w 198"/>
                <a:gd name="T1" fmla="*/ 4468 h 182"/>
                <a:gd name="T2" fmla="*/ 654 w 198"/>
                <a:gd name="T3" fmla="*/ 3896 h 182"/>
                <a:gd name="T4" fmla="*/ 1093 w 198"/>
                <a:gd name="T5" fmla="*/ 3456 h 182"/>
                <a:gd name="T6" fmla="*/ 1398 w 198"/>
                <a:gd name="T7" fmla="*/ 3271 h 182"/>
                <a:gd name="T8" fmla="*/ 1724 w 198"/>
                <a:gd name="T9" fmla="*/ 3137 h 182"/>
                <a:gd name="T10" fmla="*/ 2269 w 198"/>
                <a:gd name="T11" fmla="*/ 2738 h 182"/>
                <a:gd name="T12" fmla="*/ 2920 w 198"/>
                <a:gd name="T13" fmla="*/ 2507 h 182"/>
                <a:gd name="T14" fmla="*/ 3358 w 198"/>
                <a:gd name="T15" fmla="*/ 2367 h 182"/>
                <a:gd name="T16" fmla="*/ 4278 w 198"/>
                <a:gd name="T17" fmla="*/ 2188 h 182"/>
                <a:gd name="T18" fmla="*/ 4626 w 198"/>
                <a:gd name="T19" fmla="*/ 2146 h 182"/>
                <a:gd name="T20" fmla="*/ 5288 w 198"/>
                <a:gd name="T21" fmla="*/ 1860 h 182"/>
                <a:gd name="T22" fmla="*/ 5828 w 198"/>
                <a:gd name="T23" fmla="*/ 1748 h 182"/>
                <a:gd name="T24" fmla="*/ 6279 w 198"/>
                <a:gd name="T25" fmla="*/ 1587 h 182"/>
                <a:gd name="T26" fmla="*/ 6628 w 198"/>
                <a:gd name="T27" fmla="*/ 1309 h 182"/>
                <a:gd name="T28" fmla="*/ 7177 w 198"/>
                <a:gd name="T29" fmla="*/ 870 h 182"/>
                <a:gd name="T30" fmla="*/ 7269 w 198"/>
                <a:gd name="T31" fmla="*/ 735 h 182"/>
                <a:gd name="T32" fmla="*/ 7506 w 198"/>
                <a:gd name="T33" fmla="*/ 625 h 182"/>
                <a:gd name="T34" fmla="*/ 7872 w 198"/>
                <a:gd name="T35" fmla="*/ 440 h 182"/>
                <a:gd name="T36" fmla="*/ 8091 w 198"/>
                <a:gd name="T37" fmla="*/ 426 h 182"/>
                <a:gd name="T38" fmla="*/ 8278 w 198"/>
                <a:gd name="T39" fmla="*/ 426 h 182"/>
                <a:gd name="T40" fmla="*/ 8616 w 198"/>
                <a:gd name="T41" fmla="*/ 440 h 182"/>
                <a:gd name="T42" fmla="*/ 8646 w 198"/>
                <a:gd name="T43" fmla="*/ 426 h 182"/>
                <a:gd name="T44" fmla="*/ 8803 w 198"/>
                <a:gd name="T45" fmla="*/ 426 h 182"/>
                <a:gd name="T46" fmla="*/ 9173 w 198"/>
                <a:gd name="T47" fmla="*/ 0 h 182"/>
                <a:gd name="T48" fmla="*/ 9557 w 198"/>
                <a:gd name="T49" fmla="*/ 0 h 182"/>
                <a:gd name="T50" fmla="*/ 10433 w 198"/>
                <a:gd name="T51" fmla="*/ 143 h 182"/>
                <a:gd name="T52" fmla="*/ 11175 w 198"/>
                <a:gd name="T53" fmla="*/ 319 h 182"/>
                <a:gd name="T54" fmla="*/ 11894 w 198"/>
                <a:gd name="T55" fmla="*/ 426 h 182"/>
                <a:gd name="T56" fmla="*/ 11720 w 198"/>
                <a:gd name="T57" fmla="*/ 4403 h 182"/>
                <a:gd name="T58" fmla="*/ 5717 w 198"/>
                <a:gd name="T59" fmla="*/ 14290 h 182"/>
                <a:gd name="T60" fmla="*/ 1724 w 198"/>
                <a:gd name="T61" fmla="*/ 7355 h 182"/>
                <a:gd name="T62" fmla="*/ 1093 w 198"/>
                <a:gd name="T63" fmla="*/ 7462 h 182"/>
                <a:gd name="T64" fmla="*/ 654 w 198"/>
                <a:gd name="T65" fmla="*/ 7272 h 182"/>
                <a:gd name="T66" fmla="*/ 257 w 198"/>
                <a:gd name="T67" fmla="*/ 5203 h 182"/>
                <a:gd name="T68" fmla="*/ 0 w 198"/>
                <a:gd name="T69" fmla="*/ 4872 h 1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8"/>
                <a:gd name="T106" fmla="*/ 0 h 182"/>
                <a:gd name="T107" fmla="*/ 198 w 198"/>
                <a:gd name="T108" fmla="*/ 182 h 1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8" h="182">
                  <a:moveTo>
                    <a:pt x="0" y="62"/>
                  </a:moveTo>
                  <a:lnTo>
                    <a:pt x="1" y="57"/>
                  </a:lnTo>
                  <a:lnTo>
                    <a:pt x="4" y="56"/>
                  </a:lnTo>
                  <a:lnTo>
                    <a:pt x="11" y="50"/>
                  </a:lnTo>
                  <a:lnTo>
                    <a:pt x="13" y="48"/>
                  </a:lnTo>
                  <a:lnTo>
                    <a:pt x="18" y="44"/>
                  </a:lnTo>
                  <a:lnTo>
                    <a:pt x="22" y="44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8" y="40"/>
                  </a:lnTo>
                  <a:lnTo>
                    <a:pt x="31" y="38"/>
                  </a:lnTo>
                  <a:lnTo>
                    <a:pt x="37" y="35"/>
                  </a:lnTo>
                  <a:lnTo>
                    <a:pt x="40" y="34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5" y="30"/>
                  </a:lnTo>
                  <a:lnTo>
                    <a:pt x="64" y="28"/>
                  </a:lnTo>
                  <a:lnTo>
                    <a:pt x="70" y="28"/>
                  </a:lnTo>
                  <a:lnTo>
                    <a:pt x="71" y="27"/>
                  </a:lnTo>
                  <a:lnTo>
                    <a:pt x="76" y="27"/>
                  </a:lnTo>
                  <a:lnTo>
                    <a:pt x="78" y="26"/>
                  </a:lnTo>
                  <a:lnTo>
                    <a:pt x="87" y="24"/>
                  </a:lnTo>
                  <a:lnTo>
                    <a:pt x="91" y="22"/>
                  </a:lnTo>
                  <a:lnTo>
                    <a:pt x="96" y="22"/>
                  </a:lnTo>
                  <a:lnTo>
                    <a:pt x="100" y="21"/>
                  </a:lnTo>
                  <a:lnTo>
                    <a:pt x="103" y="20"/>
                  </a:lnTo>
                  <a:lnTo>
                    <a:pt x="105" y="18"/>
                  </a:lnTo>
                  <a:lnTo>
                    <a:pt x="109" y="17"/>
                  </a:lnTo>
                  <a:lnTo>
                    <a:pt x="112" y="16"/>
                  </a:lnTo>
                  <a:lnTo>
                    <a:pt x="118" y="11"/>
                  </a:lnTo>
                  <a:lnTo>
                    <a:pt x="118" y="10"/>
                  </a:lnTo>
                  <a:lnTo>
                    <a:pt x="119" y="9"/>
                  </a:lnTo>
                  <a:lnTo>
                    <a:pt x="120" y="8"/>
                  </a:lnTo>
                  <a:lnTo>
                    <a:pt x="123" y="8"/>
                  </a:lnTo>
                  <a:lnTo>
                    <a:pt x="125" y="8"/>
                  </a:lnTo>
                  <a:lnTo>
                    <a:pt x="129" y="6"/>
                  </a:lnTo>
                  <a:lnTo>
                    <a:pt x="130" y="5"/>
                  </a:lnTo>
                  <a:lnTo>
                    <a:pt x="133" y="5"/>
                  </a:lnTo>
                  <a:lnTo>
                    <a:pt x="135" y="5"/>
                  </a:lnTo>
                  <a:lnTo>
                    <a:pt x="136" y="5"/>
                  </a:lnTo>
                  <a:lnTo>
                    <a:pt x="137" y="5"/>
                  </a:lnTo>
                  <a:lnTo>
                    <a:pt x="141" y="6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3" y="5"/>
                  </a:lnTo>
                  <a:lnTo>
                    <a:pt x="144" y="5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71" y="2"/>
                  </a:lnTo>
                  <a:lnTo>
                    <a:pt x="174" y="3"/>
                  </a:lnTo>
                  <a:lnTo>
                    <a:pt x="183" y="4"/>
                  </a:lnTo>
                  <a:lnTo>
                    <a:pt x="193" y="5"/>
                  </a:lnTo>
                  <a:lnTo>
                    <a:pt x="195" y="5"/>
                  </a:lnTo>
                  <a:lnTo>
                    <a:pt x="198" y="32"/>
                  </a:lnTo>
                  <a:lnTo>
                    <a:pt x="192" y="56"/>
                  </a:lnTo>
                  <a:lnTo>
                    <a:pt x="172" y="81"/>
                  </a:lnTo>
                  <a:lnTo>
                    <a:pt x="94" y="182"/>
                  </a:lnTo>
                  <a:lnTo>
                    <a:pt x="39" y="107"/>
                  </a:lnTo>
                  <a:lnTo>
                    <a:pt x="28" y="94"/>
                  </a:lnTo>
                  <a:lnTo>
                    <a:pt x="24" y="98"/>
                  </a:lnTo>
                  <a:lnTo>
                    <a:pt x="18" y="95"/>
                  </a:lnTo>
                  <a:lnTo>
                    <a:pt x="16" y="93"/>
                  </a:lnTo>
                  <a:lnTo>
                    <a:pt x="11" y="93"/>
                  </a:lnTo>
                  <a:lnTo>
                    <a:pt x="5" y="93"/>
                  </a:lnTo>
                  <a:lnTo>
                    <a:pt x="4" y="66"/>
                  </a:lnTo>
                  <a:lnTo>
                    <a:pt x="1" y="6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47"/>
            <p:cNvSpPr>
              <a:spLocks/>
            </p:cNvSpPr>
            <p:nvPr/>
          </p:nvSpPr>
          <p:spPr bwMode="auto">
            <a:xfrm>
              <a:off x="0" y="0"/>
              <a:ext cx="420" cy="631"/>
            </a:xfrm>
            <a:custGeom>
              <a:avLst/>
              <a:gdLst>
                <a:gd name="T0" fmla="*/ 3996 w 251"/>
                <a:gd name="T1" fmla="*/ 0 h 366"/>
                <a:gd name="T2" fmla="*/ 8962 w 251"/>
                <a:gd name="T3" fmla="*/ 943 h 366"/>
                <a:gd name="T4" fmla="*/ 8025 w 251"/>
                <a:gd name="T5" fmla="*/ 3002 h 366"/>
                <a:gd name="T6" fmla="*/ 7814 w 251"/>
                <a:gd name="T7" fmla="*/ 3991 h 366"/>
                <a:gd name="T8" fmla="*/ 7752 w 251"/>
                <a:gd name="T9" fmla="*/ 4672 h 366"/>
                <a:gd name="T10" fmla="*/ 8412 w 251"/>
                <a:gd name="T11" fmla="*/ 5513 h 366"/>
                <a:gd name="T12" fmla="*/ 8497 w 251"/>
                <a:gd name="T13" fmla="*/ 6482 h 366"/>
                <a:gd name="T14" fmla="*/ 8224 w 251"/>
                <a:gd name="T15" fmla="*/ 7253 h 366"/>
                <a:gd name="T16" fmla="*/ 8126 w 251"/>
                <a:gd name="T17" fmla="*/ 9462 h 366"/>
                <a:gd name="T18" fmla="*/ 8567 w 251"/>
                <a:gd name="T19" fmla="*/ 10558 h 366"/>
                <a:gd name="T20" fmla="*/ 8770 w 251"/>
                <a:gd name="T21" fmla="*/ 14029 h 366"/>
                <a:gd name="T22" fmla="*/ 9156 w 251"/>
                <a:gd name="T23" fmla="*/ 16313 h 366"/>
                <a:gd name="T24" fmla="*/ 9660 w 251"/>
                <a:gd name="T25" fmla="*/ 17694 h 366"/>
                <a:gd name="T26" fmla="*/ 10425 w 251"/>
                <a:gd name="T27" fmla="*/ 18202 h 366"/>
                <a:gd name="T28" fmla="*/ 12157 w 251"/>
                <a:gd name="T29" fmla="*/ 21142 h 366"/>
                <a:gd name="T30" fmla="*/ 12526 w 251"/>
                <a:gd name="T31" fmla="*/ 22513 h 366"/>
                <a:gd name="T32" fmla="*/ 13040 w 251"/>
                <a:gd name="T33" fmla="*/ 22718 h 366"/>
                <a:gd name="T34" fmla="*/ 13694 w 251"/>
                <a:gd name="T35" fmla="*/ 23645 h 366"/>
                <a:gd name="T36" fmla="*/ 14509 w 251"/>
                <a:gd name="T37" fmla="*/ 25833 h 366"/>
                <a:gd name="T38" fmla="*/ 14891 w 251"/>
                <a:gd name="T39" fmla="*/ 26843 h 366"/>
                <a:gd name="T40" fmla="*/ 15162 w 251"/>
                <a:gd name="T41" fmla="*/ 28148 h 366"/>
                <a:gd name="T42" fmla="*/ 13761 w 251"/>
                <a:gd name="T43" fmla="*/ 28333 h 366"/>
                <a:gd name="T44" fmla="*/ 9777 w 251"/>
                <a:gd name="T45" fmla="*/ 27624 h 366"/>
                <a:gd name="T46" fmla="*/ 10139 w 251"/>
                <a:gd name="T47" fmla="*/ 27066 h 366"/>
                <a:gd name="T48" fmla="*/ 10035 w 251"/>
                <a:gd name="T49" fmla="*/ 26211 h 366"/>
                <a:gd name="T50" fmla="*/ 10139 w 251"/>
                <a:gd name="T51" fmla="*/ 24587 h 366"/>
                <a:gd name="T52" fmla="*/ 9586 w 251"/>
                <a:gd name="T53" fmla="*/ 23499 h 366"/>
                <a:gd name="T54" fmla="*/ 8962 w 251"/>
                <a:gd name="T55" fmla="*/ 22237 h 366"/>
                <a:gd name="T56" fmla="*/ 8497 w 251"/>
                <a:gd name="T57" fmla="*/ 21644 h 366"/>
                <a:gd name="T58" fmla="*/ 7856 w 251"/>
                <a:gd name="T59" fmla="*/ 20780 h 366"/>
                <a:gd name="T60" fmla="*/ 7048 w 251"/>
                <a:gd name="T61" fmla="*/ 19377 h 366"/>
                <a:gd name="T62" fmla="*/ 5942 w 251"/>
                <a:gd name="T63" fmla="*/ 18428 h 366"/>
                <a:gd name="T64" fmla="*/ 5182 w 251"/>
                <a:gd name="T65" fmla="*/ 17561 h 366"/>
                <a:gd name="T66" fmla="*/ 4598 w 251"/>
                <a:gd name="T67" fmla="*/ 15925 h 366"/>
                <a:gd name="T68" fmla="*/ 4212 w 251"/>
                <a:gd name="T69" fmla="*/ 13498 h 366"/>
                <a:gd name="T70" fmla="*/ 3646 w 251"/>
                <a:gd name="T71" fmla="*/ 12811 h 366"/>
                <a:gd name="T72" fmla="*/ 3660 w 251"/>
                <a:gd name="T73" fmla="*/ 11175 h 366"/>
                <a:gd name="T74" fmla="*/ 2902 w 251"/>
                <a:gd name="T75" fmla="*/ 9505 h 366"/>
                <a:gd name="T76" fmla="*/ 2712 w 251"/>
                <a:gd name="T77" fmla="*/ 8117 h 366"/>
                <a:gd name="T78" fmla="*/ 1210 w 251"/>
                <a:gd name="T79" fmla="*/ 5832 h 366"/>
                <a:gd name="T80" fmla="*/ 1538 w 251"/>
                <a:gd name="T81" fmla="*/ 4939 h 366"/>
                <a:gd name="T82" fmla="*/ 840 w 251"/>
                <a:gd name="T83" fmla="*/ 3367 h 366"/>
                <a:gd name="T84" fmla="*/ 919 w 251"/>
                <a:gd name="T85" fmla="*/ 1810 h 366"/>
                <a:gd name="T86" fmla="*/ 661 w 251"/>
                <a:gd name="T87" fmla="*/ 1491 h 366"/>
                <a:gd name="T88" fmla="*/ 432 w 251"/>
                <a:gd name="T89" fmla="*/ 547 h 36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1"/>
                <a:gd name="T136" fmla="*/ 0 h 366"/>
                <a:gd name="T137" fmla="*/ 251 w 251"/>
                <a:gd name="T138" fmla="*/ 366 h 36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1" h="366">
                  <a:moveTo>
                    <a:pt x="7" y="7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151" y="2"/>
                  </a:lnTo>
                  <a:lnTo>
                    <a:pt x="153" y="2"/>
                  </a:lnTo>
                  <a:lnTo>
                    <a:pt x="146" y="12"/>
                  </a:lnTo>
                  <a:lnTo>
                    <a:pt x="138" y="20"/>
                  </a:lnTo>
                  <a:lnTo>
                    <a:pt x="131" y="30"/>
                  </a:lnTo>
                  <a:lnTo>
                    <a:pt x="131" y="38"/>
                  </a:lnTo>
                  <a:lnTo>
                    <a:pt x="128" y="37"/>
                  </a:lnTo>
                  <a:lnTo>
                    <a:pt x="126" y="38"/>
                  </a:lnTo>
                  <a:lnTo>
                    <a:pt x="127" y="51"/>
                  </a:lnTo>
                  <a:lnTo>
                    <a:pt x="126" y="55"/>
                  </a:lnTo>
                  <a:lnTo>
                    <a:pt x="123" y="55"/>
                  </a:lnTo>
                  <a:lnTo>
                    <a:pt x="126" y="60"/>
                  </a:lnTo>
                  <a:lnTo>
                    <a:pt x="129" y="61"/>
                  </a:lnTo>
                  <a:lnTo>
                    <a:pt x="135" y="68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8" y="78"/>
                  </a:lnTo>
                  <a:lnTo>
                    <a:pt x="138" y="83"/>
                  </a:lnTo>
                  <a:lnTo>
                    <a:pt x="135" y="84"/>
                  </a:lnTo>
                  <a:lnTo>
                    <a:pt x="134" y="87"/>
                  </a:lnTo>
                  <a:lnTo>
                    <a:pt x="134" y="93"/>
                  </a:lnTo>
                  <a:lnTo>
                    <a:pt x="133" y="97"/>
                  </a:lnTo>
                  <a:lnTo>
                    <a:pt x="131" y="114"/>
                  </a:lnTo>
                  <a:lnTo>
                    <a:pt x="132" y="121"/>
                  </a:lnTo>
                  <a:lnTo>
                    <a:pt x="133" y="125"/>
                  </a:lnTo>
                  <a:lnTo>
                    <a:pt x="133" y="131"/>
                  </a:lnTo>
                  <a:lnTo>
                    <a:pt x="139" y="135"/>
                  </a:lnTo>
                  <a:lnTo>
                    <a:pt x="140" y="161"/>
                  </a:lnTo>
                  <a:lnTo>
                    <a:pt x="143" y="170"/>
                  </a:lnTo>
                  <a:lnTo>
                    <a:pt x="143" y="180"/>
                  </a:lnTo>
                  <a:lnTo>
                    <a:pt x="140" y="194"/>
                  </a:lnTo>
                  <a:lnTo>
                    <a:pt x="144" y="201"/>
                  </a:lnTo>
                  <a:lnTo>
                    <a:pt x="149" y="209"/>
                  </a:lnTo>
                  <a:lnTo>
                    <a:pt x="155" y="213"/>
                  </a:lnTo>
                  <a:lnTo>
                    <a:pt x="155" y="223"/>
                  </a:lnTo>
                  <a:lnTo>
                    <a:pt x="157" y="227"/>
                  </a:lnTo>
                  <a:lnTo>
                    <a:pt x="161" y="223"/>
                  </a:lnTo>
                  <a:lnTo>
                    <a:pt x="165" y="225"/>
                  </a:lnTo>
                  <a:lnTo>
                    <a:pt x="170" y="233"/>
                  </a:lnTo>
                  <a:lnTo>
                    <a:pt x="187" y="252"/>
                  </a:lnTo>
                  <a:lnTo>
                    <a:pt x="193" y="259"/>
                  </a:lnTo>
                  <a:lnTo>
                    <a:pt x="198" y="271"/>
                  </a:lnTo>
                  <a:lnTo>
                    <a:pt x="201" y="276"/>
                  </a:lnTo>
                  <a:lnTo>
                    <a:pt x="204" y="282"/>
                  </a:lnTo>
                  <a:lnTo>
                    <a:pt x="204" y="288"/>
                  </a:lnTo>
                  <a:lnTo>
                    <a:pt x="207" y="295"/>
                  </a:lnTo>
                  <a:lnTo>
                    <a:pt x="209" y="290"/>
                  </a:lnTo>
                  <a:lnTo>
                    <a:pt x="212" y="291"/>
                  </a:lnTo>
                  <a:lnTo>
                    <a:pt x="215" y="303"/>
                  </a:lnTo>
                  <a:lnTo>
                    <a:pt x="218" y="301"/>
                  </a:lnTo>
                  <a:lnTo>
                    <a:pt x="223" y="303"/>
                  </a:lnTo>
                  <a:lnTo>
                    <a:pt x="228" y="318"/>
                  </a:lnTo>
                  <a:lnTo>
                    <a:pt x="230" y="327"/>
                  </a:lnTo>
                  <a:lnTo>
                    <a:pt x="236" y="331"/>
                  </a:lnTo>
                  <a:lnTo>
                    <a:pt x="242" y="331"/>
                  </a:lnTo>
                  <a:lnTo>
                    <a:pt x="243" y="335"/>
                  </a:lnTo>
                  <a:lnTo>
                    <a:pt x="242" y="344"/>
                  </a:lnTo>
                  <a:lnTo>
                    <a:pt x="245" y="349"/>
                  </a:lnTo>
                  <a:lnTo>
                    <a:pt x="247" y="353"/>
                  </a:lnTo>
                  <a:lnTo>
                    <a:pt x="247" y="361"/>
                  </a:lnTo>
                  <a:lnTo>
                    <a:pt x="251" y="366"/>
                  </a:lnTo>
                  <a:lnTo>
                    <a:pt x="245" y="365"/>
                  </a:lnTo>
                  <a:lnTo>
                    <a:pt x="224" y="363"/>
                  </a:lnTo>
                  <a:lnTo>
                    <a:pt x="176" y="360"/>
                  </a:lnTo>
                  <a:lnTo>
                    <a:pt x="158" y="356"/>
                  </a:lnTo>
                  <a:lnTo>
                    <a:pt x="159" y="354"/>
                  </a:lnTo>
                  <a:lnTo>
                    <a:pt x="162" y="354"/>
                  </a:lnTo>
                  <a:lnTo>
                    <a:pt x="164" y="350"/>
                  </a:lnTo>
                  <a:lnTo>
                    <a:pt x="165" y="347"/>
                  </a:lnTo>
                  <a:lnTo>
                    <a:pt x="164" y="341"/>
                  </a:lnTo>
                  <a:lnTo>
                    <a:pt x="161" y="338"/>
                  </a:lnTo>
                  <a:lnTo>
                    <a:pt x="163" y="336"/>
                  </a:lnTo>
                  <a:lnTo>
                    <a:pt x="167" y="329"/>
                  </a:lnTo>
                  <a:lnTo>
                    <a:pt x="169" y="324"/>
                  </a:lnTo>
                  <a:lnTo>
                    <a:pt x="165" y="315"/>
                  </a:lnTo>
                  <a:lnTo>
                    <a:pt x="165" y="309"/>
                  </a:lnTo>
                  <a:lnTo>
                    <a:pt x="161" y="308"/>
                  </a:lnTo>
                  <a:lnTo>
                    <a:pt x="156" y="301"/>
                  </a:lnTo>
                  <a:lnTo>
                    <a:pt x="152" y="296"/>
                  </a:lnTo>
                  <a:lnTo>
                    <a:pt x="151" y="290"/>
                  </a:lnTo>
                  <a:lnTo>
                    <a:pt x="146" y="285"/>
                  </a:lnTo>
                  <a:lnTo>
                    <a:pt x="141" y="287"/>
                  </a:lnTo>
                  <a:lnTo>
                    <a:pt x="139" y="283"/>
                  </a:lnTo>
                  <a:lnTo>
                    <a:pt x="138" y="277"/>
                  </a:lnTo>
                  <a:lnTo>
                    <a:pt x="134" y="273"/>
                  </a:lnTo>
                  <a:lnTo>
                    <a:pt x="133" y="269"/>
                  </a:lnTo>
                  <a:lnTo>
                    <a:pt x="128" y="266"/>
                  </a:lnTo>
                  <a:lnTo>
                    <a:pt x="123" y="258"/>
                  </a:lnTo>
                  <a:lnTo>
                    <a:pt x="120" y="253"/>
                  </a:lnTo>
                  <a:lnTo>
                    <a:pt x="115" y="248"/>
                  </a:lnTo>
                  <a:lnTo>
                    <a:pt x="104" y="245"/>
                  </a:lnTo>
                  <a:lnTo>
                    <a:pt x="102" y="240"/>
                  </a:lnTo>
                  <a:lnTo>
                    <a:pt x="97" y="236"/>
                  </a:lnTo>
                  <a:lnTo>
                    <a:pt x="92" y="231"/>
                  </a:lnTo>
                  <a:lnTo>
                    <a:pt x="86" y="229"/>
                  </a:lnTo>
                  <a:lnTo>
                    <a:pt x="84" y="225"/>
                  </a:lnTo>
                  <a:lnTo>
                    <a:pt x="79" y="223"/>
                  </a:lnTo>
                  <a:lnTo>
                    <a:pt x="74" y="217"/>
                  </a:lnTo>
                  <a:lnTo>
                    <a:pt x="75" y="204"/>
                  </a:lnTo>
                  <a:lnTo>
                    <a:pt x="71" y="200"/>
                  </a:lnTo>
                  <a:lnTo>
                    <a:pt x="72" y="186"/>
                  </a:lnTo>
                  <a:lnTo>
                    <a:pt x="69" y="173"/>
                  </a:lnTo>
                  <a:lnTo>
                    <a:pt x="63" y="164"/>
                  </a:lnTo>
                  <a:lnTo>
                    <a:pt x="59" y="165"/>
                  </a:lnTo>
                  <a:lnTo>
                    <a:pt x="59" y="164"/>
                  </a:lnTo>
                  <a:lnTo>
                    <a:pt x="57" y="161"/>
                  </a:lnTo>
                  <a:lnTo>
                    <a:pt x="60" y="150"/>
                  </a:lnTo>
                  <a:lnTo>
                    <a:pt x="60" y="143"/>
                  </a:lnTo>
                  <a:lnTo>
                    <a:pt x="54" y="132"/>
                  </a:lnTo>
                  <a:lnTo>
                    <a:pt x="50" y="127"/>
                  </a:lnTo>
                  <a:lnTo>
                    <a:pt x="47" y="122"/>
                  </a:lnTo>
                  <a:lnTo>
                    <a:pt x="43" y="120"/>
                  </a:lnTo>
                  <a:lnTo>
                    <a:pt x="44" y="111"/>
                  </a:lnTo>
                  <a:lnTo>
                    <a:pt x="44" y="104"/>
                  </a:lnTo>
                  <a:lnTo>
                    <a:pt x="41" y="98"/>
                  </a:lnTo>
                  <a:lnTo>
                    <a:pt x="30" y="84"/>
                  </a:lnTo>
                  <a:lnTo>
                    <a:pt x="20" y="75"/>
                  </a:lnTo>
                  <a:lnTo>
                    <a:pt x="23" y="67"/>
                  </a:lnTo>
                  <a:lnTo>
                    <a:pt x="19" y="60"/>
                  </a:lnTo>
                  <a:lnTo>
                    <a:pt x="25" y="63"/>
                  </a:lnTo>
                  <a:lnTo>
                    <a:pt x="26" y="57"/>
                  </a:lnTo>
                  <a:lnTo>
                    <a:pt x="24" y="53"/>
                  </a:lnTo>
                  <a:lnTo>
                    <a:pt x="14" y="43"/>
                  </a:lnTo>
                  <a:lnTo>
                    <a:pt x="12" y="33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1" y="19"/>
                  </a:lnTo>
                  <a:lnTo>
                    <a:pt x="9" y="18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246"/>
            <p:cNvSpPr>
              <a:spLocks/>
            </p:cNvSpPr>
            <p:nvPr/>
          </p:nvSpPr>
          <p:spPr bwMode="auto">
            <a:xfrm>
              <a:off x="160" y="607"/>
              <a:ext cx="577" cy="713"/>
            </a:xfrm>
            <a:custGeom>
              <a:avLst/>
              <a:gdLst>
                <a:gd name="T0" fmla="*/ 542 w 346"/>
                <a:gd name="T1" fmla="*/ 735 h 413"/>
                <a:gd name="T2" fmla="*/ 1137 w 346"/>
                <a:gd name="T3" fmla="*/ 442 h 413"/>
                <a:gd name="T4" fmla="*/ 2862 w 346"/>
                <a:gd name="T5" fmla="*/ 632 h 413"/>
                <a:gd name="T6" fmla="*/ 3479 w 346"/>
                <a:gd name="T7" fmla="*/ 0 h 413"/>
                <a:gd name="T8" fmla="*/ 4833 w 346"/>
                <a:gd name="T9" fmla="*/ 735 h 413"/>
                <a:gd name="T10" fmla="*/ 9335 w 346"/>
                <a:gd name="T11" fmla="*/ 1198 h 413"/>
                <a:gd name="T12" fmla="*/ 10473 w 346"/>
                <a:gd name="T13" fmla="*/ 4264 h 413"/>
                <a:gd name="T14" fmla="*/ 10835 w 346"/>
                <a:gd name="T15" fmla="*/ 5538 h 413"/>
                <a:gd name="T16" fmla="*/ 11552 w 346"/>
                <a:gd name="T17" fmla="*/ 7254 h 413"/>
                <a:gd name="T18" fmla="*/ 12092 w 346"/>
                <a:gd name="T19" fmla="*/ 7805 h 413"/>
                <a:gd name="T20" fmla="*/ 13333 w 346"/>
                <a:gd name="T21" fmla="*/ 10562 h 413"/>
                <a:gd name="T22" fmla="*/ 13441 w 346"/>
                <a:gd name="T23" fmla="*/ 11275 h 413"/>
                <a:gd name="T24" fmla="*/ 13810 w 346"/>
                <a:gd name="T25" fmla="*/ 12523 h 413"/>
                <a:gd name="T26" fmla="*/ 13876 w 346"/>
                <a:gd name="T27" fmla="*/ 14357 h 413"/>
                <a:gd name="T28" fmla="*/ 14839 w 346"/>
                <a:gd name="T29" fmla="*/ 16729 h 413"/>
                <a:gd name="T30" fmla="*/ 14880 w 346"/>
                <a:gd name="T31" fmla="*/ 18452 h 413"/>
                <a:gd name="T32" fmla="*/ 15954 w 346"/>
                <a:gd name="T33" fmla="*/ 20655 h 413"/>
                <a:gd name="T34" fmla="*/ 15592 w 346"/>
                <a:gd name="T35" fmla="*/ 22902 h 413"/>
                <a:gd name="T36" fmla="*/ 16019 w 346"/>
                <a:gd name="T37" fmla="*/ 24359 h 413"/>
                <a:gd name="T38" fmla="*/ 17365 w 346"/>
                <a:gd name="T39" fmla="*/ 24090 h 413"/>
                <a:gd name="T40" fmla="*/ 17944 w 346"/>
                <a:gd name="T41" fmla="*/ 23905 h 413"/>
                <a:gd name="T42" fmla="*/ 18649 w 346"/>
                <a:gd name="T43" fmla="*/ 24851 h 413"/>
                <a:gd name="T44" fmla="*/ 19511 w 346"/>
                <a:gd name="T45" fmla="*/ 26818 h 413"/>
                <a:gd name="T46" fmla="*/ 19611 w 346"/>
                <a:gd name="T47" fmla="*/ 27482 h 413"/>
                <a:gd name="T48" fmla="*/ 19973 w 346"/>
                <a:gd name="T49" fmla="*/ 28567 h 413"/>
                <a:gd name="T50" fmla="*/ 20629 w 346"/>
                <a:gd name="T51" fmla="*/ 28881 h 413"/>
                <a:gd name="T52" fmla="*/ 20687 w 346"/>
                <a:gd name="T53" fmla="*/ 30210 h 413"/>
                <a:gd name="T54" fmla="*/ 19973 w 346"/>
                <a:gd name="T55" fmla="*/ 31640 h 413"/>
                <a:gd name="T56" fmla="*/ 18741 w 346"/>
                <a:gd name="T57" fmla="*/ 32468 h 413"/>
                <a:gd name="T58" fmla="*/ 18104 w 346"/>
                <a:gd name="T59" fmla="*/ 32468 h 413"/>
                <a:gd name="T60" fmla="*/ 17632 w 346"/>
                <a:gd name="T61" fmla="*/ 30949 h 413"/>
                <a:gd name="T62" fmla="*/ 17632 w 346"/>
                <a:gd name="T63" fmla="*/ 30317 h 413"/>
                <a:gd name="T64" fmla="*/ 17100 w 346"/>
                <a:gd name="T65" fmla="*/ 28881 h 413"/>
                <a:gd name="T66" fmla="*/ 15954 w 346"/>
                <a:gd name="T67" fmla="*/ 27805 h 413"/>
                <a:gd name="T68" fmla="*/ 14880 w 346"/>
                <a:gd name="T69" fmla="*/ 25813 h 413"/>
                <a:gd name="T70" fmla="*/ 13526 w 346"/>
                <a:gd name="T71" fmla="*/ 24090 h 413"/>
                <a:gd name="T72" fmla="*/ 11113 w 346"/>
                <a:gd name="T73" fmla="*/ 22162 h 413"/>
                <a:gd name="T74" fmla="*/ 10148 w 346"/>
                <a:gd name="T75" fmla="*/ 21072 h 413"/>
                <a:gd name="T76" fmla="*/ 9927 w 346"/>
                <a:gd name="T77" fmla="*/ 19798 h 413"/>
                <a:gd name="T78" fmla="*/ 10531 w 346"/>
                <a:gd name="T79" fmla="*/ 16803 h 413"/>
                <a:gd name="T80" fmla="*/ 10531 w 346"/>
                <a:gd name="T81" fmla="*/ 15776 h 413"/>
                <a:gd name="T82" fmla="*/ 10148 w 346"/>
                <a:gd name="T83" fmla="*/ 12608 h 413"/>
                <a:gd name="T84" fmla="*/ 9140 w 346"/>
                <a:gd name="T85" fmla="*/ 11520 h 413"/>
                <a:gd name="T86" fmla="*/ 8710 w 346"/>
                <a:gd name="T87" fmla="*/ 10894 h 413"/>
                <a:gd name="T88" fmla="*/ 7960 w 346"/>
                <a:gd name="T89" fmla="*/ 10562 h 413"/>
                <a:gd name="T90" fmla="*/ 8060 w 346"/>
                <a:gd name="T91" fmla="*/ 9951 h 413"/>
                <a:gd name="T92" fmla="*/ 7356 w 346"/>
                <a:gd name="T93" fmla="*/ 9245 h 413"/>
                <a:gd name="T94" fmla="*/ 6219 w 346"/>
                <a:gd name="T95" fmla="*/ 7594 h 413"/>
                <a:gd name="T96" fmla="*/ 4833 w 346"/>
                <a:gd name="T97" fmla="*/ 7729 h 413"/>
                <a:gd name="T98" fmla="*/ 4411 w 346"/>
                <a:gd name="T99" fmla="*/ 6483 h 413"/>
                <a:gd name="T100" fmla="*/ 2967 w 346"/>
                <a:gd name="T101" fmla="*/ 4986 h 413"/>
                <a:gd name="T102" fmla="*/ 2036 w 346"/>
                <a:gd name="T103" fmla="*/ 4584 h 413"/>
                <a:gd name="T104" fmla="*/ 1874 w 346"/>
                <a:gd name="T105" fmla="*/ 3066 h 413"/>
                <a:gd name="T106" fmla="*/ 799 w 346"/>
                <a:gd name="T107" fmla="*/ 1749 h 413"/>
                <a:gd name="T108" fmla="*/ 362 w 346"/>
                <a:gd name="T109" fmla="*/ 1431 h 4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6"/>
                <a:gd name="T166" fmla="*/ 0 h 413"/>
                <a:gd name="T167" fmla="*/ 346 w 346"/>
                <a:gd name="T168" fmla="*/ 413 h 4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6" h="413">
                  <a:moveTo>
                    <a:pt x="0" y="9"/>
                  </a:moveTo>
                  <a:lnTo>
                    <a:pt x="4" y="9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5" y="9"/>
                  </a:lnTo>
                  <a:lnTo>
                    <a:pt x="19" y="6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48" y="8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3" y="5"/>
                  </a:lnTo>
                  <a:lnTo>
                    <a:pt x="81" y="9"/>
                  </a:lnTo>
                  <a:lnTo>
                    <a:pt x="129" y="12"/>
                  </a:lnTo>
                  <a:lnTo>
                    <a:pt x="150" y="14"/>
                  </a:lnTo>
                  <a:lnTo>
                    <a:pt x="156" y="15"/>
                  </a:lnTo>
                  <a:lnTo>
                    <a:pt x="164" y="27"/>
                  </a:lnTo>
                  <a:lnTo>
                    <a:pt x="166" y="39"/>
                  </a:lnTo>
                  <a:lnTo>
                    <a:pt x="175" y="54"/>
                  </a:lnTo>
                  <a:lnTo>
                    <a:pt x="175" y="58"/>
                  </a:lnTo>
                  <a:lnTo>
                    <a:pt x="178" y="70"/>
                  </a:lnTo>
                  <a:lnTo>
                    <a:pt x="181" y="70"/>
                  </a:lnTo>
                  <a:lnTo>
                    <a:pt x="181" y="75"/>
                  </a:lnTo>
                  <a:lnTo>
                    <a:pt x="195" y="86"/>
                  </a:lnTo>
                  <a:lnTo>
                    <a:pt x="193" y="92"/>
                  </a:lnTo>
                  <a:lnTo>
                    <a:pt x="195" y="101"/>
                  </a:lnTo>
                  <a:lnTo>
                    <a:pt x="200" y="100"/>
                  </a:lnTo>
                  <a:lnTo>
                    <a:pt x="202" y="99"/>
                  </a:lnTo>
                  <a:lnTo>
                    <a:pt x="218" y="113"/>
                  </a:lnTo>
                  <a:lnTo>
                    <a:pt x="218" y="120"/>
                  </a:lnTo>
                  <a:lnTo>
                    <a:pt x="223" y="134"/>
                  </a:lnTo>
                  <a:lnTo>
                    <a:pt x="225" y="132"/>
                  </a:lnTo>
                  <a:lnTo>
                    <a:pt x="226" y="134"/>
                  </a:lnTo>
                  <a:lnTo>
                    <a:pt x="225" y="143"/>
                  </a:lnTo>
                  <a:lnTo>
                    <a:pt x="228" y="148"/>
                  </a:lnTo>
                  <a:lnTo>
                    <a:pt x="228" y="159"/>
                  </a:lnTo>
                  <a:lnTo>
                    <a:pt x="231" y="159"/>
                  </a:lnTo>
                  <a:lnTo>
                    <a:pt x="231" y="166"/>
                  </a:lnTo>
                  <a:lnTo>
                    <a:pt x="229" y="178"/>
                  </a:lnTo>
                  <a:lnTo>
                    <a:pt x="232" y="182"/>
                  </a:lnTo>
                  <a:lnTo>
                    <a:pt x="231" y="184"/>
                  </a:lnTo>
                  <a:lnTo>
                    <a:pt x="240" y="206"/>
                  </a:lnTo>
                  <a:lnTo>
                    <a:pt x="248" y="212"/>
                  </a:lnTo>
                  <a:lnTo>
                    <a:pt x="248" y="216"/>
                  </a:lnTo>
                  <a:lnTo>
                    <a:pt x="250" y="219"/>
                  </a:lnTo>
                  <a:lnTo>
                    <a:pt x="249" y="234"/>
                  </a:lnTo>
                  <a:lnTo>
                    <a:pt x="254" y="240"/>
                  </a:lnTo>
                  <a:lnTo>
                    <a:pt x="261" y="246"/>
                  </a:lnTo>
                  <a:lnTo>
                    <a:pt x="267" y="262"/>
                  </a:lnTo>
                  <a:lnTo>
                    <a:pt x="267" y="269"/>
                  </a:lnTo>
                  <a:lnTo>
                    <a:pt x="262" y="278"/>
                  </a:lnTo>
                  <a:lnTo>
                    <a:pt x="261" y="290"/>
                  </a:lnTo>
                  <a:lnTo>
                    <a:pt x="265" y="294"/>
                  </a:lnTo>
                  <a:lnTo>
                    <a:pt x="265" y="299"/>
                  </a:lnTo>
                  <a:lnTo>
                    <a:pt x="268" y="309"/>
                  </a:lnTo>
                  <a:lnTo>
                    <a:pt x="278" y="312"/>
                  </a:lnTo>
                  <a:lnTo>
                    <a:pt x="286" y="311"/>
                  </a:lnTo>
                  <a:lnTo>
                    <a:pt x="290" y="305"/>
                  </a:lnTo>
                  <a:lnTo>
                    <a:pt x="294" y="300"/>
                  </a:lnTo>
                  <a:lnTo>
                    <a:pt x="298" y="302"/>
                  </a:lnTo>
                  <a:lnTo>
                    <a:pt x="300" y="303"/>
                  </a:lnTo>
                  <a:lnTo>
                    <a:pt x="302" y="304"/>
                  </a:lnTo>
                  <a:lnTo>
                    <a:pt x="304" y="314"/>
                  </a:lnTo>
                  <a:lnTo>
                    <a:pt x="312" y="315"/>
                  </a:lnTo>
                  <a:lnTo>
                    <a:pt x="314" y="326"/>
                  </a:lnTo>
                  <a:lnTo>
                    <a:pt x="322" y="326"/>
                  </a:lnTo>
                  <a:lnTo>
                    <a:pt x="326" y="340"/>
                  </a:lnTo>
                  <a:lnTo>
                    <a:pt x="327" y="344"/>
                  </a:lnTo>
                  <a:lnTo>
                    <a:pt x="330" y="346"/>
                  </a:lnTo>
                  <a:lnTo>
                    <a:pt x="328" y="348"/>
                  </a:lnTo>
                  <a:lnTo>
                    <a:pt x="327" y="353"/>
                  </a:lnTo>
                  <a:lnTo>
                    <a:pt x="328" y="354"/>
                  </a:lnTo>
                  <a:lnTo>
                    <a:pt x="334" y="362"/>
                  </a:lnTo>
                  <a:lnTo>
                    <a:pt x="339" y="362"/>
                  </a:lnTo>
                  <a:lnTo>
                    <a:pt x="342" y="365"/>
                  </a:lnTo>
                  <a:lnTo>
                    <a:pt x="345" y="366"/>
                  </a:lnTo>
                  <a:lnTo>
                    <a:pt x="344" y="372"/>
                  </a:lnTo>
                  <a:lnTo>
                    <a:pt x="346" y="377"/>
                  </a:lnTo>
                  <a:lnTo>
                    <a:pt x="346" y="383"/>
                  </a:lnTo>
                  <a:lnTo>
                    <a:pt x="342" y="393"/>
                  </a:lnTo>
                  <a:lnTo>
                    <a:pt x="337" y="398"/>
                  </a:lnTo>
                  <a:lnTo>
                    <a:pt x="334" y="401"/>
                  </a:lnTo>
                  <a:lnTo>
                    <a:pt x="326" y="404"/>
                  </a:lnTo>
                  <a:lnTo>
                    <a:pt x="316" y="411"/>
                  </a:lnTo>
                  <a:lnTo>
                    <a:pt x="313" y="411"/>
                  </a:lnTo>
                  <a:lnTo>
                    <a:pt x="313" y="413"/>
                  </a:lnTo>
                  <a:lnTo>
                    <a:pt x="308" y="413"/>
                  </a:lnTo>
                  <a:lnTo>
                    <a:pt x="303" y="411"/>
                  </a:lnTo>
                  <a:lnTo>
                    <a:pt x="297" y="401"/>
                  </a:lnTo>
                  <a:lnTo>
                    <a:pt x="297" y="398"/>
                  </a:lnTo>
                  <a:lnTo>
                    <a:pt x="295" y="392"/>
                  </a:lnTo>
                  <a:lnTo>
                    <a:pt x="296" y="389"/>
                  </a:lnTo>
                  <a:lnTo>
                    <a:pt x="295" y="387"/>
                  </a:lnTo>
                  <a:lnTo>
                    <a:pt x="295" y="384"/>
                  </a:lnTo>
                  <a:lnTo>
                    <a:pt x="294" y="383"/>
                  </a:lnTo>
                  <a:lnTo>
                    <a:pt x="291" y="377"/>
                  </a:lnTo>
                  <a:lnTo>
                    <a:pt x="286" y="366"/>
                  </a:lnTo>
                  <a:lnTo>
                    <a:pt x="282" y="356"/>
                  </a:lnTo>
                  <a:lnTo>
                    <a:pt x="271" y="352"/>
                  </a:lnTo>
                  <a:lnTo>
                    <a:pt x="267" y="352"/>
                  </a:lnTo>
                  <a:lnTo>
                    <a:pt x="255" y="336"/>
                  </a:lnTo>
                  <a:lnTo>
                    <a:pt x="255" y="333"/>
                  </a:lnTo>
                  <a:lnTo>
                    <a:pt x="249" y="327"/>
                  </a:lnTo>
                  <a:lnTo>
                    <a:pt x="229" y="308"/>
                  </a:lnTo>
                  <a:lnTo>
                    <a:pt x="230" y="305"/>
                  </a:lnTo>
                  <a:lnTo>
                    <a:pt x="226" y="305"/>
                  </a:lnTo>
                  <a:lnTo>
                    <a:pt x="199" y="296"/>
                  </a:lnTo>
                  <a:lnTo>
                    <a:pt x="192" y="284"/>
                  </a:lnTo>
                  <a:lnTo>
                    <a:pt x="186" y="281"/>
                  </a:lnTo>
                  <a:lnTo>
                    <a:pt x="187" y="272"/>
                  </a:lnTo>
                  <a:lnTo>
                    <a:pt x="177" y="264"/>
                  </a:lnTo>
                  <a:lnTo>
                    <a:pt x="170" y="267"/>
                  </a:lnTo>
                  <a:lnTo>
                    <a:pt x="169" y="266"/>
                  </a:lnTo>
                  <a:lnTo>
                    <a:pt x="169" y="258"/>
                  </a:lnTo>
                  <a:lnTo>
                    <a:pt x="166" y="251"/>
                  </a:lnTo>
                  <a:lnTo>
                    <a:pt x="168" y="238"/>
                  </a:lnTo>
                  <a:lnTo>
                    <a:pt x="175" y="224"/>
                  </a:lnTo>
                  <a:lnTo>
                    <a:pt x="176" y="213"/>
                  </a:lnTo>
                  <a:lnTo>
                    <a:pt x="180" y="210"/>
                  </a:lnTo>
                  <a:lnTo>
                    <a:pt x="178" y="207"/>
                  </a:lnTo>
                  <a:lnTo>
                    <a:pt x="176" y="200"/>
                  </a:lnTo>
                  <a:lnTo>
                    <a:pt x="175" y="172"/>
                  </a:lnTo>
                  <a:lnTo>
                    <a:pt x="172" y="162"/>
                  </a:lnTo>
                  <a:lnTo>
                    <a:pt x="170" y="160"/>
                  </a:lnTo>
                  <a:lnTo>
                    <a:pt x="162" y="147"/>
                  </a:lnTo>
                  <a:lnTo>
                    <a:pt x="157" y="143"/>
                  </a:lnTo>
                  <a:lnTo>
                    <a:pt x="153" y="146"/>
                  </a:lnTo>
                  <a:lnTo>
                    <a:pt x="147" y="142"/>
                  </a:lnTo>
                  <a:lnTo>
                    <a:pt x="147" y="140"/>
                  </a:lnTo>
                  <a:lnTo>
                    <a:pt x="146" y="138"/>
                  </a:lnTo>
                  <a:lnTo>
                    <a:pt x="142" y="140"/>
                  </a:lnTo>
                  <a:lnTo>
                    <a:pt x="140" y="136"/>
                  </a:lnTo>
                  <a:lnTo>
                    <a:pt x="133" y="134"/>
                  </a:lnTo>
                  <a:lnTo>
                    <a:pt x="133" y="130"/>
                  </a:lnTo>
                  <a:lnTo>
                    <a:pt x="136" y="128"/>
                  </a:lnTo>
                  <a:lnTo>
                    <a:pt x="135" y="126"/>
                  </a:lnTo>
                  <a:lnTo>
                    <a:pt x="126" y="123"/>
                  </a:lnTo>
                  <a:lnTo>
                    <a:pt x="123" y="120"/>
                  </a:lnTo>
                  <a:lnTo>
                    <a:pt x="123" y="117"/>
                  </a:lnTo>
                  <a:lnTo>
                    <a:pt x="118" y="99"/>
                  </a:lnTo>
                  <a:lnTo>
                    <a:pt x="115" y="96"/>
                  </a:lnTo>
                  <a:lnTo>
                    <a:pt x="104" y="96"/>
                  </a:lnTo>
                  <a:lnTo>
                    <a:pt x="92" y="95"/>
                  </a:lnTo>
                  <a:lnTo>
                    <a:pt x="84" y="99"/>
                  </a:lnTo>
                  <a:lnTo>
                    <a:pt x="81" y="98"/>
                  </a:lnTo>
                  <a:lnTo>
                    <a:pt x="81" y="94"/>
                  </a:lnTo>
                  <a:lnTo>
                    <a:pt x="78" y="92"/>
                  </a:lnTo>
                  <a:lnTo>
                    <a:pt x="74" y="82"/>
                  </a:lnTo>
                  <a:lnTo>
                    <a:pt x="66" y="78"/>
                  </a:lnTo>
                  <a:lnTo>
                    <a:pt x="58" y="78"/>
                  </a:lnTo>
                  <a:lnTo>
                    <a:pt x="50" y="63"/>
                  </a:lnTo>
                  <a:lnTo>
                    <a:pt x="42" y="62"/>
                  </a:lnTo>
                  <a:lnTo>
                    <a:pt x="39" y="63"/>
                  </a:lnTo>
                  <a:lnTo>
                    <a:pt x="34" y="58"/>
                  </a:lnTo>
                  <a:lnTo>
                    <a:pt x="32" y="58"/>
                  </a:lnTo>
                  <a:lnTo>
                    <a:pt x="30" y="54"/>
                  </a:lnTo>
                  <a:lnTo>
                    <a:pt x="31" y="39"/>
                  </a:lnTo>
                  <a:lnTo>
                    <a:pt x="21" y="32"/>
                  </a:lnTo>
                  <a:lnTo>
                    <a:pt x="18" y="32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245"/>
            <p:cNvSpPr>
              <a:spLocks/>
            </p:cNvSpPr>
            <p:nvPr/>
          </p:nvSpPr>
          <p:spPr bwMode="auto">
            <a:xfrm>
              <a:off x="817" y="180"/>
              <a:ext cx="656" cy="802"/>
            </a:xfrm>
            <a:custGeom>
              <a:avLst/>
              <a:gdLst>
                <a:gd name="T0" fmla="*/ 4383 w 395"/>
                <a:gd name="T1" fmla="*/ 0 h 466"/>
                <a:gd name="T2" fmla="*/ 1581 w 395"/>
                <a:gd name="T3" fmla="*/ 2912 h 466"/>
                <a:gd name="T4" fmla="*/ 2099 w 395"/>
                <a:gd name="T5" fmla="*/ 6387 h 466"/>
                <a:gd name="T6" fmla="*/ 2313 w 395"/>
                <a:gd name="T7" fmla="*/ 13446 h 466"/>
                <a:gd name="T8" fmla="*/ 2121 w 395"/>
                <a:gd name="T9" fmla="*/ 15562 h 466"/>
                <a:gd name="T10" fmla="*/ 2099 w 395"/>
                <a:gd name="T11" fmla="*/ 17845 h 466"/>
                <a:gd name="T12" fmla="*/ 2121 w 395"/>
                <a:gd name="T13" fmla="*/ 19308 h 466"/>
                <a:gd name="T14" fmla="*/ 1912 w 395"/>
                <a:gd name="T15" fmla="*/ 20269 h 466"/>
                <a:gd name="T16" fmla="*/ 769 w 395"/>
                <a:gd name="T17" fmla="*/ 19854 h 466"/>
                <a:gd name="T18" fmla="*/ 359 w 395"/>
                <a:gd name="T19" fmla="*/ 19723 h 466"/>
                <a:gd name="T20" fmla="*/ 61 w 395"/>
                <a:gd name="T21" fmla="*/ 19957 h 466"/>
                <a:gd name="T22" fmla="*/ 0 w 395"/>
                <a:gd name="T23" fmla="*/ 20609 h 466"/>
                <a:gd name="T24" fmla="*/ 279 w 395"/>
                <a:gd name="T25" fmla="*/ 21379 h 466"/>
                <a:gd name="T26" fmla="*/ 693 w 395"/>
                <a:gd name="T27" fmla="*/ 21879 h 466"/>
                <a:gd name="T28" fmla="*/ 1324 w 395"/>
                <a:gd name="T29" fmla="*/ 23704 h 466"/>
                <a:gd name="T30" fmla="*/ 1740 w 395"/>
                <a:gd name="T31" fmla="*/ 24640 h 466"/>
                <a:gd name="T32" fmla="*/ 1470 w 395"/>
                <a:gd name="T33" fmla="*/ 25846 h 466"/>
                <a:gd name="T34" fmla="*/ 1644 w 395"/>
                <a:gd name="T35" fmla="*/ 26783 h 466"/>
                <a:gd name="T36" fmla="*/ 2476 w 395"/>
                <a:gd name="T37" fmla="*/ 26924 h 466"/>
                <a:gd name="T38" fmla="*/ 2830 w 395"/>
                <a:gd name="T39" fmla="*/ 26924 h 466"/>
                <a:gd name="T40" fmla="*/ 3652 w 395"/>
                <a:gd name="T41" fmla="*/ 27643 h 466"/>
                <a:gd name="T42" fmla="*/ 4004 w 395"/>
                <a:gd name="T43" fmla="*/ 28715 h 466"/>
                <a:gd name="T44" fmla="*/ 4383 w 395"/>
                <a:gd name="T45" fmla="*/ 30953 h 466"/>
                <a:gd name="T46" fmla="*/ 4570 w 395"/>
                <a:gd name="T47" fmla="*/ 32330 h 466"/>
                <a:gd name="T48" fmla="*/ 4914 w 395"/>
                <a:gd name="T49" fmla="*/ 32643 h 466"/>
                <a:gd name="T50" fmla="*/ 5906 w 395"/>
                <a:gd name="T51" fmla="*/ 32793 h 466"/>
                <a:gd name="T52" fmla="*/ 6231 w 395"/>
                <a:gd name="T53" fmla="*/ 33865 h 466"/>
                <a:gd name="T54" fmla="*/ 6920 w 395"/>
                <a:gd name="T55" fmla="*/ 34925 h 466"/>
                <a:gd name="T56" fmla="*/ 7806 w 395"/>
                <a:gd name="T57" fmla="*/ 35858 h 466"/>
                <a:gd name="T58" fmla="*/ 8393 w 395"/>
                <a:gd name="T59" fmla="*/ 35858 h 466"/>
                <a:gd name="T60" fmla="*/ 9372 w 395"/>
                <a:gd name="T61" fmla="*/ 33801 h 466"/>
                <a:gd name="T62" fmla="*/ 9905 w 395"/>
                <a:gd name="T63" fmla="*/ 33192 h 466"/>
                <a:gd name="T64" fmla="*/ 9714 w 395"/>
                <a:gd name="T65" fmla="*/ 31935 h 466"/>
                <a:gd name="T66" fmla="*/ 10073 w 395"/>
                <a:gd name="T67" fmla="*/ 31891 h 466"/>
                <a:gd name="T68" fmla="*/ 10704 w 395"/>
                <a:gd name="T69" fmla="*/ 31311 h 466"/>
                <a:gd name="T70" fmla="*/ 11044 w 395"/>
                <a:gd name="T71" fmla="*/ 29700 h 466"/>
                <a:gd name="T72" fmla="*/ 11458 w 395"/>
                <a:gd name="T73" fmla="*/ 29574 h 466"/>
                <a:gd name="T74" fmla="*/ 11813 w 395"/>
                <a:gd name="T75" fmla="*/ 29469 h 466"/>
                <a:gd name="T76" fmla="*/ 12711 w 395"/>
                <a:gd name="T77" fmla="*/ 30493 h 466"/>
                <a:gd name="T78" fmla="*/ 13761 w 395"/>
                <a:gd name="T79" fmla="*/ 31495 h 466"/>
                <a:gd name="T80" fmla="*/ 14543 w 395"/>
                <a:gd name="T81" fmla="*/ 31891 h 466"/>
                <a:gd name="T82" fmla="*/ 14988 w 395"/>
                <a:gd name="T83" fmla="*/ 31574 h 466"/>
                <a:gd name="T84" fmla="*/ 15932 w 395"/>
                <a:gd name="T85" fmla="*/ 31574 h 466"/>
                <a:gd name="T86" fmla="*/ 16830 w 395"/>
                <a:gd name="T87" fmla="*/ 31935 h 466"/>
                <a:gd name="T88" fmla="*/ 17940 w 395"/>
                <a:gd name="T89" fmla="*/ 31574 h 466"/>
                <a:gd name="T90" fmla="*/ 19459 w 395"/>
                <a:gd name="T91" fmla="*/ 30407 h 466"/>
                <a:gd name="T92" fmla="*/ 20733 w 395"/>
                <a:gd name="T93" fmla="*/ 30090 h 466"/>
                <a:gd name="T94" fmla="*/ 22854 w 395"/>
                <a:gd name="T95" fmla="*/ 17073 h 466"/>
                <a:gd name="T96" fmla="*/ 20666 w 395"/>
                <a:gd name="T97" fmla="*/ 15615 h 466"/>
                <a:gd name="T98" fmla="*/ 19271 w 395"/>
                <a:gd name="T99" fmla="*/ 14699 h 466"/>
                <a:gd name="T100" fmla="*/ 17247 w 395"/>
                <a:gd name="T101" fmla="*/ 10992 h 466"/>
                <a:gd name="T102" fmla="*/ 16196 w 395"/>
                <a:gd name="T103" fmla="*/ 7311 h 466"/>
                <a:gd name="T104" fmla="*/ 13824 w 395"/>
                <a:gd name="T105" fmla="*/ 4573 h 466"/>
                <a:gd name="T106" fmla="*/ 12029 w 395"/>
                <a:gd name="T107" fmla="*/ 2468 h 466"/>
                <a:gd name="T108" fmla="*/ 10704 w 395"/>
                <a:gd name="T109" fmla="*/ 546 h 4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5"/>
                <a:gd name="T166" fmla="*/ 0 h 466"/>
                <a:gd name="T167" fmla="*/ 395 w 395"/>
                <a:gd name="T168" fmla="*/ 466 h 46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5" h="466">
                  <a:moveTo>
                    <a:pt x="184" y="5"/>
                  </a:moveTo>
                  <a:lnTo>
                    <a:pt x="133" y="2"/>
                  </a:lnTo>
                  <a:lnTo>
                    <a:pt x="76" y="0"/>
                  </a:lnTo>
                  <a:lnTo>
                    <a:pt x="73" y="34"/>
                  </a:lnTo>
                  <a:lnTo>
                    <a:pt x="31" y="31"/>
                  </a:lnTo>
                  <a:lnTo>
                    <a:pt x="27" y="38"/>
                  </a:lnTo>
                  <a:lnTo>
                    <a:pt x="30" y="38"/>
                  </a:lnTo>
                  <a:lnTo>
                    <a:pt x="31" y="50"/>
                  </a:lnTo>
                  <a:lnTo>
                    <a:pt x="36" y="83"/>
                  </a:lnTo>
                  <a:lnTo>
                    <a:pt x="42" y="100"/>
                  </a:lnTo>
                  <a:lnTo>
                    <a:pt x="46" y="122"/>
                  </a:lnTo>
                  <a:lnTo>
                    <a:pt x="40" y="175"/>
                  </a:lnTo>
                  <a:lnTo>
                    <a:pt x="34" y="175"/>
                  </a:lnTo>
                  <a:lnTo>
                    <a:pt x="36" y="186"/>
                  </a:lnTo>
                  <a:lnTo>
                    <a:pt x="37" y="202"/>
                  </a:lnTo>
                  <a:lnTo>
                    <a:pt x="40" y="216"/>
                  </a:lnTo>
                  <a:lnTo>
                    <a:pt x="39" y="224"/>
                  </a:lnTo>
                  <a:lnTo>
                    <a:pt x="36" y="232"/>
                  </a:lnTo>
                  <a:lnTo>
                    <a:pt x="39" y="240"/>
                  </a:lnTo>
                  <a:lnTo>
                    <a:pt x="37" y="246"/>
                  </a:lnTo>
                  <a:lnTo>
                    <a:pt x="37" y="251"/>
                  </a:lnTo>
                  <a:lnTo>
                    <a:pt x="39" y="256"/>
                  </a:lnTo>
                  <a:lnTo>
                    <a:pt x="40" y="258"/>
                  </a:lnTo>
                  <a:lnTo>
                    <a:pt x="33" y="263"/>
                  </a:lnTo>
                  <a:lnTo>
                    <a:pt x="25" y="259"/>
                  </a:lnTo>
                  <a:lnTo>
                    <a:pt x="22" y="258"/>
                  </a:lnTo>
                  <a:lnTo>
                    <a:pt x="13" y="258"/>
                  </a:lnTo>
                  <a:lnTo>
                    <a:pt x="10" y="258"/>
                  </a:lnTo>
                  <a:lnTo>
                    <a:pt x="9" y="257"/>
                  </a:lnTo>
                  <a:lnTo>
                    <a:pt x="6" y="256"/>
                  </a:lnTo>
                  <a:lnTo>
                    <a:pt x="5" y="257"/>
                  </a:lnTo>
                  <a:lnTo>
                    <a:pt x="5" y="258"/>
                  </a:lnTo>
                  <a:lnTo>
                    <a:pt x="1" y="259"/>
                  </a:lnTo>
                  <a:lnTo>
                    <a:pt x="0" y="262"/>
                  </a:lnTo>
                  <a:lnTo>
                    <a:pt x="0" y="264"/>
                  </a:lnTo>
                  <a:lnTo>
                    <a:pt x="0" y="268"/>
                  </a:lnTo>
                  <a:lnTo>
                    <a:pt x="3" y="275"/>
                  </a:lnTo>
                  <a:lnTo>
                    <a:pt x="5" y="277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10" y="281"/>
                  </a:lnTo>
                  <a:lnTo>
                    <a:pt x="12" y="284"/>
                  </a:lnTo>
                  <a:lnTo>
                    <a:pt x="16" y="295"/>
                  </a:lnTo>
                  <a:lnTo>
                    <a:pt x="23" y="304"/>
                  </a:lnTo>
                  <a:lnTo>
                    <a:pt x="23" y="308"/>
                  </a:lnTo>
                  <a:lnTo>
                    <a:pt x="23" y="311"/>
                  </a:lnTo>
                  <a:lnTo>
                    <a:pt x="28" y="314"/>
                  </a:lnTo>
                  <a:lnTo>
                    <a:pt x="30" y="320"/>
                  </a:lnTo>
                  <a:lnTo>
                    <a:pt x="33" y="329"/>
                  </a:lnTo>
                  <a:lnTo>
                    <a:pt x="29" y="332"/>
                  </a:lnTo>
                  <a:lnTo>
                    <a:pt x="25" y="336"/>
                  </a:lnTo>
                  <a:lnTo>
                    <a:pt x="25" y="338"/>
                  </a:lnTo>
                  <a:lnTo>
                    <a:pt x="25" y="343"/>
                  </a:lnTo>
                  <a:lnTo>
                    <a:pt x="28" y="348"/>
                  </a:lnTo>
                  <a:lnTo>
                    <a:pt x="33" y="350"/>
                  </a:lnTo>
                  <a:lnTo>
                    <a:pt x="36" y="355"/>
                  </a:lnTo>
                  <a:lnTo>
                    <a:pt x="43" y="350"/>
                  </a:lnTo>
                  <a:lnTo>
                    <a:pt x="46" y="352"/>
                  </a:lnTo>
                  <a:lnTo>
                    <a:pt x="47" y="352"/>
                  </a:lnTo>
                  <a:lnTo>
                    <a:pt x="49" y="350"/>
                  </a:lnTo>
                  <a:lnTo>
                    <a:pt x="52" y="352"/>
                  </a:lnTo>
                  <a:lnTo>
                    <a:pt x="57" y="355"/>
                  </a:lnTo>
                  <a:lnTo>
                    <a:pt x="63" y="359"/>
                  </a:lnTo>
                  <a:lnTo>
                    <a:pt x="65" y="364"/>
                  </a:lnTo>
                  <a:lnTo>
                    <a:pt x="66" y="368"/>
                  </a:lnTo>
                  <a:lnTo>
                    <a:pt x="69" y="373"/>
                  </a:lnTo>
                  <a:lnTo>
                    <a:pt x="70" y="382"/>
                  </a:lnTo>
                  <a:lnTo>
                    <a:pt x="73" y="389"/>
                  </a:lnTo>
                  <a:lnTo>
                    <a:pt x="76" y="402"/>
                  </a:lnTo>
                  <a:lnTo>
                    <a:pt x="76" y="408"/>
                  </a:lnTo>
                  <a:lnTo>
                    <a:pt x="77" y="419"/>
                  </a:lnTo>
                  <a:lnTo>
                    <a:pt x="79" y="420"/>
                  </a:lnTo>
                  <a:lnTo>
                    <a:pt x="81" y="421"/>
                  </a:lnTo>
                  <a:lnTo>
                    <a:pt x="83" y="424"/>
                  </a:lnTo>
                  <a:lnTo>
                    <a:pt x="85" y="424"/>
                  </a:lnTo>
                  <a:lnTo>
                    <a:pt x="94" y="426"/>
                  </a:lnTo>
                  <a:lnTo>
                    <a:pt x="100" y="427"/>
                  </a:lnTo>
                  <a:lnTo>
                    <a:pt x="102" y="426"/>
                  </a:lnTo>
                  <a:lnTo>
                    <a:pt x="106" y="428"/>
                  </a:lnTo>
                  <a:lnTo>
                    <a:pt x="107" y="432"/>
                  </a:lnTo>
                  <a:lnTo>
                    <a:pt x="108" y="440"/>
                  </a:lnTo>
                  <a:lnTo>
                    <a:pt x="109" y="444"/>
                  </a:lnTo>
                  <a:lnTo>
                    <a:pt x="114" y="445"/>
                  </a:lnTo>
                  <a:lnTo>
                    <a:pt x="120" y="454"/>
                  </a:lnTo>
                  <a:lnTo>
                    <a:pt x="123" y="457"/>
                  </a:lnTo>
                  <a:lnTo>
                    <a:pt x="124" y="464"/>
                  </a:lnTo>
                  <a:lnTo>
                    <a:pt x="135" y="466"/>
                  </a:lnTo>
                  <a:lnTo>
                    <a:pt x="139" y="464"/>
                  </a:lnTo>
                  <a:lnTo>
                    <a:pt x="142" y="466"/>
                  </a:lnTo>
                  <a:lnTo>
                    <a:pt x="145" y="466"/>
                  </a:lnTo>
                  <a:lnTo>
                    <a:pt x="155" y="463"/>
                  </a:lnTo>
                  <a:lnTo>
                    <a:pt x="161" y="461"/>
                  </a:lnTo>
                  <a:lnTo>
                    <a:pt x="162" y="439"/>
                  </a:lnTo>
                  <a:lnTo>
                    <a:pt x="165" y="437"/>
                  </a:lnTo>
                  <a:lnTo>
                    <a:pt x="168" y="433"/>
                  </a:lnTo>
                  <a:lnTo>
                    <a:pt x="171" y="431"/>
                  </a:lnTo>
                  <a:lnTo>
                    <a:pt x="169" y="427"/>
                  </a:lnTo>
                  <a:lnTo>
                    <a:pt x="168" y="419"/>
                  </a:lnTo>
                  <a:lnTo>
                    <a:pt x="168" y="415"/>
                  </a:lnTo>
                  <a:lnTo>
                    <a:pt x="169" y="414"/>
                  </a:lnTo>
                  <a:lnTo>
                    <a:pt x="172" y="414"/>
                  </a:lnTo>
                  <a:lnTo>
                    <a:pt x="174" y="414"/>
                  </a:lnTo>
                  <a:lnTo>
                    <a:pt x="180" y="413"/>
                  </a:lnTo>
                  <a:lnTo>
                    <a:pt x="184" y="412"/>
                  </a:lnTo>
                  <a:lnTo>
                    <a:pt x="185" y="407"/>
                  </a:lnTo>
                  <a:lnTo>
                    <a:pt x="184" y="396"/>
                  </a:lnTo>
                  <a:lnTo>
                    <a:pt x="189" y="391"/>
                  </a:lnTo>
                  <a:lnTo>
                    <a:pt x="191" y="386"/>
                  </a:lnTo>
                  <a:lnTo>
                    <a:pt x="192" y="389"/>
                  </a:lnTo>
                  <a:lnTo>
                    <a:pt x="196" y="389"/>
                  </a:lnTo>
                  <a:lnTo>
                    <a:pt x="198" y="384"/>
                  </a:lnTo>
                  <a:lnTo>
                    <a:pt x="199" y="383"/>
                  </a:lnTo>
                  <a:lnTo>
                    <a:pt x="201" y="382"/>
                  </a:lnTo>
                  <a:lnTo>
                    <a:pt x="204" y="383"/>
                  </a:lnTo>
                  <a:lnTo>
                    <a:pt x="210" y="391"/>
                  </a:lnTo>
                  <a:lnTo>
                    <a:pt x="211" y="392"/>
                  </a:lnTo>
                  <a:lnTo>
                    <a:pt x="220" y="396"/>
                  </a:lnTo>
                  <a:lnTo>
                    <a:pt x="225" y="397"/>
                  </a:lnTo>
                  <a:lnTo>
                    <a:pt x="227" y="398"/>
                  </a:lnTo>
                  <a:lnTo>
                    <a:pt x="238" y="409"/>
                  </a:lnTo>
                  <a:lnTo>
                    <a:pt x="241" y="413"/>
                  </a:lnTo>
                  <a:lnTo>
                    <a:pt x="249" y="415"/>
                  </a:lnTo>
                  <a:lnTo>
                    <a:pt x="251" y="414"/>
                  </a:lnTo>
                  <a:lnTo>
                    <a:pt x="252" y="410"/>
                  </a:lnTo>
                  <a:lnTo>
                    <a:pt x="255" y="410"/>
                  </a:lnTo>
                  <a:lnTo>
                    <a:pt x="259" y="410"/>
                  </a:lnTo>
                  <a:lnTo>
                    <a:pt x="262" y="412"/>
                  </a:lnTo>
                  <a:lnTo>
                    <a:pt x="267" y="415"/>
                  </a:lnTo>
                  <a:lnTo>
                    <a:pt x="275" y="410"/>
                  </a:lnTo>
                  <a:lnTo>
                    <a:pt x="277" y="410"/>
                  </a:lnTo>
                  <a:lnTo>
                    <a:pt x="289" y="414"/>
                  </a:lnTo>
                  <a:lnTo>
                    <a:pt x="291" y="415"/>
                  </a:lnTo>
                  <a:lnTo>
                    <a:pt x="294" y="421"/>
                  </a:lnTo>
                  <a:lnTo>
                    <a:pt x="301" y="422"/>
                  </a:lnTo>
                  <a:lnTo>
                    <a:pt x="310" y="410"/>
                  </a:lnTo>
                  <a:lnTo>
                    <a:pt x="315" y="402"/>
                  </a:lnTo>
                  <a:lnTo>
                    <a:pt x="323" y="396"/>
                  </a:lnTo>
                  <a:lnTo>
                    <a:pt x="336" y="395"/>
                  </a:lnTo>
                  <a:lnTo>
                    <a:pt x="341" y="397"/>
                  </a:lnTo>
                  <a:lnTo>
                    <a:pt x="359" y="401"/>
                  </a:lnTo>
                  <a:lnTo>
                    <a:pt x="358" y="391"/>
                  </a:lnTo>
                  <a:lnTo>
                    <a:pt x="343" y="330"/>
                  </a:lnTo>
                  <a:lnTo>
                    <a:pt x="340" y="313"/>
                  </a:lnTo>
                  <a:lnTo>
                    <a:pt x="395" y="222"/>
                  </a:lnTo>
                  <a:lnTo>
                    <a:pt x="381" y="218"/>
                  </a:lnTo>
                  <a:lnTo>
                    <a:pt x="371" y="210"/>
                  </a:lnTo>
                  <a:lnTo>
                    <a:pt x="357" y="203"/>
                  </a:lnTo>
                  <a:lnTo>
                    <a:pt x="354" y="199"/>
                  </a:lnTo>
                  <a:lnTo>
                    <a:pt x="341" y="196"/>
                  </a:lnTo>
                  <a:lnTo>
                    <a:pt x="333" y="191"/>
                  </a:lnTo>
                  <a:lnTo>
                    <a:pt x="324" y="180"/>
                  </a:lnTo>
                  <a:lnTo>
                    <a:pt x="309" y="170"/>
                  </a:lnTo>
                  <a:lnTo>
                    <a:pt x="298" y="143"/>
                  </a:lnTo>
                  <a:lnTo>
                    <a:pt x="295" y="124"/>
                  </a:lnTo>
                  <a:lnTo>
                    <a:pt x="286" y="103"/>
                  </a:lnTo>
                  <a:lnTo>
                    <a:pt x="280" y="95"/>
                  </a:lnTo>
                  <a:lnTo>
                    <a:pt x="279" y="91"/>
                  </a:lnTo>
                  <a:lnTo>
                    <a:pt x="255" y="78"/>
                  </a:lnTo>
                  <a:lnTo>
                    <a:pt x="239" y="59"/>
                  </a:lnTo>
                  <a:lnTo>
                    <a:pt x="231" y="53"/>
                  </a:lnTo>
                  <a:lnTo>
                    <a:pt x="216" y="36"/>
                  </a:lnTo>
                  <a:lnTo>
                    <a:pt x="208" y="32"/>
                  </a:lnTo>
                  <a:lnTo>
                    <a:pt x="202" y="26"/>
                  </a:lnTo>
                  <a:lnTo>
                    <a:pt x="191" y="8"/>
                  </a:lnTo>
                  <a:lnTo>
                    <a:pt x="185" y="7"/>
                  </a:lnTo>
                  <a:lnTo>
                    <a:pt x="184" y="5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244"/>
            <p:cNvSpPr>
              <a:spLocks/>
            </p:cNvSpPr>
            <p:nvPr/>
          </p:nvSpPr>
          <p:spPr bwMode="auto">
            <a:xfrm>
              <a:off x="1283" y="1786"/>
              <a:ext cx="148" cy="114"/>
            </a:xfrm>
            <a:custGeom>
              <a:avLst/>
              <a:gdLst>
                <a:gd name="T0" fmla="*/ 294 w 88"/>
                <a:gd name="T1" fmla="*/ 2289 h 66"/>
                <a:gd name="T2" fmla="*/ 456 w 88"/>
                <a:gd name="T3" fmla="*/ 2387 h 66"/>
                <a:gd name="T4" fmla="*/ 456 w 88"/>
                <a:gd name="T5" fmla="*/ 2387 h 66"/>
                <a:gd name="T6" fmla="*/ 656 w 88"/>
                <a:gd name="T7" fmla="*/ 2387 h 66"/>
                <a:gd name="T8" fmla="*/ 727 w 88"/>
                <a:gd name="T9" fmla="*/ 2387 h 66"/>
                <a:gd name="T10" fmla="*/ 727 w 88"/>
                <a:gd name="T11" fmla="*/ 2289 h 66"/>
                <a:gd name="T12" fmla="*/ 831 w 88"/>
                <a:gd name="T13" fmla="*/ 2387 h 66"/>
                <a:gd name="T14" fmla="*/ 905 w 88"/>
                <a:gd name="T15" fmla="*/ 2387 h 66"/>
                <a:gd name="T16" fmla="*/ 1103 w 88"/>
                <a:gd name="T17" fmla="*/ 2707 h 66"/>
                <a:gd name="T18" fmla="*/ 905 w 88"/>
                <a:gd name="T19" fmla="*/ 2850 h 66"/>
                <a:gd name="T20" fmla="*/ 1103 w 88"/>
                <a:gd name="T21" fmla="*/ 3024 h 66"/>
                <a:gd name="T22" fmla="*/ 1899 w 88"/>
                <a:gd name="T23" fmla="*/ 3474 h 66"/>
                <a:gd name="T24" fmla="*/ 2351 w 88"/>
                <a:gd name="T25" fmla="*/ 3721 h 66"/>
                <a:gd name="T26" fmla="*/ 2688 w 88"/>
                <a:gd name="T27" fmla="*/ 4040 h 66"/>
                <a:gd name="T28" fmla="*/ 3510 w 88"/>
                <a:gd name="T29" fmla="*/ 4923 h 66"/>
                <a:gd name="T30" fmla="*/ 3745 w 88"/>
                <a:gd name="T31" fmla="*/ 5102 h 66"/>
                <a:gd name="T32" fmla="*/ 4223 w 88"/>
                <a:gd name="T33" fmla="*/ 4783 h 66"/>
                <a:gd name="T34" fmla="*/ 4681 w 88"/>
                <a:gd name="T35" fmla="*/ 4225 h 66"/>
                <a:gd name="T36" fmla="*/ 4975 w 88"/>
                <a:gd name="T37" fmla="*/ 3803 h 66"/>
                <a:gd name="T38" fmla="*/ 5071 w 88"/>
                <a:gd name="T39" fmla="*/ 3474 h 66"/>
                <a:gd name="T40" fmla="*/ 5136 w 88"/>
                <a:gd name="T41" fmla="*/ 3353 h 66"/>
                <a:gd name="T42" fmla="*/ 5315 w 88"/>
                <a:gd name="T43" fmla="*/ 3474 h 66"/>
                <a:gd name="T44" fmla="*/ 5372 w 88"/>
                <a:gd name="T45" fmla="*/ 3353 h 66"/>
                <a:gd name="T46" fmla="*/ 5642 w 88"/>
                <a:gd name="T47" fmla="*/ 3069 h 66"/>
                <a:gd name="T48" fmla="*/ 5518 w 88"/>
                <a:gd name="T49" fmla="*/ 2707 h 66"/>
                <a:gd name="T50" fmla="*/ 5518 w 88"/>
                <a:gd name="T51" fmla="*/ 2202 h 66"/>
                <a:gd name="T52" fmla="*/ 5518 w 88"/>
                <a:gd name="T53" fmla="*/ 1886 h 66"/>
                <a:gd name="T54" fmla="*/ 5518 w 88"/>
                <a:gd name="T55" fmla="*/ 1603 h 66"/>
                <a:gd name="T56" fmla="*/ 5642 w 88"/>
                <a:gd name="T57" fmla="*/ 1199 h 66"/>
                <a:gd name="T58" fmla="*/ 5071 w 88"/>
                <a:gd name="T59" fmla="*/ 427 h 66"/>
                <a:gd name="T60" fmla="*/ 4975 w 88"/>
                <a:gd name="T61" fmla="*/ 143 h 66"/>
                <a:gd name="T62" fmla="*/ 4871 w 88"/>
                <a:gd name="T63" fmla="*/ 143 h 66"/>
                <a:gd name="T64" fmla="*/ 4521 w 88"/>
                <a:gd name="T65" fmla="*/ 427 h 66"/>
                <a:gd name="T66" fmla="*/ 4342 w 88"/>
                <a:gd name="T67" fmla="*/ 444 h 66"/>
                <a:gd name="T68" fmla="*/ 4144 w 88"/>
                <a:gd name="T69" fmla="*/ 632 h 66"/>
                <a:gd name="T70" fmla="*/ 3954 w 88"/>
                <a:gd name="T71" fmla="*/ 632 h 66"/>
                <a:gd name="T72" fmla="*/ 3120 w 88"/>
                <a:gd name="T73" fmla="*/ 427 h 66"/>
                <a:gd name="T74" fmla="*/ 2945 w 88"/>
                <a:gd name="T75" fmla="*/ 444 h 66"/>
                <a:gd name="T76" fmla="*/ 2730 w 88"/>
                <a:gd name="T77" fmla="*/ 767 h 66"/>
                <a:gd name="T78" fmla="*/ 2324 w 88"/>
                <a:gd name="T79" fmla="*/ 1275 h 66"/>
                <a:gd name="T80" fmla="*/ 2170 w 88"/>
                <a:gd name="T81" fmla="*/ 1325 h 66"/>
                <a:gd name="T82" fmla="*/ 1969 w 88"/>
                <a:gd name="T83" fmla="*/ 1432 h 66"/>
                <a:gd name="T84" fmla="*/ 1793 w 88"/>
                <a:gd name="T85" fmla="*/ 1432 h 66"/>
                <a:gd name="T86" fmla="*/ 1598 w 88"/>
                <a:gd name="T87" fmla="*/ 1603 h 66"/>
                <a:gd name="T88" fmla="*/ 1522 w 88"/>
                <a:gd name="T89" fmla="*/ 1325 h 66"/>
                <a:gd name="T90" fmla="*/ 1398 w 88"/>
                <a:gd name="T91" fmla="*/ 1432 h 66"/>
                <a:gd name="T92" fmla="*/ 1398 w 88"/>
                <a:gd name="T93" fmla="*/ 1650 h 66"/>
                <a:gd name="T94" fmla="*/ 1223 w 88"/>
                <a:gd name="T95" fmla="*/ 1751 h 66"/>
                <a:gd name="T96" fmla="*/ 1024 w 88"/>
                <a:gd name="T97" fmla="*/ 1603 h 66"/>
                <a:gd name="T98" fmla="*/ 767 w 88"/>
                <a:gd name="T99" fmla="*/ 1603 h 66"/>
                <a:gd name="T100" fmla="*/ 494 w 88"/>
                <a:gd name="T101" fmla="*/ 1432 h 66"/>
                <a:gd name="T102" fmla="*/ 0 w 88"/>
                <a:gd name="T103" fmla="*/ 2154 h 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8"/>
                <a:gd name="T157" fmla="*/ 0 h 66"/>
                <a:gd name="T158" fmla="*/ 88 w 88"/>
                <a:gd name="T159" fmla="*/ 66 h 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8" h="66">
                  <a:moveTo>
                    <a:pt x="0" y="27"/>
                  </a:moveTo>
                  <a:lnTo>
                    <a:pt x="5" y="29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1" y="30"/>
                  </a:lnTo>
                  <a:lnTo>
                    <a:pt x="10" y="30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3" y="32"/>
                  </a:lnTo>
                  <a:lnTo>
                    <a:pt x="14" y="30"/>
                  </a:lnTo>
                  <a:lnTo>
                    <a:pt x="16" y="32"/>
                  </a:lnTo>
                  <a:lnTo>
                    <a:pt x="17" y="34"/>
                  </a:lnTo>
                  <a:lnTo>
                    <a:pt x="14" y="35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7" y="38"/>
                  </a:lnTo>
                  <a:lnTo>
                    <a:pt x="23" y="40"/>
                  </a:lnTo>
                  <a:lnTo>
                    <a:pt x="30" y="44"/>
                  </a:lnTo>
                  <a:lnTo>
                    <a:pt x="34" y="45"/>
                  </a:lnTo>
                  <a:lnTo>
                    <a:pt x="37" y="47"/>
                  </a:lnTo>
                  <a:lnTo>
                    <a:pt x="41" y="50"/>
                  </a:lnTo>
                  <a:lnTo>
                    <a:pt x="42" y="51"/>
                  </a:lnTo>
                  <a:lnTo>
                    <a:pt x="53" y="59"/>
                  </a:lnTo>
                  <a:lnTo>
                    <a:pt x="55" y="62"/>
                  </a:lnTo>
                  <a:lnTo>
                    <a:pt x="56" y="63"/>
                  </a:lnTo>
                  <a:lnTo>
                    <a:pt x="58" y="64"/>
                  </a:lnTo>
                  <a:lnTo>
                    <a:pt x="59" y="66"/>
                  </a:lnTo>
                  <a:lnTo>
                    <a:pt x="66" y="60"/>
                  </a:lnTo>
                  <a:lnTo>
                    <a:pt x="71" y="56"/>
                  </a:lnTo>
                  <a:lnTo>
                    <a:pt x="73" y="53"/>
                  </a:lnTo>
                  <a:lnTo>
                    <a:pt x="74" y="51"/>
                  </a:lnTo>
                  <a:lnTo>
                    <a:pt x="78" y="48"/>
                  </a:lnTo>
                  <a:lnTo>
                    <a:pt x="79" y="46"/>
                  </a:lnTo>
                  <a:lnTo>
                    <a:pt x="79" y="44"/>
                  </a:lnTo>
                  <a:lnTo>
                    <a:pt x="80" y="41"/>
                  </a:lnTo>
                  <a:lnTo>
                    <a:pt x="80" y="42"/>
                  </a:lnTo>
                  <a:lnTo>
                    <a:pt x="82" y="42"/>
                  </a:lnTo>
                  <a:lnTo>
                    <a:pt x="83" y="44"/>
                  </a:lnTo>
                  <a:lnTo>
                    <a:pt x="84" y="44"/>
                  </a:lnTo>
                  <a:lnTo>
                    <a:pt x="84" y="42"/>
                  </a:lnTo>
                  <a:lnTo>
                    <a:pt x="86" y="40"/>
                  </a:lnTo>
                  <a:lnTo>
                    <a:pt x="88" y="39"/>
                  </a:lnTo>
                  <a:lnTo>
                    <a:pt x="88" y="36"/>
                  </a:lnTo>
                  <a:lnTo>
                    <a:pt x="86" y="34"/>
                  </a:lnTo>
                  <a:lnTo>
                    <a:pt x="85" y="30"/>
                  </a:lnTo>
                  <a:lnTo>
                    <a:pt x="86" y="28"/>
                  </a:lnTo>
                  <a:lnTo>
                    <a:pt x="86" y="27"/>
                  </a:lnTo>
                  <a:lnTo>
                    <a:pt x="86" y="24"/>
                  </a:lnTo>
                  <a:lnTo>
                    <a:pt x="86" y="23"/>
                  </a:lnTo>
                  <a:lnTo>
                    <a:pt x="86" y="20"/>
                  </a:lnTo>
                  <a:lnTo>
                    <a:pt x="88" y="16"/>
                  </a:lnTo>
                  <a:lnTo>
                    <a:pt x="88" y="15"/>
                  </a:lnTo>
                  <a:lnTo>
                    <a:pt x="80" y="6"/>
                  </a:lnTo>
                  <a:lnTo>
                    <a:pt x="79" y="5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7" y="0"/>
                  </a:lnTo>
                  <a:lnTo>
                    <a:pt x="76" y="2"/>
                  </a:lnTo>
                  <a:lnTo>
                    <a:pt x="72" y="4"/>
                  </a:lnTo>
                  <a:lnTo>
                    <a:pt x="71" y="5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4" y="9"/>
                  </a:lnTo>
                  <a:lnTo>
                    <a:pt x="62" y="8"/>
                  </a:lnTo>
                  <a:lnTo>
                    <a:pt x="55" y="8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3" y="10"/>
                  </a:lnTo>
                  <a:lnTo>
                    <a:pt x="40" y="14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4" y="17"/>
                  </a:lnTo>
                  <a:lnTo>
                    <a:pt x="32" y="17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4" y="17"/>
                  </a:lnTo>
                  <a:lnTo>
                    <a:pt x="23" y="16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8" y="21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23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sz="1800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243"/>
            <p:cNvSpPr>
              <a:spLocks/>
            </p:cNvSpPr>
            <p:nvPr/>
          </p:nvSpPr>
          <p:spPr bwMode="auto">
            <a:xfrm>
              <a:off x="1017" y="838"/>
              <a:ext cx="527" cy="600"/>
            </a:xfrm>
            <a:custGeom>
              <a:avLst/>
              <a:gdLst>
                <a:gd name="T0" fmla="*/ 284 w 317"/>
                <a:gd name="T1" fmla="*/ 10167 h 349"/>
                <a:gd name="T2" fmla="*/ 785 w 317"/>
                <a:gd name="T3" fmla="*/ 11051 h 349"/>
                <a:gd name="T4" fmla="*/ 1396 w 317"/>
                <a:gd name="T5" fmla="*/ 12089 h 349"/>
                <a:gd name="T6" fmla="*/ 1819 w 317"/>
                <a:gd name="T7" fmla="*/ 13454 h 349"/>
                <a:gd name="T8" fmla="*/ 2650 w 317"/>
                <a:gd name="T9" fmla="*/ 13994 h 349"/>
                <a:gd name="T10" fmla="*/ 3337 w 317"/>
                <a:gd name="T11" fmla="*/ 13821 h 349"/>
                <a:gd name="T12" fmla="*/ 4038 w 317"/>
                <a:gd name="T13" fmla="*/ 14639 h 349"/>
                <a:gd name="T14" fmla="*/ 4392 w 317"/>
                <a:gd name="T15" fmla="*/ 16730 h 349"/>
                <a:gd name="T16" fmla="*/ 4911 w 317"/>
                <a:gd name="T17" fmla="*/ 18899 h 349"/>
                <a:gd name="T18" fmla="*/ 5194 w 317"/>
                <a:gd name="T19" fmla="*/ 19711 h 349"/>
                <a:gd name="T20" fmla="*/ 5548 w 317"/>
                <a:gd name="T21" fmla="*/ 20783 h 349"/>
                <a:gd name="T22" fmla="*/ 6309 w 317"/>
                <a:gd name="T23" fmla="*/ 21218 h 349"/>
                <a:gd name="T24" fmla="*/ 7684 w 317"/>
                <a:gd name="T25" fmla="*/ 22509 h 349"/>
                <a:gd name="T26" fmla="*/ 7747 w 317"/>
                <a:gd name="T27" fmla="*/ 23952 h 349"/>
                <a:gd name="T28" fmla="*/ 8036 w 317"/>
                <a:gd name="T29" fmla="*/ 24416 h 349"/>
                <a:gd name="T30" fmla="*/ 8991 w 317"/>
                <a:gd name="T31" fmla="*/ 23952 h 349"/>
                <a:gd name="T32" fmla="*/ 9626 w 317"/>
                <a:gd name="T33" fmla="*/ 25167 h 349"/>
                <a:gd name="T34" fmla="*/ 10447 w 317"/>
                <a:gd name="T35" fmla="*/ 25351 h 349"/>
                <a:gd name="T36" fmla="*/ 11193 w 317"/>
                <a:gd name="T37" fmla="*/ 25668 h 349"/>
                <a:gd name="T38" fmla="*/ 11506 w 317"/>
                <a:gd name="T39" fmla="*/ 21112 h 349"/>
                <a:gd name="T40" fmla="*/ 11795 w 317"/>
                <a:gd name="T41" fmla="*/ 19315 h 349"/>
                <a:gd name="T42" fmla="*/ 12774 w 317"/>
                <a:gd name="T43" fmla="*/ 18588 h 349"/>
                <a:gd name="T44" fmla="*/ 12595 w 317"/>
                <a:gd name="T45" fmla="*/ 17409 h 349"/>
                <a:gd name="T46" fmla="*/ 13551 w 317"/>
                <a:gd name="T47" fmla="*/ 16117 h 349"/>
                <a:gd name="T48" fmla="*/ 14355 w 317"/>
                <a:gd name="T49" fmla="*/ 14823 h 349"/>
                <a:gd name="T50" fmla="*/ 15333 w 317"/>
                <a:gd name="T51" fmla="*/ 14257 h 349"/>
                <a:gd name="T52" fmla="*/ 17102 w 317"/>
                <a:gd name="T53" fmla="*/ 14639 h 349"/>
                <a:gd name="T54" fmla="*/ 18136 w 317"/>
                <a:gd name="T55" fmla="*/ 14323 h 349"/>
                <a:gd name="T56" fmla="*/ 18423 w 317"/>
                <a:gd name="T57" fmla="*/ 12526 h 349"/>
                <a:gd name="T58" fmla="*/ 17526 w 317"/>
                <a:gd name="T59" fmla="*/ 10300 h 349"/>
                <a:gd name="T60" fmla="*/ 17102 w 317"/>
                <a:gd name="T61" fmla="*/ 11988 h 349"/>
                <a:gd name="T62" fmla="*/ 16315 w 317"/>
                <a:gd name="T63" fmla="*/ 11905 h 349"/>
                <a:gd name="T64" fmla="*/ 15333 w 317"/>
                <a:gd name="T65" fmla="*/ 11905 h 349"/>
                <a:gd name="T66" fmla="*/ 14723 w 317"/>
                <a:gd name="T67" fmla="*/ 10377 h 349"/>
                <a:gd name="T68" fmla="*/ 14184 w 317"/>
                <a:gd name="T69" fmla="*/ 9629 h 349"/>
                <a:gd name="T70" fmla="*/ 14606 w 317"/>
                <a:gd name="T71" fmla="*/ 8938 h 349"/>
                <a:gd name="T72" fmla="*/ 14355 w 317"/>
                <a:gd name="T73" fmla="*/ 8080 h 349"/>
                <a:gd name="T74" fmla="*/ 14781 w 317"/>
                <a:gd name="T75" fmla="*/ 6669 h 349"/>
                <a:gd name="T76" fmla="*/ 14781 w 317"/>
                <a:gd name="T77" fmla="*/ 4747 h 349"/>
                <a:gd name="T78" fmla="*/ 14286 w 317"/>
                <a:gd name="T79" fmla="*/ 1800 h 349"/>
                <a:gd name="T80" fmla="*/ 11823 w 317"/>
                <a:gd name="T81" fmla="*/ 1047 h 349"/>
                <a:gd name="T82" fmla="*/ 10134 w 317"/>
                <a:gd name="T83" fmla="*/ 2974 h 349"/>
                <a:gd name="T84" fmla="*/ 9052 w 317"/>
                <a:gd name="T85" fmla="*/ 2149 h 349"/>
                <a:gd name="T86" fmla="*/ 7843 w 317"/>
                <a:gd name="T87" fmla="*/ 2149 h 349"/>
                <a:gd name="T88" fmla="*/ 7047 w 317"/>
                <a:gd name="T89" fmla="*/ 2343 h 349"/>
                <a:gd name="T90" fmla="*/ 5825 w 317"/>
                <a:gd name="T91" fmla="*/ 1047 h 349"/>
                <a:gd name="T92" fmla="*/ 4718 w 317"/>
                <a:gd name="T93" fmla="*/ 0 h 349"/>
                <a:gd name="T94" fmla="*/ 4198 w 317"/>
                <a:gd name="T95" fmla="*/ 543 h 349"/>
                <a:gd name="T96" fmla="*/ 3795 w 317"/>
                <a:gd name="T97" fmla="*/ 1907 h 349"/>
                <a:gd name="T98" fmla="*/ 3024 w 317"/>
                <a:gd name="T99" fmla="*/ 2445 h 349"/>
                <a:gd name="T100" fmla="*/ 2838 w 317"/>
                <a:gd name="T101" fmla="*/ 3406 h 349"/>
                <a:gd name="T102" fmla="*/ 2454 w 317"/>
                <a:gd name="T103" fmla="*/ 4339 h 349"/>
                <a:gd name="T104" fmla="*/ 1305 w 317"/>
                <a:gd name="T105" fmla="*/ 6394 h 349"/>
                <a:gd name="T106" fmla="*/ 251 w 317"/>
                <a:gd name="T107" fmla="*/ 6559 h 349"/>
                <a:gd name="T108" fmla="*/ 62 w 317"/>
                <a:gd name="T109" fmla="*/ 8039 h 3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7"/>
                <a:gd name="T166" fmla="*/ 0 h 349"/>
                <a:gd name="T167" fmla="*/ 317 w 317"/>
                <a:gd name="T168" fmla="*/ 349 h 3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7" h="349">
                  <a:moveTo>
                    <a:pt x="0" y="112"/>
                  </a:moveTo>
                  <a:lnTo>
                    <a:pt x="1" y="118"/>
                  </a:lnTo>
                  <a:lnTo>
                    <a:pt x="1" y="126"/>
                  </a:lnTo>
                  <a:lnTo>
                    <a:pt x="5" y="133"/>
                  </a:lnTo>
                  <a:lnTo>
                    <a:pt x="6" y="140"/>
                  </a:lnTo>
                  <a:lnTo>
                    <a:pt x="10" y="144"/>
                  </a:lnTo>
                  <a:lnTo>
                    <a:pt x="12" y="145"/>
                  </a:lnTo>
                  <a:lnTo>
                    <a:pt x="13" y="145"/>
                  </a:lnTo>
                  <a:lnTo>
                    <a:pt x="16" y="145"/>
                  </a:lnTo>
                  <a:lnTo>
                    <a:pt x="19" y="150"/>
                  </a:lnTo>
                  <a:lnTo>
                    <a:pt x="22" y="153"/>
                  </a:lnTo>
                  <a:lnTo>
                    <a:pt x="24" y="158"/>
                  </a:lnTo>
                  <a:lnTo>
                    <a:pt x="27" y="163"/>
                  </a:lnTo>
                  <a:lnTo>
                    <a:pt x="29" y="169"/>
                  </a:lnTo>
                  <a:lnTo>
                    <a:pt x="30" y="171"/>
                  </a:lnTo>
                  <a:lnTo>
                    <a:pt x="31" y="176"/>
                  </a:lnTo>
                  <a:lnTo>
                    <a:pt x="35" y="183"/>
                  </a:lnTo>
                  <a:lnTo>
                    <a:pt x="39" y="186"/>
                  </a:lnTo>
                  <a:lnTo>
                    <a:pt x="42" y="184"/>
                  </a:lnTo>
                  <a:lnTo>
                    <a:pt x="46" y="183"/>
                  </a:lnTo>
                  <a:lnTo>
                    <a:pt x="48" y="183"/>
                  </a:lnTo>
                  <a:lnTo>
                    <a:pt x="51" y="182"/>
                  </a:lnTo>
                  <a:lnTo>
                    <a:pt x="54" y="182"/>
                  </a:lnTo>
                  <a:lnTo>
                    <a:pt x="57" y="181"/>
                  </a:lnTo>
                  <a:lnTo>
                    <a:pt x="60" y="183"/>
                  </a:lnTo>
                  <a:lnTo>
                    <a:pt x="63" y="184"/>
                  </a:lnTo>
                  <a:lnTo>
                    <a:pt x="66" y="190"/>
                  </a:lnTo>
                  <a:lnTo>
                    <a:pt x="69" y="192"/>
                  </a:lnTo>
                  <a:lnTo>
                    <a:pt x="75" y="205"/>
                  </a:lnTo>
                  <a:lnTo>
                    <a:pt x="73" y="210"/>
                  </a:lnTo>
                  <a:lnTo>
                    <a:pt x="76" y="213"/>
                  </a:lnTo>
                  <a:lnTo>
                    <a:pt x="75" y="219"/>
                  </a:lnTo>
                  <a:lnTo>
                    <a:pt x="77" y="228"/>
                  </a:lnTo>
                  <a:lnTo>
                    <a:pt x="79" y="232"/>
                  </a:lnTo>
                  <a:lnTo>
                    <a:pt x="83" y="240"/>
                  </a:lnTo>
                  <a:lnTo>
                    <a:pt x="84" y="248"/>
                  </a:lnTo>
                  <a:lnTo>
                    <a:pt x="85" y="250"/>
                  </a:lnTo>
                  <a:lnTo>
                    <a:pt x="88" y="253"/>
                  </a:lnTo>
                  <a:lnTo>
                    <a:pt x="88" y="256"/>
                  </a:lnTo>
                  <a:lnTo>
                    <a:pt x="89" y="258"/>
                  </a:lnTo>
                  <a:lnTo>
                    <a:pt x="93" y="264"/>
                  </a:lnTo>
                  <a:lnTo>
                    <a:pt x="94" y="267"/>
                  </a:lnTo>
                  <a:lnTo>
                    <a:pt x="96" y="270"/>
                  </a:lnTo>
                  <a:lnTo>
                    <a:pt x="95" y="272"/>
                  </a:lnTo>
                  <a:lnTo>
                    <a:pt x="97" y="272"/>
                  </a:lnTo>
                  <a:lnTo>
                    <a:pt x="101" y="272"/>
                  </a:lnTo>
                  <a:lnTo>
                    <a:pt x="106" y="273"/>
                  </a:lnTo>
                  <a:lnTo>
                    <a:pt x="108" y="278"/>
                  </a:lnTo>
                  <a:lnTo>
                    <a:pt x="109" y="282"/>
                  </a:lnTo>
                  <a:lnTo>
                    <a:pt x="108" y="289"/>
                  </a:lnTo>
                  <a:lnTo>
                    <a:pt x="108" y="291"/>
                  </a:lnTo>
                  <a:lnTo>
                    <a:pt x="132" y="295"/>
                  </a:lnTo>
                  <a:lnTo>
                    <a:pt x="131" y="297"/>
                  </a:lnTo>
                  <a:lnTo>
                    <a:pt x="132" y="298"/>
                  </a:lnTo>
                  <a:lnTo>
                    <a:pt x="137" y="310"/>
                  </a:lnTo>
                  <a:lnTo>
                    <a:pt x="133" y="314"/>
                  </a:lnTo>
                  <a:lnTo>
                    <a:pt x="132" y="316"/>
                  </a:lnTo>
                  <a:lnTo>
                    <a:pt x="132" y="319"/>
                  </a:lnTo>
                  <a:lnTo>
                    <a:pt x="133" y="320"/>
                  </a:lnTo>
                  <a:lnTo>
                    <a:pt x="138" y="320"/>
                  </a:lnTo>
                  <a:lnTo>
                    <a:pt x="141" y="320"/>
                  </a:lnTo>
                  <a:lnTo>
                    <a:pt x="143" y="318"/>
                  </a:lnTo>
                  <a:lnTo>
                    <a:pt x="148" y="314"/>
                  </a:lnTo>
                  <a:lnTo>
                    <a:pt x="154" y="314"/>
                  </a:lnTo>
                  <a:lnTo>
                    <a:pt x="157" y="315"/>
                  </a:lnTo>
                  <a:lnTo>
                    <a:pt x="161" y="318"/>
                  </a:lnTo>
                  <a:lnTo>
                    <a:pt x="162" y="326"/>
                  </a:lnTo>
                  <a:lnTo>
                    <a:pt x="165" y="330"/>
                  </a:lnTo>
                  <a:lnTo>
                    <a:pt x="168" y="331"/>
                  </a:lnTo>
                  <a:lnTo>
                    <a:pt x="173" y="332"/>
                  </a:lnTo>
                  <a:lnTo>
                    <a:pt x="178" y="332"/>
                  </a:lnTo>
                  <a:lnTo>
                    <a:pt x="179" y="332"/>
                  </a:lnTo>
                  <a:lnTo>
                    <a:pt x="180" y="332"/>
                  </a:lnTo>
                  <a:lnTo>
                    <a:pt x="183" y="332"/>
                  </a:lnTo>
                  <a:lnTo>
                    <a:pt x="185" y="349"/>
                  </a:lnTo>
                  <a:lnTo>
                    <a:pt x="192" y="336"/>
                  </a:lnTo>
                  <a:lnTo>
                    <a:pt x="191" y="326"/>
                  </a:lnTo>
                  <a:lnTo>
                    <a:pt x="191" y="320"/>
                  </a:lnTo>
                  <a:lnTo>
                    <a:pt x="193" y="282"/>
                  </a:lnTo>
                  <a:lnTo>
                    <a:pt x="197" y="277"/>
                  </a:lnTo>
                  <a:lnTo>
                    <a:pt x="197" y="274"/>
                  </a:lnTo>
                  <a:lnTo>
                    <a:pt x="197" y="265"/>
                  </a:lnTo>
                  <a:lnTo>
                    <a:pt x="201" y="255"/>
                  </a:lnTo>
                  <a:lnTo>
                    <a:pt x="202" y="253"/>
                  </a:lnTo>
                  <a:lnTo>
                    <a:pt x="208" y="250"/>
                  </a:lnTo>
                  <a:lnTo>
                    <a:pt x="209" y="247"/>
                  </a:lnTo>
                  <a:lnTo>
                    <a:pt x="210" y="244"/>
                  </a:lnTo>
                  <a:lnTo>
                    <a:pt x="219" y="244"/>
                  </a:lnTo>
                  <a:lnTo>
                    <a:pt x="219" y="243"/>
                  </a:lnTo>
                  <a:lnTo>
                    <a:pt x="216" y="240"/>
                  </a:lnTo>
                  <a:lnTo>
                    <a:pt x="217" y="234"/>
                  </a:lnTo>
                  <a:lnTo>
                    <a:pt x="216" y="228"/>
                  </a:lnTo>
                  <a:lnTo>
                    <a:pt x="220" y="217"/>
                  </a:lnTo>
                  <a:lnTo>
                    <a:pt x="221" y="214"/>
                  </a:lnTo>
                  <a:lnTo>
                    <a:pt x="229" y="211"/>
                  </a:lnTo>
                  <a:lnTo>
                    <a:pt x="232" y="211"/>
                  </a:lnTo>
                  <a:lnTo>
                    <a:pt x="235" y="205"/>
                  </a:lnTo>
                  <a:lnTo>
                    <a:pt x="237" y="201"/>
                  </a:lnTo>
                  <a:lnTo>
                    <a:pt x="245" y="196"/>
                  </a:lnTo>
                  <a:lnTo>
                    <a:pt x="246" y="194"/>
                  </a:lnTo>
                  <a:lnTo>
                    <a:pt x="247" y="189"/>
                  </a:lnTo>
                  <a:lnTo>
                    <a:pt x="249" y="187"/>
                  </a:lnTo>
                  <a:lnTo>
                    <a:pt x="256" y="186"/>
                  </a:lnTo>
                  <a:lnTo>
                    <a:pt x="263" y="187"/>
                  </a:lnTo>
                  <a:lnTo>
                    <a:pt x="270" y="188"/>
                  </a:lnTo>
                  <a:lnTo>
                    <a:pt x="277" y="189"/>
                  </a:lnTo>
                  <a:lnTo>
                    <a:pt x="288" y="190"/>
                  </a:lnTo>
                  <a:lnTo>
                    <a:pt x="293" y="192"/>
                  </a:lnTo>
                  <a:lnTo>
                    <a:pt x="295" y="190"/>
                  </a:lnTo>
                  <a:lnTo>
                    <a:pt x="300" y="189"/>
                  </a:lnTo>
                  <a:lnTo>
                    <a:pt x="305" y="189"/>
                  </a:lnTo>
                  <a:lnTo>
                    <a:pt x="311" y="188"/>
                  </a:lnTo>
                  <a:lnTo>
                    <a:pt x="315" y="189"/>
                  </a:lnTo>
                  <a:lnTo>
                    <a:pt x="317" y="187"/>
                  </a:lnTo>
                  <a:lnTo>
                    <a:pt x="317" y="177"/>
                  </a:lnTo>
                  <a:lnTo>
                    <a:pt x="316" y="164"/>
                  </a:lnTo>
                  <a:lnTo>
                    <a:pt x="312" y="153"/>
                  </a:lnTo>
                  <a:lnTo>
                    <a:pt x="307" y="148"/>
                  </a:lnTo>
                  <a:lnTo>
                    <a:pt x="304" y="140"/>
                  </a:lnTo>
                  <a:lnTo>
                    <a:pt x="300" y="135"/>
                  </a:lnTo>
                  <a:lnTo>
                    <a:pt x="298" y="142"/>
                  </a:lnTo>
                  <a:lnTo>
                    <a:pt x="298" y="145"/>
                  </a:lnTo>
                  <a:lnTo>
                    <a:pt x="295" y="150"/>
                  </a:lnTo>
                  <a:lnTo>
                    <a:pt x="293" y="157"/>
                  </a:lnTo>
                  <a:lnTo>
                    <a:pt x="289" y="162"/>
                  </a:lnTo>
                  <a:lnTo>
                    <a:pt x="287" y="159"/>
                  </a:lnTo>
                  <a:lnTo>
                    <a:pt x="285" y="158"/>
                  </a:lnTo>
                  <a:lnTo>
                    <a:pt x="280" y="156"/>
                  </a:lnTo>
                  <a:lnTo>
                    <a:pt x="275" y="157"/>
                  </a:lnTo>
                  <a:lnTo>
                    <a:pt x="267" y="157"/>
                  </a:lnTo>
                  <a:lnTo>
                    <a:pt x="264" y="158"/>
                  </a:lnTo>
                  <a:lnTo>
                    <a:pt x="263" y="156"/>
                  </a:lnTo>
                  <a:lnTo>
                    <a:pt x="259" y="152"/>
                  </a:lnTo>
                  <a:lnTo>
                    <a:pt x="256" y="144"/>
                  </a:lnTo>
                  <a:lnTo>
                    <a:pt x="255" y="141"/>
                  </a:lnTo>
                  <a:lnTo>
                    <a:pt x="252" y="136"/>
                  </a:lnTo>
                  <a:lnTo>
                    <a:pt x="249" y="134"/>
                  </a:lnTo>
                  <a:lnTo>
                    <a:pt x="246" y="129"/>
                  </a:lnTo>
                  <a:lnTo>
                    <a:pt x="244" y="127"/>
                  </a:lnTo>
                  <a:lnTo>
                    <a:pt x="243" y="126"/>
                  </a:lnTo>
                  <a:lnTo>
                    <a:pt x="243" y="122"/>
                  </a:lnTo>
                  <a:lnTo>
                    <a:pt x="244" y="120"/>
                  </a:lnTo>
                  <a:lnTo>
                    <a:pt x="246" y="117"/>
                  </a:lnTo>
                  <a:lnTo>
                    <a:pt x="250" y="117"/>
                  </a:lnTo>
                  <a:lnTo>
                    <a:pt x="251" y="117"/>
                  </a:lnTo>
                  <a:lnTo>
                    <a:pt x="251" y="115"/>
                  </a:lnTo>
                  <a:lnTo>
                    <a:pt x="247" y="108"/>
                  </a:lnTo>
                  <a:lnTo>
                    <a:pt x="246" y="106"/>
                  </a:lnTo>
                  <a:lnTo>
                    <a:pt x="245" y="105"/>
                  </a:lnTo>
                  <a:lnTo>
                    <a:pt x="245" y="103"/>
                  </a:lnTo>
                  <a:lnTo>
                    <a:pt x="251" y="91"/>
                  </a:lnTo>
                  <a:lnTo>
                    <a:pt x="253" y="87"/>
                  </a:lnTo>
                  <a:lnTo>
                    <a:pt x="256" y="84"/>
                  </a:lnTo>
                  <a:lnTo>
                    <a:pt x="255" y="79"/>
                  </a:lnTo>
                  <a:lnTo>
                    <a:pt x="255" y="73"/>
                  </a:lnTo>
                  <a:lnTo>
                    <a:pt x="253" y="62"/>
                  </a:lnTo>
                  <a:lnTo>
                    <a:pt x="258" y="50"/>
                  </a:lnTo>
                  <a:lnTo>
                    <a:pt x="259" y="45"/>
                  </a:lnTo>
                  <a:lnTo>
                    <a:pt x="249" y="30"/>
                  </a:lnTo>
                  <a:lnTo>
                    <a:pt x="245" y="24"/>
                  </a:lnTo>
                  <a:lnTo>
                    <a:pt x="239" y="19"/>
                  </a:lnTo>
                  <a:lnTo>
                    <a:pt x="221" y="15"/>
                  </a:lnTo>
                  <a:lnTo>
                    <a:pt x="216" y="13"/>
                  </a:lnTo>
                  <a:lnTo>
                    <a:pt x="203" y="14"/>
                  </a:lnTo>
                  <a:lnTo>
                    <a:pt x="195" y="20"/>
                  </a:lnTo>
                  <a:lnTo>
                    <a:pt x="190" y="28"/>
                  </a:lnTo>
                  <a:lnTo>
                    <a:pt x="181" y="40"/>
                  </a:lnTo>
                  <a:lnTo>
                    <a:pt x="174" y="39"/>
                  </a:lnTo>
                  <a:lnTo>
                    <a:pt x="171" y="33"/>
                  </a:lnTo>
                  <a:lnTo>
                    <a:pt x="169" y="32"/>
                  </a:lnTo>
                  <a:lnTo>
                    <a:pt x="157" y="28"/>
                  </a:lnTo>
                  <a:lnTo>
                    <a:pt x="155" y="28"/>
                  </a:lnTo>
                  <a:lnTo>
                    <a:pt x="147" y="33"/>
                  </a:lnTo>
                  <a:lnTo>
                    <a:pt x="142" y="30"/>
                  </a:lnTo>
                  <a:lnTo>
                    <a:pt x="139" y="28"/>
                  </a:lnTo>
                  <a:lnTo>
                    <a:pt x="135" y="28"/>
                  </a:lnTo>
                  <a:lnTo>
                    <a:pt x="132" y="28"/>
                  </a:lnTo>
                  <a:lnTo>
                    <a:pt x="131" y="32"/>
                  </a:lnTo>
                  <a:lnTo>
                    <a:pt x="129" y="33"/>
                  </a:lnTo>
                  <a:lnTo>
                    <a:pt x="121" y="31"/>
                  </a:lnTo>
                  <a:lnTo>
                    <a:pt x="118" y="27"/>
                  </a:lnTo>
                  <a:lnTo>
                    <a:pt x="107" y="16"/>
                  </a:lnTo>
                  <a:lnTo>
                    <a:pt x="105" y="15"/>
                  </a:lnTo>
                  <a:lnTo>
                    <a:pt x="100" y="14"/>
                  </a:lnTo>
                  <a:lnTo>
                    <a:pt x="91" y="10"/>
                  </a:lnTo>
                  <a:lnTo>
                    <a:pt x="90" y="9"/>
                  </a:lnTo>
                  <a:lnTo>
                    <a:pt x="84" y="1"/>
                  </a:lnTo>
                  <a:lnTo>
                    <a:pt x="81" y="0"/>
                  </a:lnTo>
                  <a:lnTo>
                    <a:pt x="79" y="1"/>
                  </a:lnTo>
                  <a:lnTo>
                    <a:pt x="78" y="2"/>
                  </a:lnTo>
                  <a:lnTo>
                    <a:pt x="76" y="7"/>
                  </a:lnTo>
                  <a:lnTo>
                    <a:pt x="72" y="7"/>
                  </a:lnTo>
                  <a:lnTo>
                    <a:pt x="71" y="4"/>
                  </a:lnTo>
                  <a:lnTo>
                    <a:pt x="69" y="9"/>
                  </a:lnTo>
                  <a:lnTo>
                    <a:pt x="64" y="14"/>
                  </a:lnTo>
                  <a:lnTo>
                    <a:pt x="65" y="25"/>
                  </a:lnTo>
                  <a:lnTo>
                    <a:pt x="64" y="30"/>
                  </a:lnTo>
                  <a:lnTo>
                    <a:pt x="60" y="31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49" y="32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9" y="45"/>
                  </a:lnTo>
                  <a:lnTo>
                    <a:pt x="51" y="49"/>
                  </a:lnTo>
                  <a:lnTo>
                    <a:pt x="48" y="51"/>
                  </a:lnTo>
                  <a:lnTo>
                    <a:pt x="45" y="55"/>
                  </a:lnTo>
                  <a:lnTo>
                    <a:pt x="42" y="57"/>
                  </a:lnTo>
                  <a:lnTo>
                    <a:pt x="41" y="79"/>
                  </a:lnTo>
                  <a:lnTo>
                    <a:pt x="35" y="81"/>
                  </a:lnTo>
                  <a:lnTo>
                    <a:pt x="25" y="84"/>
                  </a:lnTo>
                  <a:lnTo>
                    <a:pt x="22" y="84"/>
                  </a:lnTo>
                  <a:lnTo>
                    <a:pt x="19" y="82"/>
                  </a:lnTo>
                  <a:lnTo>
                    <a:pt x="15" y="84"/>
                  </a:lnTo>
                  <a:lnTo>
                    <a:pt x="4" y="82"/>
                  </a:lnTo>
                  <a:lnTo>
                    <a:pt x="4" y="86"/>
                  </a:lnTo>
                  <a:lnTo>
                    <a:pt x="4" y="91"/>
                  </a:lnTo>
                  <a:lnTo>
                    <a:pt x="4" y="98"/>
                  </a:lnTo>
                  <a:lnTo>
                    <a:pt x="3" y="100"/>
                  </a:lnTo>
                  <a:lnTo>
                    <a:pt x="1" y="105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242"/>
            <p:cNvSpPr>
              <a:spLocks/>
            </p:cNvSpPr>
            <p:nvPr/>
          </p:nvSpPr>
          <p:spPr bwMode="auto">
            <a:xfrm>
              <a:off x="1157" y="1373"/>
              <a:ext cx="513" cy="486"/>
            </a:xfrm>
            <a:custGeom>
              <a:avLst/>
              <a:gdLst>
                <a:gd name="T0" fmla="*/ 531 w 309"/>
                <a:gd name="T1" fmla="*/ 15552 h 281"/>
                <a:gd name="T2" fmla="*/ 1678 w 309"/>
                <a:gd name="T3" fmla="*/ 18013 h 281"/>
                <a:gd name="T4" fmla="*/ 2255 w 309"/>
                <a:gd name="T5" fmla="*/ 18644 h 281"/>
                <a:gd name="T6" fmla="*/ 2431 w 309"/>
                <a:gd name="T7" fmla="*/ 19438 h 281"/>
                <a:gd name="T8" fmla="*/ 2947 w 309"/>
                <a:gd name="T9" fmla="*/ 20431 h 281"/>
                <a:gd name="T10" fmla="*/ 3305 w 309"/>
                <a:gd name="T11" fmla="*/ 20509 h 281"/>
                <a:gd name="T12" fmla="*/ 3478 w 309"/>
                <a:gd name="T13" fmla="*/ 20876 h 281"/>
                <a:gd name="T14" fmla="*/ 3845 w 309"/>
                <a:gd name="T15" fmla="*/ 20876 h 281"/>
                <a:gd name="T16" fmla="*/ 4796 w 309"/>
                <a:gd name="T17" fmla="*/ 21062 h 281"/>
                <a:gd name="T18" fmla="*/ 5582 w 309"/>
                <a:gd name="T19" fmla="*/ 20957 h 281"/>
                <a:gd name="T20" fmla="*/ 5940 w 309"/>
                <a:gd name="T21" fmla="*/ 20628 h 281"/>
                <a:gd name="T22" fmla="*/ 6744 w 309"/>
                <a:gd name="T23" fmla="*/ 20322 h 281"/>
                <a:gd name="T24" fmla="*/ 8123 w 309"/>
                <a:gd name="T25" fmla="*/ 19943 h 281"/>
                <a:gd name="T26" fmla="*/ 8905 w 309"/>
                <a:gd name="T27" fmla="*/ 19219 h 281"/>
                <a:gd name="T28" fmla="*/ 9422 w 309"/>
                <a:gd name="T29" fmla="*/ 21062 h 281"/>
                <a:gd name="T30" fmla="*/ 9862 w 309"/>
                <a:gd name="T31" fmla="*/ 22408 h 281"/>
                <a:gd name="T32" fmla="*/ 10946 w 309"/>
                <a:gd name="T33" fmla="*/ 22273 h 281"/>
                <a:gd name="T34" fmla="*/ 12475 w 309"/>
                <a:gd name="T35" fmla="*/ 20876 h 281"/>
                <a:gd name="T36" fmla="*/ 13106 w 309"/>
                <a:gd name="T37" fmla="*/ 20509 h 281"/>
                <a:gd name="T38" fmla="*/ 13448 w 309"/>
                <a:gd name="T39" fmla="*/ 19623 h 281"/>
                <a:gd name="T40" fmla="*/ 12747 w 309"/>
                <a:gd name="T41" fmla="*/ 19539 h 281"/>
                <a:gd name="T42" fmla="*/ 12337 w 309"/>
                <a:gd name="T43" fmla="*/ 18091 h 281"/>
                <a:gd name="T44" fmla="*/ 12171 w 309"/>
                <a:gd name="T45" fmla="*/ 16680 h 281"/>
                <a:gd name="T46" fmla="*/ 11427 w 309"/>
                <a:gd name="T47" fmla="*/ 15848 h 281"/>
                <a:gd name="T48" fmla="*/ 11993 w 309"/>
                <a:gd name="T49" fmla="*/ 15232 h 281"/>
                <a:gd name="T50" fmla="*/ 12337 w 309"/>
                <a:gd name="T51" fmla="*/ 15600 h 281"/>
                <a:gd name="T52" fmla="*/ 13046 w 309"/>
                <a:gd name="T53" fmla="*/ 14905 h 281"/>
                <a:gd name="T54" fmla="*/ 14153 w 309"/>
                <a:gd name="T55" fmla="*/ 14672 h 281"/>
                <a:gd name="T56" fmla="*/ 15915 w 309"/>
                <a:gd name="T57" fmla="*/ 13134 h 281"/>
                <a:gd name="T58" fmla="*/ 15991 w 309"/>
                <a:gd name="T59" fmla="*/ 10524 h 281"/>
                <a:gd name="T60" fmla="*/ 16962 w 309"/>
                <a:gd name="T61" fmla="*/ 9020 h 281"/>
                <a:gd name="T62" fmla="*/ 17384 w 309"/>
                <a:gd name="T63" fmla="*/ 6721 h 281"/>
                <a:gd name="T64" fmla="*/ 17314 w 309"/>
                <a:gd name="T65" fmla="*/ 5469 h 281"/>
                <a:gd name="T66" fmla="*/ 16107 w 309"/>
                <a:gd name="T67" fmla="*/ 4945 h 281"/>
                <a:gd name="T68" fmla="*/ 13795 w 309"/>
                <a:gd name="T69" fmla="*/ 6667 h 281"/>
                <a:gd name="T70" fmla="*/ 12649 w 309"/>
                <a:gd name="T71" fmla="*/ 7594 h 281"/>
                <a:gd name="T72" fmla="*/ 12529 w 309"/>
                <a:gd name="T73" fmla="*/ 8438 h 281"/>
                <a:gd name="T74" fmla="*/ 11125 w 309"/>
                <a:gd name="T75" fmla="*/ 9907 h 281"/>
                <a:gd name="T76" fmla="*/ 8731 w 309"/>
                <a:gd name="T77" fmla="*/ 9530 h 281"/>
                <a:gd name="T78" fmla="*/ 8220 w 309"/>
                <a:gd name="T79" fmla="*/ 7594 h 281"/>
                <a:gd name="T80" fmla="*/ 8593 w 309"/>
                <a:gd name="T81" fmla="*/ 6487 h 281"/>
                <a:gd name="T82" fmla="*/ 9071 w 309"/>
                <a:gd name="T83" fmla="*/ 5913 h 281"/>
                <a:gd name="T84" fmla="*/ 10278 w 309"/>
                <a:gd name="T85" fmla="*/ 4502 h 281"/>
                <a:gd name="T86" fmla="*/ 10217 w 309"/>
                <a:gd name="T87" fmla="*/ 2169 h 281"/>
                <a:gd name="T88" fmla="*/ 9169 w 309"/>
                <a:gd name="T89" fmla="*/ 3855 h 281"/>
                <a:gd name="T90" fmla="*/ 8731 w 309"/>
                <a:gd name="T91" fmla="*/ 1333 h 281"/>
                <a:gd name="T92" fmla="*/ 7791 w 309"/>
                <a:gd name="T93" fmla="*/ 3374 h 281"/>
                <a:gd name="T94" fmla="*/ 7224 w 309"/>
                <a:gd name="T95" fmla="*/ 0 h 281"/>
                <a:gd name="T96" fmla="*/ 5582 w 309"/>
                <a:gd name="T97" fmla="*/ 4071 h 281"/>
                <a:gd name="T98" fmla="*/ 6282 w 309"/>
                <a:gd name="T99" fmla="*/ 9312 h 281"/>
                <a:gd name="T100" fmla="*/ 6053 w 309"/>
                <a:gd name="T101" fmla="*/ 12255 h 281"/>
                <a:gd name="T102" fmla="*/ 4104 w 309"/>
                <a:gd name="T103" fmla="*/ 10227 h 281"/>
                <a:gd name="T104" fmla="*/ 2472 w 309"/>
                <a:gd name="T105" fmla="*/ 10735 h 281"/>
                <a:gd name="T106" fmla="*/ 1775 w 309"/>
                <a:gd name="T107" fmla="*/ 12731 h 281"/>
                <a:gd name="T108" fmla="*/ 956 w 309"/>
                <a:gd name="T109" fmla="*/ 13134 h 281"/>
                <a:gd name="T110" fmla="*/ 279 w 309"/>
                <a:gd name="T111" fmla="*/ 13198 h 2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09"/>
                <a:gd name="T169" fmla="*/ 0 h 281"/>
                <a:gd name="T170" fmla="*/ 309 w 309"/>
                <a:gd name="T171" fmla="*/ 281 h 2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09" h="281">
                  <a:moveTo>
                    <a:pt x="0" y="170"/>
                  </a:moveTo>
                  <a:lnTo>
                    <a:pt x="1" y="174"/>
                  </a:lnTo>
                  <a:lnTo>
                    <a:pt x="4" y="177"/>
                  </a:lnTo>
                  <a:lnTo>
                    <a:pt x="6" y="180"/>
                  </a:lnTo>
                  <a:lnTo>
                    <a:pt x="7" y="183"/>
                  </a:lnTo>
                  <a:lnTo>
                    <a:pt x="7" y="182"/>
                  </a:lnTo>
                  <a:lnTo>
                    <a:pt x="9" y="183"/>
                  </a:lnTo>
                  <a:lnTo>
                    <a:pt x="9" y="194"/>
                  </a:lnTo>
                  <a:lnTo>
                    <a:pt x="12" y="200"/>
                  </a:lnTo>
                  <a:lnTo>
                    <a:pt x="16" y="207"/>
                  </a:lnTo>
                  <a:lnTo>
                    <a:pt x="21" y="214"/>
                  </a:lnTo>
                  <a:lnTo>
                    <a:pt x="23" y="216"/>
                  </a:lnTo>
                  <a:lnTo>
                    <a:pt x="24" y="219"/>
                  </a:lnTo>
                  <a:lnTo>
                    <a:pt x="28" y="224"/>
                  </a:lnTo>
                  <a:lnTo>
                    <a:pt x="28" y="225"/>
                  </a:lnTo>
                  <a:lnTo>
                    <a:pt x="29" y="225"/>
                  </a:lnTo>
                  <a:lnTo>
                    <a:pt x="33" y="230"/>
                  </a:lnTo>
                  <a:lnTo>
                    <a:pt x="33" y="231"/>
                  </a:lnTo>
                  <a:lnTo>
                    <a:pt x="33" y="230"/>
                  </a:lnTo>
                  <a:lnTo>
                    <a:pt x="35" y="231"/>
                  </a:lnTo>
                  <a:lnTo>
                    <a:pt x="36" y="232"/>
                  </a:lnTo>
                  <a:lnTo>
                    <a:pt x="36" y="233"/>
                  </a:lnTo>
                  <a:lnTo>
                    <a:pt x="37" y="233"/>
                  </a:lnTo>
                  <a:lnTo>
                    <a:pt x="39" y="233"/>
                  </a:lnTo>
                  <a:lnTo>
                    <a:pt x="40" y="236"/>
                  </a:lnTo>
                  <a:lnTo>
                    <a:pt x="41" y="237"/>
                  </a:lnTo>
                  <a:lnTo>
                    <a:pt x="40" y="238"/>
                  </a:lnTo>
                  <a:lnTo>
                    <a:pt x="41" y="239"/>
                  </a:lnTo>
                  <a:lnTo>
                    <a:pt x="41" y="240"/>
                  </a:lnTo>
                  <a:lnTo>
                    <a:pt x="42" y="242"/>
                  </a:lnTo>
                  <a:lnTo>
                    <a:pt x="41" y="243"/>
                  </a:lnTo>
                  <a:lnTo>
                    <a:pt x="42" y="243"/>
                  </a:lnTo>
                  <a:lnTo>
                    <a:pt x="43" y="244"/>
                  </a:lnTo>
                  <a:lnTo>
                    <a:pt x="45" y="245"/>
                  </a:lnTo>
                  <a:lnTo>
                    <a:pt x="45" y="246"/>
                  </a:lnTo>
                  <a:lnTo>
                    <a:pt x="45" y="248"/>
                  </a:lnTo>
                  <a:lnTo>
                    <a:pt x="45" y="249"/>
                  </a:lnTo>
                  <a:lnTo>
                    <a:pt x="48" y="252"/>
                  </a:lnTo>
                  <a:lnTo>
                    <a:pt x="48" y="254"/>
                  </a:lnTo>
                  <a:lnTo>
                    <a:pt x="51" y="255"/>
                  </a:lnTo>
                  <a:lnTo>
                    <a:pt x="52" y="255"/>
                  </a:lnTo>
                  <a:lnTo>
                    <a:pt x="52" y="256"/>
                  </a:lnTo>
                  <a:lnTo>
                    <a:pt x="53" y="255"/>
                  </a:lnTo>
                  <a:lnTo>
                    <a:pt x="53" y="256"/>
                  </a:lnTo>
                  <a:lnTo>
                    <a:pt x="54" y="257"/>
                  </a:lnTo>
                  <a:lnTo>
                    <a:pt x="54" y="256"/>
                  </a:lnTo>
                  <a:lnTo>
                    <a:pt x="55" y="256"/>
                  </a:lnTo>
                  <a:lnTo>
                    <a:pt x="57" y="256"/>
                  </a:lnTo>
                  <a:lnTo>
                    <a:pt x="58" y="256"/>
                  </a:lnTo>
                  <a:lnTo>
                    <a:pt x="57" y="256"/>
                  </a:lnTo>
                  <a:lnTo>
                    <a:pt x="58" y="255"/>
                  </a:lnTo>
                  <a:lnTo>
                    <a:pt x="60" y="256"/>
                  </a:lnTo>
                  <a:lnTo>
                    <a:pt x="60" y="257"/>
                  </a:lnTo>
                  <a:lnTo>
                    <a:pt x="59" y="258"/>
                  </a:lnTo>
                  <a:lnTo>
                    <a:pt x="59" y="261"/>
                  </a:lnTo>
                  <a:lnTo>
                    <a:pt x="60" y="261"/>
                  </a:lnTo>
                  <a:lnTo>
                    <a:pt x="61" y="261"/>
                  </a:lnTo>
                  <a:lnTo>
                    <a:pt x="63" y="261"/>
                  </a:lnTo>
                  <a:lnTo>
                    <a:pt x="64" y="261"/>
                  </a:lnTo>
                  <a:lnTo>
                    <a:pt x="65" y="260"/>
                  </a:lnTo>
                  <a:lnTo>
                    <a:pt x="65" y="261"/>
                  </a:lnTo>
                  <a:lnTo>
                    <a:pt x="65" y="262"/>
                  </a:lnTo>
                  <a:lnTo>
                    <a:pt x="66" y="262"/>
                  </a:lnTo>
                  <a:lnTo>
                    <a:pt x="67" y="261"/>
                  </a:lnTo>
                  <a:lnTo>
                    <a:pt x="69" y="263"/>
                  </a:lnTo>
                  <a:lnTo>
                    <a:pt x="67" y="264"/>
                  </a:lnTo>
                  <a:lnTo>
                    <a:pt x="69" y="264"/>
                  </a:lnTo>
                  <a:lnTo>
                    <a:pt x="71" y="266"/>
                  </a:lnTo>
                  <a:lnTo>
                    <a:pt x="73" y="267"/>
                  </a:lnTo>
                  <a:lnTo>
                    <a:pt x="75" y="267"/>
                  </a:lnTo>
                  <a:lnTo>
                    <a:pt x="77" y="267"/>
                  </a:lnTo>
                  <a:lnTo>
                    <a:pt x="83" y="263"/>
                  </a:lnTo>
                  <a:lnTo>
                    <a:pt x="85" y="258"/>
                  </a:lnTo>
                  <a:lnTo>
                    <a:pt x="87" y="258"/>
                  </a:lnTo>
                  <a:lnTo>
                    <a:pt x="89" y="260"/>
                  </a:lnTo>
                  <a:lnTo>
                    <a:pt x="91" y="260"/>
                  </a:lnTo>
                  <a:lnTo>
                    <a:pt x="93" y="260"/>
                  </a:lnTo>
                  <a:lnTo>
                    <a:pt x="95" y="261"/>
                  </a:lnTo>
                  <a:lnTo>
                    <a:pt x="96" y="262"/>
                  </a:lnTo>
                  <a:lnTo>
                    <a:pt x="97" y="262"/>
                  </a:lnTo>
                  <a:lnTo>
                    <a:pt x="99" y="261"/>
                  </a:lnTo>
                  <a:lnTo>
                    <a:pt x="99" y="260"/>
                  </a:lnTo>
                  <a:lnTo>
                    <a:pt x="99" y="258"/>
                  </a:lnTo>
                  <a:lnTo>
                    <a:pt x="100" y="256"/>
                  </a:lnTo>
                  <a:lnTo>
                    <a:pt x="101" y="257"/>
                  </a:lnTo>
                  <a:lnTo>
                    <a:pt x="102" y="258"/>
                  </a:lnTo>
                  <a:lnTo>
                    <a:pt x="102" y="260"/>
                  </a:lnTo>
                  <a:lnTo>
                    <a:pt x="103" y="258"/>
                  </a:lnTo>
                  <a:lnTo>
                    <a:pt x="105" y="258"/>
                  </a:lnTo>
                  <a:lnTo>
                    <a:pt x="106" y="258"/>
                  </a:lnTo>
                  <a:lnTo>
                    <a:pt x="108" y="258"/>
                  </a:lnTo>
                  <a:lnTo>
                    <a:pt x="109" y="257"/>
                  </a:lnTo>
                  <a:lnTo>
                    <a:pt x="111" y="257"/>
                  </a:lnTo>
                  <a:lnTo>
                    <a:pt x="112" y="256"/>
                  </a:lnTo>
                  <a:lnTo>
                    <a:pt x="113" y="256"/>
                  </a:lnTo>
                  <a:lnTo>
                    <a:pt x="117" y="254"/>
                  </a:lnTo>
                  <a:lnTo>
                    <a:pt x="120" y="250"/>
                  </a:lnTo>
                  <a:lnTo>
                    <a:pt x="121" y="246"/>
                  </a:lnTo>
                  <a:lnTo>
                    <a:pt x="123" y="246"/>
                  </a:lnTo>
                  <a:lnTo>
                    <a:pt x="125" y="245"/>
                  </a:lnTo>
                  <a:lnTo>
                    <a:pt x="126" y="245"/>
                  </a:lnTo>
                  <a:lnTo>
                    <a:pt x="132" y="248"/>
                  </a:lnTo>
                  <a:lnTo>
                    <a:pt x="139" y="248"/>
                  </a:lnTo>
                  <a:lnTo>
                    <a:pt x="141" y="249"/>
                  </a:lnTo>
                  <a:lnTo>
                    <a:pt x="142" y="248"/>
                  </a:lnTo>
                  <a:lnTo>
                    <a:pt x="144" y="248"/>
                  </a:lnTo>
                  <a:lnTo>
                    <a:pt x="145" y="246"/>
                  </a:lnTo>
                  <a:lnTo>
                    <a:pt x="147" y="246"/>
                  </a:lnTo>
                  <a:lnTo>
                    <a:pt x="148" y="245"/>
                  </a:lnTo>
                  <a:lnTo>
                    <a:pt x="149" y="244"/>
                  </a:lnTo>
                  <a:lnTo>
                    <a:pt x="153" y="242"/>
                  </a:lnTo>
                  <a:lnTo>
                    <a:pt x="154" y="240"/>
                  </a:lnTo>
                  <a:lnTo>
                    <a:pt x="155" y="242"/>
                  </a:lnTo>
                  <a:lnTo>
                    <a:pt x="155" y="243"/>
                  </a:lnTo>
                  <a:lnTo>
                    <a:pt x="156" y="245"/>
                  </a:lnTo>
                  <a:lnTo>
                    <a:pt x="157" y="246"/>
                  </a:lnTo>
                  <a:lnTo>
                    <a:pt x="165" y="255"/>
                  </a:lnTo>
                  <a:lnTo>
                    <a:pt x="165" y="256"/>
                  </a:lnTo>
                  <a:lnTo>
                    <a:pt x="163" y="260"/>
                  </a:lnTo>
                  <a:lnTo>
                    <a:pt x="163" y="263"/>
                  </a:lnTo>
                  <a:lnTo>
                    <a:pt x="163" y="264"/>
                  </a:lnTo>
                  <a:lnTo>
                    <a:pt x="163" y="267"/>
                  </a:lnTo>
                  <a:lnTo>
                    <a:pt x="163" y="268"/>
                  </a:lnTo>
                  <a:lnTo>
                    <a:pt x="162" y="270"/>
                  </a:lnTo>
                  <a:lnTo>
                    <a:pt x="163" y="274"/>
                  </a:lnTo>
                  <a:lnTo>
                    <a:pt x="165" y="276"/>
                  </a:lnTo>
                  <a:lnTo>
                    <a:pt x="165" y="279"/>
                  </a:lnTo>
                  <a:lnTo>
                    <a:pt x="171" y="280"/>
                  </a:lnTo>
                  <a:lnTo>
                    <a:pt x="173" y="280"/>
                  </a:lnTo>
                  <a:lnTo>
                    <a:pt x="177" y="278"/>
                  </a:lnTo>
                  <a:lnTo>
                    <a:pt x="179" y="275"/>
                  </a:lnTo>
                  <a:lnTo>
                    <a:pt x="183" y="281"/>
                  </a:lnTo>
                  <a:lnTo>
                    <a:pt x="186" y="281"/>
                  </a:lnTo>
                  <a:lnTo>
                    <a:pt x="189" y="279"/>
                  </a:lnTo>
                  <a:lnTo>
                    <a:pt x="190" y="279"/>
                  </a:lnTo>
                  <a:lnTo>
                    <a:pt x="190" y="278"/>
                  </a:lnTo>
                  <a:lnTo>
                    <a:pt x="191" y="278"/>
                  </a:lnTo>
                  <a:lnTo>
                    <a:pt x="198" y="275"/>
                  </a:lnTo>
                  <a:lnTo>
                    <a:pt x="199" y="273"/>
                  </a:lnTo>
                  <a:lnTo>
                    <a:pt x="204" y="272"/>
                  </a:lnTo>
                  <a:lnTo>
                    <a:pt x="205" y="268"/>
                  </a:lnTo>
                  <a:lnTo>
                    <a:pt x="208" y="267"/>
                  </a:lnTo>
                  <a:lnTo>
                    <a:pt x="211" y="263"/>
                  </a:lnTo>
                  <a:lnTo>
                    <a:pt x="216" y="261"/>
                  </a:lnTo>
                  <a:lnTo>
                    <a:pt x="216" y="260"/>
                  </a:lnTo>
                  <a:lnTo>
                    <a:pt x="220" y="260"/>
                  </a:lnTo>
                  <a:lnTo>
                    <a:pt x="222" y="261"/>
                  </a:lnTo>
                  <a:lnTo>
                    <a:pt x="223" y="261"/>
                  </a:lnTo>
                  <a:lnTo>
                    <a:pt x="225" y="262"/>
                  </a:lnTo>
                  <a:lnTo>
                    <a:pt x="227" y="260"/>
                  </a:lnTo>
                  <a:lnTo>
                    <a:pt x="227" y="258"/>
                  </a:lnTo>
                  <a:lnTo>
                    <a:pt x="227" y="256"/>
                  </a:lnTo>
                  <a:lnTo>
                    <a:pt x="228" y="255"/>
                  </a:lnTo>
                  <a:lnTo>
                    <a:pt x="229" y="254"/>
                  </a:lnTo>
                  <a:lnTo>
                    <a:pt x="231" y="252"/>
                  </a:lnTo>
                  <a:lnTo>
                    <a:pt x="231" y="251"/>
                  </a:lnTo>
                  <a:lnTo>
                    <a:pt x="232" y="250"/>
                  </a:lnTo>
                  <a:lnTo>
                    <a:pt x="233" y="250"/>
                  </a:lnTo>
                  <a:lnTo>
                    <a:pt x="233" y="248"/>
                  </a:lnTo>
                  <a:lnTo>
                    <a:pt x="233" y="245"/>
                  </a:lnTo>
                  <a:lnTo>
                    <a:pt x="234" y="244"/>
                  </a:lnTo>
                  <a:lnTo>
                    <a:pt x="234" y="243"/>
                  </a:lnTo>
                  <a:lnTo>
                    <a:pt x="232" y="240"/>
                  </a:lnTo>
                  <a:lnTo>
                    <a:pt x="231" y="240"/>
                  </a:lnTo>
                  <a:lnTo>
                    <a:pt x="228" y="242"/>
                  </a:lnTo>
                  <a:lnTo>
                    <a:pt x="226" y="243"/>
                  </a:lnTo>
                  <a:lnTo>
                    <a:pt x="226" y="242"/>
                  </a:lnTo>
                  <a:lnTo>
                    <a:pt x="221" y="244"/>
                  </a:lnTo>
                  <a:lnTo>
                    <a:pt x="221" y="243"/>
                  </a:lnTo>
                  <a:lnTo>
                    <a:pt x="222" y="240"/>
                  </a:lnTo>
                  <a:lnTo>
                    <a:pt x="222" y="237"/>
                  </a:lnTo>
                  <a:lnTo>
                    <a:pt x="222" y="233"/>
                  </a:lnTo>
                  <a:lnTo>
                    <a:pt x="220" y="231"/>
                  </a:lnTo>
                  <a:lnTo>
                    <a:pt x="219" y="231"/>
                  </a:lnTo>
                  <a:lnTo>
                    <a:pt x="217" y="227"/>
                  </a:lnTo>
                  <a:lnTo>
                    <a:pt x="214" y="226"/>
                  </a:lnTo>
                  <a:lnTo>
                    <a:pt x="214" y="222"/>
                  </a:lnTo>
                  <a:lnTo>
                    <a:pt x="215" y="220"/>
                  </a:lnTo>
                  <a:lnTo>
                    <a:pt x="219" y="220"/>
                  </a:lnTo>
                  <a:lnTo>
                    <a:pt x="220" y="216"/>
                  </a:lnTo>
                  <a:lnTo>
                    <a:pt x="220" y="213"/>
                  </a:lnTo>
                  <a:lnTo>
                    <a:pt x="217" y="212"/>
                  </a:lnTo>
                  <a:lnTo>
                    <a:pt x="214" y="209"/>
                  </a:lnTo>
                  <a:lnTo>
                    <a:pt x="211" y="208"/>
                  </a:lnTo>
                  <a:lnTo>
                    <a:pt x="208" y="204"/>
                  </a:lnTo>
                  <a:lnTo>
                    <a:pt x="205" y="208"/>
                  </a:lnTo>
                  <a:lnTo>
                    <a:pt x="203" y="206"/>
                  </a:lnTo>
                  <a:lnTo>
                    <a:pt x="202" y="207"/>
                  </a:lnTo>
                  <a:lnTo>
                    <a:pt x="199" y="208"/>
                  </a:lnTo>
                  <a:lnTo>
                    <a:pt x="197" y="207"/>
                  </a:lnTo>
                  <a:lnTo>
                    <a:pt x="199" y="203"/>
                  </a:lnTo>
                  <a:lnTo>
                    <a:pt x="198" y="198"/>
                  </a:lnTo>
                  <a:lnTo>
                    <a:pt x="199" y="196"/>
                  </a:lnTo>
                  <a:lnTo>
                    <a:pt x="201" y="191"/>
                  </a:lnTo>
                  <a:lnTo>
                    <a:pt x="202" y="190"/>
                  </a:lnTo>
                  <a:lnTo>
                    <a:pt x="203" y="191"/>
                  </a:lnTo>
                  <a:lnTo>
                    <a:pt x="205" y="191"/>
                  </a:lnTo>
                  <a:lnTo>
                    <a:pt x="207" y="192"/>
                  </a:lnTo>
                  <a:lnTo>
                    <a:pt x="208" y="192"/>
                  </a:lnTo>
                  <a:lnTo>
                    <a:pt x="208" y="190"/>
                  </a:lnTo>
                  <a:lnTo>
                    <a:pt x="207" y="190"/>
                  </a:lnTo>
                  <a:lnTo>
                    <a:pt x="205" y="190"/>
                  </a:lnTo>
                  <a:lnTo>
                    <a:pt x="207" y="189"/>
                  </a:lnTo>
                  <a:lnTo>
                    <a:pt x="209" y="190"/>
                  </a:lnTo>
                  <a:lnTo>
                    <a:pt x="211" y="190"/>
                  </a:lnTo>
                  <a:lnTo>
                    <a:pt x="213" y="192"/>
                  </a:lnTo>
                  <a:lnTo>
                    <a:pt x="213" y="194"/>
                  </a:lnTo>
                  <a:lnTo>
                    <a:pt x="214" y="195"/>
                  </a:lnTo>
                  <a:lnTo>
                    <a:pt x="215" y="195"/>
                  </a:lnTo>
                  <a:lnTo>
                    <a:pt x="215" y="192"/>
                  </a:lnTo>
                  <a:lnTo>
                    <a:pt x="216" y="192"/>
                  </a:lnTo>
                  <a:lnTo>
                    <a:pt x="219" y="192"/>
                  </a:lnTo>
                  <a:lnTo>
                    <a:pt x="222" y="190"/>
                  </a:lnTo>
                  <a:lnTo>
                    <a:pt x="223" y="188"/>
                  </a:lnTo>
                  <a:lnTo>
                    <a:pt x="226" y="188"/>
                  </a:lnTo>
                  <a:lnTo>
                    <a:pt x="226" y="186"/>
                  </a:lnTo>
                  <a:lnTo>
                    <a:pt x="227" y="186"/>
                  </a:lnTo>
                  <a:lnTo>
                    <a:pt x="228" y="186"/>
                  </a:lnTo>
                  <a:lnTo>
                    <a:pt x="228" y="184"/>
                  </a:lnTo>
                  <a:lnTo>
                    <a:pt x="233" y="184"/>
                  </a:lnTo>
                  <a:lnTo>
                    <a:pt x="234" y="183"/>
                  </a:lnTo>
                  <a:lnTo>
                    <a:pt x="235" y="184"/>
                  </a:lnTo>
                  <a:lnTo>
                    <a:pt x="241" y="182"/>
                  </a:lnTo>
                  <a:lnTo>
                    <a:pt x="245" y="183"/>
                  </a:lnTo>
                  <a:lnTo>
                    <a:pt x="247" y="180"/>
                  </a:lnTo>
                  <a:lnTo>
                    <a:pt x="250" y="182"/>
                  </a:lnTo>
                  <a:lnTo>
                    <a:pt x="253" y="183"/>
                  </a:lnTo>
                  <a:lnTo>
                    <a:pt x="257" y="180"/>
                  </a:lnTo>
                  <a:lnTo>
                    <a:pt x="265" y="177"/>
                  </a:lnTo>
                  <a:lnTo>
                    <a:pt x="268" y="177"/>
                  </a:lnTo>
                  <a:lnTo>
                    <a:pt x="275" y="167"/>
                  </a:lnTo>
                  <a:lnTo>
                    <a:pt x="276" y="164"/>
                  </a:lnTo>
                  <a:lnTo>
                    <a:pt x="276" y="158"/>
                  </a:lnTo>
                  <a:lnTo>
                    <a:pt x="274" y="158"/>
                  </a:lnTo>
                  <a:lnTo>
                    <a:pt x="271" y="154"/>
                  </a:lnTo>
                  <a:lnTo>
                    <a:pt x="268" y="148"/>
                  </a:lnTo>
                  <a:lnTo>
                    <a:pt x="269" y="146"/>
                  </a:lnTo>
                  <a:lnTo>
                    <a:pt x="271" y="143"/>
                  </a:lnTo>
                  <a:lnTo>
                    <a:pt x="277" y="134"/>
                  </a:lnTo>
                  <a:lnTo>
                    <a:pt x="277" y="131"/>
                  </a:lnTo>
                  <a:lnTo>
                    <a:pt x="280" y="130"/>
                  </a:lnTo>
                  <a:lnTo>
                    <a:pt x="283" y="126"/>
                  </a:lnTo>
                  <a:lnTo>
                    <a:pt x="286" y="122"/>
                  </a:lnTo>
                  <a:lnTo>
                    <a:pt x="287" y="119"/>
                  </a:lnTo>
                  <a:lnTo>
                    <a:pt x="289" y="118"/>
                  </a:lnTo>
                  <a:lnTo>
                    <a:pt x="288" y="113"/>
                  </a:lnTo>
                  <a:lnTo>
                    <a:pt x="291" y="112"/>
                  </a:lnTo>
                  <a:lnTo>
                    <a:pt x="294" y="113"/>
                  </a:lnTo>
                  <a:lnTo>
                    <a:pt x="294" y="112"/>
                  </a:lnTo>
                  <a:lnTo>
                    <a:pt x="298" y="111"/>
                  </a:lnTo>
                  <a:lnTo>
                    <a:pt x="304" y="102"/>
                  </a:lnTo>
                  <a:lnTo>
                    <a:pt x="299" y="98"/>
                  </a:lnTo>
                  <a:lnTo>
                    <a:pt x="297" y="93"/>
                  </a:lnTo>
                  <a:lnTo>
                    <a:pt x="298" y="89"/>
                  </a:lnTo>
                  <a:lnTo>
                    <a:pt x="299" y="87"/>
                  </a:lnTo>
                  <a:lnTo>
                    <a:pt x="301" y="84"/>
                  </a:lnTo>
                  <a:lnTo>
                    <a:pt x="304" y="82"/>
                  </a:lnTo>
                  <a:lnTo>
                    <a:pt x="304" y="81"/>
                  </a:lnTo>
                  <a:lnTo>
                    <a:pt x="300" y="78"/>
                  </a:lnTo>
                  <a:lnTo>
                    <a:pt x="300" y="77"/>
                  </a:lnTo>
                  <a:lnTo>
                    <a:pt x="309" y="71"/>
                  </a:lnTo>
                  <a:lnTo>
                    <a:pt x="309" y="69"/>
                  </a:lnTo>
                  <a:lnTo>
                    <a:pt x="304" y="69"/>
                  </a:lnTo>
                  <a:lnTo>
                    <a:pt x="300" y="68"/>
                  </a:lnTo>
                  <a:lnTo>
                    <a:pt x="298" y="63"/>
                  </a:lnTo>
                  <a:lnTo>
                    <a:pt x="293" y="60"/>
                  </a:lnTo>
                  <a:lnTo>
                    <a:pt x="289" y="58"/>
                  </a:lnTo>
                  <a:lnTo>
                    <a:pt x="287" y="58"/>
                  </a:lnTo>
                  <a:lnTo>
                    <a:pt x="285" y="58"/>
                  </a:lnTo>
                  <a:lnTo>
                    <a:pt x="281" y="60"/>
                  </a:lnTo>
                  <a:lnTo>
                    <a:pt x="280" y="59"/>
                  </a:lnTo>
                  <a:lnTo>
                    <a:pt x="279" y="62"/>
                  </a:lnTo>
                  <a:lnTo>
                    <a:pt x="279" y="65"/>
                  </a:lnTo>
                  <a:lnTo>
                    <a:pt x="273" y="69"/>
                  </a:lnTo>
                  <a:lnTo>
                    <a:pt x="265" y="71"/>
                  </a:lnTo>
                  <a:lnTo>
                    <a:pt x="265" y="74"/>
                  </a:lnTo>
                  <a:lnTo>
                    <a:pt x="264" y="75"/>
                  </a:lnTo>
                  <a:lnTo>
                    <a:pt x="253" y="86"/>
                  </a:lnTo>
                  <a:lnTo>
                    <a:pt x="243" y="84"/>
                  </a:lnTo>
                  <a:lnTo>
                    <a:pt x="239" y="83"/>
                  </a:lnTo>
                  <a:lnTo>
                    <a:pt x="228" y="80"/>
                  </a:lnTo>
                  <a:lnTo>
                    <a:pt x="225" y="77"/>
                  </a:lnTo>
                  <a:lnTo>
                    <a:pt x="219" y="77"/>
                  </a:lnTo>
                  <a:lnTo>
                    <a:pt x="216" y="80"/>
                  </a:lnTo>
                  <a:lnTo>
                    <a:pt x="214" y="86"/>
                  </a:lnTo>
                  <a:lnTo>
                    <a:pt x="214" y="89"/>
                  </a:lnTo>
                  <a:lnTo>
                    <a:pt x="215" y="92"/>
                  </a:lnTo>
                  <a:lnTo>
                    <a:pt x="219" y="95"/>
                  </a:lnTo>
                  <a:lnTo>
                    <a:pt x="221" y="96"/>
                  </a:lnTo>
                  <a:lnTo>
                    <a:pt x="223" y="98"/>
                  </a:lnTo>
                  <a:lnTo>
                    <a:pt x="222" y="104"/>
                  </a:lnTo>
                  <a:lnTo>
                    <a:pt x="222" y="108"/>
                  </a:lnTo>
                  <a:lnTo>
                    <a:pt x="221" y="110"/>
                  </a:lnTo>
                  <a:lnTo>
                    <a:pt x="221" y="106"/>
                  </a:lnTo>
                  <a:lnTo>
                    <a:pt x="219" y="104"/>
                  </a:lnTo>
                  <a:lnTo>
                    <a:pt x="217" y="105"/>
                  </a:lnTo>
                  <a:lnTo>
                    <a:pt x="216" y="110"/>
                  </a:lnTo>
                  <a:lnTo>
                    <a:pt x="209" y="111"/>
                  </a:lnTo>
                  <a:lnTo>
                    <a:pt x="208" y="113"/>
                  </a:lnTo>
                  <a:lnTo>
                    <a:pt x="204" y="114"/>
                  </a:lnTo>
                  <a:lnTo>
                    <a:pt x="198" y="114"/>
                  </a:lnTo>
                  <a:lnTo>
                    <a:pt x="195" y="112"/>
                  </a:lnTo>
                  <a:lnTo>
                    <a:pt x="191" y="116"/>
                  </a:lnTo>
                  <a:lnTo>
                    <a:pt x="193" y="124"/>
                  </a:lnTo>
                  <a:lnTo>
                    <a:pt x="193" y="128"/>
                  </a:lnTo>
                  <a:lnTo>
                    <a:pt x="189" y="128"/>
                  </a:lnTo>
                  <a:lnTo>
                    <a:pt x="181" y="125"/>
                  </a:lnTo>
                  <a:lnTo>
                    <a:pt x="178" y="126"/>
                  </a:lnTo>
                  <a:lnTo>
                    <a:pt x="171" y="128"/>
                  </a:lnTo>
                  <a:lnTo>
                    <a:pt x="168" y="123"/>
                  </a:lnTo>
                  <a:lnTo>
                    <a:pt x="151" y="120"/>
                  </a:lnTo>
                  <a:lnTo>
                    <a:pt x="151" y="119"/>
                  </a:lnTo>
                  <a:lnTo>
                    <a:pt x="150" y="116"/>
                  </a:lnTo>
                  <a:lnTo>
                    <a:pt x="141" y="117"/>
                  </a:lnTo>
                  <a:lnTo>
                    <a:pt x="136" y="116"/>
                  </a:lnTo>
                  <a:lnTo>
                    <a:pt x="137" y="113"/>
                  </a:lnTo>
                  <a:lnTo>
                    <a:pt x="138" y="105"/>
                  </a:lnTo>
                  <a:lnTo>
                    <a:pt x="141" y="101"/>
                  </a:lnTo>
                  <a:lnTo>
                    <a:pt x="141" y="98"/>
                  </a:lnTo>
                  <a:lnTo>
                    <a:pt x="143" y="95"/>
                  </a:lnTo>
                  <a:lnTo>
                    <a:pt x="145" y="96"/>
                  </a:lnTo>
                  <a:lnTo>
                    <a:pt x="147" y="93"/>
                  </a:lnTo>
                  <a:lnTo>
                    <a:pt x="148" y="95"/>
                  </a:lnTo>
                  <a:lnTo>
                    <a:pt x="151" y="92"/>
                  </a:lnTo>
                  <a:lnTo>
                    <a:pt x="149" y="89"/>
                  </a:lnTo>
                  <a:lnTo>
                    <a:pt x="149" y="88"/>
                  </a:lnTo>
                  <a:lnTo>
                    <a:pt x="150" y="84"/>
                  </a:lnTo>
                  <a:lnTo>
                    <a:pt x="149" y="81"/>
                  </a:lnTo>
                  <a:lnTo>
                    <a:pt x="149" y="80"/>
                  </a:lnTo>
                  <a:lnTo>
                    <a:pt x="150" y="81"/>
                  </a:lnTo>
                  <a:lnTo>
                    <a:pt x="153" y="82"/>
                  </a:lnTo>
                  <a:lnTo>
                    <a:pt x="153" y="80"/>
                  </a:lnTo>
                  <a:lnTo>
                    <a:pt x="151" y="74"/>
                  </a:lnTo>
                  <a:lnTo>
                    <a:pt x="153" y="71"/>
                  </a:lnTo>
                  <a:lnTo>
                    <a:pt x="155" y="74"/>
                  </a:lnTo>
                  <a:lnTo>
                    <a:pt x="157" y="74"/>
                  </a:lnTo>
                  <a:lnTo>
                    <a:pt x="161" y="74"/>
                  </a:lnTo>
                  <a:lnTo>
                    <a:pt x="167" y="66"/>
                  </a:lnTo>
                  <a:lnTo>
                    <a:pt x="173" y="63"/>
                  </a:lnTo>
                  <a:lnTo>
                    <a:pt x="173" y="64"/>
                  </a:lnTo>
                  <a:lnTo>
                    <a:pt x="175" y="64"/>
                  </a:lnTo>
                  <a:lnTo>
                    <a:pt x="177" y="63"/>
                  </a:lnTo>
                  <a:lnTo>
                    <a:pt x="179" y="59"/>
                  </a:lnTo>
                  <a:lnTo>
                    <a:pt x="178" y="56"/>
                  </a:lnTo>
                  <a:lnTo>
                    <a:pt x="179" y="54"/>
                  </a:lnTo>
                  <a:lnTo>
                    <a:pt x="181" y="46"/>
                  </a:lnTo>
                  <a:lnTo>
                    <a:pt x="185" y="39"/>
                  </a:lnTo>
                  <a:lnTo>
                    <a:pt x="186" y="35"/>
                  </a:lnTo>
                  <a:lnTo>
                    <a:pt x="186" y="32"/>
                  </a:lnTo>
                  <a:lnTo>
                    <a:pt x="183" y="29"/>
                  </a:lnTo>
                  <a:lnTo>
                    <a:pt x="180" y="28"/>
                  </a:lnTo>
                  <a:lnTo>
                    <a:pt x="177" y="27"/>
                  </a:lnTo>
                  <a:lnTo>
                    <a:pt x="169" y="27"/>
                  </a:lnTo>
                  <a:lnTo>
                    <a:pt x="167" y="28"/>
                  </a:lnTo>
                  <a:lnTo>
                    <a:pt x="162" y="33"/>
                  </a:lnTo>
                  <a:lnTo>
                    <a:pt x="162" y="38"/>
                  </a:lnTo>
                  <a:lnTo>
                    <a:pt x="162" y="40"/>
                  </a:lnTo>
                  <a:lnTo>
                    <a:pt x="162" y="42"/>
                  </a:lnTo>
                  <a:lnTo>
                    <a:pt x="161" y="47"/>
                  </a:lnTo>
                  <a:lnTo>
                    <a:pt x="159" y="48"/>
                  </a:lnTo>
                  <a:lnTo>
                    <a:pt x="159" y="50"/>
                  </a:lnTo>
                  <a:lnTo>
                    <a:pt x="156" y="51"/>
                  </a:lnTo>
                  <a:lnTo>
                    <a:pt x="148" y="50"/>
                  </a:lnTo>
                  <a:lnTo>
                    <a:pt x="148" y="40"/>
                  </a:lnTo>
                  <a:lnTo>
                    <a:pt x="151" y="28"/>
                  </a:lnTo>
                  <a:lnTo>
                    <a:pt x="154" y="20"/>
                  </a:lnTo>
                  <a:lnTo>
                    <a:pt x="151" y="18"/>
                  </a:lnTo>
                  <a:lnTo>
                    <a:pt x="151" y="17"/>
                  </a:lnTo>
                  <a:lnTo>
                    <a:pt x="145" y="16"/>
                  </a:lnTo>
                  <a:lnTo>
                    <a:pt x="143" y="15"/>
                  </a:lnTo>
                  <a:lnTo>
                    <a:pt x="142" y="16"/>
                  </a:lnTo>
                  <a:lnTo>
                    <a:pt x="141" y="26"/>
                  </a:lnTo>
                  <a:lnTo>
                    <a:pt x="139" y="32"/>
                  </a:lnTo>
                  <a:lnTo>
                    <a:pt x="139" y="33"/>
                  </a:lnTo>
                  <a:lnTo>
                    <a:pt x="137" y="41"/>
                  </a:lnTo>
                  <a:lnTo>
                    <a:pt x="135" y="42"/>
                  </a:lnTo>
                  <a:lnTo>
                    <a:pt x="135" y="27"/>
                  </a:lnTo>
                  <a:lnTo>
                    <a:pt x="135" y="24"/>
                  </a:lnTo>
                  <a:lnTo>
                    <a:pt x="135" y="23"/>
                  </a:lnTo>
                  <a:lnTo>
                    <a:pt x="136" y="23"/>
                  </a:lnTo>
                  <a:lnTo>
                    <a:pt x="135" y="16"/>
                  </a:lnTo>
                  <a:lnTo>
                    <a:pt x="141" y="14"/>
                  </a:lnTo>
                  <a:lnTo>
                    <a:pt x="142" y="5"/>
                  </a:lnTo>
                  <a:lnTo>
                    <a:pt x="125" y="0"/>
                  </a:lnTo>
                  <a:lnTo>
                    <a:pt x="124" y="2"/>
                  </a:lnTo>
                  <a:lnTo>
                    <a:pt x="124" y="17"/>
                  </a:lnTo>
                  <a:lnTo>
                    <a:pt x="131" y="21"/>
                  </a:lnTo>
                  <a:lnTo>
                    <a:pt x="130" y="26"/>
                  </a:lnTo>
                  <a:lnTo>
                    <a:pt x="127" y="26"/>
                  </a:lnTo>
                  <a:lnTo>
                    <a:pt x="108" y="26"/>
                  </a:lnTo>
                  <a:lnTo>
                    <a:pt x="101" y="39"/>
                  </a:lnTo>
                  <a:lnTo>
                    <a:pt x="97" y="51"/>
                  </a:lnTo>
                  <a:lnTo>
                    <a:pt x="103" y="64"/>
                  </a:lnTo>
                  <a:lnTo>
                    <a:pt x="111" y="69"/>
                  </a:lnTo>
                  <a:lnTo>
                    <a:pt x="113" y="84"/>
                  </a:lnTo>
                  <a:lnTo>
                    <a:pt x="111" y="89"/>
                  </a:lnTo>
                  <a:lnTo>
                    <a:pt x="127" y="102"/>
                  </a:lnTo>
                  <a:lnTo>
                    <a:pt x="125" y="111"/>
                  </a:lnTo>
                  <a:lnTo>
                    <a:pt x="119" y="114"/>
                  </a:lnTo>
                  <a:lnTo>
                    <a:pt x="109" y="116"/>
                  </a:lnTo>
                  <a:lnTo>
                    <a:pt x="107" y="118"/>
                  </a:lnTo>
                  <a:lnTo>
                    <a:pt x="107" y="120"/>
                  </a:lnTo>
                  <a:lnTo>
                    <a:pt x="109" y="123"/>
                  </a:lnTo>
                  <a:lnTo>
                    <a:pt x="108" y="128"/>
                  </a:lnTo>
                  <a:lnTo>
                    <a:pt x="109" y="131"/>
                  </a:lnTo>
                  <a:lnTo>
                    <a:pt x="107" y="141"/>
                  </a:lnTo>
                  <a:lnTo>
                    <a:pt x="105" y="146"/>
                  </a:lnTo>
                  <a:lnTo>
                    <a:pt x="105" y="153"/>
                  </a:lnTo>
                  <a:lnTo>
                    <a:pt x="103" y="153"/>
                  </a:lnTo>
                  <a:lnTo>
                    <a:pt x="99" y="148"/>
                  </a:lnTo>
                  <a:lnTo>
                    <a:pt x="96" y="143"/>
                  </a:lnTo>
                  <a:lnTo>
                    <a:pt x="93" y="143"/>
                  </a:lnTo>
                  <a:lnTo>
                    <a:pt x="84" y="134"/>
                  </a:lnTo>
                  <a:lnTo>
                    <a:pt x="79" y="135"/>
                  </a:lnTo>
                  <a:lnTo>
                    <a:pt x="75" y="130"/>
                  </a:lnTo>
                  <a:lnTo>
                    <a:pt x="71" y="128"/>
                  </a:lnTo>
                  <a:lnTo>
                    <a:pt x="67" y="126"/>
                  </a:lnTo>
                  <a:lnTo>
                    <a:pt x="64" y="126"/>
                  </a:lnTo>
                  <a:lnTo>
                    <a:pt x="59" y="131"/>
                  </a:lnTo>
                  <a:lnTo>
                    <a:pt x="53" y="134"/>
                  </a:lnTo>
                  <a:lnTo>
                    <a:pt x="49" y="134"/>
                  </a:lnTo>
                  <a:lnTo>
                    <a:pt x="47" y="132"/>
                  </a:lnTo>
                  <a:lnTo>
                    <a:pt x="46" y="134"/>
                  </a:lnTo>
                  <a:lnTo>
                    <a:pt x="43" y="134"/>
                  </a:lnTo>
                  <a:lnTo>
                    <a:pt x="41" y="136"/>
                  </a:lnTo>
                  <a:lnTo>
                    <a:pt x="37" y="142"/>
                  </a:lnTo>
                  <a:lnTo>
                    <a:pt x="35" y="146"/>
                  </a:lnTo>
                  <a:lnTo>
                    <a:pt x="33" y="149"/>
                  </a:lnTo>
                  <a:lnTo>
                    <a:pt x="31" y="150"/>
                  </a:lnTo>
                  <a:lnTo>
                    <a:pt x="33" y="152"/>
                  </a:lnTo>
                  <a:lnTo>
                    <a:pt x="33" y="153"/>
                  </a:lnTo>
                  <a:lnTo>
                    <a:pt x="31" y="159"/>
                  </a:lnTo>
                  <a:lnTo>
                    <a:pt x="28" y="159"/>
                  </a:lnTo>
                  <a:lnTo>
                    <a:pt x="28" y="160"/>
                  </a:lnTo>
                  <a:lnTo>
                    <a:pt x="25" y="161"/>
                  </a:lnTo>
                  <a:lnTo>
                    <a:pt x="22" y="162"/>
                  </a:lnTo>
                  <a:lnTo>
                    <a:pt x="21" y="162"/>
                  </a:lnTo>
                  <a:lnTo>
                    <a:pt x="19" y="162"/>
                  </a:lnTo>
                  <a:lnTo>
                    <a:pt x="18" y="162"/>
                  </a:lnTo>
                  <a:lnTo>
                    <a:pt x="17" y="164"/>
                  </a:lnTo>
                  <a:lnTo>
                    <a:pt x="16" y="162"/>
                  </a:lnTo>
                  <a:lnTo>
                    <a:pt x="15" y="164"/>
                  </a:lnTo>
                  <a:lnTo>
                    <a:pt x="12" y="162"/>
                  </a:lnTo>
                  <a:lnTo>
                    <a:pt x="11" y="164"/>
                  </a:lnTo>
                  <a:lnTo>
                    <a:pt x="10" y="164"/>
                  </a:lnTo>
                  <a:lnTo>
                    <a:pt x="9" y="164"/>
                  </a:lnTo>
                  <a:lnTo>
                    <a:pt x="7" y="164"/>
                  </a:lnTo>
                  <a:lnTo>
                    <a:pt x="5" y="165"/>
                  </a:lnTo>
                  <a:lnTo>
                    <a:pt x="4" y="166"/>
                  </a:lnTo>
                  <a:lnTo>
                    <a:pt x="3" y="167"/>
                  </a:lnTo>
                  <a:lnTo>
                    <a:pt x="1" y="167"/>
                  </a:lnTo>
                  <a:lnTo>
                    <a:pt x="1" y="170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241"/>
            <p:cNvSpPr>
              <a:spLocks/>
            </p:cNvSpPr>
            <p:nvPr/>
          </p:nvSpPr>
          <p:spPr bwMode="auto">
            <a:xfrm>
              <a:off x="1157" y="1334"/>
              <a:ext cx="210" cy="300"/>
            </a:xfrm>
            <a:custGeom>
              <a:avLst/>
              <a:gdLst>
                <a:gd name="T0" fmla="*/ 287 w 126"/>
                <a:gd name="T1" fmla="*/ 3260 h 174"/>
                <a:gd name="T2" fmla="*/ 478 w 126"/>
                <a:gd name="T3" fmla="*/ 4614 h 174"/>
                <a:gd name="T4" fmla="*/ 362 w 126"/>
                <a:gd name="T5" fmla="*/ 5381 h 174"/>
                <a:gd name="T6" fmla="*/ 478 w 126"/>
                <a:gd name="T7" fmla="*/ 5698 h 174"/>
                <a:gd name="T8" fmla="*/ 638 w 126"/>
                <a:gd name="T9" fmla="*/ 6141 h 174"/>
                <a:gd name="T10" fmla="*/ 963 w 126"/>
                <a:gd name="T11" fmla="*/ 6709 h 174"/>
                <a:gd name="T12" fmla="*/ 1005 w 126"/>
                <a:gd name="T13" fmla="*/ 6929 h 174"/>
                <a:gd name="T14" fmla="*/ 1180 w 126"/>
                <a:gd name="T15" fmla="*/ 7652 h 174"/>
                <a:gd name="T16" fmla="*/ 1353 w 126"/>
                <a:gd name="T17" fmla="*/ 7955 h 174"/>
                <a:gd name="T18" fmla="*/ 1772 w 126"/>
                <a:gd name="T19" fmla="*/ 8333 h 174"/>
                <a:gd name="T20" fmla="*/ 1967 w 126"/>
                <a:gd name="T21" fmla="*/ 8333 h 174"/>
                <a:gd name="T22" fmla="*/ 2145 w 126"/>
                <a:gd name="T23" fmla="*/ 8641 h 174"/>
                <a:gd name="T24" fmla="*/ 2083 w 126"/>
                <a:gd name="T25" fmla="*/ 8960 h 174"/>
                <a:gd name="T26" fmla="*/ 1967 w 126"/>
                <a:gd name="T27" fmla="*/ 9466 h 174"/>
                <a:gd name="T28" fmla="*/ 2028 w 126"/>
                <a:gd name="T29" fmla="*/ 10057 h 174"/>
                <a:gd name="T30" fmla="*/ 2028 w 126"/>
                <a:gd name="T31" fmla="*/ 10333 h 174"/>
                <a:gd name="T32" fmla="*/ 2028 w 126"/>
                <a:gd name="T33" fmla="*/ 10559 h 174"/>
                <a:gd name="T34" fmla="*/ 2028 w 126"/>
                <a:gd name="T35" fmla="*/ 10878 h 174"/>
                <a:gd name="T36" fmla="*/ 1772 w 126"/>
                <a:gd name="T37" fmla="*/ 11240 h 174"/>
                <a:gd name="T38" fmla="*/ 1675 w 126"/>
                <a:gd name="T39" fmla="*/ 11240 h 174"/>
                <a:gd name="T40" fmla="*/ 1542 w 126"/>
                <a:gd name="T41" fmla="*/ 11460 h 174"/>
                <a:gd name="T42" fmla="*/ 1063 w 126"/>
                <a:gd name="T43" fmla="*/ 12081 h 174"/>
                <a:gd name="T44" fmla="*/ 903 w 126"/>
                <a:gd name="T45" fmla="*/ 12583 h 174"/>
                <a:gd name="T46" fmla="*/ 638 w 126"/>
                <a:gd name="T47" fmla="*/ 12583 h 174"/>
                <a:gd name="T48" fmla="*/ 708 w 126"/>
                <a:gd name="T49" fmla="*/ 12628 h 174"/>
                <a:gd name="T50" fmla="*/ 1005 w 126"/>
                <a:gd name="T51" fmla="*/ 12812 h 174"/>
                <a:gd name="T52" fmla="*/ 1353 w 126"/>
                <a:gd name="T53" fmla="*/ 12705 h 174"/>
                <a:gd name="T54" fmla="*/ 1675 w 126"/>
                <a:gd name="T55" fmla="*/ 13276 h 174"/>
                <a:gd name="T56" fmla="*/ 1772 w 126"/>
                <a:gd name="T57" fmla="*/ 13378 h 174"/>
                <a:gd name="T58" fmla="*/ 2145 w 126"/>
                <a:gd name="T59" fmla="*/ 12705 h 174"/>
                <a:gd name="T60" fmla="*/ 2675 w 126"/>
                <a:gd name="T61" fmla="*/ 12081 h 174"/>
                <a:gd name="T62" fmla="*/ 2953 w 126"/>
                <a:gd name="T63" fmla="*/ 12081 h 174"/>
                <a:gd name="T64" fmla="*/ 3758 w 126"/>
                <a:gd name="T65" fmla="*/ 11460 h 174"/>
                <a:gd name="T66" fmla="*/ 4397 w 126"/>
                <a:gd name="T67" fmla="*/ 11762 h 174"/>
                <a:gd name="T68" fmla="*/ 5463 w 126"/>
                <a:gd name="T69" fmla="*/ 12812 h 174"/>
                <a:gd name="T70" fmla="*/ 6075 w 126"/>
                <a:gd name="T71" fmla="*/ 13572 h 174"/>
                <a:gd name="T72" fmla="*/ 6328 w 126"/>
                <a:gd name="T73" fmla="*/ 12628 h 174"/>
                <a:gd name="T74" fmla="*/ 6425 w 126"/>
                <a:gd name="T75" fmla="*/ 11240 h 174"/>
                <a:gd name="T76" fmla="*/ 6425 w 126"/>
                <a:gd name="T77" fmla="*/ 10693 h 174"/>
                <a:gd name="T78" fmla="*/ 7500 w 126"/>
                <a:gd name="T79" fmla="*/ 9614 h 174"/>
                <a:gd name="T80" fmla="*/ 6537 w 126"/>
                <a:gd name="T81" fmla="*/ 7007 h 174"/>
                <a:gd name="T82" fmla="*/ 5958 w 126"/>
                <a:gd name="T83" fmla="*/ 4672 h 174"/>
                <a:gd name="T84" fmla="*/ 5617 w 126"/>
                <a:gd name="T85" fmla="*/ 3367 h 174"/>
                <a:gd name="T86" fmla="*/ 4922 w 126"/>
                <a:gd name="T87" fmla="*/ 3260 h 174"/>
                <a:gd name="T88" fmla="*/ 4537 w 126"/>
                <a:gd name="T89" fmla="*/ 2257 h 174"/>
                <a:gd name="T90" fmla="*/ 3758 w 126"/>
                <a:gd name="T91" fmla="*/ 1953 h 174"/>
                <a:gd name="T92" fmla="*/ 3147 w 126"/>
                <a:gd name="T93" fmla="*/ 2393 h 174"/>
                <a:gd name="T94" fmla="*/ 2792 w 126"/>
                <a:gd name="T95" fmla="*/ 2131 h 174"/>
                <a:gd name="T96" fmla="*/ 2792 w 126"/>
                <a:gd name="T97" fmla="*/ 734 h 174"/>
                <a:gd name="T98" fmla="*/ 1353 w 126"/>
                <a:gd name="T99" fmla="*/ 143 h 174"/>
                <a:gd name="T100" fmla="*/ 903 w 126"/>
                <a:gd name="T101" fmla="*/ 83 h 174"/>
                <a:gd name="T102" fmla="*/ 812 w 126"/>
                <a:gd name="T103" fmla="*/ 547 h 174"/>
                <a:gd name="T104" fmla="*/ 812 w 126"/>
                <a:gd name="T105" fmla="*/ 1953 h 174"/>
                <a:gd name="T106" fmla="*/ 963 w 126"/>
                <a:gd name="T107" fmla="*/ 2574 h 174"/>
                <a:gd name="T108" fmla="*/ 478 w 126"/>
                <a:gd name="T109" fmla="*/ 2574 h 174"/>
                <a:gd name="T110" fmla="*/ 287 w 126"/>
                <a:gd name="T111" fmla="*/ 2357 h 174"/>
                <a:gd name="T112" fmla="*/ 0 w 126"/>
                <a:gd name="T113" fmla="*/ 2257 h 1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"/>
                <a:gd name="T172" fmla="*/ 0 h 174"/>
                <a:gd name="T173" fmla="*/ 126 w 126"/>
                <a:gd name="T174" fmla="*/ 174 h 17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" h="174">
                  <a:moveTo>
                    <a:pt x="0" y="30"/>
                  </a:moveTo>
                  <a:lnTo>
                    <a:pt x="3" y="33"/>
                  </a:lnTo>
                  <a:lnTo>
                    <a:pt x="5" y="42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8" y="62"/>
                  </a:lnTo>
                  <a:lnTo>
                    <a:pt x="6" y="63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8" y="73"/>
                  </a:lnTo>
                  <a:lnTo>
                    <a:pt x="9" y="75"/>
                  </a:lnTo>
                  <a:lnTo>
                    <a:pt x="10" y="78"/>
                  </a:lnTo>
                  <a:lnTo>
                    <a:pt x="11" y="79"/>
                  </a:lnTo>
                  <a:lnTo>
                    <a:pt x="12" y="83"/>
                  </a:lnTo>
                  <a:lnTo>
                    <a:pt x="14" y="84"/>
                  </a:lnTo>
                  <a:lnTo>
                    <a:pt x="16" y="86"/>
                  </a:lnTo>
                  <a:lnTo>
                    <a:pt x="16" y="87"/>
                  </a:lnTo>
                  <a:lnTo>
                    <a:pt x="16" y="89"/>
                  </a:lnTo>
                  <a:lnTo>
                    <a:pt x="17" y="89"/>
                  </a:lnTo>
                  <a:lnTo>
                    <a:pt x="20" y="95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2" y="102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29" y="107"/>
                  </a:lnTo>
                  <a:lnTo>
                    <a:pt x="30" y="107"/>
                  </a:lnTo>
                  <a:lnTo>
                    <a:pt x="32" y="108"/>
                  </a:lnTo>
                  <a:lnTo>
                    <a:pt x="33" y="108"/>
                  </a:lnTo>
                  <a:lnTo>
                    <a:pt x="33" y="107"/>
                  </a:lnTo>
                  <a:lnTo>
                    <a:pt x="34" y="108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8" y="113"/>
                  </a:lnTo>
                  <a:lnTo>
                    <a:pt x="36" y="114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3" y="120"/>
                  </a:lnTo>
                  <a:lnTo>
                    <a:pt x="33" y="121"/>
                  </a:lnTo>
                  <a:lnTo>
                    <a:pt x="34" y="125"/>
                  </a:lnTo>
                  <a:lnTo>
                    <a:pt x="34" y="127"/>
                  </a:lnTo>
                  <a:lnTo>
                    <a:pt x="34" y="129"/>
                  </a:lnTo>
                  <a:lnTo>
                    <a:pt x="35" y="131"/>
                  </a:lnTo>
                  <a:lnTo>
                    <a:pt x="34" y="131"/>
                  </a:lnTo>
                  <a:lnTo>
                    <a:pt x="34" y="132"/>
                  </a:lnTo>
                  <a:lnTo>
                    <a:pt x="34" y="133"/>
                  </a:lnTo>
                  <a:lnTo>
                    <a:pt x="34" y="134"/>
                  </a:lnTo>
                  <a:lnTo>
                    <a:pt x="34" y="135"/>
                  </a:lnTo>
                  <a:lnTo>
                    <a:pt x="33" y="137"/>
                  </a:lnTo>
                  <a:lnTo>
                    <a:pt x="33" y="138"/>
                  </a:lnTo>
                  <a:lnTo>
                    <a:pt x="34" y="139"/>
                  </a:lnTo>
                  <a:lnTo>
                    <a:pt x="33" y="143"/>
                  </a:lnTo>
                  <a:lnTo>
                    <a:pt x="30" y="145"/>
                  </a:lnTo>
                  <a:lnTo>
                    <a:pt x="30" y="144"/>
                  </a:lnTo>
                  <a:lnTo>
                    <a:pt x="29" y="145"/>
                  </a:lnTo>
                  <a:lnTo>
                    <a:pt x="29" y="144"/>
                  </a:lnTo>
                  <a:lnTo>
                    <a:pt x="28" y="144"/>
                  </a:lnTo>
                  <a:lnTo>
                    <a:pt x="27" y="145"/>
                  </a:lnTo>
                  <a:lnTo>
                    <a:pt x="27" y="146"/>
                  </a:lnTo>
                  <a:lnTo>
                    <a:pt x="26" y="147"/>
                  </a:lnTo>
                  <a:lnTo>
                    <a:pt x="24" y="149"/>
                  </a:lnTo>
                  <a:lnTo>
                    <a:pt x="22" y="151"/>
                  </a:lnTo>
                  <a:lnTo>
                    <a:pt x="18" y="155"/>
                  </a:lnTo>
                  <a:lnTo>
                    <a:pt x="17" y="156"/>
                  </a:lnTo>
                  <a:lnTo>
                    <a:pt x="17" y="157"/>
                  </a:lnTo>
                  <a:lnTo>
                    <a:pt x="15" y="161"/>
                  </a:lnTo>
                  <a:lnTo>
                    <a:pt x="14" y="161"/>
                  </a:lnTo>
                  <a:lnTo>
                    <a:pt x="12" y="159"/>
                  </a:lnTo>
                  <a:lnTo>
                    <a:pt x="11" y="161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12" y="162"/>
                  </a:lnTo>
                  <a:lnTo>
                    <a:pt x="14" y="162"/>
                  </a:lnTo>
                  <a:lnTo>
                    <a:pt x="16" y="163"/>
                  </a:lnTo>
                  <a:lnTo>
                    <a:pt x="17" y="164"/>
                  </a:lnTo>
                  <a:lnTo>
                    <a:pt x="20" y="165"/>
                  </a:lnTo>
                  <a:lnTo>
                    <a:pt x="21" y="165"/>
                  </a:lnTo>
                  <a:lnTo>
                    <a:pt x="23" y="163"/>
                  </a:lnTo>
                  <a:lnTo>
                    <a:pt x="24" y="164"/>
                  </a:lnTo>
                  <a:lnTo>
                    <a:pt x="26" y="165"/>
                  </a:lnTo>
                  <a:lnTo>
                    <a:pt x="28" y="170"/>
                  </a:lnTo>
                  <a:lnTo>
                    <a:pt x="28" y="169"/>
                  </a:lnTo>
                  <a:lnTo>
                    <a:pt x="28" y="170"/>
                  </a:lnTo>
                  <a:lnTo>
                    <a:pt x="30" y="171"/>
                  </a:lnTo>
                  <a:lnTo>
                    <a:pt x="32" y="170"/>
                  </a:lnTo>
                  <a:lnTo>
                    <a:pt x="34" y="167"/>
                  </a:lnTo>
                  <a:lnTo>
                    <a:pt x="36" y="163"/>
                  </a:lnTo>
                  <a:lnTo>
                    <a:pt x="40" y="157"/>
                  </a:lnTo>
                  <a:lnTo>
                    <a:pt x="42" y="155"/>
                  </a:lnTo>
                  <a:lnTo>
                    <a:pt x="45" y="155"/>
                  </a:lnTo>
                  <a:lnTo>
                    <a:pt x="46" y="153"/>
                  </a:lnTo>
                  <a:lnTo>
                    <a:pt x="48" y="155"/>
                  </a:lnTo>
                  <a:lnTo>
                    <a:pt x="50" y="155"/>
                  </a:lnTo>
                  <a:lnTo>
                    <a:pt x="52" y="155"/>
                  </a:lnTo>
                  <a:lnTo>
                    <a:pt x="58" y="152"/>
                  </a:lnTo>
                  <a:lnTo>
                    <a:pt x="63" y="147"/>
                  </a:lnTo>
                  <a:lnTo>
                    <a:pt x="66" y="147"/>
                  </a:lnTo>
                  <a:lnTo>
                    <a:pt x="70" y="149"/>
                  </a:lnTo>
                  <a:lnTo>
                    <a:pt x="74" y="151"/>
                  </a:lnTo>
                  <a:lnTo>
                    <a:pt x="78" y="156"/>
                  </a:lnTo>
                  <a:lnTo>
                    <a:pt x="83" y="155"/>
                  </a:lnTo>
                  <a:lnTo>
                    <a:pt x="92" y="164"/>
                  </a:lnTo>
                  <a:lnTo>
                    <a:pt x="95" y="164"/>
                  </a:lnTo>
                  <a:lnTo>
                    <a:pt x="98" y="169"/>
                  </a:lnTo>
                  <a:lnTo>
                    <a:pt x="102" y="174"/>
                  </a:lnTo>
                  <a:lnTo>
                    <a:pt x="104" y="174"/>
                  </a:lnTo>
                  <a:lnTo>
                    <a:pt x="104" y="167"/>
                  </a:lnTo>
                  <a:lnTo>
                    <a:pt x="106" y="162"/>
                  </a:lnTo>
                  <a:lnTo>
                    <a:pt x="108" y="152"/>
                  </a:lnTo>
                  <a:lnTo>
                    <a:pt x="107" y="149"/>
                  </a:lnTo>
                  <a:lnTo>
                    <a:pt x="108" y="144"/>
                  </a:lnTo>
                  <a:lnTo>
                    <a:pt x="106" y="141"/>
                  </a:lnTo>
                  <a:lnTo>
                    <a:pt x="106" y="139"/>
                  </a:lnTo>
                  <a:lnTo>
                    <a:pt x="108" y="137"/>
                  </a:lnTo>
                  <a:lnTo>
                    <a:pt x="118" y="135"/>
                  </a:lnTo>
                  <a:lnTo>
                    <a:pt x="124" y="132"/>
                  </a:lnTo>
                  <a:lnTo>
                    <a:pt x="126" y="123"/>
                  </a:lnTo>
                  <a:lnTo>
                    <a:pt x="110" y="110"/>
                  </a:lnTo>
                  <a:lnTo>
                    <a:pt x="112" y="105"/>
                  </a:lnTo>
                  <a:lnTo>
                    <a:pt x="110" y="90"/>
                  </a:lnTo>
                  <a:lnTo>
                    <a:pt x="102" y="85"/>
                  </a:lnTo>
                  <a:lnTo>
                    <a:pt x="96" y="72"/>
                  </a:lnTo>
                  <a:lnTo>
                    <a:pt x="100" y="60"/>
                  </a:lnTo>
                  <a:lnTo>
                    <a:pt x="98" y="43"/>
                  </a:lnTo>
                  <a:lnTo>
                    <a:pt x="95" y="43"/>
                  </a:lnTo>
                  <a:lnTo>
                    <a:pt x="94" y="43"/>
                  </a:lnTo>
                  <a:lnTo>
                    <a:pt x="93" y="43"/>
                  </a:lnTo>
                  <a:lnTo>
                    <a:pt x="88" y="43"/>
                  </a:lnTo>
                  <a:lnTo>
                    <a:pt x="83" y="42"/>
                  </a:lnTo>
                  <a:lnTo>
                    <a:pt x="80" y="41"/>
                  </a:lnTo>
                  <a:lnTo>
                    <a:pt x="77" y="37"/>
                  </a:lnTo>
                  <a:lnTo>
                    <a:pt x="76" y="29"/>
                  </a:lnTo>
                  <a:lnTo>
                    <a:pt x="72" y="26"/>
                  </a:lnTo>
                  <a:lnTo>
                    <a:pt x="69" y="25"/>
                  </a:lnTo>
                  <a:lnTo>
                    <a:pt x="63" y="25"/>
                  </a:lnTo>
                  <a:lnTo>
                    <a:pt x="58" y="29"/>
                  </a:lnTo>
                  <a:lnTo>
                    <a:pt x="56" y="31"/>
                  </a:lnTo>
                  <a:lnTo>
                    <a:pt x="53" y="31"/>
                  </a:lnTo>
                  <a:lnTo>
                    <a:pt x="48" y="31"/>
                  </a:lnTo>
                  <a:lnTo>
                    <a:pt x="47" y="30"/>
                  </a:lnTo>
                  <a:lnTo>
                    <a:pt x="47" y="27"/>
                  </a:lnTo>
                  <a:lnTo>
                    <a:pt x="48" y="25"/>
                  </a:lnTo>
                  <a:lnTo>
                    <a:pt x="52" y="21"/>
                  </a:lnTo>
                  <a:lnTo>
                    <a:pt x="47" y="9"/>
                  </a:lnTo>
                  <a:lnTo>
                    <a:pt x="46" y="8"/>
                  </a:lnTo>
                  <a:lnTo>
                    <a:pt x="47" y="6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6" y="30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 240"/>
            <p:cNvSpPr>
              <a:spLocks/>
            </p:cNvSpPr>
            <p:nvPr/>
          </p:nvSpPr>
          <p:spPr bwMode="auto">
            <a:xfrm>
              <a:off x="760" y="783"/>
              <a:ext cx="437" cy="611"/>
            </a:xfrm>
            <a:custGeom>
              <a:avLst/>
              <a:gdLst>
                <a:gd name="T0" fmla="*/ 0 w 261"/>
                <a:gd name="T1" fmla="*/ 7239 h 354"/>
                <a:gd name="T2" fmla="*/ 291 w 261"/>
                <a:gd name="T3" fmla="*/ 8252 h 354"/>
                <a:gd name="T4" fmla="*/ 1107 w 261"/>
                <a:gd name="T5" fmla="*/ 8752 h 354"/>
                <a:gd name="T6" fmla="*/ 1189 w 261"/>
                <a:gd name="T7" fmla="*/ 8670 h 354"/>
                <a:gd name="T8" fmla="*/ 1477 w 261"/>
                <a:gd name="T9" fmla="*/ 9220 h 354"/>
                <a:gd name="T10" fmla="*/ 1658 w 261"/>
                <a:gd name="T11" fmla="*/ 9312 h 354"/>
                <a:gd name="T12" fmla="*/ 1991 w 261"/>
                <a:gd name="T13" fmla="*/ 9312 h 354"/>
                <a:gd name="T14" fmla="*/ 2200 w 261"/>
                <a:gd name="T15" fmla="*/ 9220 h 354"/>
                <a:gd name="T16" fmla="*/ 2403 w 261"/>
                <a:gd name="T17" fmla="*/ 8922 h 354"/>
                <a:gd name="T18" fmla="*/ 2577 w 261"/>
                <a:gd name="T19" fmla="*/ 9220 h 354"/>
                <a:gd name="T20" fmla="*/ 2577 w 261"/>
                <a:gd name="T21" fmla="*/ 9754 h 354"/>
                <a:gd name="T22" fmla="*/ 3103 w 261"/>
                <a:gd name="T23" fmla="*/ 10233 h 354"/>
                <a:gd name="T24" fmla="*/ 4211 w 261"/>
                <a:gd name="T25" fmla="*/ 11260 h 354"/>
                <a:gd name="T26" fmla="*/ 5195 w 261"/>
                <a:gd name="T27" fmla="*/ 11735 h 354"/>
                <a:gd name="T28" fmla="*/ 5596 w 261"/>
                <a:gd name="T29" fmla="*/ 12494 h 354"/>
                <a:gd name="T30" fmla="*/ 5755 w 261"/>
                <a:gd name="T31" fmla="*/ 13250 h 354"/>
                <a:gd name="T32" fmla="*/ 5686 w 261"/>
                <a:gd name="T33" fmla="*/ 14094 h 354"/>
                <a:gd name="T34" fmla="*/ 6406 w 261"/>
                <a:gd name="T35" fmla="*/ 15399 h 354"/>
                <a:gd name="T36" fmla="*/ 8079 w 261"/>
                <a:gd name="T37" fmla="*/ 17237 h 354"/>
                <a:gd name="T38" fmla="*/ 9013 w 261"/>
                <a:gd name="T39" fmla="*/ 18211 h 354"/>
                <a:gd name="T40" fmla="*/ 10359 w 261"/>
                <a:gd name="T41" fmla="*/ 20254 h 354"/>
                <a:gd name="T42" fmla="*/ 10726 w 261"/>
                <a:gd name="T43" fmla="*/ 21050 h 354"/>
                <a:gd name="T44" fmla="*/ 11178 w 261"/>
                <a:gd name="T45" fmla="*/ 21673 h 354"/>
                <a:gd name="T46" fmla="*/ 11806 w 261"/>
                <a:gd name="T47" fmla="*/ 22897 h 354"/>
                <a:gd name="T48" fmla="*/ 12027 w 261"/>
                <a:gd name="T49" fmla="*/ 23632 h 354"/>
                <a:gd name="T50" fmla="*/ 12621 w 261"/>
                <a:gd name="T51" fmla="*/ 24264 h 354"/>
                <a:gd name="T52" fmla="*/ 13353 w 261"/>
                <a:gd name="T53" fmla="*/ 25277 h 354"/>
                <a:gd name="T54" fmla="*/ 13914 w 261"/>
                <a:gd name="T55" fmla="*/ 26147 h 354"/>
                <a:gd name="T56" fmla="*/ 14650 w 261"/>
                <a:gd name="T57" fmla="*/ 27345 h 354"/>
                <a:gd name="T58" fmla="*/ 14930 w 261"/>
                <a:gd name="T59" fmla="*/ 27642 h 354"/>
                <a:gd name="T60" fmla="*/ 15578 w 261"/>
                <a:gd name="T61" fmla="*/ 27892 h 354"/>
                <a:gd name="T62" fmla="*/ 15489 w 261"/>
                <a:gd name="T63" fmla="*/ 27160 h 354"/>
                <a:gd name="T64" fmla="*/ 15578 w 261"/>
                <a:gd name="T65" fmla="*/ 25379 h 354"/>
                <a:gd name="T66" fmla="*/ 15940 w 261"/>
                <a:gd name="T67" fmla="*/ 24009 h 354"/>
                <a:gd name="T68" fmla="*/ 15198 w 261"/>
                <a:gd name="T69" fmla="*/ 23565 h 354"/>
                <a:gd name="T70" fmla="*/ 14650 w 261"/>
                <a:gd name="T71" fmla="*/ 22239 h 354"/>
                <a:gd name="T72" fmla="*/ 14011 w 261"/>
                <a:gd name="T73" fmla="*/ 19745 h 354"/>
                <a:gd name="T74" fmla="*/ 13462 w 261"/>
                <a:gd name="T75" fmla="*/ 17472 h 354"/>
                <a:gd name="T76" fmla="*/ 12542 w 261"/>
                <a:gd name="T77" fmla="*/ 16835 h 354"/>
                <a:gd name="T78" fmla="*/ 11539 w 261"/>
                <a:gd name="T79" fmla="*/ 16922 h 354"/>
                <a:gd name="T80" fmla="*/ 10885 w 261"/>
                <a:gd name="T81" fmla="*/ 14964 h 354"/>
                <a:gd name="T82" fmla="*/ 10128 w 261"/>
                <a:gd name="T83" fmla="*/ 13951 h 354"/>
                <a:gd name="T84" fmla="*/ 9447 w 261"/>
                <a:gd name="T85" fmla="*/ 11821 h 354"/>
                <a:gd name="T86" fmla="*/ 9636 w 261"/>
                <a:gd name="T87" fmla="*/ 9681 h 354"/>
                <a:gd name="T88" fmla="*/ 9013 w 261"/>
                <a:gd name="T89" fmla="*/ 7472 h 354"/>
                <a:gd name="T90" fmla="*/ 8261 w 261"/>
                <a:gd name="T91" fmla="*/ 5975 h 354"/>
                <a:gd name="T92" fmla="*/ 6960 w 261"/>
                <a:gd name="T93" fmla="*/ 5609 h 354"/>
                <a:gd name="T94" fmla="*/ 6501 w 261"/>
                <a:gd name="T95" fmla="*/ 3060 h 354"/>
                <a:gd name="T96" fmla="*/ 5853 w 261"/>
                <a:gd name="T97" fmla="*/ 735 h 354"/>
                <a:gd name="T98" fmla="*/ 4825 w 261"/>
                <a:gd name="T99" fmla="*/ 143 h 354"/>
                <a:gd name="T100" fmla="*/ 4211 w 261"/>
                <a:gd name="T101" fmla="*/ 1600 h 354"/>
                <a:gd name="T102" fmla="*/ 1038 w 261"/>
                <a:gd name="T103" fmla="*/ 4009 h 354"/>
                <a:gd name="T104" fmla="*/ 661 w 261"/>
                <a:gd name="T105" fmla="*/ 5023 h 354"/>
                <a:gd name="T106" fmla="*/ 62 w 261"/>
                <a:gd name="T107" fmla="*/ 6479 h 3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1"/>
                <a:gd name="T163" fmla="*/ 0 h 354"/>
                <a:gd name="T164" fmla="*/ 261 w 261"/>
                <a:gd name="T165" fmla="*/ 354 h 3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1" h="354">
                  <a:moveTo>
                    <a:pt x="1" y="82"/>
                  </a:moveTo>
                  <a:lnTo>
                    <a:pt x="1" y="83"/>
                  </a:lnTo>
                  <a:lnTo>
                    <a:pt x="2" y="86"/>
                  </a:lnTo>
                  <a:lnTo>
                    <a:pt x="1" y="92"/>
                  </a:lnTo>
                  <a:lnTo>
                    <a:pt x="0" y="92"/>
                  </a:lnTo>
                  <a:lnTo>
                    <a:pt x="1" y="93"/>
                  </a:lnTo>
                  <a:lnTo>
                    <a:pt x="2" y="95"/>
                  </a:lnTo>
                  <a:lnTo>
                    <a:pt x="2" y="101"/>
                  </a:lnTo>
                  <a:lnTo>
                    <a:pt x="2" y="105"/>
                  </a:lnTo>
                  <a:lnTo>
                    <a:pt x="5" y="105"/>
                  </a:lnTo>
                  <a:lnTo>
                    <a:pt x="7" y="105"/>
                  </a:lnTo>
                  <a:lnTo>
                    <a:pt x="11" y="105"/>
                  </a:lnTo>
                  <a:lnTo>
                    <a:pt x="13" y="106"/>
                  </a:lnTo>
                  <a:lnTo>
                    <a:pt x="17" y="108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8" y="111"/>
                  </a:lnTo>
                  <a:lnTo>
                    <a:pt x="18" y="110"/>
                  </a:lnTo>
                  <a:lnTo>
                    <a:pt x="19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3"/>
                  </a:lnTo>
                  <a:lnTo>
                    <a:pt x="24" y="116"/>
                  </a:lnTo>
                  <a:lnTo>
                    <a:pt x="24" y="117"/>
                  </a:lnTo>
                  <a:lnTo>
                    <a:pt x="25" y="118"/>
                  </a:lnTo>
                  <a:lnTo>
                    <a:pt x="26" y="119"/>
                  </a:lnTo>
                  <a:lnTo>
                    <a:pt x="27" y="119"/>
                  </a:lnTo>
                  <a:lnTo>
                    <a:pt x="29" y="119"/>
                  </a:lnTo>
                  <a:lnTo>
                    <a:pt x="27" y="118"/>
                  </a:lnTo>
                  <a:lnTo>
                    <a:pt x="27" y="117"/>
                  </a:lnTo>
                  <a:lnTo>
                    <a:pt x="29" y="117"/>
                  </a:lnTo>
                  <a:lnTo>
                    <a:pt x="30" y="117"/>
                  </a:lnTo>
                  <a:lnTo>
                    <a:pt x="31" y="117"/>
                  </a:lnTo>
                  <a:lnTo>
                    <a:pt x="32" y="118"/>
                  </a:lnTo>
                  <a:lnTo>
                    <a:pt x="33" y="119"/>
                  </a:lnTo>
                  <a:lnTo>
                    <a:pt x="35" y="119"/>
                  </a:lnTo>
                  <a:lnTo>
                    <a:pt x="36" y="119"/>
                  </a:lnTo>
                  <a:lnTo>
                    <a:pt x="36" y="118"/>
                  </a:lnTo>
                  <a:lnTo>
                    <a:pt x="36" y="117"/>
                  </a:lnTo>
                  <a:lnTo>
                    <a:pt x="36" y="116"/>
                  </a:lnTo>
                  <a:lnTo>
                    <a:pt x="36" y="114"/>
                  </a:lnTo>
                  <a:lnTo>
                    <a:pt x="37" y="113"/>
                  </a:lnTo>
                  <a:lnTo>
                    <a:pt x="38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41" y="114"/>
                  </a:lnTo>
                  <a:lnTo>
                    <a:pt x="41" y="116"/>
                  </a:lnTo>
                  <a:lnTo>
                    <a:pt x="41" y="117"/>
                  </a:lnTo>
                  <a:lnTo>
                    <a:pt x="42" y="117"/>
                  </a:lnTo>
                  <a:lnTo>
                    <a:pt x="43" y="117"/>
                  </a:lnTo>
                  <a:lnTo>
                    <a:pt x="43" y="119"/>
                  </a:lnTo>
                  <a:lnTo>
                    <a:pt x="43" y="120"/>
                  </a:lnTo>
                  <a:lnTo>
                    <a:pt x="43" y="122"/>
                  </a:lnTo>
                  <a:lnTo>
                    <a:pt x="42" y="124"/>
                  </a:lnTo>
                  <a:lnTo>
                    <a:pt x="42" y="125"/>
                  </a:lnTo>
                  <a:lnTo>
                    <a:pt x="42" y="126"/>
                  </a:lnTo>
                  <a:lnTo>
                    <a:pt x="43" y="128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9" y="134"/>
                  </a:lnTo>
                  <a:lnTo>
                    <a:pt x="61" y="135"/>
                  </a:lnTo>
                  <a:lnTo>
                    <a:pt x="65" y="137"/>
                  </a:lnTo>
                  <a:lnTo>
                    <a:pt x="66" y="138"/>
                  </a:lnTo>
                  <a:lnTo>
                    <a:pt x="68" y="143"/>
                  </a:lnTo>
                  <a:lnTo>
                    <a:pt x="75" y="143"/>
                  </a:lnTo>
                  <a:lnTo>
                    <a:pt x="75" y="144"/>
                  </a:lnTo>
                  <a:lnTo>
                    <a:pt x="79" y="144"/>
                  </a:lnTo>
                  <a:lnTo>
                    <a:pt x="79" y="146"/>
                  </a:lnTo>
                  <a:lnTo>
                    <a:pt x="84" y="149"/>
                  </a:lnTo>
                  <a:lnTo>
                    <a:pt x="85" y="150"/>
                  </a:lnTo>
                  <a:lnTo>
                    <a:pt x="89" y="152"/>
                  </a:lnTo>
                  <a:lnTo>
                    <a:pt x="91" y="153"/>
                  </a:lnTo>
                  <a:lnTo>
                    <a:pt x="92" y="156"/>
                  </a:lnTo>
                  <a:lnTo>
                    <a:pt x="91" y="159"/>
                  </a:lnTo>
                  <a:lnTo>
                    <a:pt x="93" y="160"/>
                  </a:lnTo>
                  <a:lnTo>
                    <a:pt x="93" y="164"/>
                  </a:lnTo>
                  <a:lnTo>
                    <a:pt x="92" y="165"/>
                  </a:lnTo>
                  <a:lnTo>
                    <a:pt x="92" y="166"/>
                  </a:lnTo>
                  <a:lnTo>
                    <a:pt x="93" y="168"/>
                  </a:lnTo>
                  <a:lnTo>
                    <a:pt x="92" y="170"/>
                  </a:lnTo>
                  <a:lnTo>
                    <a:pt x="90" y="174"/>
                  </a:lnTo>
                  <a:lnTo>
                    <a:pt x="89" y="174"/>
                  </a:lnTo>
                  <a:lnTo>
                    <a:pt x="91" y="178"/>
                  </a:lnTo>
                  <a:lnTo>
                    <a:pt x="92" y="179"/>
                  </a:lnTo>
                  <a:lnTo>
                    <a:pt x="91" y="183"/>
                  </a:lnTo>
                  <a:lnTo>
                    <a:pt x="92" y="183"/>
                  </a:lnTo>
                  <a:lnTo>
                    <a:pt x="93" y="185"/>
                  </a:lnTo>
                  <a:lnTo>
                    <a:pt x="97" y="189"/>
                  </a:lnTo>
                  <a:lnTo>
                    <a:pt x="104" y="195"/>
                  </a:lnTo>
                  <a:lnTo>
                    <a:pt x="105" y="195"/>
                  </a:lnTo>
                  <a:lnTo>
                    <a:pt x="105" y="196"/>
                  </a:lnTo>
                  <a:lnTo>
                    <a:pt x="107" y="197"/>
                  </a:lnTo>
                  <a:lnTo>
                    <a:pt x="125" y="212"/>
                  </a:lnTo>
                  <a:lnTo>
                    <a:pt x="131" y="219"/>
                  </a:lnTo>
                  <a:lnTo>
                    <a:pt x="132" y="219"/>
                  </a:lnTo>
                  <a:lnTo>
                    <a:pt x="133" y="220"/>
                  </a:lnTo>
                  <a:lnTo>
                    <a:pt x="137" y="221"/>
                  </a:lnTo>
                  <a:lnTo>
                    <a:pt x="139" y="224"/>
                  </a:lnTo>
                  <a:lnTo>
                    <a:pt x="146" y="231"/>
                  </a:lnTo>
                  <a:lnTo>
                    <a:pt x="158" y="242"/>
                  </a:lnTo>
                  <a:lnTo>
                    <a:pt x="164" y="249"/>
                  </a:lnTo>
                  <a:lnTo>
                    <a:pt x="165" y="252"/>
                  </a:lnTo>
                  <a:lnTo>
                    <a:pt x="168" y="256"/>
                  </a:lnTo>
                  <a:lnTo>
                    <a:pt x="168" y="257"/>
                  </a:lnTo>
                  <a:lnTo>
                    <a:pt x="170" y="260"/>
                  </a:lnTo>
                  <a:lnTo>
                    <a:pt x="169" y="263"/>
                  </a:lnTo>
                  <a:lnTo>
                    <a:pt x="170" y="264"/>
                  </a:lnTo>
                  <a:lnTo>
                    <a:pt x="173" y="267"/>
                  </a:lnTo>
                  <a:lnTo>
                    <a:pt x="174" y="267"/>
                  </a:lnTo>
                  <a:lnTo>
                    <a:pt x="175" y="268"/>
                  </a:lnTo>
                  <a:lnTo>
                    <a:pt x="175" y="269"/>
                  </a:lnTo>
                  <a:lnTo>
                    <a:pt x="176" y="269"/>
                  </a:lnTo>
                  <a:lnTo>
                    <a:pt x="179" y="273"/>
                  </a:lnTo>
                  <a:lnTo>
                    <a:pt x="181" y="275"/>
                  </a:lnTo>
                  <a:lnTo>
                    <a:pt x="182" y="278"/>
                  </a:lnTo>
                  <a:lnTo>
                    <a:pt x="185" y="280"/>
                  </a:lnTo>
                  <a:lnTo>
                    <a:pt x="186" y="281"/>
                  </a:lnTo>
                  <a:lnTo>
                    <a:pt x="191" y="287"/>
                  </a:lnTo>
                  <a:lnTo>
                    <a:pt x="191" y="291"/>
                  </a:lnTo>
                  <a:lnTo>
                    <a:pt x="191" y="292"/>
                  </a:lnTo>
                  <a:lnTo>
                    <a:pt x="192" y="294"/>
                  </a:lnTo>
                  <a:lnTo>
                    <a:pt x="194" y="297"/>
                  </a:lnTo>
                  <a:lnTo>
                    <a:pt x="194" y="300"/>
                  </a:lnTo>
                  <a:lnTo>
                    <a:pt x="195" y="300"/>
                  </a:lnTo>
                  <a:lnTo>
                    <a:pt x="195" y="299"/>
                  </a:lnTo>
                  <a:lnTo>
                    <a:pt x="200" y="303"/>
                  </a:lnTo>
                  <a:lnTo>
                    <a:pt x="203" y="308"/>
                  </a:lnTo>
                  <a:lnTo>
                    <a:pt x="204" y="306"/>
                  </a:lnTo>
                  <a:lnTo>
                    <a:pt x="204" y="308"/>
                  </a:lnTo>
                  <a:lnTo>
                    <a:pt x="206" y="310"/>
                  </a:lnTo>
                  <a:lnTo>
                    <a:pt x="207" y="311"/>
                  </a:lnTo>
                  <a:lnTo>
                    <a:pt x="210" y="315"/>
                  </a:lnTo>
                  <a:lnTo>
                    <a:pt x="212" y="317"/>
                  </a:lnTo>
                  <a:lnTo>
                    <a:pt x="216" y="321"/>
                  </a:lnTo>
                  <a:lnTo>
                    <a:pt x="216" y="323"/>
                  </a:lnTo>
                  <a:lnTo>
                    <a:pt x="218" y="326"/>
                  </a:lnTo>
                  <a:lnTo>
                    <a:pt x="219" y="328"/>
                  </a:lnTo>
                  <a:lnTo>
                    <a:pt x="221" y="328"/>
                  </a:lnTo>
                  <a:lnTo>
                    <a:pt x="225" y="332"/>
                  </a:lnTo>
                  <a:lnTo>
                    <a:pt x="227" y="334"/>
                  </a:lnTo>
                  <a:lnTo>
                    <a:pt x="228" y="334"/>
                  </a:lnTo>
                  <a:lnTo>
                    <a:pt x="228" y="335"/>
                  </a:lnTo>
                  <a:lnTo>
                    <a:pt x="233" y="340"/>
                  </a:lnTo>
                  <a:lnTo>
                    <a:pt x="237" y="347"/>
                  </a:lnTo>
                  <a:lnTo>
                    <a:pt x="237" y="348"/>
                  </a:lnTo>
                  <a:lnTo>
                    <a:pt x="237" y="350"/>
                  </a:lnTo>
                  <a:lnTo>
                    <a:pt x="240" y="350"/>
                  </a:lnTo>
                  <a:lnTo>
                    <a:pt x="240" y="351"/>
                  </a:lnTo>
                  <a:lnTo>
                    <a:pt x="242" y="351"/>
                  </a:lnTo>
                  <a:lnTo>
                    <a:pt x="243" y="352"/>
                  </a:lnTo>
                  <a:lnTo>
                    <a:pt x="245" y="353"/>
                  </a:lnTo>
                  <a:lnTo>
                    <a:pt x="245" y="354"/>
                  </a:lnTo>
                  <a:lnTo>
                    <a:pt x="246" y="354"/>
                  </a:lnTo>
                  <a:lnTo>
                    <a:pt x="252" y="354"/>
                  </a:lnTo>
                  <a:lnTo>
                    <a:pt x="253" y="354"/>
                  </a:lnTo>
                  <a:lnTo>
                    <a:pt x="253" y="351"/>
                  </a:lnTo>
                  <a:lnTo>
                    <a:pt x="251" y="347"/>
                  </a:lnTo>
                  <a:lnTo>
                    <a:pt x="251" y="346"/>
                  </a:lnTo>
                  <a:lnTo>
                    <a:pt x="251" y="345"/>
                  </a:lnTo>
                  <a:lnTo>
                    <a:pt x="252" y="329"/>
                  </a:lnTo>
                  <a:lnTo>
                    <a:pt x="251" y="328"/>
                  </a:lnTo>
                  <a:lnTo>
                    <a:pt x="251" y="326"/>
                  </a:lnTo>
                  <a:lnTo>
                    <a:pt x="251" y="323"/>
                  </a:lnTo>
                  <a:lnTo>
                    <a:pt x="252" y="322"/>
                  </a:lnTo>
                  <a:lnTo>
                    <a:pt x="257" y="321"/>
                  </a:lnTo>
                  <a:lnTo>
                    <a:pt x="260" y="321"/>
                  </a:lnTo>
                  <a:lnTo>
                    <a:pt x="261" y="314"/>
                  </a:lnTo>
                  <a:lnTo>
                    <a:pt x="260" y="310"/>
                  </a:lnTo>
                  <a:lnTo>
                    <a:pt x="258" y="305"/>
                  </a:lnTo>
                  <a:lnTo>
                    <a:pt x="253" y="304"/>
                  </a:lnTo>
                  <a:lnTo>
                    <a:pt x="249" y="304"/>
                  </a:lnTo>
                  <a:lnTo>
                    <a:pt x="247" y="304"/>
                  </a:lnTo>
                  <a:lnTo>
                    <a:pt x="248" y="302"/>
                  </a:lnTo>
                  <a:lnTo>
                    <a:pt x="246" y="299"/>
                  </a:lnTo>
                  <a:lnTo>
                    <a:pt x="245" y="296"/>
                  </a:lnTo>
                  <a:lnTo>
                    <a:pt x="241" y="290"/>
                  </a:lnTo>
                  <a:lnTo>
                    <a:pt x="240" y="288"/>
                  </a:lnTo>
                  <a:lnTo>
                    <a:pt x="240" y="285"/>
                  </a:lnTo>
                  <a:lnTo>
                    <a:pt x="237" y="282"/>
                  </a:lnTo>
                  <a:lnTo>
                    <a:pt x="236" y="280"/>
                  </a:lnTo>
                  <a:lnTo>
                    <a:pt x="235" y="272"/>
                  </a:lnTo>
                  <a:lnTo>
                    <a:pt x="231" y="264"/>
                  </a:lnTo>
                  <a:lnTo>
                    <a:pt x="229" y="260"/>
                  </a:lnTo>
                  <a:lnTo>
                    <a:pt x="227" y="251"/>
                  </a:lnTo>
                  <a:lnTo>
                    <a:pt x="228" y="245"/>
                  </a:lnTo>
                  <a:lnTo>
                    <a:pt x="225" y="242"/>
                  </a:lnTo>
                  <a:lnTo>
                    <a:pt x="227" y="237"/>
                  </a:lnTo>
                  <a:lnTo>
                    <a:pt x="221" y="224"/>
                  </a:lnTo>
                  <a:lnTo>
                    <a:pt x="218" y="222"/>
                  </a:lnTo>
                  <a:lnTo>
                    <a:pt x="215" y="216"/>
                  </a:lnTo>
                  <a:lnTo>
                    <a:pt x="212" y="215"/>
                  </a:lnTo>
                  <a:lnTo>
                    <a:pt x="209" y="213"/>
                  </a:lnTo>
                  <a:lnTo>
                    <a:pt x="206" y="214"/>
                  </a:lnTo>
                  <a:lnTo>
                    <a:pt x="203" y="214"/>
                  </a:lnTo>
                  <a:lnTo>
                    <a:pt x="200" y="215"/>
                  </a:lnTo>
                  <a:lnTo>
                    <a:pt x="198" y="215"/>
                  </a:lnTo>
                  <a:lnTo>
                    <a:pt x="194" y="216"/>
                  </a:lnTo>
                  <a:lnTo>
                    <a:pt x="191" y="218"/>
                  </a:lnTo>
                  <a:lnTo>
                    <a:pt x="187" y="215"/>
                  </a:lnTo>
                  <a:lnTo>
                    <a:pt x="183" y="208"/>
                  </a:lnTo>
                  <a:lnTo>
                    <a:pt x="182" y="203"/>
                  </a:lnTo>
                  <a:lnTo>
                    <a:pt x="181" y="201"/>
                  </a:lnTo>
                  <a:lnTo>
                    <a:pt x="179" y="195"/>
                  </a:lnTo>
                  <a:lnTo>
                    <a:pt x="176" y="190"/>
                  </a:lnTo>
                  <a:lnTo>
                    <a:pt x="174" y="185"/>
                  </a:lnTo>
                  <a:lnTo>
                    <a:pt x="171" y="182"/>
                  </a:lnTo>
                  <a:lnTo>
                    <a:pt x="168" y="177"/>
                  </a:lnTo>
                  <a:lnTo>
                    <a:pt x="165" y="177"/>
                  </a:lnTo>
                  <a:lnTo>
                    <a:pt x="164" y="177"/>
                  </a:lnTo>
                  <a:lnTo>
                    <a:pt x="162" y="176"/>
                  </a:lnTo>
                  <a:lnTo>
                    <a:pt x="158" y="172"/>
                  </a:lnTo>
                  <a:lnTo>
                    <a:pt x="157" y="165"/>
                  </a:lnTo>
                  <a:lnTo>
                    <a:pt x="153" y="158"/>
                  </a:lnTo>
                  <a:lnTo>
                    <a:pt x="153" y="150"/>
                  </a:lnTo>
                  <a:lnTo>
                    <a:pt x="152" y="144"/>
                  </a:lnTo>
                  <a:lnTo>
                    <a:pt x="153" y="137"/>
                  </a:lnTo>
                  <a:lnTo>
                    <a:pt x="155" y="132"/>
                  </a:lnTo>
                  <a:lnTo>
                    <a:pt x="156" y="130"/>
                  </a:lnTo>
                  <a:lnTo>
                    <a:pt x="156" y="123"/>
                  </a:lnTo>
                  <a:lnTo>
                    <a:pt x="156" y="118"/>
                  </a:lnTo>
                  <a:lnTo>
                    <a:pt x="156" y="114"/>
                  </a:lnTo>
                  <a:lnTo>
                    <a:pt x="155" y="107"/>
                  </a:lnTo>
                  <a:lnTo>
                    <a:pt x="152" y="104"/>
                  </a:lnTo>
                  <a:lnTo>
                    <a:pt x="146" y="95"/>
                  </a:lnTo>
                  <a:lnTo>
                    <a:pt x="141" y="94"/>
                  </a:lnTo>
                  <a:lnTo>
                    <a:pt x="140" y="90"/>
                  </a:lnTo>
                  <a:lnTo>
                    <a:pt x="139" y="82"/>
                  </a:lnTo>
                  <a:lnTo>
                    <a:pt x="138" y="78"/>
                  </a:lnTo>
                  <a:lnTo>
                    <a:pt x="134" y="76"/>
                  </a:lnTo>
                  <a:lnTo>
                    <a:pt x="132" y="77"/>
                  </a:lnTo>
                  <a:lnTo>
                    <a:pt x="126" y="76"/>
                  </a:lnTo>
                  <a:lnTo>
                    <a:pt x="117" y="74"/>
                  </a:lnTo>
                  <a:lnTo>
                    <a:pt x="115" y="74"/>
                  </a:lnTo>
                  <a:lnTo>
                    <a:pt x="113" y="71"/>
                  </a:lnTo>
                  <a:lnTo>
                    <a:pt x="111" y="70"/>
                  </a:lnTo>
                  <a:lnTo>
                    <a:pt x="109" y="69"/>
                  </a:lnTo>
                  <a:lnTo>
                    <a:pt x="108" y="58"/>
                  </a:lnTo>
                  <a:lnTo>
                    <a:pt x="108" y="52"/>
                  </a:lnTo>
                  <a:lnTo>
                    <a:pt x="105" y="39"/>
                  </a:lnTo>
                  <a:lnTo>
                    <a:pt x="102" y="32"/>
                  </a:lnTo>
                  <a:lnTo>
                    <a:pt x="101" y="23"/>
                  </a:lnTo>
                  <a:lnTo>
                    <a:pt x="98" y="18"/>
                  </a:lnTo>
                  <a:lnTo>
                    <a:pt x="97" y="14"/>
                  </a:lnTo>
                  <a:lnTo>
                    <a:pt x="95" y="9"/>
                  </a:lnTo>
                  <a:lnTo>
                    <a:pt x="89" y="5"/>
                  </a:lnTo>
                  <a:lnTo>
                    <a:pt x="84" y="2"/>
                  </a:lnTo>
                  <a:lnTo>
                    <a:pt x="81" y="0"/>
                  </a:lnTo>
                  <a:lnTo>
                    <a:pt x="79" y="2"/>
                  </a:lnTo>
                  <a:lnTo>
                    <a:pt x="78" y="2"/>
                  </a:lnTo>
                  <a:lnTo>
                    <a:pt x="75" y="0"/>
                  </a:lnTo>
                  <a:lnTo>
                    <a:pt x="68" y="5"/>
                  </a:lnTo>
                  <a:lnTo>
                    <a:pt x="68" y="12"/>
                  </a:lnTo>
                  <a:lnTo>
                    <a:pt x="69" y="17"/>
                  </a:lnTo>
                  <a:lnTo>
                    <a:pt x="68" y="20"/>
                  </a:lnTo>
                  <a:lnTo>
                    <a:pt x="61" y="28"/>
                  </a:lnTo>
                  <a:lnTo>
                    <a:pt x="51" y="36"/>
                  </a:lnTo>
                  <a:lnTo>
                    <a:pt x="30" y="50"/>
                  </a:lnTo>
                  <a:lnTo>
                    <a:pt x="20" y="58"/>
                  </a:lnTo>
                  <a:lnTo>
                    <a:pt x="17" y="51"/>
                  </a:lnTo>
                  <a:lnTo>
                    <a:pt x="15" y="51"/>
                  </a:lnTo>
                  <a:lnTo>
                    <a:pt x="15" y="53"/>
                  </a:lnTo>
                  <a:lnTo>
                    <a:pt x="15" y="56"/>
                  </a:lnTo>
                  <a:lnTo>
                    <a:pt x="13" y="57"/>
                  </a:lnTo>
                  <a:lnTo>
                    <a:pt x="11" y="64"/>
                  </a:lnTo>
                  <a:lnTo>
                    <a:pt x="6" y="70"/>
                  </a:lnTo>
                  <a:lnTo>
                    <a:pt x="6" y="71"/>
                  </a:lnTo>
                  <a:lnTo>
                    <a:pt x="2" y="77"/>
                  </a:lnTo>
                  <a:lnTo>
                    <a:pt x="2" y="78"/>
                  </a:lnTo>
                  <a:lnTo>
                    <a:pt x="1" y="82"/>
                  </a:lnTo>
                  <a:close/>
                </a:path>
              </a:pathLst>
            </a:custGeom>
            <a:solidFill>
              <a:srgbClr val="C00000"/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239"/>
            <p:cNvSpPr>
              <a:spLocks/>
            </p:cNvSpPr>
            <p:nvPr/>
          </p:nvSpPr>
          <p:spPr bwMode="auto">
            <a:xfrm>
              <a:off x="207" y="20"/>
              <a:ext cx="683" cy="863"/>
            </a:xfrm>
            <a:custGeom>
              <a:avLst/>
              <a:gdLst>
                <a:gd name="T0" fmla="*/ 23647 w 411"/>
                <a:gd name="T1" fmla="*/ 15290 h 499"/>
                <a:gd name="T2" fmla="*/ 23551 w 411"/>
                <a:gd name="T3" fmla="*/ 24565 h 499"/>
                <a:gd name="T4" fmla="*/ 23481 w 411"/>
                <a:gd name="T5" fmla="*/ 27768 h 499"/>
                <a:gd name="T6" fmla="*/ 21795 w 411"/>
                <a:gd name="T7" fmla="*/ 27960 h 499"/>
                <a:gd name="T8" fmla="*/ 21253 w 411"/>
                <a:gd name="T9" fmla="*/ 28232 h 499"/>
                <a:gd name="T10" fmla="*/ 21637 w 411"/>
                <a:gd name="T11" fmla="*/ 29712 h 499"/>
                <a:gd name="T12" fmla="*/ 22574 w 411"/>
                <a:gd name="T13" fmla="*/ 32171 h 499"/>
                <a:gd name="T14" fmla="*/ 22689 w 411"/>
                <a:gd name="T15" fmla="*/ 34337 h 499"/>
                <a:gd name="T16" fmla="*/ 23382 w 411"/>
                <a:gd name="T17" fmla="*/ 36656 h 499"/>
                <a:gd name="T18" fmla="*/ 20372 w 411"/>
                <a:gd name="T19" fmla="*/ 39392 h 499"/>
                <a:gd name="T20" fmla="*/ 19834 w 411"/>
                <a:gd name="T21" fmla="*/ 37735 h 499"/>
                <a:gd name="T22" fmla="*/ 18999 w 411"/>
                <a:gd name="T23" fmla="*/ 37199 h 499"/>
                <a:gd name="T24" fmla="*/ 18368 w 411"/>
                <a:gd name="T25" fmla="*/ 37054 h 499"/>
                <a:gd name="T26" fmla="*/ 17919 w 411"/>
                <a:gd name="T27" fmla="*/ 34968 h 499"/>
                <a:gd name="T28" fmla="*/ 17030 w 411"/>
                <a:gd name="T29" fmla="*/ 34570 h 499"/>
                <a:gd name="T30" fmla="*/ 16169 w 411"/>
                <a:gd name="T31" fmla="*/ 33870 h 499"/>
                <a:gd name="T32" fmla="*/ 15819 w 411"/>
                <a:gd name="T33" fmla="*/ 33237 h 499"/>
                <a:gd name="T34" fmla="*/ 15535 w 411"/>
                <a:gd name="T35" fmla="*/ 32917 h 499"/>
                <a:gd name="T36" fmla="*/ 15373 w 411"/>
                <a:gd name="T37" fmla="*/ 32393 h 499"/>
                <a:gd name="T38" fmla="*/ 15282 w 411"/>
                <a:gd name="T39" fmla="*/ 31393 h 499"/>
                <a:gd name="T40" fmla="*/ 15476 w 411"/>
                <a:gd name="T41" fmla="*/ 30634 h 499"/>
                <a:gd name="T42" fmla="*/ 15476 w 411"/>
                <a:gd name="T43" fmla="*/ 29940 h 499"/>
                <a:gd name="T44" fmla="*/ 14763 w 411"/>
                <a:gd name="T45" fmla="*/ 29423 h 499"/>
                <a:gd name="T46" fmla="*/ 14130 w 411"/>
                <a:gd name="T47" fmla="*/ 29423 h 499"/>
                <a:gd name="T48" fmla="*/ 14070 w 411"/>
                <a:gd name="T49" fmla="*/ 29190 h 499"/>
                <a:gd name="T50" fmla="*/ 13791 w 411"/>
                <a:gd name="T51" fmla="*/ 29309 h 499"/>
                <a:gd name="T52" fmla="*/ 13612 w 411"/>
                <a:gd name="T53" fmla="*/ 29055 h 499"/>
                <a:gd name="T54" fmla="*/ 13437 w 411"/>
                <a:gd name="T55" fmla="*/ 28977 h 499"/>
                <a:gd name="T56" fmla="*/ 13102 w 411"/>
                <a:gd name="T57" fmla="*/ 28501 h 499"/>
                <a:gd name="T58" fmla="*/ 12799 w 411"/>
                <a:gd name="T59" fmla="*/ 27849 h 499"/>
                <a:gd name="T60" fmla="*/ 12482 w 411"/>
                <a:gd name="T61" fmla="*/ 27104 h 499"/>
                <a:gd name="T62" fmla="*/ 12385 w 411"/>
                <a:gd name="T63" fmla="*/ 26563 h 499"/>
                <a:gd name="T64" fmla="*/ 11433 w 411"/>
                <a:gd name="T65" fmla="*/ 25876 h 499"/>
                <a:gd name="T66" fmla="*/ 11166 w 411"/>
                <a:gd name="T67" fmla="*/ 24984 h 499"/>
                <a:gd name="T68" fmla="*/ 10720 w 411"/>
                <a:gd name="T69" fmla="*/ 24245 h 499"/>
                <a:gd name="T70" fmla="*/ 10212 w 411"/>
                <a:gd name="T71" fmla="*/ 22969 h 499"/>
                <a:gd name="T72" fmla="*/ 9936 w 411"/>
                <a:gd name="T73" fmla="*/ 22077 h 499"/>
                <a:gd name="T74" fmla="*/ 9770 w 411"/>
                <a:gd name="T75" fmla="*/ 21380 h 499"/>
                <a:gd name="T76" fmla="*/ 9555 w 411"/>
                <a:gd name="T77" fmla="*/ 20423 h 499"/>
                <a:gd name="T78" fmla="*/ 9058 w 411"/>
                <a:gd name="T79" fmla="*/ 20174 h 499"/>
                <a:gd name="T80" fmla="*/ 9058 w 411"/>
                <a:gd name="T81" fmla="*/ 19111 h 499"/>
                <a:gd name="T82" fmla="*/ 8676 w 411"/>
                <a:gd name="T83" fmla="*/ 18197 h 499"/>
                <a:gd name="T84" fmla="*/ 8191 w 411"/>
                <a:gd name="T85" fmla="*/ 16800 h 499"/>
                <a:gd name="T86" fmla="*/ 8023 w 411"/>
                <a:gd name="T87" fmla="*/ 14898 h 499"/>
                <a:gd name="T88" fmla="*/ 7835 w 411"/>
                <a:gd name="T89" fmla="*/ 14339 h 499"/>
                <a:gd name="T90" fmla="*/ 6970 w 411"/>
                <a:gd name="T91" fmla="*/ 11525 h 499"/>
                <a:gd name="T92" fmla="*/ 7099 w 411"/>
                <a:gd name="T93" fmla="*/ 10164 h 499"/>
                <a:gd name="T94" fmla="*/ 7315 w 411"/>
                <a:gd name="T95" fmla="*/ 9311 h 499"/>
                <a:gd name="T96" fmla="*/ 6872 w 411"/>
                <a:gd name="T97" fmla="*/ 8758 h 499"/>
                <a:gd name="T98" fmla="*/ 5958 w 411"/>
                <a:gd name="T99" fmla="*/ 8319 h 499"/>
                <a:gd name="T100" fmla="*/ 5245 w 411"/>
                <a:gd name="T101" fmla="*/ 7810 h 499"/>
                <a:gd name="T102" fmla="*/ 5117 w 411"/>
                <a:gd name="T103" fmla="*/ 6894 h 499"/>
                <a:gd name="T104" fmla="*/ 4485 w 411"/>
                <a:gd name="T105" fmla="*/ 6340 h 499"/>
                <a:gd name="T106" fmla="*/ 4065 w 411"/>
                <a:gd name="T107" fmla="*/ 6233 h 499"/>
                <a:gd name="T108" fmla="*/ 3501 w 411"/>
                <a:gd name="T109" fmla="*/ 6793 h 499"/>
                <a:gd name="T110" fmla="*/ 2740 w 411"/>
                <a:gd name="T111" fmla="*/ 6155 h 499"/>
                <a:gd name="T112" fmla="*/ 2204 w 411"/>
                <a:gd name="T113" fmla="*/ 5458 h 499"/>
                <a:gd name="T114" fmla="*/ 1853 w 411"/>
                <a:gd name="T115" fmla="*/ 4879 h 499"/>
                <a:gd name="T116" fmla="*/ 1221 w 411"/>
                <a:gd name="T117" fmla="*/ 4502 h 499"/>
                <a:gd name="T118" fmla="*/ 798 w 411"/>
                <a:gd name="T119" fmla="*/ 4708 h 499"/>
                <a:gd name="T120" fmla="*/ 251 w 411"/>
                <a:gd name="T121" fmla="*/ 3113 h 499"/>
                <a:gd name="T122" fmla="*/ 1326 w 411"/>
                <a:gd name="T123" fmla="*/ 0 h 499"/>
                <a:gd name="T124" fmla="*/ 14763 w 411"/>
                <a:gd name="T125" fmla="*/ 9016 h 4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1"/>
                <a:gd name="T190" fmla="*/ 0 h 499"/>
                <a:gd name="T191" fmla="*/ 411 w 411"/>
                <a:gd name="T192" fmla="*/ 499 h 4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1" h="499">
                  <a:moveTo>
                    <a:pt x="396" y="122"/>
                  </a:moveTo>
                  <a:lnTo>
                    <a:pt x="392" y="129"/>
                  </a:lnTo>
                  <a:lnTo>
                    <a:pt x="395" y="129"/>
                  </a:lnTo>
                  <a:lnTo>
                    <a:pt x="396" y="141"/>
                  </a:lnTo>
                  <a:lnTo>
                    <a:pt x="401" y="174"/>
                  </a:lnTo>
                  <a:lnTo>
                    <a:pt x="407" y="191"/>
                  </a:lnTo>
                  <a:lnTo>
                    <a:pt x="411" y="213"/>
                  </a:lnTo>
                  <a:lnTo>
                    <a:pt x="405" y="266"/>
                  </a:lnTo>
                  <a:lnTo>
                    <a:pt x="399" y="266"/>
                  </a:lnTo>
                  <a:lnTo>
                    <a:pt x="401" y="277"/>
                  </a:lnTo>
                  <a:lnTo>
                    <a:pt x="402" y="293"/>
                  </a:lnTo>
                  <a:lnTo>
                    <a:pt x="405" y="307"/>
                  </a:lnTo>
                  <a:lnTo>
                    <a:pt x="404" y="315"/>
                  </a:lnTo>
                  <a:lnTo>
                    <a:pt x="401" y="323"/>
                  </a:lnTo>
                  <a:lnTo>
                    <a:pt x="404" y="331"/>
                  </a:lnTo>
                  <a:lnTo>
                    <a:pt x="402" y="337"/>
                  </a:lnTo>
                  <a:lnTo>
                    <a:pt x="402" y="342"/>
                  </a:lnTo>
                  <a:lnTo>
                    <a:pt x="404" y="347"/>
                  </a:lnTo>
                  <a:lnTo>
                    <a:pt x="405" y="349"/>
                  </a:lnTo>
                  <a:lnTo>
                    <a:pt x="398" y="354"/>
                  </a:lnTo>
                  <a:lnTo>
                    <a:pt x="390" y="350"/>
                  </a:lnTo>
                  <a:lnTo>
                    <a:pt x="387" y="349"/>
                  </a:lnTo>
                  <a:lnTo>
                    <a:pt x="378" y="349"/>
                  </a:lnTo>
                  <a:lnTo>
                    <a:pt x="375" y="349"/>
                  </a:lnTo>
                  <a:lnTo>
                    <a:pt x="374" y="348"/>
                  </a:lnTo>
                  <a:lnTo>
                    <a:pt x="371" y="347"/>
                  </a:lnTo>
                  <a:lnTo>
                    <a:pt x="370" y="348"/>
                  </a:lnTo>
                  <a:lnTo>
                    <a:pt x="370" y="349"/>
                  </a:lnTo>
                  <a:lnTo>
                    <a:pt x="366" y="350"/>
                  </a:lnTo>
                  <a:lnTo>
                    <a:pt x="365" y="353"/>
                  </a:lnTo>
                  <a:lnTo>
                    <a:pt x="365" y="355"/>
                  </a:lnTo>
                  <a:lnTo>
                    <a:pt x="365" y="359"/>
                  </a:lnTo>
                  <a:lnTo>
                    <a:pt x="368" y="366"/>
                  </a:lnTo>
                  <a:lnTo>
                    <a:pt x="370" y="368"/>
                  </a:lnTo>
                  <a:lnTo>
                    <a:pt x="370" y="369"/>
                  </a:lnTo>
                  <a:lnTo>
                    <a:pt x="372" y="371"/>
                  </a:lnTo>
                  <a:lnTo>
                    <a:pt x="375" y="372"/>
                  </a:lnTo>
                  <a:lnTo>
                    <a:pt x="377" y="375"/>
                  </a:lnTo>
                  <a:lnTo>
                    <a:pt x="381" y="386"/>
                  </a:lnTo>
                  <a:lnTo>
                    <a:pt x="388" y="395"/>
                  </a:lnTo>
                  <a:lnTo>
                    <a:pt x="388" y="399"/>
                  </a:lnTo>
                  <a:lnTo>
                    <a:pt x="388" y="402"/>
                  </a:lnTo>
                  <a:lnTo>
                    <a:pt x="393" y="405"/>
                  </a:lnTo>
                  <a:lnTo>
                    <a:pt x="395" y="411"/>
                  </a:lnTo>
                  <a:lnTo>
                    <a:pt x="398" y="420"/>
                  </a:lnTo>
                  <a:lnTo>
                    <a:pt x="394" y="423"/>
                  </a:lnTo>
                  <a:lnTo>
                    <a:pt x="390" y="427"/>
                  </a:lnTo>
                  <a:lnTo>
                    <a:pt x="390" y="429"/>
                  </a:lnTo>
                  <a:lnTo>
                    <a:pt x="390" y="434"/>
                  </a:lnTo>
                  <a:lnTo>
                    <a:pt x="393" y="439"/>
                  </a:lnTo>
                  <a:lnTo>
                    <a:pt x="398" y="441"/>
                  </a:lnTo>
                  <a:lnTo>
                    <a:pt x="401" y="446"/>
                  </a:lnTo>
                  <a:lnTo>
                    <a:pt x="401" y="453"/>
                  </a:lnTo>
                  <a:lnTo>
                    <a:pt x="402" y="458"/>
                  </a:lnTo>
                  <a:lnTo>
                    <a:pt x="401" y="461"/>
                  </a:lnTo>
                  <a:lnTo>
                    <a:pt x="394" y="469"/>
                  </a:lnTo>
                  <a:lnTo>
                    <a:pt x="384" y="477"/>
                  </a:lnTo>
                  <a:lnTo>
                    <a:pt x="363" y="491"/>
                  </a:lnTo>
                  <a:lnTo>
                    <a:pt x="353" y="499"/>
                  </a:lnTo>
                  <a:lnTo>
                    <a:pt x="350" y="492"/>
                  </a:lnTo>
                  <a:lnTo>
                    <a:pt x="348" y="492"/>
                  </a:lnTo>
                  <a:lnTo>
                    <a:pt x="348" y="481"/>
                  </a:lnTo>
                  <a:lnTo>
                    <a:pt x="346" y="476"/>
                  </a:lnTo>
                  <a:lnTo>
                    <a:pt x="345" y="475"/>
                  </a:lnTo>
                  <a:lnTo>
                    <a:pt x="342" y="474"/>
                  </a:lnTo>
                  <a:lnTo>
                    <a:pt x="341" y="471"/>
                  </a:lnTo>
                  <a:lnTo>
                    <a:pt x="339" y="469"/>
                  </a:lnTo>
                  <a:lnTo>
                    <a:pt x="334" y="467"/>
                  </a:lnTo>
                  <a:lnTo>
                    <a:pt x="334" y="468"/>
                  </a:lnTo>
                  <a:lnTo>
                    <a:pt x="332" y="467"/>
                  </a:lnTo>
                  <a:lnTo>
                    <a:pt x="330" y="464"/>
                  </a:lnTo>
                  <a:lnTo>
                    <a:pt x="327" y="465"/>
                  </a:lnTo>
                  <a:lnTo>
                    <a:pt x="323" y="465"/>
                  </a:lnTo>
                  <a:lnTo>
                    <a:pt x="322" y="467"/>
                  </a:lnTo>
                  <a:lnTo>
                    <a:pt x="321" y="467"/>
                  </a:lnTo>
                  <a:lnTo>
                    <a:pt x="318" y="465"/>
                  </a:lnTo>
                  <a:lnTo>
                    <a:pt x="317" y="464"/>
                  </a:lnTo>
                  <a:lnTo>
                    <a:pt x="316" y="463"/>
                  </a:lnTo>
                  <a:lnTo>
                    <a:pt x="315" y="463"/>
                  </a:lnTo>
                  <a:lnTo>
                    <a:pt x="311" y="459"/>
                  </a:lnTo>
                  <a:lnTo>
                    <a:pt x="309" y="447"/>
                  </a:lnTo>
                  <a:lnTo>
                    <a:pt x="305" y="441"/>
                  </a:lnTo>
                  <a:lnTo>
                    <a:pt x="308" y="440"/>
                  </a:lnTo>
                  <a:lnTo>
                    <a:pt x="308" y="437"/>
                  </a:lnTo>
                  <a:lnTo>
                    <a:pt x="305" y="434"/>
                  </a:lnTo>
                  <a:lnTo>
                    <a:pt x="303" y="433"/>
                  </a:lnTo>
                  <a:lnTo>
                    <a:pt x="298" y="435"/>
                  </a:lnTo>
                  <a:lnTo>
                    <a:pt x="297" y="433"/>
                  </a:lnTo>
                  <a:lnTo>
                    <a:pt x="296" y="432"/>
                  </a:lnTo>
                  <a:lnTo>
                    <a:pt x="293" y="432"/>
                  </a:lnTo>
                  <a:lnTo>
                    <a:pt x="288" y="429"/>
                  </a:lnTo>
                  <a:lnTo>
                    <a:pt x="285" y="429"/>
                  </a:lnTo>
                  <a:lnTo>
                    <a:pt x="284" y="428"/>
                  </a:lnTo>
                  <a:lnTo>
                    <a:pt x="282" y="428"/>
                  </a:lnTo>
                  <a:lnTo>
                    <a:pt x="281" y="427"/>
                  </a:lnTo>
                  <a:lnTo>
                    <a:pt x="278" y="423"/>
                  </a:lnTo>
                  <a:lnTo>
                    <a:pt x="278" y="422"/>
                  </a:lnTo>
                  <a:lnTo>
                    <a:pt x="275" y="420"/>
                  </a:lnTo>
                  <a:lnTo>
                    <a:pt x="272" y="417"/>
                  </a:lnTo>
                  <a:lnTo>
                    <a:pt x="269" y="417"/>
                  </a:lnTo>
                  <a:lnTo>
                    <a:pt x="269" y="416"/>
                  </a:lnTo>
                  <a:lnTo>
                    <a:pt x="272" y="415"/>
                  </a:lnTo>
                  <a:lnTo>
                    <a:pt x="272" y="413"/>
                  </a:lnTo>
                  <a:lnTo>
                    <a:pt x="273" y="411"/>
                  </a:lnTo>
                  <a:lnTo>
                    <a:pt x="270" y="410"/>
                  </a:lnTo>
                  <a:lnTo>
                    <a:pt x="269" y="411"/>
                  </a:lnTo>
                  <a:lnTo>
                    <a:pt x="268" y="411"/>
                  </a:lnTo>
                  <a:lnTo>
                    <a:pt x="267" y="411"/>
                  </a:lnTo>
                  <a:lnTo>
                    <a:pt x="267" y="410"/>
                  </a:lnTo>
                  <a:lnTo>
                    <a:pt x="267" y="408"/>
                  </a:lnTo>
                  <a:lnTo>
                    <a:pt x="267" y="407"/>
                  </a:lnTo>
                  <a:lnTo>
                    <a:pt x="267" y="405"/>
                  </a:lnTo>
                  <a:lnTo>
                    <a:pt x="266" y="405"/>
                  </a:lnTo>
                  <a:lnTo>
                    <a:pt x="264" y="405"/>
                  </a:lnTo>
                  <a:lnTo>
                    <a:pt x="266" y="401"/>
                  </a:lnTo>
                  <a:lnTo>
                    <a:pt x="266" y="399"/>
                  </a:lnTo>
                  <a:lnTo>
                    <a:pt x="266" y="396"/>
                  </a:lnTo>
                  <a:lnTo>
                    <a:pt x="264" y="395"/>
                  </a:lnTo>
                  <a:lnTo>
                    <a:pt x="263" y="393"/>
                  </a:lnTo>
                  <a:lnTo>
                    <a:pt x="263" y="392"/>
                  </a:lnTo>
                  <a:lnTo>
                    <a:pt x="263" y="389"/>
                  </a:lnTo>
                  <a:lnTo>
                    <a:pt x="264" y="387"/>
                  </a:lnTo>
                  <a:lnTo>
                    <a:pt x="264" y="389"/>
                  </a:lnTo>
                  <a:lnTo>
                    <a:pt x="266" y="389"/>
                  </a:lnTo>
                  <a:lnTo>
                    <a:pt x="266" y="386"/>
                  </a:lnTo>
                  <a:lnTo>
                    <a:pt x="266" y="383"/>
                  </a:lnTo>
                  <a:lnTo>
                    <a:pt x="266" y="380"/>
                  </a:lnTo>
                  <a:lnTo>
                    <a:pt x="264" y="379"/>
                  </a:lnTo>
                  <a:lnTo>
                    <a:pt x="266" y="377"/>
                  </a:lnTo>
                  <a:lnTo>
                    <a:pt x="267" y="377"/>
                  </a:lnTo>
                  <a:lnTo>
                    <a:pt x="267" y="375"/>
                  </a:lnTo>
                  <a:lnTo>
                    <a:pt x="266" y="374"/>
                  </a:lnTo>
                  <a:lnTo>
                    <a:pt x="264" y="373"/>
                  </a:lnTo>
                  <a:lnTo>
                    <a:pt x="263" y="372"/>
                  </a:lnTo>
                  <a:lnTo>
                    <a:pt x="262" y="371"/>
                  </a:lnTo>
                  <a:lnTo>
                    <a:pt x="262" y="372"/>
                  </a:lnTo>
                  <a:lnTo>
                    <a:pt x="258" y="369"/>
                  </a:lnTo>
                  <a:lnTo>
                    <a:pt x="254" y="368"/>
                  </a:lnTo>
                  <a:lnTo>
                    <a:pt x="250" y="369"/>
                  </a:lnTo>
                  <a:lnTo>
                    <a:pt x="250" y="371"/>
                  </a:lnTo>
                  <a:lnTo>
                    <a:pt x="249" y="371"/>
                  </a:lnTo>
                  <a:lnTo>
                    <a:pt x="249" y="372"/>
                  </a:lnTo>
                  <a:lnTo>
                    <a:pt x="243" y="369"/>
                  </a:lnTo>
                  <a:lnTo>
                    <a:pt x="243" y="368"/>
                  </a:lnTo>
                  <a:lnTo>
                    <a:pt x="244" y="368"/>
                  </a:lnTo>
                  <a:lnTo>
                    <a:pt x="244" y="367"/>
                  </a:lnTo>
                  <a:lnTo>
                    <a:pt x="243" y="367"/>
                  </a:lnTo>
                  <a:lnTo>
                    <a:pt x="242" y="366"/>
                  </a:lnTo>
                  <a:lnTo>
                    <a:pt x="243" y="366"/>
                  </a:lnTo>
                  <a:lnTo>
                    <a:pt x="242" y="365"/>
                  </a:lnTo>
                  <a:lnTo>
                    <a:pt x="239" y="365"/>
                  </a:lnTo>
                  <a:lnTo>
                    <a:pt x="238" y="365"/>
                  </a:lnTo>
                  <a:lnTo>
                    <a:pt x="238" y="366"/>
                  </a:lnTo>
                  <a:lnTo>
                    <a:pt x="237" y="366"/>
                  </a:lnTo>
                  <a:lnTo>
                    <a:pt x="237" y="365"/>
                  </a:lnTo>
                  <a:lnTo>
                    <a:pt x="237" y="366"/>
                  </a:lnTo>
                  <a:lnTo>
                    <a:pt x="237" y="367"/>
                  </a:lnTo>
                  <a:lnTo>
                    <a:pt x="237" y="366"/>
                  </a:lnTo>
                  <a:lnTo>
                    <a:pt x="236" y="366"/>
                  </a:lnTo>
                  <a:lnTo>
                    <a:pt x="234" y="366"/>
                  </a:lnTo>
                  <a:lnTo>
                    <a:pt x="234" y="365"/>
                  </a:lnTo>
                  <a:lnTo>
                    <a:pt x="234" y="363"/>
                  </a:lnTo>
                  <a:lnTo>
                    <a:pt x="233" y="363"/>
                  </a:lnTo>
                  <a:lnTo>
                    <a:pt x="233" y="365"/>
                  </a:lnTo>
                  <a:lnTo>
                    <a:pt x="233" y="363"/>
                  </a:lnTo>
                  <a:lnTo>
                    <a:pt x="233" y="362"/>
                  </a:lnTo>
                  <a:lnTo>
                    <a:pt x="232" y="362"/>
                  </a:lnTo>
                  <a:lnTo>
                    <a:pt x="231" y="362"/>
                  </a:lnTo>
                  <a:lnTo>
                    <a:pt x="230" y="361"/>
                  </a:lnTo>
                  <a:lnTo>
                    <a:pt x="228" y="359"/>
                  </a:lnTo>
                  <a:lnTo>
                    <a:pt x="227" y="357"/>
                  </a:lnTo>
                  <a:lnTo>
                    <a:pt x="226" y="357"/>
                  </a:lnTo>
                  <a:lnTo>
                    <a:pt x="226" y="356"/>
                  </a:lnTo>
                  <a:lnTo>
                    <a:pt x="225" y="356"/>
                  </a:lnTo>
                  <a:lnTo>
                    <a:pt x="224" y="354"/>
                  </a:lnTo>
                  <a:lnTo>
                    <a:pt x="224" y="351"/>
                  </a:lnTo>
                  <a:lnTo>
                    <a:pt x="222" y="351"/>
                  </a:lnTo>
                  <a:lnTo>
                    <a:pt x="222" y="350"/>
                  </a:lnTo>
                  <a:lnTo>
                    <a:pt x="221" y="349"/>
                  </a:lnTo>
                  <a:lnTo>
                    <a:pt x="220" y="348"/>
                  </a:lnTo>
                  <a:lnTo>
                    <a:pt x="220" y="345"/>
                  </a:lnTo>
                  <a:lnTo>
                    <a:pt x="219" y="344"/>
                  </a:lnTo>
                  <a:lnTo>
                    <a:pt x="218" y="343"/>
                  </a:lnTo>
                  <a:lnTo>
                    <a:pt x="218" y="342"/>
                  </a:lnTo>
                  <a:lnTo>
                    <a:pt x="216" y="341"/>
                  </a:lnTo>
                  <a:lnTo>
                    <a:pt x="215" y="339"/>
                  </a:lnTo>
                  <a:lnTo>
                    <a:pt x="215" y="338"/>
                  </a:lnTo>
                  <a:lnTo>
                    <a:pt x="214" y="337"/>
                  </a:lnTo>
                  <a:lnTo>
                    <a:pt x="213" y="337"/>
                  </a:lnTo>
                  <a:lnTo>
                    <a:pt x="213" y="336"/>
                  </a:lnTo>
                  <a:lnTo>
                    <a:pt x="213" y="333"/>
                  </a:lnTo>
                  <a:lnTo>
                    <a:pt x="213" y="332"/>
                  </a:lnTo>
                  <a:lnTo>
                    <a:pt x="210" y="330"/>
                  </a:lnTo>
                  <a:lnTo>
                    <a:pt x="209" y="329"/>
                  </a:lnTo>
                  <a:lnTo>
                    <a:pt x="206" y="329"/>
                  </a:lnTo>
                  <a:lnTo>
                    <a:pt x="201" y="325"/>
                  </a:lnTo>
                  <a:lnTo>
                    <a:pt x="197" y="324"/>
                  </a:lnTo>
                  <a:lnTo>
                    <a:pt x="197" y="323"/>
                  </a:lnTo>
                  <a:lnTo>
                    <a:pt x="196" y="320"/>
                  </a:lnTo>
                  <a:lnTo>
                    <a:pt x="195" y="319"/>
                  </a:lnTo>
                  <a:lnTo>
                    <a:pt x="195" y="315"/>
                  </a:lnTo>
                  <a:lnTo>
                    <a:pt x="195" y="314"/>
                  </a:lnTo>
                  <a:lnTo>
                    <a:pt x="194" y="313"/>
                  </a:lnTo>
                  <a:lnTo>
                    <a:pt x="192" y="312"/>
                  </a:lnTo>
                  <a:lnTo>
                    <a:pt x="189" y="308"/>
                  </a:lnTo>
                  <a:lnTo>
                    <a:pt x="188" y="306"/>
                  </a:lnTo>
                  <a:lnTo>
                    <a:pt x="186" y="305"/>
                  </a:lnTo>
                  <a:lnTo>
                    <a:pt x="185" y="305"/>
                  </a:lnTo>
                  <a:lnTo>
                    <a:pt x="185" y="303"/>
                  </a:lnTo>
                  <a:lnTo>
                    <a:pt x="184" y="303"/>
                  </a:lnTo>
                  <a:lnTo>
                    <a:pt x="184" y="301"/>
                  </a:lnTo>
                  <a:lnTo>
                    <a:pt x="183" y="300"/>
                  </a:lnTo>
                  <a:lnTo>
                    <a:pt x="183" y="294"/>
                  </a:lnTo>
                  <a:lnTo>
                    <a:pt x="178" y="291"/>
                  </a:lnTo>
                  <a:lnTo>
                    <a:pt x="177" y="290"/>
                  </a:lnTo>
                  <a:lnTo>
                    <a:pt x="176" y="287"/>
                  </a:lnTo>
                  <a:lnTo>
                    <a:pt x="174" y="285"/>
                  </a:lnTo>
                  <a:lnTo>
                    <a:pt x="173" y="284"/>
                  </a:lnTo>
                  <a:lnTo>
                    <a:pt x="170" y="283"/>
                  </a:lnTo>
                  <a:lnTo>
                    <a:pt x="171" y="282"/>
                  </a:lnTo>
                  <a:lnTo>
                    <a:pt x="171" y="279"/>
                  </a:lnTo>
                  <a:lnTo>
                    <a:pt x="171" y="276"/>
                  </a:lnTo>
                  <a:lnTo>
                    <a:pt x="170" y="276"/>
                  </a:lnTo>
                  <a:lnTo>
                    <a:pt x="171" y="273"/>
                  </a:lnTo>
                  <a:lnTo>
                    <a:pt x="171" y="272"/>
                  </a:lnTo>
                  <a:lnTo>
                    <a:pt x="170" y="270"/>
                  </a:lnTo>
                  <a:lnTo>
                    <a:pt x="170" y="269"/>
                  </a:lnTo>
                  <a:lnTo>
                    <a:pt x="168" y="267"/>
                  </a:lnTo>
                  <a:lnTo>
                    <a:pt x="167" y="267"/>
                  </a:lnTo>
                  <a:lnTo>
                    <a:pt x="170" y="263"/>
                  </a:lnTo>
                  <a:lnTo>
                    <a:pt x="168" y="260"/>
                  </a:lnTo>
                  <a:lnTo>
                    <a:pt x="167" y="258"/>
                  </a:lnTo>
                  <a:lnTo>
                    <a:pt x="166" y="257"/>
                  </a:lnTo>
                  <a:lnTo>
                    <a:pt x="164" y="255"/>
                  </a:lnTo>
                  <a:lnTo>
                    <a:pt x="161" y="257"/>
                  </a:lnTo>
                  <a:lnTo>
                    <a:pt x="161" y="259"/>
                  </a:lnTo>
                  <a:lnTo>
                    <a:pt x="160" y="257"/>
                  </a:lnTo>
                  <a:lnTo>
                    <a:pt x="156" y="255"/>
                  </a:lnTo>
                  <a:lnTo>
                    <a:pt x="156" y="254"/>
                  </a:lnTo>
                  <a:lnTo>
                    <a:pt x="156" y="252"/>
                  </a:lnTo>
                  <a:lnTo>
                    <a:pt x="159" y="246"/>
                  </a:lnTo>
                  <a:lnTo>
                    <a:pt x="159" y="243"/>
                  </a:lnTo>
                  <a:lnTo>
                    <a:pt x="159" y="242"/>
                  </a:lnTo>
                  <a:lnTo>
                    <a:pt x="158" y="242"/>
                  </a:lnTo>
                  <a:lnTo>
                    <a:pt x="156" y="241"/>
                  </a:lnTo>
                  <a:lnTo>
                    <a:pt x="156" y="239"/>
                  </a:lnTo>
                  <a:lnTo>
                    <a:pt x="155" y="236"/>
                  </a:lnTo>
                  <a:lnTo>
                    <a:pt x="153" y="235"/>
                  </a:lnTo>
                  <a:lnTo>
                    <a:pt x="153" y="234"/>
                  </a:lnTo>
                  <a:lnTo>
                    <a:pt x="152" y="233"/>
                  </a:lnTo>
                  <a:lnTo>
                    <a:pt x="150" y="228"/>
                  </a:lnTo>
                  <a:lnTo>
                    <a:pt x="149" y="227"/>
                  </a:lnTo>
                  <a:lnTo>
                    <a:pt x="148" y="227"/>
                  </a:lnTo>
                  <a:lnTo>
                    <a:pt x="146" y="219"/>
                  </a:lnTo>
                  <a:lnTo>
                    <a:pt x="143" y="216"/>
                  </a:lnTo>
                  <a:lnTo>
                    <a:pt x="143" y="212"/>
                  </a:lnTo>
                  <a:lnTo>
                    <a:pt x="142" y="211"/>
                  </a:lnTo>
                  <a:lnTo>
                    <a:pt x="141" y="210"/>
                  </a:lnTo>
                  <a:lnTo>
                    <a:pt x="140" y="211"/>
                  </a:lnTo>
                  <a:lnTo>
                    <a:pt x="138" y="210"/>
                  </a:lnTo>
                  <a:lnTo>
                    <a:pt x="138" y="200"/>
                  </a:lnTo>
                  <a:lnTo>
                    <a:pt x="138" y="198"/>
                  </a:lnTo>
                  <a:lnTo>
                    <a:pt x="140" y="191"/>
                  </a:lnTo>
                  <a:lnTo>
                    <a:pt x="138" y="186"/>
                  </a:lnTo>
                  <a:lnTo>
                    <a:pt x="136" y="183"/>
                  </a:lnTo>
                  <a:lnTo>
                    <a:pt x="135" y="182"/>
                  </a:lnTo>
                  <a:lnTo>
                    <a:pt x="134" y="182"/>
                  </a:lnTo>
                  <a:lnTo>
                    <a:pt x="134" y="183"/>
                  </a:lnTo>
                  <a:lnTo>
                    <a:pt x="132" y="182"/>
                  </a:lnTo>
                  <a:lnTo>
                    <a:pt x="135" y="179"/>
                  </a:lnTo>
                  <a:lnTo>
                    <a:pt x="134" y="174"/>
                  </a:lnTo>
                  <a:lnTo>
                    <a:pt x="131" y="168"/>
                  </a:lnTo>
                  <a:lnTo>
                    <a:pt x="126" y="162"/>
                  </a:lnTo>
                  <a:lnTo>
                    <a:pt x="122" y="152"/>
                  </a:lnTo>
                  <a:lnTo>
                    <a:pt x="120" y="149"/>
                  </a:lnTo>
                  <a:lnTo>
                    <a:pt x="120" y="144"/>
                  </a:lnTo>
                  <a:lnTo>
                    <a:pt x="119" y="140"/>
                  </a:lnTo>
                  <a:lnTo>
                    <a:pt x="120" y="139"/>
                  </a:lnTo>
                  <a:lnTo>
                    <a:pt x="122" y="135"/>
                  </a:lnTo>
                  <a:lnTo>
                    <a:pt x="122" y="129"/>
                  </a:lnTo>
                  <a:lnTo>
                    <a:pt x="123" y="129"/>
                  </a:lnTo>
                  <a:lnTo>
                    <a:pt x="122" y="127"/>
                  </a:lnTo>
                  <a:lnTo>
                    <a:pt x="120" y="122"/>
                  </a:lnTo>
                  <a:lnTo>
                    <a:pt x="122" y="122"/>
                  </a:lnTo>
                  <a:lnTo>
                    <a:pt x="125" y="121"/>
                  </a:lnTo>
                  <a:lnTo>
                    <a:pt x="126" y="121"/>
                  </a:lnTo>
                  <a:lnTo>
                    <a:pt x="126" y="119"/>
                  </a:lnTo>
                  <a:lnTo>
                    <a:pt x="126" y="116"/>
                  </a:lnTo>
                  <a:lnTo>
                    <a:pt x="126" y="114"/>
                  </a:lnTo>
                  <a:lnTo>
                    <a:pt x="125" y="114"/>
                  </a:lnTo>
                  <a:lnTo>
                    <a:pt x="125" y="113"/>
                  </a:lnTo>
                  <a:lnTo>
                    <a:pt x="123" y="113"/>
                  </a:lnTo>
                  <a:lnTo>
                    <a:pt x="122" y="113"/>
                  </a:lnTo>
                  <a:lnTo>
                    <a:pt x="118" y="109"/>
                  </a:lnTo>
                  <a:lnTo>
                    <a:pt x="117" y="109"/>
                  </a:lnTo>
                  <a:lnTo>
                    <a:pt x="117" y="108"/>
                  </a:lnTo>
                  <a:lnTo>
                    <a:pt x="116" y="108"/>
                  </a:lnTo>
                  <a:lnTo>
                    <a:pt x="112" y="108"/>
                  </a:lnTo>
                  <a:lnTo>
                    <a:pt x="106" y="105"/>
                  </a:lnTo>
                  <a:lnTo>
                    <a:pt x="102" y="104"/>
                  </a:lnTo>
                  <a:lnTo>
                    <a:pt x="101" y="104"/>
                  </a:lnTo>
                  <a:lnTo>
                    <a:pt x="95" y="102"/>
                  </a:lnTo>
                  <a:lnTo>
                    <a:pt x="94" y="99"/>
                  </a:lnTo>
                  <a:lnTo>
                    <a:pt x="90" y="99"/>
                  </a:lnTo>
                  <a:lnTo>
                    <a:pt x="89" y="98"/>
                  </a:lnTo>
                  <a:lnTo>
                    <a:pt x="90" y="98"/>
                  </a:lnTo>
                  <a:lnTo>
                    <a:pt x="92" y="96"/>
                  </a:lnTo>
                  <a:lnTo>
                    <a:pt x="92" y="95"/>
                  </a:lnTo>
                  <a:lnTo>
                    <a:pt x="90" y="92"/>
                  </a:lnTo>
                  <a:lnTo>
                    <a:pt x="92" y="90"/>
                  </a:lnTo>
                  <a:lnTo>
                    <a:pt x="90" y="87"/>
                  </a:lnTo>
                  <a:lnTo>
                    <a:pt x="88" y="86"/>
                  </a:lnTo>
                  <a:lnTo>
                    <a:pt x="88" y="85"/>
                  </a:lnTo>
                  <a:lnTo>
                    <a:pt x="83" y="83"/>
                  </a:lnTo>
                  <a:lnTo>
                    <a:pt x="82" y="81"/>
                  </a:lnTo>
                  <a:lnTo>
                    <a:pt x="81" y="81"/>
                  </a:lnTo>
                  <a:lnTo>
                    <a:pt x="78" y="80"/>
                  </a:lnTo>
                  <a:lnTo>
                    <a:pt x="77" y="79"/>
                  </a:lnTo>
                  <a:lnTo>
                    <a:pt x="76" y="79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4" y="78"/>
                  </a:lnTo>
                  <a:lnTo>
                    <a:pt x="72" y="78"/>
                  </a:lnTo>
                  <a:lnTo>
                    <a:pt x="70" y="78"/>
                  </a:lnTo>
                  <a:lnTo>
                    <a:pt x="70" y="79"/>
                  </a:lnTo>
                  <a:lnTo>
                    <a:pt x="69" y="79"/>
                  </a:lnTo>
                  <a:lnTo>
                    <a:pt x="66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0" y="85"/>
                  </a:lnTo>
                  <a:lnTo>
                    <a:pt x="57" y="84"/>
                  </a:lnTo>
                  <a:lnTo>
                    <a:pt x="54" y="83"/>
                  </a:lnTo>
                  <a:lnTo>
                    <a:pt x="52" y="80"/>
                  </a:lnTo>
                  <a:lnTo>
                    <a:pt x="50" y="79"/>
                  </a:lnTo>
                  <a:lnTo>
                    <a:pt x="48" y="78"/>
                  </a:lnTo>
                  <a:lnTo>
                    <a:pt x="47" y="77"/>
                  </a:lnTo>
                  <a:lnTo>
                    <a:pt x="47" y="75"/>
                  </a:lnTo>
                  <a:lnTo>
                    <a:pt x="45" y="74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0" y="69"/>
                  </a:lnTo>
                  <a:lnTo>
                    <a:pt x="38" y="68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5" y="67"/>
                  </a:lnTo>
                  <a:lnTo>
                    <a:pt x="34" y="65"/>
                  </a:lnTo>
                  <a:lnTo>
                    <a:pt x="33" y="62"/>
                  </a:lnTo>
                  <a:lnTo>
                    <a:pt x="32" y="61"/>
                  </a:lnTo>
                  <a:lnTo>
                    <a:pt x="28" y="61"/>
                  </a:lnTo>
                  <a:lnTo>
                    <a:pt x="27" y="61"/>
                  </a:lnTo>
                  <a:lnTo>
                    <a:pt x="26" y="61"/>
                  </a:lnTo>
                  <a:lnTo>
                    <a:pt x="23" y="59"/>
                  </a:lnTo>
                  <a:lnTo>
                    <a:pt x="22" y="56"/>
                  </a:lnTo>
                  <a:lnTo>
                    <a:pt x="21" y="56"/>
                  </a:lnTo>
                  <a:lnTo>
                    <a:pt x="20" y="56"/>
                  </a:lnTo>
                  <a:lnTo>
                    <a:pt x="18" y="55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4" y="59"/>
                  </a:lnTo>
                  <a:lnTo>
                    <a:pt x="12" y="56"/>
                  </a:lnTo>
                  <a:lnTo>
                    <a:pt x="6" y="49"/>
                  </a:lnTo>
                  <a:lnTo>
                    <a:pt x="3" y="48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4" y="39"/>
                  </a:lnTo>
                  <a:lnTo>
                    <a:pt x="3" y="26"/>
                  </a:lnTo>
                  <a:lnTo>
                    <a:pt x="5" y="25"/>
                  </a:lnTo>
                  <a:lnTo>
                    <a:pt x="8" y="26"/>
                  </a:lnTo>
                  <a:lnTo>
                    <a:pt x="8" y="18"/>
                  </a:lnTo>
                  <a:lnTo>
                    <a:pt x="15" y="8"/>
                  </a:lnTo>
                  <a:lnTo>
                    <a:pt x="23" y="0"/>
                  </a:lnTo>
                  <a:lnTo>
                    <a:pt x="32" y="11"/>
                  </a:lnTo>
                  <a:lnTo>
                    <a:pt x="114" y="48"/>
                  </a:lnTo>
                  <a:lnTo>
                    <a:pt x="227" y="101"/>
                  </a:lnTo>
                  <a:lnTo>
                    <a:pt x="236" y="104"/>
                  </a:lnTo>
                  <a:lnTo>
                    <a:pt x="238" y="105"/>
                  </a:lnTo>
                  <a:lnTo>
                    <a:pt x="254" y="113"/>
                  </a:lnTo>
                  <a:lnTo>
                    <a:pt x="294" y="115"/>
                  </a:lnTo>
                  <a:lnTo>
                    <a:pt x="384" y="121"/>
                  </a:lnTo>
                  <a:lnTo>
                    <a:pt x="396" y="12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651">
              <a:solidFill>
                <a:schemeClr val="bg1"/>
              </a:solidFill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MX" dirty="0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264098574"/>
              </p:ext>
            </p:extLst>
          </p:nvPr>
        </p:nvGraphicFramePr>
        <p:xfrm>
          <a:off x="80443" y="3668035"/>
          <a:ext cx="4112364" cy="235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98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7"/>
          <p:cNvSpPr>
            <a:spLocks noChangeArrowheads="1"/>
          </p:cNvSpPr>
          <p:nvPr/>
        </p:nvSpPr>
        <p:spPr bwMode="auto">
          <a:xfrm>
            <a:off x="3174658" y="276095"/>
            <a:ext cx="4856057" cy="1171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>
              <a:lnSpc>
                <a:spcPts val="2860"/>
              </a:lnSpc>
              <a:buFont typeface="Arial" panose="020B0604020202020204" pitchFamily="34" charset="0"/>
              <a:buNone/>
            </a:pPr>
            <a:r>
              <a:rPr lang="es-ES" altLang="es-MX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Reunión del Comité de Emergencia sobre Virus Zika/OMS</a:t>
            </a:r>
            <a:endParaRPr lang="es-ES" altLang="es-MX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844291" y="1778771"/>
            <a:ext cx="515295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marR="31115" indent="-452438" algn="just"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  <a:tabLst>
                <a:tab pos="2970213" algn="l"/>
                <a:tab pos="3870325" algn="l"/>
              </a:tabLst>
            </a:pPr>
            <a:r>
              <a:rPr lang="es-ES" sz="20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1 </a:t>
            </a:r>
            <a:r>
              <a:rPr lang="es-ES" sz="2000" b="1" dirty="0">
                <a:ea typeface="Times New Roman" panose="02020603050405020304" pitchFamily="18" charset="0"/>
                <a:cs typeface="Helvetica" panose="020B0604020202020204" pitchFamily="34" charset="0"/>
              </a:rPr>
              <a:t>de </a:t>
            </a:r>
            <a:r>
              <a:rPr lang="es-ES" sz="20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febrero: </a:t>
            </a:r>
            <a:r>
              <a:rPr lang="es-ES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Primera </a:t>
            </a:r>
            <a:r>
              <a:rPr lang="es-ES" sz="2000" dirty="0">
                <a:ea typeface="Times New Roman" panose="02020603050405020304" pitchFamily="18" charset="0"/>
                <a:cs typeface="Helvetica" panose="020B0604020202020204" pitchFamily="34" charset="0"/>
              </a:rPr>
              <a:t>Reunión del Comité de Emergencia sobre el Virus </a:t>
            </a:r>
            <a:r>
              <a:rPr lang="es-ES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Zika.</a:t>
            </a:r>
            <a:endParaRPr lang="es-MX" sz="2000" dirty="0">
              <a:ea typeface="Times New Roman" panose="02020603050405020304" pitchFamily="18" charset="0"/>
            </a:endParaRPr>
          </a:p>
          <a:p>
            <a:pPr marL="452438" marR="31115" indent="-452438" algn="just"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  <a:tabLst>
                <a:tab pos="2970213" algn="l"/>
                <a:tab pos="3870325" algn="l"/>
              </a:tabLst>
            </a:pPr>
            <a:r>
              <a:rPr lang="es-MX" sz="20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OMS: </a:t>
            </a:r>
            <a:r>
              <a:rPr lang="es-MX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Enfermedad </a:t>
            </a:r>
            <a:r>
              <a:rPr lang="es-MX" sz="2000" dirty="0">
                <a:ea typeface="Times New Roman" panose="02020603050405020304" pitchFamily="18" charset="0"/>
                <a:cs typeface="Helvetica" panose="020B0604020202020204" pitchFamily="34" charset="0"/>
              </a:rPr>
              <a:t>por virus Zika generalmente es leve y </a:t>
            </a:r>
            <a:r>
              <a:rPr lang="es-MX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autolimitada</a:t>
            </a:r>
            <a:r>
              <a:rPr lang="es-MX" sz="2000" dirty="0"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es-MX" sz="20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909638" marR="31115" lvl="2" indent="-452438" algn="just"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170000"/>
              <a:buFont typeface="Arial" charset="0"/>
              <a:buChar char="•"/>
              <a:tabLst>
                <a:tab pos="2970213" algn="l"/>
                <a:tab pos="3870325" algn="l"/>
              </a:tabLst>
            </a:pPr>
            <a:r>
              <a:rPr lang="es-MX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Posible </a:t>
            </a:r>
            <a:r>
              <a:rPr lang="es-MX" sz="2000" dirty="0">
                <a:ea typeface="Times New Roman" panose="02020603050405020304" pitchFamily="18" charset="0"/>
                <a:cs typeface="Helvetica" panose="020B0604020202020204" pitchFamily="34" charset="0"/>
              </a:rPr>
              <a:t>asociación entre los casos de microcefalia y el Síndrome de Guillain-Barré (SGB) con la transmisión del virus Zika en diversas zonas geográficas</a:t>
            </a:r>
            <a:r>
              <a:rPr lang="es-ES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es-MX" sz="2000" dirty="0">
              <a:ea typeface="Times New Roman" panose="02020603050405020304" pitchFamily="18" charset="0"/>
            </a:endParaRPr>
          </a:p>
          <a:p>
            <a:pPr marL="452438" marR="31115" indent="-452438" algn="just"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  <a:tabLst>
                <a:tab pos="2970213" algn="l"/>
                <a:tab pos="3870325" algn="l"/>
              </a:tabLst>
            </a:pPr>
            <a:r>
              <a:rPr lang="es-ES" sz="20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Emergencia </a:t>
            </a:r>
            <a:r>
              <a:rPr lang="es-ES" sz="2000" b="1" dirty="0">
                <a:ea typeface="Times New Roman" panose="02020603050405020304" pitchFamily="18" charset="0"/>
                <a:cs typeface="Helvetica" panose="020B0604020202020204" pitchFamily="34" charset="0"/>
              </a:rPr>
              <a:t>de Salud Pública de Importancia Internacional (ESPII</a:t>
            </a:r>
            <a:r>
              <a:rPr lang="es-ES" sz="20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). </a:t>
            </a:r>
          </a:p>
          <a:p>
            <a:pPr marL="452438" marR="31115" indent="-452438" algn="just"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  <a:tabLst>
                <a:tab pos="2970213" algn="l"/>
                <a:tab pos="3870325" algn="l"/>
              </a:tabLst>
            </a:pPr>
            <a:r>
              <a:rPr lang="es-ES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Evento </a:t>
            </a:r>
            <a:r>
              <a:rPr lang="es-ES" sz="2000" dirty="0">
                <a:ea typeface="Times New Roman" panose="02020603050405020304" pitchFamily="18" charset="0"/>
                <a:cs typeface="Helvetica" panose="020B0604020202020204" pitchFamily="34" charset="0"/>
              </a:rPr>
              <a:t>extraordinario y constituye un riesgo para la salud pública de otros </a:t>
            </a:r>
            <a:r>
              <a:rPr lang="es-ES" sz="20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países.</a:t>
            </a:r>
            <a:r>
              <a:rPr lang="es-ES" sz="20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endParaRPr lang="es-MX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9" y="4070802"/>
            <a:ext cx="3716212" cy="20859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" y="1623920"/>
            <a:ext cx="3818730" cy="211455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3578" y="6487752"/>
            <a:ext cx="7986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/>
              <a:t>Fuente: Organización Mundial de la Salud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5857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7"/>
          <p:cNvSpPr>
            <a:spLocks noChangeArrowheads="1"/>
          </p:cNvSpPr>
          <p:nvPr/>
        </p:nvSpPr>
        <p:spPr bwMode="auto">
          <a:xfrm>
            <a:off x="2915252" y="289889"/>
            <a:ext cx="5314950" cy="1324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s-MX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Reunión del Comité de Emergencia sobre Virus Zika/OMS</a:t>
            </a:r>
            <a:endParaRPr lang="es-ES" altLang="es-MX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3578" y="1679417"/>
            <a:ext cx="8856987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marR="31115" lvl="2" indent="-360363">
              <a:spcBef>
                <a:spcPts val="1800"/>
              </a:spcBef>
              <a:buAutoNum type="alphaLcParenR"/>
              <a:tabLst>
                <a:tab pos="2970530" algn="l"/>
                <a:tab pos="3870960" algn="l"/>
              </a:tabLst>
            </a:pPr>
            <a:r>
              <a:rPr lang="es-ES" sz="2200" b="1" dirty="0">
                <a:ea typeface="Times New Roman" panose="02020603050405020304" pitchFamily="18" charset="0"/>
                <a:cs typeface="Helvetica" panose="020B0604020202020204" pitchFamily="34" charset="0"/>
              </a:rPr>
              <a:t>Transmisión del </a:t>
            </a: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virus Zika.</a:t>
            </a:r>
          </a:p>
          <a:p>
            <a:pPr marL="998538" marR="31115" lvl="3" indent="-360363">
              <a:buFont typeface="Arial" panose="020B0604020202020204" pitchFamily="34" charset="0"/>
              <a:buChar char="•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Fortalecer la vigilancia epidemiológica.</a:t>
            </a:r>
          </a:p>
          <a:p>
            <a:pPr marL="998538" marR="31115" lvl="3" indent="-360363">
              <a:buFont typeface="Arial" panose="020B0604020202020204" pitchFamily="34" charset="0"/>
              <a:buChar char="•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Desarrollo de nuevos métodos diagnósticos.</a:t>
            </a:r>
          </a:p>
          <a:p>
            <a:pPr marL="998538" marR="31115" lvl="3" indent="-360363">
              <a:buFont typeface="Arial" panose="020B0604020202020204" pitchFamily="34" charset="0"/>
              <a:buChar char="•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Comunicación de riesgos.</a:t>
            </a:r>
          </a:p>
          <a:p>
            <a:pPr marL="998538" marR="31115" lvl="3" indent="-360363">
              <a:buFont typeface="Arial" panose="020B0604020202020204" pitchFamily="34" charset="0"/>
              <a:buChar char="•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Fortalecer medidas de control de vectores.</a:t>
            </a:r>
          </a:p>
          <a:p>
            <a:pPr marL="998538" marR="31115" lvl="3" indent="-360363">
              <a:buFont typeface="Arial" panose="020B0604020202020204" pitchFamily="34" charset="0"/>
              <a:buChar char="•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Comunicación </a:t>
            </a:r>
            <a:r>
              <a:rPr lang="es-ES" sz="2200" b="1" dirty="0">
                <a:ea typeface="Times New Roman" panose="02020603050405020304" pitchFamily="18" charset="0"/>
                <a:cs typeface="Helvetica" panose="020B0604020202020204" pitchFamily="34" charset="0"/>
              </a:rPr>
              <a:t>s</a:t>
            </a: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ocial.</a:t>
            </a:r>
            <a:endParaRPr lang="es-ES" sz="2200" b="1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541338" marR="31115" lvl="2" indent="-360363">
              <a:spcBef>
                <a:spcPts val="1800"/>
              </a:spcBef>
              <a:buAutoNum type="alphaLcParenR"/>
              <a:tabLst>
                <a:tab pos="2970530" algn="l"/>
                <a:tab pos="3870960" algn="l"/>
              </a:tabLst>
            </a:pPr>
            <a:r>
              <a:rPr lang="es-ES" sz="2200" b="1" dirty="0">
                <a:ea typeface="Times New Roman" panose="02020603050405020304" pitchFamily="18" charset="0"/>
                <a:cs typeface="Helvetica" panose="020B0604020202020204" pitchFamily="34" charset="0"/>
              </a:rPr>
              <a:t>Medidas a largo </a:t>
            </a: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plazo.</a:t>
            </a:r>
          </a:p>
          <a:p>
            <a:pPr marL="998538" marR="31115" lvl="3" indent="-360363">
              <a:buAutoNum type="alphaLcParenR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Desarrollo e investigación de vacunas, tratamiento y diagnóstico.</a:t>
            </a:r>
          </a:p>
          <a:p>
            <a:pPr marL="998538" marR="31115" lvl="3" indent="-360363">
              <a:buAutoNum type="alphaLcParenR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Vigilancia de las complicaciones.</a:t>
            </a:r>
            <a:endParaRPr lang="es-ES" sz="2200" b="1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541338" marR="31115" lvl="2" indent="-360363">
              <a:spcBef>
                <a:spcPts val="1800"/>
              </a:spcBef>
              <a:buAutoNum type="alphaLcParenR"/>
              <a:tabLst>
                <a:tab pos="2970530" algn="l"/>
                <a:tab pos="3870960" algn="l"/>
              </a:tabLst>
            </a:pPr>
            <a:r>
              <a:rPr lang="es-ES" sz="22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No se recomiendan </a:t>
            </a:r>
            <a:r>
              <a:rPr lang="es-ES" sz="2200" b="1" dirty="0">
                <a:solidFill>
                  <a:srgbClr val="FF0000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restricciones a los viajes o al comercio con los países, zonas y/o territorios con transmisión del virus </a:t>
            </a:r>
            <a:r>
              <a:rPr lang="es-ES" sz="22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Zika.</a:t>
            </a:r>
            <a:endParaRPr lang="es-ES" sz="2200" b="1" dirty="0">
              <a:solidFill>
                <a:srgbClr val="FF0000"/>
              </a:solidFill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541338" marR="31115" lvl="2" indent="-360363">
              <a:spcBef>
                <a:spcPts val="1800"/>
              </a:spcBef>
              <a:buAutoNum type="alphaLcParenR"/>
              <a:tabLst>
                <a:tab pos="2970530" algn="l"/>
                <a:tab pos="3870960" algn="l"/>
              </a:tabLst>
            </a:pPr>
            <a:r>
              <a:rPr lang="es-ES" sz="2200" b="1" dirty="0">
                <a:ea typeface="Times New Roman" panose="02020603050405020304" pitchFamily="18" charset="0"/>
                <a:cs typeface="Helvetica" panose="020B0604020202020204" pitchFamily="34" charset="0"/>
              </a:rPr>
              <a:t>Intercambio de </a:t>
            </a:r>
            <a:r>
              <a:rPr lang="es-ES" sz="22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información.</a:t>
            </a:r>
            <a:endParaRPr lang="es-MX" sz="2200" b="1" dirty="0">
              <a:ea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37" y="2980115"/>
            <a:ext cx="1961582" cy="9807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36" y="1665941"/>
            <a:ext cx="1949113" cy="131417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43578" y="6550223"/>
            <a:ext cx="7986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/>
              <a:t>Fuente: Organización Mundial de la Salud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327646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326022" y="1615639"/>
            <a:ext cx="852233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/>
              <a:t>No existe evidencia contundente de transmisión por 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</a:rPr>
              <a:t>vía sexual</a:t>
            </a:r>
            <a:r>
              <a:rPr lang="es-MX" sz="2200" b="1" dirty="0" smtClean="0"/>
              <a:t>.</a:t>
            </a:r>
          </a:p>
          <a:p>
            <a:pPr marL="342900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/>
              <a:t>Se ha documentado un </a:t>
            </a:r>
            <a:r>
              <a:rPr lang="es-MX" sz="2200" b="1" dirty="0" smtClean="0"/>
              <a:t>caso </a:t>
            </a:r>
            <a:r>
              <a:rPr lang="es-MX" sz="2200" b="1" dirty="0"/>
              <a:t>de transmisión por 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</a:rPr>
              <a:t>transfusión sanguínea</a:t>
            </a:r>
            <a:r>
              <a:rPr lang="es-MX" sz="2200" b="1" dirty="0"/>
              <a:t> en Brasil</a:t>
            </a:r>
            <a:r>
              <a:rPr lang="es-MX" sz="2200" b="1" dirty="0" smtClean="0"/>
              <a:t>.</a:t>
            </a: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i="1" dirty="0">
                <a:solidFill>
                  <a:srgbClr val="C00000"/>
                </a:solidFill>
              </a:rPr>
              <a:t>La presencia de un caso </a:t>
            </a:r>
            <a:r>
              <a:rPr lang="es-MX" sz="2200" b="1" i="1" u="sng" dirty="0" smtClean="0">
                <a:solidFill>
                  <a:srgbClr val="C00000"/>
                </a:solidFill>
              </a:rPr>
              <a:t>NO</a:t>
            </a:r>
            <a:r>
              <a:rPr lang="es-MX" sz="2200" b="1" i="1" dirty="0" smtClean="0">
                <a:solidFill>
                  <a:srgbClr val="C00000"/>
                </a:solidFill>
              </a:rPr>
              <a:t> </a:t>
            </a:r>
            <a:r>
              <a:rPr lang="es-MX" sz="2200" b="1" i="1" dirty="0">
                <a:solidFill>
                  <a:srgbClr val="C00000"/>
                </a:solidFill>
              </a:rPr>
              <a:t>significa que la transmisión sea </a:t>
            </a:r>
            <a:r>
              <a:rPr lang="es-MX" sz="2200" b="1" i="1" dirty="0" smtClean="0">
                <a:solidFill>
                  <a:srgbClr val="C00000"/>
                </a:solidFill>
              </a:rPr>
              <a:t>efectiva</a:t>
            </a:r>
            <a:r>
              <a:rPr lang="es-MX" sz="2200" b="1" dirty="0" smtClean="0">
                <a:solidFill>
                  <a:srgbClr val="C00000"/>
                </a:solidFill>
              </a:rPr>
              <a:t>.</a:t>
            </a: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/>
              <a:t>El Ministerio de Salud de Brasil al 30 de enero ha descartado 709 casos de microcefalia de los 4,783 casos notificados de 2015 a 2016</a:t>
            </a:r>
            <a:r>
              <a:rPr lang="es-MX" sz="2200" b="1" dirty="0" smtClean="0"/>
              <a:t>.*</a:t>
            </a:r>
          </a:p>
          <a:p>
            <a:pPr marL="800100" lvl="2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confirmado </a:t>
            </a:r>
            <a:r>
              <a:rPr lang="es-MX" sz="2200" b="1" u="sng" dirty="0">
                <a:solidFill>
                  <a:schemeClr val="accent6">
                    <a:lumMod val="50000"/>
                  </a:schemeClr>
                </a:solidFill>
              </a:rPr>
              <a:t>404 casos de microcefalia</a:t>
            </a: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de los cuales 17 cuentan con diagnóstico por laboratorio de infección por virus Zika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.*</a:t>
            </a:r>
          </a:p>
          <a:p>
            <a:pPr marL="800100" lvl="2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Brasil ha notificado oficialmente 138 casos de Zika a la Organización Panamericana de la Salud (OPS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endParaRPr lang="es-MX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6577137"/>
            <a:ext cx="8449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Fuente : *http</a:t>
            </a:r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://combateaedes.saude.gov.br/images/pdf/informe-epidemiologico-11-2016.pdf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3108575" y="130365"/>
            <a:ext cx="5120504" cy="996977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 smtClean="0">
                <a:sym typeface="Calibri" panose="020F0502020204030204" pitchFamily="34" charset="0"/>
              </a:rPr>
              <a:t>Consideraciones Virus Zika</a:t>
            </a:r>
            <a:endParaRPr lang="es-MX" altLang="es-MX" dirty="0"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/>
          <p:nvPr/>
        </p:nvSpPr>
        <p:spPr>
          <a:xfrm>
            <a:off x="147309" y="1487706"/>
            <a:ext cx="70767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Declaración del Ministro de Salud Alejandro Gaviria de Colombia: 	Proyecciones</a:t>
            </a:r>
            <a:r>
              <a:rPr lang="es-MX" sz="2200" dirty="0" smtClean="0"/>
              <a:t>:</a:t>
            </a:r>
          </a:p>
          <a:p>
            <a:pPr marL="1257300" lvl="2" indent="-342900"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rgbClr val="C00000"/>
                </a:solidFill>
              </a:rPr>
              <a:t>650,000 infectados por virus </a:t>
            </a:r>
            <a:r>
              <a:rPr lang="es-MX" sz="2200" b="1" dirty="0" err="1">
                <a:solidFill>
                  <a:srgbClr val="C00000"/>
                </a:solidFill>
              </a:rPr>
              <a:t>Zika</a:t>
            </a:r>
            <a:r>
              <a:rPr lang="es-MX" sz="2200" b="1" dirty="0">
                <a:solidFill>
                  <a:srgbClr val="C00000"/>
                </a:solidFill>
              </a:rPr>
              <a:t> </a:t>
            </a:r>
          </a:p>
          <a:p>
            <a:pPr marL="1257300" lvl="2" indent="-342900"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>
                <a:solidFill>
                  <a:srgbClr val="C00000"/>
                </a:solidFill>
              </a:rPr>
              <a:t>Más de 1,500 </a:t>
            </a:r>
            <a:r>
              <a:rPr lang="es-MX" sz="2200" b="1" dirty="0">
                <a:solidFill>
                  <a:srgbClr val="C00000"/>
                </a:solidFill>
              </a:rPr>
              <a:t>casos de </a:t>
            </a:r>
            <a:r>
              <a:rPr lang="es-MX" sz="2200" b="1" dirty="0" smtClean="0">
                <a:solidFill>
                  <a:srgbClr val="C00000"/>
                </a:solidFill>
              </a:rPr>
              <a:t>Síndrome </a:t>
            </a:r>
            <a:r>
              <a:rPr lang="es-MX" sz="2200" b="1" dirty="0">
                <a:solidFill>
                  <a:srgbClr val="C00000"/>
                </a:solidFill>
              </a:rPr>
              <a:t>de </a:t>
            </a:r>
            <a:r>
              <a:rPr lang="es-MX" sz="2200" b="1" dirty="0" err="1">
                <a:solidFill>
                  <a:srgbClr val="C00000"/>
                </a:solidFill>
              </a:rPr>
              <a:t>Guillain</a:t>
            </a:r>
            <a:r>
              <a:rPr lang="es-MX" sz="2200" b="1" dirty="0">
                <a:solidFill>
                  <a:srgbClr val="C00000"/>
                </a:solidFill>
              </a:rPr>
              <a:t> Barré*</a:t>
            </a:r>
          </a:p>
          <a:p>
            <a:pPr marL="342900" lvl="0" indent="-342900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Casos de microcefalia en Brasil: </a:t>
            </a:r>
            <a:r>
              <a:rPr lang="es-MX" sz="2200" b="1" dirty="0" smtClean="0">
                <a:solidFill>
                  <a:srgbClr val="C00000"/>
                </a:solidFill>
              </a:rPr>
              <a:t>4,783**.</a:t>
            </a:r>
          </a:p>
          <a:p>
            <a:pPr marL="342900" lvl="0" indent="-342900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Ministerio de Salud de El Salvador: </a:t>
            </a:r>
            <a:r>
              <a:rPr lang="es-MX" sz="2200" b="1" dirty="0" smtClean="0">
                <a:solidFill>
                  <a:srgbClr val="C00000"/>
                </a:solidFill>
              </a:rPr>
              <a:t>7,138 casos </a:t>
            </a:r>
            <a:r>
              <a:rPr lang="es-MX" sz="2200" b="1" u="sng" dirty="0" smtClean="0">
                <a:solidFill>
                  <a:srgbClr val="C00000"/>
                </a:solidFill>
              </a:rPr>
              <a:t>SOSPECHOSOS</a:t>
            </a:r>
            <a:r>
              <a:rPr lang="es-MX" sz="2200" b="1" dirty="0" smtClean="0">
                <a:solidFill>
                  <a:srgbClr val="C00000"/>
                </a:solidFill>
              </a:rPr>
              <a:t> de </a:t>
            </a:r>
            <a:r>
              <a:rPr lang="es-MX" sz="2200" b="1" dirty="0" err="1" smtClean="0">
                <a:solidFill>
                  <a:srgbClr val="C00000"/>
                </a:solidFill>
              </a:rPr>
              <a:t>Zika</a:t>
            </a:r>
            <a:r>
              <a:rPr lang="es-MX" sz="2200" b="1" dirty="0" smtClean="0">
                <a:solidFill>
                  <a:srgbClr val="C00000"/>
                </a:solidFill>
              </a:rPr>
              <a:t> de diciembre de 2015 a enero de 2016.***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Organización </a:t>
            </a: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Panamericana de la Salud: </a:t>
            </a:r>
            <a:r>
              <a:rPr lang="es-MX" sz="2200" b="1" dirty="0">
                <a:solidFill>
                  <a:srgbClr val="C00000"/>
                </a:solidFill>
              </a:rPr>
              <a:t>1,023 casos de </a:t>
            </a:r>
            <a:r>
              <a:rPr lang="es-MX" sz="2200" b="1" dirty="0" smtClean="0">
                <a:solidFill>
                  <a:srgbClr val="C00000"/>
                </a:solidFill>
              </a:rPr>
              <a:t>enfermedad por virus Zika en América</a:t>
            </a:r>
            <a:r>
              <a:rPr lang="es-MX" sz="2200" b="1" baseline="30000" dirty="0" smtClean="0">
                <a:solidFill>
                  <a:srgbClr val="C00000"/>
                </a:solidFill>
              </a:rPr>
              <a:t>+</a:t>
            </a:r>
            <a:r>
              <a:rPr lang="es-MX" sz="2200" b="1" dirty="0" smtClean="0">
                <a:solidFill>
                  <a:srgbClr val="C00000"/>
                </a:solidFill>
              </a:rPr>
              <a:t>.</a:t>
            </a:r>
            <a:endParaRPr lang="es-MX" sz="2200" b="1" dirty="0">
              <a:solidFill>
                <a:srgbClr val="C0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2555" y="5969337"/>
            <a:ext cx="90357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Fuentes : </a:t>
            </a:r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 El Universal.com.co/salud/Colombia-preve-e-mas-de-1500-casos-de-síndrome-guillain-barre-por-zika-217992</a:t>
            </a:r>
          </a:p>
          <a:p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** http</a:t>
            </a:r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://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combateaedes.saude.gov.br/images/pdf/informe-epidemiologico-11-2016.pdf</a:t>
            </a:r>
          </a:p>
          <a:p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*** Ministerio de Salud El Salvador. 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www.salud.gob.sv/archivos/DVS/presentaciones/</a:t>
            </a:r>
            <a:r>
              <a:rPr lang="es-MX" sz="1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presentaciones_zika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/Siruacion_epidemiológica_de_Zika_03022016.pdf</a:t>
            </a:r>
            <a:endParaRPr lang="es-MX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+ Organización </a:t>
            </a:r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Panamericana de la Salud</a:t>
            </a:r>
            <a:r>
              <a:rPr lang="es-MX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MX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3156702" y="130365"/>
            <a:ext cx="5120504" cy="996977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 smtClean="0">
                <a:sym typeface="Calibri" panose="020F0502020204030204" pitchFamily="34" charset="0"/>
              </a:rPr>
              <a:t>Inconsistencias en la información Virus Zika</a:t>
            </a:r>
            <a:endParaRPr lang="es-MX" altLang="es-MX" dirty="0">
              <a:sym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6414" t="5587" r="42892" b="8626"/>
          <a:stretch/>
        </p:blipFill>
        <p:spPr>
          <a:xfrm>
            <a:off x="7224059" y="1554034"/>
            <a:ext cx="1683424" cy="2734974"/>
          </a:xfrm>
          <a:prstGeom prst="rect">
            <a:avLst/>
          </a:prstGeom>
        </p:spPr>
      </p:pic>
      <p:pic>
        <p:nvPicPr>
          <p:cNvPr id="1026" name="Picture 2" descr="http://www.paho.org/hq/images/stories/AD/HSD/IR/Viral_Diseases/Zika-Virus/2016-cha-casos-conf-zika-americas-se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59" y="4416008"/>
            <a:ext cx="1747304" cy="13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2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3108575" y="130365"/>
            <a:ext cx="5120504" cy="996977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 smtClean="0">
                <a:sym typeface="Calibri" panose="020F0502020204030204" pitchFamily="34" charset="0"/>
              </a:rPr>
              <a:t>Consideraciones Virus Zika</a:t>
            </a:r>
            <a:endParaRPr lang="es-MX" altLang="es-MX" dirty="0">
              <a:sym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937"/>
            <a:ext cx="9144000" cy="548013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102764" y="804996"/>
            <a:ext cx="2001243" cy="5478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5000" b="1" cap="none" spc="0" dirty="0" smtClean="0">
                <a:ln/>
                <a:solidFill>
                  <a:srgbClr val="C00000"/>
                </a:solidFill>
                <a:effectLst/>
              </a:rPr>
              <a:t>?</a:t>
            </a:r>
            <a:endParaRPr lang="es-ES" sz="350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231667" y="1456699"/>
            <a:ext cx="76400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6888" lvl="0" indent="-496888">
              <a:spcBef>
                <a:spcPts val="24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400" b="1" dirty="0" smtClean="0"/>
              <a:t>Posponer el embarazo o restricciones de viaje a zonas endémicas.</a:t>
            </a:r>
          </a:p>
          <a:p>
            <a:pPr marL="496888" lvl="0" indent="-496888">
              <a:spcBef>
                <a:spcPts val="24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400" b="1" dirty="0" smtClean="0"/>
              <a:t>Transmisión mediante saliva.</a:t>
            </a:r>
            <a:endParaRPr lang="es-MX" sz="2400" b="1" dirty="0"/>
          </a:p>
          <a:p>
            <a:pPr marL="496888" indent="-496888">
              <a:spcBef>
                <a:spcPts val="24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400" b="1" dirty="0" smtClean="0"/>
              <a:t>Medidas de distanciamiento social.</a:t>
            </a:r>
            <a:endParaRPr lang="es-MX" sz="2400" b="1" dirty="0"/>
          </a:p>
          <a:p>
            <a:pPr marL="496888" indent="-496888">
              <a:spcBef>
                <a:spcPts val="24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400" b="1" dirty="0" smtClean="0"/>
              <a:t>Defunciones por Síndrome de Guillain Barré relacionadas con Zika.</a:t>
            </a:r>
          </a:p>
          <a:p>
            <a:pPr marL="496888" indent="-496888">
              <a:spcBef>
                <a:spcPts val="24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400" b="1" dirty="0"/>
              <a:t>C</a:t>
            </a:r>
            <a:r>
              <a:rPr lang="es-MX" sz="2400" b="1" dirty="0" smtClean="0"/>
              <a:t>uestionamiento de Expertos de América Latina, con respecto a la relación entre microcefalia y Zika. “Estamos buscando más, o reportando más casos”.*</a:t>
            </a:r>
            <a:endParaRPr lang="es-MX" sz="16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" y="654854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*Fuente: </a:t>
            </a:r>
            <a:r>
              <a:rPr lang="en-US" sz="1400" b="1" dirty="0" smtClean="0"/>
              <a:t>Zika </a:t>
            </a:r>
            <a:r>
              <a:rPr lang="en-US" sz="1400" b="1" dirty="0"/>
              <a:t>virus: Brazil's surge in small-headed babies questioned by report.  Nature 530, 13–14 (04 February 2016</a:t>
            </a:r>
            <a:r>
              <a:rPr lang="en-US" sz="1400" b="1" dirty="0" smtClean="0"/>
              <a:t>)</a:t>
            </a:r>
            <a:r>
              <a:rPr lang="es-MX" sz="1400" dirty="0" smtClean="0"/>
              <a:t> 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30174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7"/>
          <p:cNvSpPr>
            <a:spLocks noChangeArrowheads="1"/>
          </p:cNvSpPr>
          <p:nvPr/>
        </p:nvSpPr>
        <p:spPr bwMode="auto">
          <a:xfrm>
            <a:off x="3325692" y="92756"/>
            <a:ext cx="4640904" cy="6992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s-MX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Acciones implementadas en México</a:t>
            </a:r>
            <a:endParaRPr lang="es-ES" altLang="es-MX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6410" y="1500439"/>
            <a:ext cx="545973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100" b="1" dirty="0">
                <a:ea typeface="Times New Roman" panose="02020603050405020304" pitchFamily="18" charset="0"/>
                <a:cs typeface="Helvetica" panose="020B0604020202020204" pitchFamily="34" charset="0"/>
              </a:rPr>
              <a:t>Conferencias de </a:t>
            </a:r>
            <a:r>
              <a:rPr lang="es-MX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prensa.</a:t>
            </a:r>
            <a:endParaRPr lang="es-MX" sz="2100" b="1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100" b="1" dirty="0">
                <a:ea typeface="Times New Roman" panose="02020603050405020304" pitchFamily="18" charset="0"/>
                <a:cs typeface="Helvetica" panose="020B0604020202020204" pitchFamily="34" charset="0"/>
              </a:rPr>
              <a:t>Videoconferencias con los Estados.</a:t>
            </a: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100" b="1" dirty="0">
                <a:ea typeface="Times New Roman" panose="02020603050405020304" pitchFamily="18" charset="0"/>
                <a:cs typeface="Helvetica" panose="020B0604020202020204" pitchFamily="34" charset="0"/>
              </a:rPr>
              <a:t>Fortalecimiento de la vigilancia de las mujeres </a:t>
            </a:r>
            <a:r>
              <a:rPr lang="es-MX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embarazadas.</a:t>
            </a:r>
            <a:endParaRPr lang="es-MX" sz="2100" b="1" dirty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100" b="1" dirty="0">
                <a:ea typeface="Times New Roman" panose="02020603050405020304" pitchFamily="18" charset="0"/>
                <a:cs typeface="Helvetica" panose="020B0604020202020204" pitchFamily="34" charset="0"/>
              </a:rPr>
              <a:t>Reforzamiento de las acciones para eliminar criaderos de </a:t>
            </a:r>
            <a:r>
              <a:rPr lang="es-MX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mosquitos.</a:t>
            </a: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Fortalecimiento de la participación Comunitaria: Municipios por la Salud.</a:t>
            </a:r>
            <a:endParaRPr lang="es-MX" sz="2100" b="1" dirty="0"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85" y="4261521"/>
            <a:ext cx="2928236" cy="24832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85" y="1126400"/>
            <a:ext cx="2928236" cy="292823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8"/>
          <a:stretch/>
        </p:blipFill>
        <p:spPr>
          <a:xfrm>
            <a:off x="1792704" y="5128616"/>
            <a:ext cx="2646947" cy="15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4407" y="1277246"/>
            <a:ext cx="580635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100" b="1" dirty="0">
                <a:ea typeface="Times New Roman" panose="02020603050405020304" pitchFamily="18" charset="0"/>
              </a:rPr>
              <a:t>Lineamientos Estandarizados para la Vigilancia Epidemiológica de Infección por Virus Zika</a:t>
            </a:r>
            <a:r>
              <a:rPr lang="es-MX" sz="2100" dirty="0">
                <a:ea typeface="Times New Roman" panose="02020603050405020304" pitchFamily="18" charset="0"/>
              </a:rPr>
              <a:t>.</a:t>
            </a: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1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Campañas nacionales </a:t>
            </a:r>
            <a:r>
              <a:rPr lang="es-ES" sz="2100" dirty="0">
                <a:ea typeface="Times New Roman" panose="02020603050405020304" pitchFamily="18" charset="0"/>
                <a:cs typeface="Helvetica" panose="020B0604020202020204" pitchFamily="34" charset="0"/>
              </a:rPr>
              <a:t>en medios de </a:t>
            </a:r>
            <a:r>
              <a:rPr lang="es-ES" sz="21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comunicación de enfermedades trasmitidas por vectores. </a:t>
            </a:r>
          </a:p>
          <a:p>
            <a:pPr marL="1257300" lvl="3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“</a:t>
            </a:r>
            <a:r>
              <a:rPr lang="es-ES" sz="2100" b="1" dirty="0">
                <a:ea typeface="Times New Roman" panose="02020603050405020304" pitchFamily="18" charset="0"/>
                <a:cs typeface="Helvetica" panose="020B0604020202020204" pitchFamily="34" charset="0"/>
              </a:rPr>
              <a:t>Chikungunya, haz que huya</a:t>
            </a:r>
            <a:r>
              <a:rPr lang="es-ES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”.</a:t>
            </a:r>
          </a:p>
          <a:p>
            <a:pPr marL="1257300" lvl="3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“Zika” con énfasis a mujeres                                                              embarazadas.</a:t>
            </a: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100" dirty="0">
                <a:ea typeface="Times New Roman" panose="02020603050405020304" pitchFamily="18" charset="0"/>
                <a:cs typeface="Helvetica" panose="020B0604020202020204" pitchFamily="34" charset="0"/>
              </a:rPr>
              <a:t>Reforzamiento de los sistemas de vigilancia de la parálisis flácida aguda y las enfermedades trasmitidas por vector como Dengue, Chikungunya y el </a:t>
            </a:r>
            <a:r>
              <a:rPr lang="es-ES" sz="21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Virus </a:t>
            </a:r>
            <a:r>
              <a:rPr lang="es-ES" sz="2100" dirty="0">
                <a:ea typeface="Times New Roman" panose="02020603050405020304" pitchFamily="18" charset="0"/>
                <a:cs typeface="Helvetica" panose="020B0604020202020204" pitchFamily="34" charset="0"/>
              </a:rPr>
              <a:t>del </a:t>
            </a:r>
            <a:r>
              <a:rPr lang="es-ES" sz="21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Oeste </a:t>
            </a:r>
            <a:r>
              <a:rPr lang="es-ES" sz="2100" dirty="0">
                <a:ea typeface="Times New Roman" panose="02020603050405020304" pitchFamily="18" charset="0"/>
                <a:cs typeface="Helvetica" panose="020B0604020202020204" pitchFamily="34" charset="0"/>
              </a:rPr>
              <a:t>del Nilo. </a:t>
            </a:r>
            <a:endParaRPr lang="es-ES" sz="21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lvl="1" indent="-342900" algn="just"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1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Se han invertido más de </a:t>
            </a:r>
            <a:r>
              <a:rPr lang="es-ES" sz="2100" b="1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800 millones de pesos para el control del vector.</a:t>
            </a:r>
          </a:p>
        </p:txBody>
      </p:sp>
      <p:sp>
        <p:nvSpPr>
          <p:cNvPr id="5" name="Rectángulo 17"/>
          <p:cNvSpPr>
            <a:spLocks noChangeArrowheads="1"/>
          </p:cNvSpPr>
          <p:nvPr/>
        </p:nvSpPr>
        <p:spPr bwMode="auto">
          <a:xfrm>
            <a:off x="3325692" y="92756"/>
            <a:ext cx="4640904" cy="6992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s-MX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Acciones implementadas en México</a:t>
            </a:r>
            <a:endParaRPr lang="es-ES" altLang="es-MX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1"/>
          <a:stretch/>
        </p:blipFill>
        <p:spPr>
          <a:xfrm>
            <a:off x="6418729" y="1415597"/>
            <a:ext cx="2469437" cy="160339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868" t="11306" r="34682" b="15990"/>
          <a:stretch/>
        </p:blipFill>
        <p:spPr>
          <a:xfrm>
            <a:off x="6418729" y="3237753"/>
            <a:ext cx="2447365" cy="318247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85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383" y="1248178"/>
            <a:ext cx="8541728" cy="3118082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s-MX" sz="2400" b="1" dirty="0" smtClean="0"/>
              <a:t>Las </a:t>
            </a:r>
            <a:r>
              <a:rPr lang="es-MX" sz="2400" b="1" dirty="0"/>
              <a:t>mejores prácticas </a:t>
            </a:r>
            <a:r>
              <a:rPr lang="es-MX" sz="2400" b="1" dirty="0" smtClean="0"/>
              <a:t>son las medidas de prevención personales y de saneamiento básico</a:t>
            </a:r>
            <a:r>
              <a:rPr lang="es-MX" sz="2400" b="1" dirty="0"/>
              <a:t>.</a:t>
            </a:r>
            <a:endParaRPr lang="es-ES" sz="400" dirty="0" smtClean="0">
              <a:solidFill>
                <a:srgbClr val="C0000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s-MX" sz="2400" b="1" dirty="0" smtClean="0">
                <a:solidFill>
                  <a:srgbClr val="C00000"/>
                </a:solidFill>
                <a:effectLst/>
              </a:rPr>
              <a:t>MEDIDAS DE PREVENCIÓN PERSONALES:</a:t>
            </a:r>
            <a:endParaRPr lang="es-MX" sz="2000" dirty="0" smtClean="0">
              <a:effectLst/>
            </a:endParaRPr>
          </a:p>
          <a:p>
            <a:pPr marL="942975" lvl="1" indent="-485775" algn="just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dirty="0" smtClean="0">
                <a:effectLst/>
              </a:rPr>
              <a:t>Utilizar repelentes de insectos y pabellones para las camas.</a:t>
            </a:r>
            <a:endParaRPr lang="es-MX" sz="1000" dirty="0" smtClean="0">
              <a:effectLst/>
            </a:endParaRPr>
          </a:p>
          <a:p>
            <a:pPr marL="942975" lvl="1" indent="-485775" algn="just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dirty="0" smtClean="0">
                <a:effectLst/>
              </a:rPr>
              <a:t>Colocar mosquiteros en puertas y ventanas.</a:t>
            </a:r>
            <a:endParaRPr lang="es-MX" sz="1050" dirty="0" smtClean="0">
              <a:effectLst/>
            </a:endParaRPr>
          </a:p>
          <a:p>
            <a:pPr marL="942975" lvl="1" indent="-485775" algn="just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dirty="0" smtClean="0">
                <a:effectLst/>
              </a:rPr>
              <a:t>Utilizar camisas de manga larga y pantalones largos.</a:t>
            </a:r>
          </a:p>
        </p:txBody>
      </p:sp>
      <p:sp>
        <p:nvSpPr>
          <p:cNvPr id="11267" name="Título 1"/>
          <p:cNvSpPr txBox="1">
            <a:spLocks/>
          </p:cNvSpPr>
          <p:nvPr/>
        </p:nvSpPr>
        <p:spPr bwMode="auto">
          <a:xfrm>
            <a:off x="2485170" y="208321"/>
            <a:ext cx="6658829" cy="590931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>
                <a:sym typeface="Calibri" panose="020F0502020204030204" pitchFamily="34" charset="0"/>
              </a:rPr>
              <a:t>Recomendaciones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9" t="4330" r="3681"/>
          <a:stretch/>
        </p:blipFill>
        <p:spPr>
          <a:xfrm>
            <a:off x="2793173" y="4560570"/>
            <a:ext cx="6263108" cy="17602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4" y="4643484"/>
            <a:ext cx="2423471" cy="19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1"/>
          <p:cNvSpPr txBox="1">
            <a:spLocks/>
          </p:cNvSpPr>
          <p:nvPr/>
        </p:nvSpPr>
        <p:spPr bwMode="auto">
          <a:xfrm>
            <a:off x="3051246" y="257587"/>
            <a:ext cx="5120504" cy="590931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>
                <a:sym typeface="Calibri" panose="020F0502020204030204" pitchFamily="34" charset="0"/>
              </a:rPr>
              <a:t>Recomendaciones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908662"/>
              </p:ext>
            </p:extLst>
          </p:nvPr>
        </p:nvGraphicFramePr>
        <p:xfrm>
          <a:off x="0" y="1038889"/>
          <a:ext cx="8880658" cy="4173436"/>
        </p:xfrm>
        <a:graphic>
          <a:graphicData uri="http://schemas.openxmlformats.org/drawingml/2006/table">
            <a:tbl>
              <a:tblPr/>
              <a:tblGrid>
                <a:gridCol w="8880658"/>
              </a:tblGrid>
              <a:tr h="41734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s-MX" sz="2400" b="1" dirty="0" smtClean="0">
                          <a:solidFill>
                            <a:srgbClr val="C00000"/>
                          </a:solidFill>
                          <a:effectLst/>
                        </a:rPr>
                        <a:t>Saneamiento básico</a:t>
                      </a:r>
                    </a:p>
                    <a:p>
                      <a:pPr marL="534988" indent="-534988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tabLst/>
                      </a:pPr>
                      <a:endParaRPr lang="es-MX" sz="1050" dirty="0">
                        <a:effectLst/>
                      </a:endParaRPr>
                    </a:p>
                    <a:p>
                      <a:pPr marL="534988" indent="-534988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buClr>
                          <a:srgbClr val="C00000"/>
                        </a:buClr>
                        <a:buFont typeface="HiraMinProN-W3" charset="-128"/>
                        <a:buChar char="⦿"/>
                        <a:tabLst/>
                      </a:pPr>
                      <a:r>
                        <a:rPr lang="es-MX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Lavar</a:t>
                      </a:r>
                      <a:r>
                        <a:rPr lang="es-MX" sz="2000" dirty="0" smtClean="0">
                          <a:effectLst/>
                        </a:rPr>
                        <a:t> </a:t>
                      </a:r>
                      <a:r>
                        <a:rPr lang="es-MX" sz="2000" dirty="0">
                          <a:effectLst/>
                        </a:rPr>
                        <a:t>frecuentemente cubetas, piletas, tinacos, cisternas, floreros, bebederos de animales y cualquier recipiente que pueda servir para que se </a:t>
                      </a:r>
                      <a:r>
                        <a:rPr lang="es-MX" sz="2000" dirty="0" smtClean="0">
                          <a:effectLst/>
                        </a:rPr>
                        <a:t>acumule agua.</a:t>
                      </a:r>
                    </a:p>
                    <a:p>
                      <a:pPr marL="534988" indent="-534988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buClr>
                          <a:srgbClr val="C00000"/>
                        </a:buClr>
                        <a:buFont typeface="HiraMinProN-W3" charset="-128"/>
                        <a:buChar char="⦿"/>
                        <a:tabLst/>
                      </a:pPr>
                      <a:r>
                        <a:rPr lang="es-MX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Tapar</a:t>
                      </a:r>
                      <a:r>
                        <a:rPr lang="es-MX" sz="2000" dirty="0" smtClean="0">
                          <a:effectLst/>
                        </a:rPr>
                        <a:t> </a:t>
                      </a:r>
                      <a:r>
                        <a:rPr lang="es-MX" sz="2000" dirty="0">
                          <a:effectLst/>
                        </a:rPr>
                        <a:t>todo recipiente en el que se almacene agua</a:t>
                      </a:r>
                      <a:r>
                        <a:rPr lang="es-MX" sz="2000" dirty="0" smtClean="0">
                          <a:effectLst/>
                        </a:rPr>
                        <a:t>.</a:t>
                      </a:r>
                    </a:p>
                    <a:p>
                      <a:pPr marL="534988" indent="-534988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buClr>
                          <a:srgbClr val="C00000"/>
                        </a:buClr>
                        <a:buFont typeface="HiraMinProN-W3" charset="-128"/>
                        <a:buChar char="⦿"/>
                        <a:tabLst/>
                      </a:pPr>
                      <a:r>
                        <a:rPr lang="es-MX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Voltear</a:t>
                      </a:r>
                      <a:r>
                        <a:rPr lang="es-MX" sz="2000" dirty="0" smtClean="0">
                          <a:effectLst/>
                        </a:rPr>
                        <a:t> </a:t>
                      </a:r>
                      <a:r>
                        <a:rPr lang="es-MX" sz="2000" dirty="0">
                          <a:effectLst/>
                        </a:rPr>
                        <a:t>cubetas, tambos, tinas, macetas o cualquier objeto que no se utilice y en el que se pueda acumular agua</a:t>
                      </a:r>
                      <a:r>
                        <a:rPr lang="es-MX" sz="2000" dirty="0" smtClean="0">
                          <a:effectLst/>
                        </a:rPr>
                        <a:t>.</a:t>
                      </a:r>
                    </a:p>
                    <a:p>
                      <a:pPr marL="534988" marR="0" indent="-5349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HiraMinProN-W3" charset="-128"/>
                        <a:buChar char="⦿"/>
                        <a:tabLst/>
                        <a:defRPr/>
                      </a:pPr>
                      <a:r>
                        <a:rPr lang="es-MX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Tirar</a:t>
                      </a:r>
                      <a:r>
                        <a:rPr lang="es-MX" sz="2000" dirty="0" smtClean="0">
                          <a:effectLst/>
                        </a:rPr>
                        <a:t> botellas, llantas, latas o trastes que ya no se utilizan y en los que se puede acumular agua.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62895"/>
          <a:stretch/>
        </p:blipFill>
        <p:spPr>
          <a:xfrm>
            <a:off x="3833559" y="878870"/>
            <a:ext cx="1213539" cy="12110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6106"/>
          <a:stretch/>
        </p:blipFill>
        <p:spPr>
          <a:xfrm>
            <a:off x="5330039" y="878870"/>
            <a:ext cx="2026862" cy="117466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2189" y="5356704"/>
            <a:ext cx="6246590" cy="1200329"/>
          </a:xfrm>
          <a:prstGeom prst="rect">
            <a:avLst/>
          </a:prstGeom>
          <a:solidFill>
            <a:srgbClr val="C00000"/>
          </a:solidFill>
          <a:ln w="28575">
            <a:noFill/>
            <a:prstDash val="sysDot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Las mujeres </a:t>
            </a:r>
            <a:r>
              <a:rPr lang="es-ES" sz="24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embarazadas además </a:t>
            </a:r>
            <a:r>
              <a:rPr lang="es-ES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de estas recomendaciones deben acudir a sus controles </a:t>
            </a:r>
            <a:r>
              <a:rPr lang="es-ES" sz="24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prenatales durante todo el embarazo. </a:t>
            </a:r>
            <a:endParaRPr lang="es-MX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030" y="4964785"/>
            <a:ext cx="2272648" cy="1695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30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31" y="5848695"/>
            <a:ext cx="796093" cy="73145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49366" y="1039744"/>
            <a:ext cx="4376395" cy="514435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s-MX" sz="2000" dirty="0" smtClean="0">
                <a:solidFill>
                  <a:srgbClr val="C00000"/>
                </a:solidFill>
                <a:ea typeface="+mj-ea"/>
              </a:rPr>
              <a:t>Mosquitos</a:t>
            </a:r>
            <a:endParaRPr lang="es-MX" sz="2000" dirty="0">
              <a:solidFill>
                <a:srgbClr val="C00000"/>
              </a:solidFill>
              <a:ea typeface="+mj-ea"/>
            </a:endParaRPr>
          </a:p>
          <a:p>
            <a:pPr lvl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s-MX" i="1" dirty="0" smtClean="0">
                <a:ea typeface="+mj-ea"/>
              </a:rPr>
              <a:t>Aedes</a:t>
            </a: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  <a:ea typeface="+mj-ea"/>
              </a:rPr>
              <a:t>Dengue</a:t>
            </a: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  <a:ea typeface="+mj-ea"/>
              </a:rPr>
              <a:t>Chikungunya</a:t>
            </a: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  <a:ea typeface="+mj-ea"/>
              </a:rPr>
              <a:t>Zika</a:t>
            </a:r>
            <a:endParaRPr lang="es-MX" sz="2000" b="1" dirty="0">
              <a:solidFill>
                <a:schemeClr val="accent6">
                  <a:lumMod val="50000"/>
                </a:schemeClr>
              </a:solidFill>
              <a:ea typeface="+mj-ea"/>
            </a:endParaRP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dirty="0" smtClean="0">
                <a:ea typeface="+mj-ea"/>
              </a:rPr>
              <a:t>Fiebre </a:t>
            </a:r>
            <a:r>
              <a:rPr lang="es-MX" dirty="0">
                <a:ea typeface="+mj-ea"/>
              </a:rPr>
              <a:t>del Valle del Rift</a:t>
            </a: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dirty="0">
                <a:ea typeface="+mj-ea"/>
              </a:rPr>
              <a:t>Fiebre amarilla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s-MX" i="1" dirty="0" smtClean="0">
                <a:ea typeface="+mj-ea"/>
              </a:rPr>
              <a:t>Anopheles</a:t>
            </a:r>
            <a:endParaRPr lang="es-MX" i="1" dirty="0">
              <a:ea typeface="+mj-ea"/>
            </a:endParaRP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  <a:ea typeface="+mj-ea"/>
              </a:rPr>
              <a:t>Paludismo</a:t>
            </a:r>
            <a:endParaRPr lang="es-MX" sz="2000" b="1" dirty="0">
              <a:solidFill>
                <a:schemeClr val="accent6">
                  <a:lumMod val="50000"/>
                </a:schemeClr>
              </a:solidFill>
              <a:ea typeface="+mj-ea"/>
            </a:endParaRPr>
          </a:p>
          <a:p>
            <a:pPr lvl="1">
              <a:spcBef>
                <a:spcPts val="300"/>
              </a:spcBef>
              <a:buClr>
                <a:srgbClr val="C00000"/>
              </a:buClr>
            </a:pPr>
            <a:r>
              <a:rPr lang="es-MX" i="1" dirty="0" smtClean="0">
                <a:ea typeface="+mj-ea"/>
              </a:rPr>
              <a:t>Culex</a:t>
            </a:r>
            <a:endParaRPr lang="es-MX" i="1" dirty="0">
              <a:ea typeface="+mj-ea"/>
            </a:endParaRP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dirty="0">
                <a:ea typeface="+mj-ea"/>
              </a:rPr>
              <a:t>Encefalitis japonesa</a:t>
            </a: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dirty="0">
                <a:ea typeface="+mj-ea"/>
              </a:rPr>
              <a:t>Filariasis linfática</a:t>
            </a:r>
          </a:p>
          <a:p>
            <a:pPr marL="1200150" lvl="2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err="1" smtClean="0">
                <a:solidFill>
                  <a:schemeClr val="accent6">
                    <a:lumMod val="50000"/>
                  </a:schemeClr>
                </a:solidFill>
                <a:ea typeface="+mj-ea"/>
              </a:rPr>
              <a:t>Enf</a:t>
            </a: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  <a:ea typeface="+mj-ea"/>
              </a:rPr>
              <a:t>. por Virus del Oeste del Nilo</a:t>
            </a:r>
            <a:endParaRPr lang="es-MX" sz="2000" b="1" dirty="0">
              <a:solidFill>
                <a:schemeClr val="accent6">
                  <a:lumMod val="50000"/>
                </a:schemeClr>
              </a:solidFill>
              <a:ea typeface="+mj-ea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C00000"/>
                </a:solidFill>
                <a:ea typeface="+mj-ea"/>
              </a:rPr>
              <a:t>Flebótomos</a:t>
            </a:r>
          </a:p>
          <a:p>
            <a:pPr marL="742950" lvl="1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  <a:ea typeface="+mj-ea"/>
              </a:rPr>
              <a:t>Leishmaniasis</a:t>
            </a:r>
          </a:p>
          <a:p>
            <a:pPr marL="742950" lvl="1" indent="-285750">
              <a:spcBef>
                <a:spcPts val="3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dirty="0">
                <a:ea typeface="+mj-ea"/>
              </a:rPr>
              <a:t>Fiebre transmitida por </a:t>
            </a:r>
            <a:r>
              <a:rPr lang="es-MX" dirty="0" smtClean="0">
                <a:ea typeface="+mj-ea"/>
              </a:rPr>
              <a:t>flebótomos</a:t>
            </a:r>
            <a:endParaRPr lang="es-MX" dirty="0">
              <a:ea typeface="+mj-e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0" y="1132503"/>
            <a:ext cx="474233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C00000"/>
                </a:solidFill>
              </a:rPr>
              <a:t>Garrapatas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dirty="0"/>
              <a:t>Fiebre hemorrágica de Crimea-Congo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</a:rPr>
              <a:t>Enfermedad de Lyme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Borreliosis</a:t>
            </a:r>
            <a:endParaRPr lang="es-MX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Rickettsiosis 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dirty="0" smtClean="0"/>
              <a:t>Encefalitis </a:t>
            </a:r>
            <a:r>
              <a:rPr lang="es-MX" dirty="0"/>
              <a:t>transmitida por garrapatas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dirty="0"/>
              <a:t>Tularemia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C00000"/>
                </a:solidFill>
              </a:rPr>
              <a:t>Triatominos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Enfermedad de Chagas</a:t>
            </a:r>
          </a:p>
          <a:p>
            <a:r>
              <a:rPr lang="es-MX" sz="2000" dirty="0" smtClean="0">
                <a:solidFill>
                  <a:srgbClr val="C00000"/>
                </a:solidFill>
              </a:rPr>
              <a:t>Mosca </a:t>
            </a:r>
            <a:r>
              <a:rPr lang="es-MX" sz="2000" dirty="0">
                <a:solidFill>
                  <a:srgbClr val="C00000"/>
                </a:solidFill>
              </a:rPr>
              <a:t>T</a:t>
            </a:r>
            <a:r>
              <a:rPr lang="es-MX" sz="2000" dirty="0" smtClean="0">
                <a:solidFill>
                  <a:srgbClr val="C00000"/>
                </a:solidFill>
              </a:rPr>
              <a:t>setsé</a:t>
            </a:r>
            <a:endParaRPr lang="es-MX" sz="2000" dirty="0">
              <a:solidFill>
                <a:srgbClr val="C00000"/>
              </a:solidFill>
            </a:endParaRP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dirty="0" smtClean="0"/>
              <a:t>Enfermedad </a:t>
            </a:r>
            <a:r>
              <a:rPr lang="es-MX" dirty="0"/>
              <a:t>del </a:t>
            </a:r>
            <a:r>
              <a:rPr lang="es-MX" dirty="0" smtClean="0"/>
              <a:t>sueño</a:t>
            </a:r>
            <a:endParaRPr lang="es-MX" dirty="0"/>
          </a:p>
          <a:p>
            <a:pPr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C00000"/>
                </a:solidFill>
              </a:rPr>
              <a:t>Pulgas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dirty="0"/>
              <a:t>Peste </a:t>
            </a:r>
            <a:endParaRPr lang="es-MX" dirty="0" smtClean="0"/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Rickettsiosis</a:t>
            </a:r>
            <a:endParaRPr lang="es-MX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C00000"/>
                </a:solidFill>
              </a:rPr>
              <a:t>Moscas negras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Oncocercosis</a:t>
            </a:r>
            <a:endParaRPr lang="es-MX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C00000"/>
                </a:solidFill>
              </a:rPr>
              <a:t>Caracoles acuáticos</a:t>
            </a:r>
          </a:p>
          <a:p>
            <a:pPr marL="742950" lvl="1" indent="-285750"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Esquistosomiasis</a:t>
            </a:r>
            <a:endParaRPr lang="es-MX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59591" y="25955"/>
            <a:ext cx="4589929" cy="837033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sz="3200" dirty="0" smtClean="0"/>
              <a:t>Enfermedades Transmitidas por Vectores</a:t>
            </a:r>
            <a:endParaRPr lang="es-MX" sz="3200" dirty="0"/>
          </a:p>
        </p:txBody>
      </p: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0" y="6622065"/>
            <a:ext cx="91440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s-MX" sz="1200" b="1" dirty="0" smtClean="0"/>
              <a:t>Fuente: Enfermedades Transmitidas por Vectores</a:t>
            </a:r>
            <a:r>
              <a:rPr lang="es-MX" sz="1200" b="1" dirty="0"/>
              <a:t>. http://www.who.int/mediacentre/factsheets/fs387/es/</a:t>
            </a:r>
            <a:endParaRPr lang="es-MX" sz="1200" b="1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76" y="5176319"/>
            <a:ext cx="997048" cy="8308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76" y="4693436"/>
            <a:ext cx="795263" cy="5137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50" y="3869810"/>
            <a:ext cx="935318" cy="7227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85" y="3020782"/>
            <a:ext cx="935318" cy="91471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26046"/>
          <a:stretch/>
        </p:blipFill>
        <p:spPr>
          <a:xfrm>
            <a:off x="4092710" y="1636692"/>
            <a:ext cx="921807" cy="8168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6" y="2201555"/>
            <a:ext cx="1227013" cy="7367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" y="6018450"/>
            <a:ext cx="655614" cy="6025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20648" r="6137" b="15871"/>
          <a:stretch/>
        </p:blipFill>
        <p:spPr>
          <a:xfrm>
            <a:off x="75119" y="4564688"/>
            <a:ext cx="1215265" cy="6296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8830" r="18175" b="11511"/>
          <a:stretch/>
        </p:blipFill>
        <p:spPr>
          <a:xfrm>
            <a:off x="0" y="3392248"/>
            <a:ext cx="842211" cy="66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18941" y="2630311"/>
            <a:ext cx="33374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6000" b="1" dirty="0" smtClean="0">
                <a:solidFill>
                  <a:schemeClr val="accent6">
                    <a:lumMod val="50000"/>
                  </a:schemeClr>
                </a:solidFill>
              </a:rPr>
              <a:t>Spot </a:t>
            </a:r>
          </a:p>
          <a:p>
            <a:pPr algn="ctr"/>
            <a:r>
              <a:rPr lang="es-ES_tradnl" sz="6000" b="1" dirty="0" smtClean="0">
                <a:solidFill>
                  <a:schemeClr val="accent6">
                    <a:lumMod val="50000"/>
                  </a:schemeClr>
                </a:solidFill>
              </a:rPr>
              <a:t>Televisi</a:t>
            </a:r>
            <a:r>
              <a:rPr lang="es-ES" sz="6000" b="1" dirty="0" smtClean="0">
                <a:solidFill>
                  <a:schemeClr val="accent6">
                    <a:lumMod val="50000"/>
                  </a:schemeClr>
                </a:solidFill>
              </a:rPr>
              <a:t>ón</a:t>
            </a:r>
            <a:endParaRPr lang="es-ES_tradnl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7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IKA 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783" b="8566"/>
          <a:stretch/>
        </p:blipFill>
        <p:spPr>
          <a:xfrm>
            <a:off x="180623" y="1248834"/>
            <a:ext cx="8802132" cy="5456765"/>
          </a:xfrm>
        </p:spPr>
      </p:pic>
    </p:spTree>
    <p:extLst>
      <p:ext uri="{BB962C8B-B14F-4D97-AF65-F5344CB8AC3E}">
        <p14:creationId xmlns:p14="http://schemas.microsoft.com/office/powerpoint/2010/main" val="31120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3511" y="1652799"/>
            <a:ext cx="8572500" cy="4834851"/>
          </a:xfrm>
        </p:spPr>
        <p:txBody>
          <a:bodyPr/>
          <a:lstStyle/>
          <a:p>
            <a:pPr marL="403225" indent="-403225" algn="just">
              <a:lnSpc>
                <a:spcPct val="100000"/>
              </a:lnSpc>
              <a:spcBef>
                <a:spcPts val="2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Las </a:t>
            </a: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cciones </a:t>
            </a: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 educación para la salud y la participación de la comunidad son fundamentales para el control de las enfermedades trasmitidas por vector.</a:t>
            </a:r>
          </a:p>
          <a:p>
            <a:pPr marL="403225" indent="-403225" algn="just">
              <a:lnSpc>
                <a:spcPct val="100000"/>
              </a:lnSpc>
              <a:spcBef>
                <a:spcPts val="2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Las enfermedades 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como 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 Dengue, Chikungunya y ahora Zika requieren de </a:t>
            </a:r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acciones </a:t>
            </a:r>
            <a:r>
              <a:rPr lang="es-MX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Intersectoriales.</a:t>
            </a:r>
          </a:p>
          <a:p>
            <a:pPr marL="403225" lvl="0" indent="-403225" algn="just">
              <a:lnSpc>
                <a:spcPct val="100000"/>
              </a:lnSpc>
              <a:spcBef>
                <a:spcPts val="2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Las </a:t>
            </a:r>
            <a:r>
              <a:rPr lang="es-E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medidas de prevención y control </a:t>
            </a:r>
            <a:r>
              <a:rPr lang="es-E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 orientan a </a:t>
            </a:r>
            <a:r>
              <a:rPr lang="es-E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disminuir </a:t>
            </a:r>
            <a:r>
              <a:rPr lang="es-E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densidad del vector y a reducir al mínimo la exposición </a:t>
            </a:r>
            <a:r>
              <a:rPr lang="es-E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 mosquito. </a:t>
            </a:r>
          </a:p>
          <a:p>
            <a:pPr marL="403225" lvl="0" indent="-403225" algn="just">
              <a:lnSpc>
                <a:spcPct val="100000"/>
              </a:lnSpc>
              <a:spcBef>
                <a:spcPts val="2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 vacuna contra el </a:t>
            </a:r>
            <a:r>
              <a:rPr lang="es-ES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dengue NO </a:t>
            </a:r>
            <a:r>
              <a:rPr lang="es-ES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sustituirá las acciones de prevención y control del vector.</a:t>
            </a:r>
            <a:endParaRPr lang="es-MX" sz="2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403225" indent="-403225" algn="just">
              <a:lnSpc>
                <a:spcPct val="100000"/>
              </a:lnSpc>
              <a:spcBef>
                <a:spcPts val="2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alt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El verdadero enemigo no son los virus, son los mosquitos.</a:t>
            </a:r>
            <a:endParaRPr lang="es-MX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1948962" y="306151"/>
            <a:ext cx="6623538" cy="590931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 smtClean="0">
                <a:sym typeface="Calibri" panose="020F0502020204030204" pitchFamily="34" charset="0"/>
              </a:rPr>
              <a:t>Conclusiones</a:t>
            </a:r>
            <a:endParaRPr lang="es-MX" altLang="es-MX" dirty="0"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>
            <a:spLocks noChangeArrowheads="1"/>
          </p:cNvSpPr>
          <p:nvPr/>
        </p:nvSpPr>
        <p:spPr bwMode="auto">
          <a:xfrm>
            <a:off x="258562" y="1591806"/>
            <a:ext cx="5795036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4025" indent="-454025" algn="just">
              <a:spcBef>
                <a:spcPts val="2400"/>
              </a:spcBef>
              <a:buClr>
                <a:srgbClr val="C00000"/>
              </a:buClr>
              <a:buSzPct val="100000"/>
              <a:buFont typeface="HiraMinProN-W3" charset="-128"/>
              <a:buChar char="⦿"/>
            </a:pPr>
            <a:r>
              <a:rPr lang="es-ES_tradnl" altLang="es-MX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Dadas las características del virus Zika, es inevitable la dispersión </a:t>
            </a:r>
            <a:r>
              <a:rPr lang="es-ES_tradnl" altLang="es-MX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de la enfermedad </a:t>
            </a:r>
            <a:r>
              <a:rPr lang="es-ES_tradnl" altLang="es-MX" sz="2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en el país.</a:t>
            </a:r>
          </a:p>
          <a:p>
            <a:pPr marL="454025" indent="-454025" algn="just">
              <a:spcBef>
                <a:spcPts val="2400"/>
              </a:spcBef>
              <a:buClr>
                <a:srgbClr val="C00000"/>
              </a:buClr>
              <a:buSzPct val="100000"/>
              <a:buFont typeface="HiraMinProN-W3" charset="-128"/>
              <a:buChar char="⦿"/>
            </a:pPr>
            <a:r>
              <a:rPr lang="es-MX" alt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Se ha comportado como una enfermedad de baja gravedad con complicaciones POCO </a:t>
            </a:r>
            <a:r>
              <a:rPr lang="es-MX" alt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FRECUENTES pero potencialmente importantes </a:t>
            </a:r>
            <a:r>
              <a:rPr lang="es-MX" alt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en embarazadas, por lo que debe fortalecerse su vigilancia. </a:t>
            </a:r>
            <a:endParaRPr lang="es-ES_tradnl" altLang="es-MX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454025" indent="-454025" algn="just">
              <a:spcBef>
                <a:spcPts val="2400"/>
              </a:spcBef>
              <a:buClr>
                <a:srgbClr val="C00000"/>
              </a:buClr>
              <a:buSzPct val="100000"/>
              <a:buFont typeface="HiraMinProN-W3" charset="-128"/>
              <a:buChar char="⦿"/>
            </a:pPr>
            <a:r>
              <a:rPr lang="es-MX" altLang="es-MX" sz="2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México tiene la capacidad de respuesta y está preparado para atender este nuevo reto.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948962" y="306151"/>
            <a:ext cx="6623538" cy="590931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 smtClean="0">
                <a:sym typeface="Calibri" panose="020F0502020204030204" pitchFamily="34" charset="0"/>
              </a:rPr>
              <a:t>Conclusiones</a:t>
            </a:r>
            <a:endParaRPr lang="es-MX" altLang="es-MX" dirty="0">
              <a:sym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88" y="2480565"/>
            <a:ext cx="2654463" cy="26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4447" y="1735202"/>
            <a:ext cx="8253378" cy="4253553"/>
          </a:xfrm>
        </p:spPr>
        <p:txBody>
          <a:bodyPr/>
          <a:lstStyle/>
          <a:p>
            <a:pPr marL="584200" indent="-584200" algn="just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Aun hay más cuestionamientos que respuestas con respecto a la enfermedad por virus Zika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s-MX" sz="2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584200" indent="-584200" algn="just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 causalidad entre la microcefalia y Zika no se ha demostrado científicamente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None/>
            </a:pPr>
            <a:endParaRPr lang="es-MX" sz="2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584200" indent="-584200" algn="just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Tampoco es contundente la evidencia sobre otras formas de </a:t>
            </a:r>
            <a:r>
              <a:rPr lang="es-MX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transmisión</a:t>
            </a:r>
            <a:r>
              <a:rPr lang="es-MX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3007894" y="294119"/>
            <a:ext cx="4999121" cy="596217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r>
              <a:rPr lang="es-MX" altLang="es-MX" dirty="0" smtClean="0">
                <a:sym typeface="Calibri" panose="020F0502020204030204" pitchFamily="34" charset="0"/>
              </a:rPr>
              <a:t>Conclusiones</a:t>
            </a:r>
            <a:endParaRPr lang="es-MX" altLang="es-MX" dirty="0">
              <a:sym typeface="Calibri" panose="020F0502020204030204" pitchFamily="34" charset="0"/>
            </a:endParaRPr>
          </a:p>
        </p:txBody>
      </p:sp>
      <p:pic>
        <p:nvPicPr>
          <p:cNvPr id="1026" name="Picture 2" descr="http://www.infectoteam.com/wp-content/uploads/2015/11/Virus-transmitidos-por-mosquit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94" y="4615422"/>
            <a:ext cx="3469341" cy="195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3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39182" y="1851683"/>
            <a:ext cx="71359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200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“Tenemos que ser cuidadosos y mantener el balance entre la percepción </a:t>
            </a:r>
            <a:r>
              <a:rPr lang="es-MX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pública </a:t>
            </a:r>
            <a:r>
              <a:rPr lang="es-MX" sz="3200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y la evidencia científica para informar responsablemente sin alarmar la población”</a:t>
            </a:r>
            <a:r>
              <a:rPr lang="es-MX" sz="3200" b="1" dirty="0">
                <a:latin typeface="Calibri" panose="020F0502020204030204" pitchFamily="34" charset="0"/>
                <a:ea typeface="MS PGothic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76730" y="3032723"/>
            <a:ext cx="7959384" cy="202071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Situación actual de las enfermedades trasmitidas por vector en México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0" y="1942015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Sesión Conjunta</a:t>
            </a:r>
          </a:p>
          <a:p>
            <a:pPr algn="ctr"/>
            <a:r>
              <a:rPr lang="es-MX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Secretaría de Salud – Academia Nacional de Medicina</a:t>
            </a:r>
            <a:endParaRPr lang="es-MX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0" y="557486"/>
            <a:ext cx="3713472" cy="1117831"/>
          </a:xfrm>
          <a:prstGeom prst="rect">
            <a:avLst/>
          </a:prstGeom>
        </p:spPr>
      </p:pic>
      <p:pic>
        <p:nvPicPr>
          <p:cNvPr id="14" name="Picture 2" descr="http://www.educacionyculturaaz.com/wp-content/uploads/2013/02/logo_an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73" y="388409"/>
            <a:ext cx="1355450" cy="13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003199" y="5493922"/>
            <a:ext cx="7532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i="1" dirty="0"/>
              <a:t>Dr. Pablo Kuri Morales</a:t>
            </a:r>
          </a:p>
          <a:p>
            <a:pPr algn="ctr"/>
            <a:r>
              <a:rPr lang="es-MX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Subsecretario </a:t>
            </a:r>
            <a:r>
              <a:rPr lang="es-MX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Prevención y Promoci</a:t>
            </a:r>
            <a:r>
              <a:rPr lang="es-MX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ó</a:t>
            </a:r>
            <a:r>
              <a:rPr lang="es-MX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</a:t>
            </a:r>
            <a:r>
              <a:rPr lang="es-MX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</a:t>
            </a:r>
            <a:r>
              <a:rPr lang="es-MX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Salud</a:t>
            </a:r>
          </a:p>
          <a:p>
            <a:pPr algn="ctr"/>
            <a:r>
              <a:rPr lang="es-MX" sz="1600" b="1" dirty="0" smtClean="0">
                <a:solidFill>
                  <a:schemeClr val="bg1">
                    <a:lumMod val="50000"/>
                  </a:schemeClr>
                </a:solidFill>
              </a:rPr>
              <a:t>Febrero, 2016 </a:t>
            </a:r>
            <a:endParaRPr lang="es-MX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1770116" y="59927"/>
            <a:ext cx="7248154" cy="1010222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</a:lstStyle>
          <a:p>
            <a:pPr>
              <a:lnSpc>
                <a:spcPts val="3820"/>
              </a:lnSpc>
              <a:spcBef>
                <a:spcPts val="0"/>
              </a:spcBef>
            </a:pPr>
            <a:r>
              <a:rPr lang="es-MX" altLang="es-MX" dirty="0" smtClean="0">
                <a:sym typeface="Calibri" panose="020F0502020204030204" pitchFamily="34" charset="0"/>
              </a:rPr>
              <a:t>Eliminación </a:t>
            </a:r>
          </a:p>
          <a:p>
            <a:pPr>
              <a:lnSpc>
                <a:spcPts val="3820"/>
              </a:lnSpc>
              <a:spcBef>
                <a:spcPts val="0"/>
              </a:spcBef>
            </a:pPr>
            <a:r>
              <a:rPr lang="es-MX" altLang="es-MX" dirty="0" smtClean="0">
                <a:sym typeface="Calibri" panose="020F0502020204030204" pitchFamily="34" charset="0"/>
              </a:rPr>
              <a:t>de </a:t>
            </a:r>
            <a:r>
              <a:rPr lang="es-MX" altLang="es-MX" dirty="0">
                <a:sym typeface="Calibri" panose="020F0502020204030204" pitchFamily="34" charset="0"/>
              </a:rPr>
              <a:t>Oncocercosis</a:t>
            </a:r>
          </a:p>
          <a:p>
            <a:pPr>
              <a:lnSpc>
                <a:spcPts val="3820"/>
              </a:lnSpc>
              <a:spcBef>
                <a:spcPts val="0"/>
              </a:spcBef>
            </a:pPr>
            <a:endParaRPr lang="es-MX" altLang="es-MX" dirty="0" smtClean="0">
              <a:sym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4485" y="1295429"/>
            <a:ext cx="5898777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800"/>
              </a:spcBef>
              <a:buClr>
                <a:srgbClr val="FF0000"/>
              </a:buClr>
              <a:buSzPct val="100000"/>
              <a:buFont typeface="Wingdings" charset="2"/>
              <a:buChar char=""/>
              <a:defRPr/>
            </a:pPr>
            <a:r>
              <a:rPr lang="es-MX" sz="2200" dirty="0" smtClean="0"/>
              <a:t>Programa Nacional para combatir la enfermedad desde 1930.</a:t>
            </a:r>
          </a:p>
          <a:p>
            <a:pPr marL="342900" indent="-342900" algn="just">
              <a:spcBef>
                <a:spcPts val="1800"/>
              </a:spcBef>
              <a:buClr>
                <a:srgbClr val="FF0000"/>
              </a:buClr>
              <a:buSzPct val="100000"/>
              <a:buFont typeface="Wingdings" charset="2"/>
              <a:buChar char=""/>
              <a:defRPr/>
            </a:pPr>
            <a:r>
              <a:rPr lang="es-MX" sz="2200" dirty="0" smtClean="0"/>
              <a:t>Programa de Acción Específico: Eliminación de la </a:t>
            </a:r>
            <a:r>
              <a:rPr lang="es-MX" sz="2200" dirty="0" err="1" smtClean="0"/>
              <a:t>Oncocercosis</a:t>
            </a:r>
            <a:r>
              <a:rPr lang="es-MX" sz="2200" dirty="0" smtClean="0"/>
              <a:t>.</a:t>
            </a:r>
          </a:p>
          <a:p>
            <a:pPr marL="342900" indent="-342900" algn="just">
              <a:spcBef>
                <a:spcPts val="1800"/>
              </a:spcBef>
              <a:buClr>
                <a:srgbClr val="FF0000"/>
              </a:buClr>
              <a:buSzPct val="100000"/>
              <a:buFont typeface="Wingdings" charset="2"/>
              <a:buChar char=""/>
              <a:defRPr/>
            </a:pPr>
            <a:r>
              <a:rPr lang="es-MX" sz="2200" dirty="0"/>
              <a:t>Distribución masiva de </a:t>
            </a:r>
            <a:r>
              <a:rPr lang="es-MX" sz="2200" dirty="0" err="1" smtClean="0"/>
              <a:t>ivermectina</a:t>
            </a:r>
            <a:r>
              <a:rPr lang="es-MX" sz="2200" dirty="0" smtClean="0"/>
              <a:t>.</a:t>
            </a:r>
            <a:endParaRPr lang="es-MX" sz="2200" dirty="0"/>
          </a:p>
          <a:p>
            <a:pPr marL="342900" indent="-342900" algn="just">
              <a:spcBef>
                <a:spcPts val="1800"/>
              </a:spcBef>
              <a:buClr>
                <a:srgbClr val="FF0000"/>
              </a:buClr>
              <a:buSzPct val="100000"/>
              <a:buFont typeface="Wingdings" charset="2"/>
              <a:buChar char=""/>
              <a:defRPr/>
            </a:pPr>
            <a:r>
              <a:rPr lang="es-MX" sz="2200" dirty="0" smtClean="0"/>
              <a:t>2007 </a:t>
            </a:r>
            <a:r>
              <a:rPr lang="es-MX" sz="2200" dirty="0"/>
              <a:t>al 2009 </a:t>
            </a:r>
            <a:r>
              <a:rPr lang="es-MX" sz="2200" dirty="0" smtClean="0"/>
              <a:t>Fortalecimiento de las acciones de Promoción de la Salud.</a:t>
            </a:r>
          </a:p>
          <a:p>
            <a:pPr marL="342900" indent="-342900" algn="just">
              <a:spcBef>
                <a:spcPts val="1800"/>
              </a:spcBef>
              <a:buClr>
                <a:srgbClr val="FF0000"/>
              </a:buClr>
              <a:buSzPct val="100000"/>
              <a:buFont typeface="Wingdings" charset="2"/>
              <a:buChar char=""/>
              <a:defRPr/>
            </a:pPr>
            <a:r>
              <a:rPr lang="es-MX" sz="2200" dirty="0" smtClean="0"/>
              <a:t>2000 al 2012 reducción del 47.1% de casos.</a:t>
            </a:r>
          </a:p>
          <a:p>
            <a:pPr marL="342900" indent="-342900" algn="just">
              <a:spcBef>
                <a:spcPts val="1800"/>
              </a:spcBef>
              <a:buClr>
                <a:srgbClr val="FF0000"/>
              </a:buClr>
              <a:buSzPct val="100000"/>
              <a:buFont typeface="Wingdings" charset="2"/>
              <a:buChar char=""/>
              <a:defRPr/>
            </a:pPr>
            <a:r>
              <a:rPr lang="es-MX" sz="2400" dirty="0">
                <a:latin typeface="Calibri" charset="0"/>
                <a:ea typeface="Calibri" charset="0"/>
                <a:cs typeface="Calibri" charset="0"/>
              </a:rPr>
              <a:t>El 29 de septiembre del 2015 México recibió oficialmente la certificación de la Organización Panamericana de la Salud como </a:t>
            </a:r>
            <a:r>
              <a:rPr lang="es-MX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País libre de Oncocercosis</a:t>
            </a:r>
            <a:r>
              <a:rPr lang="es-MX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.</a:t>
            </a:r>
            <a:endParaRPr lang="es-MX" sz="2200" dirty="0" smtClean="0"/>
          </a:p>
        </p:txBody>
      </p:sp>
      <p:grpSp>
        <p:nvGrpSpPr>
          <p:cNvPr id="6" name="Agrupar 12"/>
          <p:cNvGrpSpPr/>
          <p:nvPr/>
        </p:nvGrpSpPr>
        <p:grpSpPr>
          <a:xfrm>
            <a:off x="6606988" y="1507624"/>
            <a:ext cx="2284915" cy="5056094"/>
            <a:chOff x="311202" y="925553"/>
            <a:chExt cx="2789108" cy="5837849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202" y="925553"/>
              <a:ext cx="2739421" cy="190024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202" y="2895600"/>
              <a:ext cx="2777313" cy="193713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02" y="4902544"/>
              <a:ext cx="2789108" cy="1860858"/>
            </a:xfrm>
            <a:prstGeom prst="rect">
              <a:avLst/>
            </a:prstGeom>
          </p:spPr>
        </p:pic>
      </p:grpSp>
      <p:grpSp>
        <p:nvGrpSpPr>
          <p:cNvPr id="13" name="Agrupar 9"/>
          <p:cNvGrpSpPr/>
          <p:nvPr/>
        </p:nvGrpSpPr>
        <p:grpSpPr>
          <a:xfrm>
            <a:off x="6003262" y="1250853"/>
            <a:ext cx="1113313" cy="1683150"/>
            <a:chOff x="4780179" y="913017"/>
            <a:chExt cx="1236027" cy="2175164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4017">
              <a:off x="4802027" y="913017"/>
              <a:ext cx="1214179" cy="21751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CuadroTexto 14"/>
            <p:cNvSpPr txBox="1"/>
            <p:nvPr/>
          </p:nvSpPr>
          <p:spPr>
            <a:xfrm>
              <a:off x="4780179" y="1307921"/>
              <a:ext cx="895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schemeClr val="bg1"/>
                  </a:solidFill>
                </a:rPr>
                <a:t>Logro</a:t>
              </a:r>
              <a:endParaRPr lang="es-ES_tradnl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29536" y="319307"/>
            <a:ext cx="4993340" cy="757130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sz="4000" dirty="0" smtClean="0"/>
              <a:t>Dengue y Chikungunya</a:t>
            </a:r>
            <a:endParaRPr lang="es-MX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5"/>
          <a:stretch/>
        </p:blipFill>
        <p:spPr>
          <a:xfrm>
            <a:off x="6654720" y="1702333"/>
            <a:ext cx="2281807" cy="22165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18216" y="1294410"/>
            <a:ext cx="560662" cy="524889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0" y="1493892"/>
            <a:ext cx="6454588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538" lvl="0" indent="-490538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HiraMinProN-W3" charset="-128"/>
              <a:buChar char="⦿"/>
            </a:pP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Infecciones virales febriles transmitidas </a:t>
            </a:r>
            <a:r>
              <a:rPr lang="es-ES_tradnl" sz="2200" dirty="0">
                <a:ea typeface="MS Mincho" panose="02020609040205080304" pitchFamily="49" charset="-128"/>
                <a:cs typeface="Times New Roman" panose="02020603050405020304" pitchFamily="18" charset="0"/>
              </a:rPr>
              <a:t>por la picadura 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de </a:t>
            </a:r>
            <a:r>
              <a:rPr lang="es-ES_tradnl" sz="2200" dirty="0">
                <a:ea typeface="MS Mincho" panose="02020609040205080304" pitchFamily="49" charset="-128"/>
                <a:cs typeface="Times New Roman" panose="02020603050405020304" pitchFamily="18" charset="0"/>
              </a:rPr>
              <a:t>mosquitos del género</a:t>
            </a:r>
            <a:r>
              <a:rPr lang="es-ES_tradnl" sz="22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2200" b="1" i="1" dirty="0">
                <a:ea typeface="MS Mincho" panose="02020609040205080304" pitchFamily="49" charset="-128"/>
                <a:cs typeface="Times New Roman" panose="02020603050405020304" pitchFamily="18" charset="0"/>
              </a:rPr>
              <a:t>Aedes</a:t>
            </a:r>
            <a:r>
              <a:rPr lang="es-ES_tradnl" sz="2200" i="1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MX" sz="22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90538" lvl="0" indent="-490538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HiraMinProN-W3" charset="-128"/>
              <a:buChar char="⦿"/>
            </a:pPr>
            <a:r>
              <a:rPr lang="es-ES_tradnl" sz="2200" b="1" dirty="0">
                <a:solidFill>
                  <a:srgbClr val="C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Periodo de incubación: </a:t>
            </a:r>
            <a:r>
              <a:rPr lang="es-ES_tradnl" sz="2200" dirty="0">
                <a:ea typeface="MS Mincho" panose="02020609040205080304" pitchFamily="49" charset="-128"/>
                <a:cs typeface="Times New Roman" panose="02020603050405020304" pitchFamily="18" charset="0"/>
              </a:rPr>
              <a:t>3-14 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días en promedio.</a:t>
            </a:r>
          </a:p>
          <a:p>
            <a:pPr marL="490538" lvl="0" indent="-490538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HiraMinProN-W3" charset="-128"/>
              <a:buChar char="⦿"/>
            </a:pPr>
            <a:r>
              <a:rPr lang="es-ES_tradnl" sz="2200" b="1" dirty="0">
                <a:solidFill>
                  <a:srgbClr val="C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 existe tratamiento específico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MX" sz="22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93713" indent="-493713" algn="just">
              <a:spcBef>
                <a:spcPts val="6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ES_tradnl" sz="2200" b="1" dirty="0" smtClean="0">
                <a:solidFill>
                  <a:srgbClr val="C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Cuadro Clínico: 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Fiebre</a:t>
            </a:r>
            <a:r>
              <a:rPr lang="es-MX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s-ES_tradnl" sz="2200" dirty="0"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efalea, dolor retro-ocular</a:t>
            </a:r>
            <a:r>
              <a:rPr lang="es-MX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s-ES_tradnl" sz="2200" dirty="0">
                <a:ea typeface="MS Mincho" panose="02020609040205080304" pitchFamily="49" charset="-128"/>
                <a:cs typeface="Times New Roman" panose="02020603050405020304" pitchFamily="18" charset="0"/>
              </a:rPr>
              <a:t>m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ialgias y/o artralgias</a:t>
            </a:r>
            <a:r>
              <a:rPr lang="es-MX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exantema, náusea, </a:t>
            </a:r>
            <a:r>
              <a:rPr lang="es-MX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entre otras</a:t>
            </a:r>
            <a:r>
              <a:rPr lang="es-ES_tradnl" sz="22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9" y="4645814"/>
            <a:ext cx="2874602" cy="18974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104865" y="4572141"/>
            <a:ext cx="50391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MX" sz="2200" b="1" dirty="0"/>
              <a:t>Vacuna </a:t>
            </a:r>
            <a:r>
              <a:rPr lang="es-MX" sz="2200" b="1" dirty="0" smtClean="0"/>
              <a:t>Dengue</a:t>
            </a:r>
            <a:endParaRPr lang="es-MX" sz="2200" b="1" dirty="0"/>
          </a:p>
          <a:p>
            <a:pPr marL="800100" lvl="1" indent="-342900"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dirty="0">
                <a:solidFill>
                  <a:schemeClr val="accent6">
                    <a:lumMod val="50000"/>
                  </a:schemeClr>
                </a:solidFill>
              </a:rPr>
              <a:t>Eficacia de 65.6%</a:t>
            </a:r>
          </a:p>
          <a:p>
            <a:pPr marL="800100" lvl="1" indent="-342900"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dirty="0">
                <a:solidFill>
                  <a:schemeClr val="accent6">
                    <a:lumMod val="50000"/>
                  </a:schemeClr>
                </a:solidFill>
              </a:rPr>
              <a:t>Protección contra el Dengue grave 93.2%</a:t>
            </a:r>
          </a:p>
          <a:p>
            <a:pPr marL="1257300" lvl="2" indent="-342900"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dirty="0"/>
              <a:t>Previene 9 de cada 10 </a:t>
            </a:r>
            <a:r>
              <a:rPr lang="es-MX" sz="2200" dirty="0" smtClean="0"/>
              <a:t>casos graves u hospitalizaciones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3856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6835" y="1155859"/>
            <a:ext cx="846052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8475" indent="-498475" algn="just">
              <a:spcBef>
                <a:spcPts val="1200"/>
              </a:spcBef>
              <a:buClr>
                <a:srgbClr val="C00000"/>
              </a:buClr>
              <a:buSzPct val="100000"/>
              <a:buFont typeface="HiraMinProN-W3" charset="-128"/>
              <a:buChar char="⦿"/>
              <a:defRPr/>
            </a:pPr>
            <a:r>
              <a:rPr lang="es-MX" sz="2200" dirty="0"/>
              <a:t>La infección por virus Zika </a:t>
            </a:r>
            <a:r>
              <a:rPr lang="es-MX" sz="2200" dirty="0" smtClean="0"/>
              <a:t>es </a:t>
            </a:r>
            <a:r>
              <a:rPr lang="es-MX" sz="2200" dirty="0"/>
              <a:t>una enfermedad causada por el virus del mismo nombre, un arbovirus del género flavivirus (familia </a:t>
            </a:r>
            <a:r>
              <a:rPr lang="es-MX" sz="2200" i="1" dirty="0"/>
              <a:t>Flaviviridae</a:t>
            </a:r>
            <a:r>
              <a:rPr lang="es-MX" sz="2200" dirty="0"/>
              <a:t>) y transmitidas por mosquitos (</a:t>
            </a:r>
            <a:r>
              <a:rPr lang="es-MX" sz="2200" i="1" dirty="0"/>
              <a:t>Aedes</a:t>
            </a:r>
            <a:r>
              <a:rPr lang="es-MX" sz="2200" dirty="0" smtClean="0"/>
              <a:t>).</a:t>
            </a:r>
            <a:endParaRPr lang="es-MX" sz="2200" dirty="0"/>
          </a:p>
          <a:p>
            <a:pPr marL="498475" indent="-498475" algn="just">
              <a:spcBef>
                <a:spcPts val="1200"/>
              </a:spcBef>
              <a:buClr>
                <a:srgbClr val="C00000"/>
              </a:buClr>
              <a:buSzPct val="100000"/>
              <a:buFont typeface="HiraMinProN-W3" charset="-128"/>
              <a:buChar char="⦿"/>
              <a:defRPr/>
            </a:pPr>
            <a:r>
              <a:rPr lang="es-MX" sz="2200" dirty="0"/>
              <a:t>El </a:t>
            </a:r>
            <a:r>
              <a:rPr lang="es-MX" sz="2200" dirty="0" smtClean="0"/>
              <a:t>virus Zika (ZIKV) </a:t>
            </a:r>
            <a:r>
              <a:rPr lang="es-MX" sz="2200" dirty="0"/>
              <a:t>fue aislado en 1947, en un mono Rhesus en </a:t>
            </a:r>
            <a:r>
              <a:rPr lang="es-MX" sz="2200" dirty="0" smtClean="0"/>
              <a:t>el bosque </a:t>
            </a:r>
            <a:r>
              <a:rPr lang="es-MX" sz="2200" dirty="0"/>
              <a:t>de Zika, cerca de la cuidad de Entebbe, Uganda. </a:t>
            </a:r>
          </a:p>
          <a:p>
            <a:pPr marL="498475" indent="-498475" algn="just">
              <a:spcBef>
                <a:spcPts val="1200"/>
              </a:spcBef>
              <a:buClr>
                <a:srgbClr val="C00000"/>
              </a:buClr>
              <a:buSzPct val="100000"/>
              <a:buFont typeface="HiraMinProN-W3" charset="-128"/>
              <a:buChar char="⦿"/>
              <a:defRPr/>
            </a:pPr>
            <a:r>
              <a:rPr lang="es-MX" sz="2200" dirty="0"/>
              <a:t>La infección en seres humanos se demostró en 1952 (Uganda y Tanzania) y en 1968 se logró aislar el virus en Nigeria.</a:t>
            </a:r>
          </a:p>
        </p:txBody>
      </p:sp>
      <p:sp>
        <p:nvSpPr>
          <p:cNvPr id="6152" name="Rectángulo 2"/>
          <p:cNvSpPr>
            <a:spLocks noChangeArrowheads="1"/>
          </p:cNvSpPr>
          <p:nvPr/>
        </p:nvSpPr>
        <p:spPr bwMode="auto">
          <a:xfrm>
            <a:off x="2123817" y="336023"/>
            <a:ext cx="6623538" cy="757130"/>
          </a:xfrm>
          <a:prstGeom prst="rect">
            <a:avLst/>
          </a:prstGeom>
          <a:extLst/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altLang="es-MX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Zika: Generalidades</a:t>
            </a:r>
          </a:p>
        </p:txBody>
      </p:sp>
      <p:pic>
        <p:nvPicPr>
          <p:cNvPr id="6153" name="Imagen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" y="4066649"/>
            <a:ext cx="17192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Imagen 8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73" y="4123799"/>
            <a:ext cx="1928812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Imagen 8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73" y="4157137"/>
            <a:ext cx="19446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/>
          <p:cNvCxnSpPr/>
          <p:nvPr/>
        </p:nvCxnSpPr>
        <p:spPr>
          <a:xfrm flipV="1">
            <a:off x="1550035" y="4155549"/>
            <a:ext cx="2065338" cy="7175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92"/>
          <p:cNvCxnSpPr/>
          <p:nvPr/>
        </p:nvCxnSpPr>
        <p:spPr>
          <a:xfrm>
            <a:off x="1577023" y="4998512"/>
            <a:ext cx="2038350" cy="744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8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8" b="9467"/>
          <a:stretch>
            <a:fillRect/>
          </a:stretch>
        </p:blipFill>
        <p:spPr bwMode="auto">
          <a:xfrm>
            <a:off x="6847523" y="4252387"/>
            <a:ext cx="3556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37732" y="6016714"/>
            <a:ext cx="9060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/>
              <a:t>Haddow AD1, Schuh AJ, Yasuda CY, Kasper MR, Heang V, Huy </a:t>
            </a:r>
            <a:r>
              <a:rPr lang="es-MX" sz="1400" b="1" dirty="0" smtClean="0"/>
              <a:t>R, Guzman </a:t>
            </a:r>
            <a:r>
              <a:rPr lang="es-MX" sz="1400" b="1" dirty="0"/>
              <a:t>H, Tesh RB, Weaver SC. Genetic characterization of Zika virus strains: geographic expansion of the Asian lineage, </a:t>
            </a:r>
            <a:r>
              <a:rPr lang="es-MX" sz="1400" b="1" dirty="0" smtClean="0"/>
              <a:t>PLoS, Negl </a:t>
            </a:r>
            <a:r>
              <a:rPr lang="es-MX" sz="1400" b="1" dirty="0"/>
              <a:t>Trop Dis. 2012;6(2):e1477.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7732" y="6531997"/>
            <a:ext cx="9062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/>
              <a:t>Zika, infección por virus. </a:t>
            </a:r>
            <a:r>
              <a:rPr lang="es-MX" sz="1400" b="1" dirty="0" smtClean="0"/>
              <a:t>http</a:t>
            </a:r>
            <a:r>
              <a:rPr lang="es-MX" sz="1400" b="1" dirty="0"/>
              <a:t>://www.paho.org/hq/index.php?option=com_topics&amp;view=article&amp;id=427&amp;Itemid=41484</a:t>
            </a:r>
          </a:p>
        </p:txBody>
      </p:sp>
    </p:spTree>
    <p:extLst>
      <p:ext uri="{BB962C8B-B14F-4D97-AF65-F5344CB8AC3E}">
        <p14:creationId xmlns:p14="http://schemas.microsoft.com/office/powerpoint/2010/main" val="39847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159" y="2039620"/>
            <a:ext cx="4035462" cy="192290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161" y="1136296"/>
            <a:ext cx="6905729" cy="44758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s-MX" sz="2200" b="1" dirty="0" smtClean="0">
                <a:solidFill>
                  <a:srgbClr val="C00000"/>
                </a:solidFill>
              </a:rPr>
              <a:t>Transmisión: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/>
              <a:t> Picadura de mosquito del género </a:t>
            </a:r>
            <a:r>
              <a:rPr lang="es-MX" sz="2200" b="1" i="1" dirty="0" smtClean="0"/>
              <a:t>Aedes</a:t>
            </a:r>
            <a:r>
              <a:rPr lang="es-MX" sz="2200" b="1" dirty="0" smtClean="0"/>
              <a:t>.</a:t>
            </a:r>
            <a:endParaRPr lang="es-MX" sz="2200" dirty="0"/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/>
              <a:t> Transmisión perinatal: 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ct val="150000"/>
            </a:pPr>
            <a:r>
              <a:rPr lang="es-MX" sz="2200" dirty="0"/>
              <a:t>P</a:t>
            </a:r>
            <a:r>
              <a:rPr lang="es-MX" sz="2200" dirty="0" smtClean="0"/>
              <a:t>or </a:t>
            </a:r>
            <a:r>
              <a:rPr lang="es-MX" sz="2200" dirty="0"/>
              <a:t>vía transplacentaria o durante el </a:t>
            </a:r>
            <a:r>
              <a:rPr lang="es-MX" sz="2200" dirty="0" smtClean="0"/>
              <a:t>parto.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 smtClean="0"/>
              <a:t> Modos poco frecuentes:</a:t>
            </a:r>
            <a:endParaRPr lang="es-MX" sz="2200" b="1" dirty="0"/>
          </a:p>
          <a:p>
            <a:pPr lvl="1" algn="just">
              <a:lnSpc>
                <a:spcPct val="100000"/>
              </a:lnSpc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ct val="150000"/>
            </a:pPr>
            <a:r>
              <a:rPr lang="es-MX" sz="2200" dirty="0"/>
              <a:t>T</a:t>
            </a:r>
            <a:r>
              <a:rPr lang="es-MX" sz="2200" dirty="0" smtClean="0"/>
              <a:t>ransfusión sanguínea.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ct val="150000"/>
            </a:pPr>
            <a:r>
              <a:rPr lang="es-MX" sz="2200" dirty="0" smtClean="0"/>
              <a:t>Transmisión sexual.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200" b="1" dirty="0">
                <a:solidFill>
                  <a:srgbClr val="C00000"/>
                </a:solidFill>
              </a:rPr>
              <a:t>Periodo de Incubación</a:t>
            </a:r>
          </a:p>
          <a:p>
            <a:pPr marL="628650" indent="-222250">
              <a:lnSpc>
                <a:spcPct val="100000"/>
              </a:lnSpc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charset="0"/>
              <a:buChar char="•"/>
            </a:pPr>
            <a:r>
              <a:rPr lang="es-MX" sz="2200" b="1" dirty="0"/>
              <a:t>Periodo de incubación</a:t>
            </a:r>
            <a:r>
              <a:rPr lang="es-MX" sz="2200" dirty="0"/>
              <a:t>: </a:t>
            </a:r>
            <a:r>
              <a:rPr lang="es-MX" sz="2200" b="1" dirty="0"/>
              <a:t>3 a 12 días</a:t>
            </a:r>
            <a:r>
              <a:rPr lang="es-MX" sz="2200" dirty="0"/>
              <a:t>.</a:t>
            </a:r>
            <a:endParaRPr lang="es-MX" sz="2200" b="1" dirty="0"/>
          </a:p>
          <a:p>
            <a:pPr lvl="1" algn="just">
              <a:lnSpc>
                <a:spcPct val="100000"/>
              </a:lnSpc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SzPct val="150000"/>
            </a:pPr>
            <a:endParaRPr lang="es-MX" sz="2200" dirty="0"/>
          </a:p>
        </p:txBody>
      </p:sp>
      <p:sp>
        <p:nvSpPr>
          <p:cNvPr id="83" name="Título 1"/>
          <p:cNvSpPr txBox="1">
            <a:spLocks/>
          </p:cNvSpPr>
          <p:nvPr/>
        </p:nvSpPr>
        <p:spPr>
          <a:xfrm>
            <a:off x="334075" y="4232366"/>
            <a:ext cx="8809925" cy="9186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Clr>
                <a:srgbClr val="C00000"/>
              </a:buClr>
              <a:buFont typeface="HiraMinProN-W3" charset="-128"/>
              <a:buChar char="⦿"/>
            </a:pPr>
            <a:endParaRPr lang="es-MX" sz="2000" b="1" dirty="0"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7422" y="5599146"/>
            <a:ext cx="90865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 smtClean="0"/>
              <a:t>Fuente:  </a:t>
            </a:r>
          </a:p>
          <a:p>
            <a:r>
              <a:rPr lang="es-MX" sz="1100" b="1" dirty="0" smtClean="0"/>
              <a:t>- Organización </a:t>
            </a:r>
            <a:r>
              <a:rPr lang="es-MX" sz="1100" b="1" dirty="0"/>
              <a:t>Panamericana de la Salud. Preguntas </a:t>
            </a:r>
            <a:r>
              <a:rPr lang="es-MX" sz="1100" b="1" dirty="0" smtClean="0"/>
              <a:t>frecuentes. http</a:t>
            </a:r>
            <a:r>
              <a:rPr lang="es-MX" sz="1100" b="1" dirty="0"/>
              <a:t>://www.paho.org/hq/index.php?option=com_content&amp;view=article&amp;id=11552&amp;Itemid=41672&amp;lang=es</a:t>
            </a:r>
            <a:br>
              <a:rPr lang="es-MX" sz="1100" b="1" dirty="0"/>
            </a:br>
            <a:r>
              <a:rPr lang="es-MX" sz="1100" b="1" dirty="0" smtClean="0"/>
              <a:t>- Lo </a:t>
            </a:r>
            <a:r>
              <a:rPr lang="es-MX" sz="1100" b="1" dirty="0"/>
              <a:t>que hay que saber del virus zika en las Américas. </a:t>
            </a:r>
            <a:r>
              <a:rPr lang="es-MX" sz="1100" b="1" dirty="0" smtClean="0"/>
              <a:t>http</a:t>
            </a:r>
            <a:r>
              <a:rPr lang="es-MX" sz="1100" b="1" dirty="0"/>
              <a:t>://www.paho.org/hq/index.php?option=com_content&amp;view=article&amp;id=11556%3Azika-lo-que-hay-que-saber-sobre-el-virus-que-circula-en-las-americas&amp;Itemid=135&amp;lang=es</a:t>
            </a:r>
          </a:p>
          <a:p>
            <a:r>
              <a:rPr lang="es-MX" sz="1100" b="1" dirty="0" smtClean="0"/>
              <a:t>- Center </a:t>
            </a:r>
            <a:r>
              <a:rPr lang="es-MX" sz="1100" b="1" dirty="0"/>
              <a:t>for Disease Control and Prevention. </a:t>
            </a:r>
            <a:r>
              <a:rPr lang="es-MX" sz="1100" b="1" dirty="0" smtClean="0"/>
              <a:t>http</a:t>
            </a:r>
            <a:r>
              <a:rPr lang="es-MX" sz="1100" b="1" dirty="0"/>
              <a:t>://www.cdc.gov/zika/transmission/index.html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031751" y="4299658"/>
            <a:ext cx="2803806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Times New Roman" panose="02020603050405020304" pitchFamily="18" charset="0"/>
              </a:rPr>
              <a:t>Aproximadamente el 80% de los casos son asintomáticos</a:t>
            </a:r>
            <a:endParaRPr lang="es-MX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2"/>
          <p:cNvSpPr>
            <a:spLocks noChangeArrowheads="1"/>
          </p:cNvSpPr>
          <p:nvPr/>
        </p:nvSpPr>
        <p:spPr bwMode="auto">
          <a:xfrm>
            <a:off x="2123817" y="336023"/>
            <a:ext cx="6623538" cy="757130"/>
          </a:xfrm>
          <a:prstGeom prst="rect">
            <a:avLst/>
          </a:prstGeom>
          <a:extLst/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altLang="es-MX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Zika: Generalidades</a:t>
            </a:r>
          </a:p>
        </p:txBody>
      </p:sp>
    </p:spTree>
    <p:extLst>
      <p:ext uri="{BB962C8B-B14F-4D97-AF65-F5344CB8AC3E}">
        <p14:creationId xmlns:p14="http://schemas.microsoft.com/office/powerpoint/2010/main" val="13448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89357"/>
              </p:ext>
            </p:extLst>
          </p:nvPr>
        </p:nvGraphicFramePr>
        <p:xfrm>
          <a:off x="291247" y="1523353"/>
          <a:ext cx="8507876" cy="43806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84366"/>
                <a:gridCol w="1203305"/>
                <a:gridCol w="2208775"/>
                <a:gridCol w="1811430"/>
              </a:tblGrid>
              <a:tr h="381192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SINTOMAS</a:t>
                      </a:r>
                      <a:endParaRPr lang="es-MX" sz="2000" dirty="0"/>
                    </a:p>
                  </a:txBody>
                  <a:tcPr marL="91433" marR="91433" marT="45723" marB="45723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DENGUE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CHIKUNGUNYA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VIRUS ZIKA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Fiebre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++++</a:t>
                      </a:r>
                      <a:endParaRPr lang="es-MX" sz="2000" b="1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Mialgias/Artralgias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++++</a:t>
                      </a:r>
                      <a:endParaRPr lang="es-MX" sz="2000" b="1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5370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Edema en Extremidades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Rash maculopapular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s-MX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Dolor retroocular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Conjuntivitis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s-MX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Linfadenopatías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192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Hepatomegalia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9060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Leucopenia/Trombocitopenia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+++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686">
                <a:tc>
                  <a:txBody>
                    <a:bodyPr/>
                    <a:lstStyle/>
                    <a:p>
                      <a:r>
                        <a:rPr lang="es-MX" sz="2000" dirty="0" smtClean="0"/>
                        <a:t>Hemorragias</a:t>
                      </a:r>
                      <a:endParaRPr lang="es-MX" sz="2000" b="1" dirty="0"/>
                    </a:p>
                  </a:txBody>
                  <a:tcPr marL="91433" marR="91433" marT="45723" marB="4572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+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 smtClean="0"/>
                        <a:t>0</a:t>
                      </a:r>
                      <a:endParaRPr lang="es-MX" sz="2000" dirty="0"/>
                    </a:p>
                  </a:txBody>
                  <a:tcPr marL="91433" marR="91433" marT="45723" marB="4572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4"/>
          <p:cNvSpPr>
            <a:spLocks noChangeArrowheads="1"/>
          </p:cNvSpPr>
          <p:nvPr/>
        </p:nvSpPr>
        <p:spPr bwMode="auto">
          <a:xfrm>
            <a:off x="2697480" y="2965"/>
            <a:ext cx="5509260" cy="1393015"/>
          </a:xfrm>
          <a:prstGeom prst="rect">
            <a:avLst/>
          </a:prstGeom>
          <a:extLst/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altLang="es-MX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Comparativo de Signos y Síntomas de Dengue, Chikungunya y Zika </a:t>
            </a:r>
          </a:p>
        </p:txBody>
      </p:sp>
      <p:sp>
        <p:nvSpPr>
          <p:cNvPr id="4" name="85 Rectángulo"/>
          <p:cNvSpPr>
            <a:spLocks noChangeArrowheads="1"/>
          </p:cNvSpPr>
          <p:nvPr/>
        </p:nvSpPr>
        <p:spPr bwMode="auto">
          <a:xfrm>
            <a:off x="0" y="6595603"/>
            <a:ext cx="862279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MX" altLang="es-MX" sz="1050" b="1" dirty="0" smtClean="0"/>
              <a:t>Fuente: Ioos, S et. al. </a:t>
            </a:r>
            <a:r>
              <a:rPr lang="es-MX" altLang="es-MX" sz="1050" b="1" i="1" dirty="0" smtClean="0"/>
              <a:t>Current Zika virus epidemiology and recent epidemics</a:t>
            </a:r>
            <a:r>
              <a:rPr lang="es-MX" altLang="es-MX" sz="1050" b="1" dirty="0" smtClean="0"/>
              <a:t>. Médecine et maladies infectieuses 44 (2014): 302-3207</a:t>
            </a:r>
            <a:endParaRPr lang="es-MX" altLang="es-MX" sz="105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426588" y="6091683"/>
            <a:ext cx="623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Es difícil llevar a cabo el diagnóstico diferencial </a:t>
            </a:r>
            <a:endParaRPr lang="es-MX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7503" y="1167948"/>
            <a:ext cx="8668991" cy="4456504"/>
          </a:xfrm>
        </p:spPr>
        <p:txBody>
          <a:bodyPr>
            <a:noAutofit/>
          </a:bodyPr>
          <a:lstStyle/>
          <a:p>
            <a:pPr marL="360363" indent="-360363" algn="just">
              <a:lnSpc>
                <a:spcPct val="100000"/>
              </a:lnSpc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/>
              <a:t>No </a:t>
            </a:r>
            <a:r>
              <a:rPr lang="es-MX" sz="2000" b="1" dirty="0"/>
              <a:t>existe un fármaco antiviral específico para tratar la infección por virus </a:t>
            </a:r>
            <a:r>
              <a:rPr lang="es-MX" sz="2000" b="1" dirty="0" smtClean="0"/>
              <a:t>Zika.</a:t>
            </a:r>
            <a:endParaRPr lang="es-MX" sz="2000" dirty="0" smtClean="0"/>
          </a:p>
          <a:p>
            <a:pPr marL="360363" indent="-360363" algn="just">
              <a:lnSpc>
                <a:spcPct val="100000"/>
              </a:lnSpc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/>
              <a:t>El </a:t>
            </a:r>
            <a:r>
              <a:rPr lang="es-MX" sz="2000" b="1" dirty="0"/>
              <a:t>tratamiento de la enfermedad es </a:t>
            </a:r>
            <a:r>
              <a:rPr lang="es-MX" sz="2000" b="1" dirty="0" smtClean="0"/>
              <a:t>sintomático.</a:t>
            </a:r>
            <a:endParaRPr lang="es-MX" sz="2000" b="1" dirty="0"/>
          </a:p>
          <a:p>
            <a:pPr marL="360363" indent="-360363" algn="just">
              <a:lnSpc>
                <a:spcPct val="100000"/>
              </a:lnSpc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i="1" dirty="0" smtClean="0">
                <a:solidFill>
                  <a:srgbClr val="C00000"/>
                </a:solidFill>
              </a:rPr>
              <a:t>No </a:t>
            </a:r>
            <a:r>
              <a:rPr lang="es-MX" sz="2000" b="1" i="1" dirty="0">
                <a:solidFill>
                  <a:srgbClr val="C00000"/>
                </a:solidFill>
              </a:rPr>
              <a:t>existe vacuna </a:t>
            </a:r>
            <a:r>
              <a:rPr lang="es-MX" sz="2000" b="1" i="1" dirty="0" smtClean="0">
                <a:solidFill>
                  <a:srgbClr val="C00000"/>
                </a:solidFill>
              </a:rPr>
              <a:t>para </a:t>
            </a:r>
            <a:r>
              <a:rPr lang="es-MX" sz="2000" b="1" i="1" dirty="0">
                <a:solidFill>
                  <a:srgbClr val="C00000"/>
                </a:solidFill>
              </a:rPr>
              <a:t>prevenir la </a:t>
            </a:r>
            <a:r>
              <a:rPr lang="es-MX" sz="2000" b="1" i="1" dirty="0" smtClean="0">
                <a:solidFill>
                  <a:srgbClr val="C00000"/>
                </a:solidFill>
              </a:rPr>
              <a:t>enfermedad.</a:t>
            </a:r>
            <a:endParaRPr lang="es-MX" sz="2000" b="1" dirty="0"/>
          </a:p>
          <a:p>
            <a:pPr marL="360363" indent="-360363" algn="just">
              <a:lnSpc>
                <a:spcPct val="100000"/>
              </a:lnSpc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/>
              <a:t>No </a:t>
            </a:r>
            <a:r>
              <a:rPr lang="es-MX" sz="2000" b="1" dirty="0"/>
              <a:t>se han documentado casos de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</a:rPr>
              <a:t>reinfección</a:t>
            </a:r>
            <a:r>
              <a:rPr lang="es-MX" sz="2000" b="1" dirty="0"/>
              <a:t> por Zika, por lo que se considera que la respuesta inmune al virus ofrece protección para toda la </a:t>
            </a:r>
            <a:r>
              <a:rPr lang="es-MX" sz="2000" b="1" dirty="0" smtClean="0"/>
              <a:t>vida.</a:t>
            </a:r>
          </a:p>
          <a:p>
            <a:pPr marL="360363" indent="-360363" algn="just">
              <a:lnSpc>
                <a:spcPct val="100000"/>
              </a:lnSpc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 smtClean="0"/>
              <a:t>Pueden </a:t>
            </a:r>
            <a:r>
              <a:rPr lang="es-MX" sz="2000" b="1" dirty="0"/>
              <a:t>presentarse casos de </a:t>
            </a:r>
            <a:r>
              <a:rPr lang="es-MX" sz="2000" b="1" dirty="0">
                <a:solidFill>
                  <a:schemeClr val="accent6">
                    <a:lumMod val="50000"/>
                  </a:schemeClr>
                </a:solidFill>
              </a:rPr>
              <a:t>co-infección </a:t>
            </a:r>
            <a:r>
              <a:rPr lang="es-MX" sz="2000" b="1" dirty="0"/>
              <a:t>por virus Zika y dengue o </a:t>
            </a:r>
            <a:r>
              <a:rPr lang="es-MX" sz="2000" b="1" dirty="0" smtClean="0"/>
              <a:t>Chikungunya </a:t>
            </a:r>
            <a:r>
              <a:rPr lang="es-MX" sz="2000" b="1" dirty="0"/>
              <a:t>en </a:t>
            </a:r>
            <a:r>
              <a:rPr lang="es-MX" sz="2000" b="1" dirty="0" smtClean="0"/>
              <a:t>una misma persona.</a:t>
            </a:r>
          </a:p>
          <a:p>
            <a:pPr marL="360363" indent="-360363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sz="2000" b="1" dirty="0"/>
              <a:t>Las complicaciones son poco frecuentes, pero han sido descritas en brotes en la Polinesia Francesa y </a:t>
            </a:r>
            <a:r>
              <a:rPr lang="es-MX" sz="2000" b="1" dirty="0" smtClean="0"/>
              <a:t>Brasil  </a:t>
            </a: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(Neurológicas, Autoinmunes y </a:t>
            </a:r>
            <a:r>
              <a:rPr lang="es-MX" sz="2000" b="1" dirty="0" err="1" smtClean="0">
                <a:solidFill>
                  <a:schemeClr val="accent6">
                    <a:lumMod val="50000"/>
                  </a:schemeClr>
                </a:solidFill>
              </a:rPr>
              <a:t>Teratogénicas</a:t>
            </a:r>
            <a:r>
              <a:rPr lang="es-MX" sz="20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s-MX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60363" lvl="1" indent="-360363">
              <a:lnSpc>
                <a:spcPct val="100000"/>
              </a:lnSpc>
              <a:spcBef>
                <a:spcPts val="1800"/>
              </a:spcBef>
              <a:buClr>
                <a:srgbClr val="C00000"/>
              </a:buClr>
              <a:buFont typeface="HiraMinProN-W3" charset="-128"/>
              <a:buChar char="⦿"/>
            </a:pPr>
            <a:r>
              <a:rPr lang="es-MX" altLang="es-MX" sz="2000" b="1" dirty="0"/>
              <a:t>En Brasil se ha informado la </a:t>
            </a:r>
            <a:r>
              <a:rPr lang="es-MX" altLang="es-MX" sz="2000" b="1" dirty="0" smtClean="0"/>
              <a:t>posible </a:t>
            </a:r>
            <a:r>
              <a:rPr lang="es-MX" altLang="es-MX" sz="2000" b="1" dirty="0"/>
              <a:t>asociación entre la infección por virus </a:t>
            </a:r>
            <a:r>
              <a:rPr lang="es-MX" altLang="es-MX" sz="2000" b="1" dirty="0" err="1"/>
              <a:t>Zika</a:t>
            </a:r>
            <a:r>
              <a:rPr lang="es-MX" altLang="es-MX" sz="2000" b="1" dirty="0"/>
              <a:t> y microcefalia</a:t>
            </a:r>
            <a:r>
              <a:rPr lang="es-MX" altLang="es-MX" sz="2000" b="1" dirty="0" smtClean="0"/>
              <a:t>.</a:t>
            </a:r>
            <a:endParaRPr lang="es-MX" sz="2000" b="1" dirty="0">
              <a:ea typeface="+mj-ea"/>
              <a:cs typeface="+mj-cs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51295" y="378610"/>
            <a:ext cx="6230788" cy="643892"/>
          </a:xfrm>
        </p:spPr>
        <p:txBody>
          <a:bodyPr>
            <a:no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es-MX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Enfermedad por Virus </a:t>
            </a:r>
            <a:r>
              <a:rPr lang="es-MX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Zika</a:t>
            </a:r>
            <a:endParaRPr lang="es-MX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39193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/>
              <a:t>Fuente: </a:t>
            </a:r>
            <a:r>
              <a:rPr lang="es-MX" sz="1400" b="1" dirty="0"/>
              <a:t>Infección por virus </a:t>
            </a:r>
            <a:r>
              <a:rPr lang="es-MX" sz="1400" b="1" dirty="0" smtClean="0"/>
              <a:t>Zika. </a:t>
            </a:r>
            <a:r>
              <a:rPr lang="es-MX" sz="1400" b="1" dirty="0" smtClean="0">
                <a:hlinkClick r:id="rId2"/>
              </a:rPr>
              <a:t>http</a:t>
            </a:r>
            <a:r>
              <a:rPr lang="es-MX" sz="1400" b="1" dirty="0">
                <a:hlinkClick r:id="rId2"/>
              </a:rPr>
              <a:t>://www.paho.org/hq/index.php?option=com_topics&amp;view=article&amp;id=427&amp;Itemid=41484#</a:t>
            </a:r>
            <a:endParaRPr lang="es-MX" sz="1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5" y="6051884"/>
            <a:ext cx="1375649" cy="7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3022153" y="140108"/>
            <a:ext cx="5138868" cy="865732"/>
          </a:xfrm>
          <a:prstGeom prst="rect">
            <a:avLst/>
          </a:prstGeom>
          <a:extLst/>
        </p:spPr>
        <p:txBody>
          <a:bodyPr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s-MX" alt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Casos Confirmados de Infección por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s-MX" alt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Virus Zika en América, 2015-2016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04545" y="6354707"/>
            <a:ext cx="633945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b="1" dirty="0"/>
              <a:t>Fuente: PAHO. </a:t>
            </a:r>
            <a:r>
              <a:rPr lang="es-MX" sz="1200" b="1" dirty="0">
                <a:hlinkClick r:id="rId2"/>
              </a:rPr>
              <a:t>http://www.paho.org/hq/index.php?option=com_topics&amp;view=article&amp;id=427&amp;Itemid=41484#</a:t>
            </a:r>
            <a:endParaRPr lang="es-MX" sz="1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173" t="12949" r="42738" b="11824"/>
          <a:stretch/>
        </p:blipFill>
        <p:spPr>
          <a:xfrm>
            <a:off x="1365624" y="1241909"/>
            <a:ext cx="6505388" cy="52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6826</TotalTime>
  <Words>1761</Words>
  <Application>Microsoft Office PowerPoint</Application>
  <PresentationFormat>Presentación en pantalla (4:3)</PresentationFormat>
  <Paragraphs>268</Paragraphs>
  <Slides>26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MS Mincho</vt:lpstr>
      <vt:lpstr>MS PGothic</vt:lpstr>
      <vt:lpstr>Arial</vt:lpstr>
      <vt:lpstr>Calibri</vt:lpstr>
      <vt:lpstr>Calibri Light</vt:lpstr>
      <vt:lpstr>Helvetica</vt:lpstr>
      <vt:lpstr>HiraMinProN-W3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Enfermedad por Virus Zika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Sonia López Álvarez</dc:creator>
  <cp:lastModifiedBy>Soporte</cp:lastModifiedBy>
  <cp:revision>448</cp:revision>
  <dcterms:created xsi:type="dcterms:W3CDTF">2015-10-28T22:59:21Z</dcterms:created>
  <dcterms:modified xsi:type="dcterms:W3CDTF">2016-02-10T17:59:20Z</dcterms:modified>
</cp:coreProperties>
</file>