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07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9" r:id="rId6"/>
    <p:sldId id="275" r:id="rId7"/>
    <p:sldId id="276" r:id="rId8"/>
    <p:sldId id="278" r:id="rId9"/>
    <p:sldId id="277" r:id="rId10"/>
    <p:sldId id="273" r:id="rId11"/>
    <p:sldId id="280" r:id="rId12"/>
    <p:sldId id="262" r:id="rId13"/>
    <p:sldId id="281" r:id="rId14"/>
    <p:sldId id="282" r:id="rId15"/>
    <p:sldId id="264" r:id="rId16"/>
    <p:sldId id="283" r:id="rId17"/>
    <p:sldId id="284" r:id="rId18"/>
    <p:sldId id="265" r:id="rId19"/>
    <p:sldId id="274" r:id="rId2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>
        <p:scale>
          <a:sx n="90" d="100"/>
          <a:sy n="90" d="100"/>
        </p:scale>
        <p:origin x="-816" y="-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66380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B95C-CED8-4402-830F-6433C6B6E232}" type="datetimeFigureOut">
              <a:rPr lang="es-MX" smtClean="0"/>
              <a:pPr/>
              <a:t>18/09/2015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algn="r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B95C-CED8-4402-830F-6433C6B6E232}" type="datetimeFigureOut">
              <a:rPr lang="es-MX" smtClean="0"/>
              <a:pPr/>
              <a:t>18/09/2015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algn="r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B95C-CED8-4402-830F-6433C6B6E232}" type="datetimeFigureOut">
              <a:rPr lang="es-MX" smtClean="0"/>
              <a:pPr/>
              <a:t>18/09/2015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algn="r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B95C-CED8-4402-830F-6433C6B6E232}" type="datetimeFigureOut">
              <a:rPr lang="es-MX" smtClean="0"/>
              <a:pPr/>
              <a:t>18/09/2015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algn="r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B95C-CED8-4402-830F-6433C6B6E232}" type="datetimeFigureOut">
              <a:rPr lang="es-MX" smtClean="0"/>
              <a:pPr/>
              <a:t>18/09/2015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algn="r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B95C-CED8-4402-830F-6433C6B6E232}" type="datetimeFigureOut">
              <a:rPr lang="es-MX" smtClean="0"/>
              <a:pPr/>
              <a:t>18/09/2015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algn="r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B95C-CED8-4402-830F-6433C6B6E232}" type="datetimeFigureOut">
              <a:rPr lang="es-MX" smtClean="0"/>
              <a:pPr/>
              <a:t>18/09/2015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algn="r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B95C-CED8-4402-830F-6433C6B6E232}" type="datetimeFigureOut">
              <a:rPr lang="es-MX" smtClean="0"/>
              <a:pPr/>
              <a:t>18/09/2015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algn="r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B95C-CED8-4402-830F-6433C6B6E232}" type="datetimeFigureOut">
              <a:rPr lang="es-MX" smtClean="0"/>
              <a:pPr/>
              <a:t>18/09/2015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algn="r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B95C-CED8-4402-830F-6433C6B6E232}" type="datetimeFigureOut">
              <a:rPr lang="es-MX" smtClean="0"/>
              <a:pPr/>
              <a:t>18/09/2015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algn="r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B95C-CED8-4402-830F-6433C6B6E232}" type="datetimeFigureOut">
              <a:rPr lang="es-MX" smtClean="0"/>
              <a:pPr/>
              <a:t>18/09/2015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algn="r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AB95C-CED8-4402-830F-6433C6B6E232}" type="datetimeFigureOut">
              <a:rPr lang="es-MX" smtClean="0"/>
              <a:pPr/>
              <a:t>18/09/2015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algn="r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755576" y="2859782"/>
            <a:ext cx="7772400" cy="110251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7200" b="1" dirty="0" smtClean="0"/>
              <a:t>Crisis en la medicina contemporánea</a:t>
            </a:r>
            <a:endParaRPr lang="en" sz="7200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C:\Users\Anchul\Documents\varios 2015\quote-the-contents-of-someone-s-bookcase-are-part-of-his-history-like-an-ancestral-portrait-anatole-broyard-75-4-0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538"/>
            <a:ext cx="9137377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74" y="0"/>
            <a:ext cx="91318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60" y="339502"/>
            <a:ext cx="7704856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8000" b="1" dirty="0" smtClean="0"/>
              <a:t>¿Qué hacer?</a:t>
            </a:r>
            <a:endParaRPr lang="es-MX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640" y="9687"/>
            <a:ext cx="648072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7664" y="-1"/>
            <a:ext cx="554461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624" y="0"/>
            <a:ext cx="63722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9</Words>
  <Application>Microsoft Office PowerPoint</Application>
  <PresentationFormat>Presentación en pantalla (16:9)</PresentationFormat>
  <Paragraphs>2</Paragraphs>
  <Slides>19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Crisis en la medicina contemporánea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hacer?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Crisis en la medicina contemporánea</dc:title>
  <cp:lastModifiedBy>Acer</cp:lastModifiedBy>
  <cp:revision>6</cp:revision>
  <dcterms:modified xsi:type="dcterms:W3CDTF">2015-09-18T17:57:55Z</dcterms:modified>
</cp:coreProperties>
</file>