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3" r:id="rId3"/>
    <p:sldId id="277" r:id="rId4"/>
    <p:sldId id="264" r:id="rId5"/>
    <p:sldId id="265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1CC32FF-6154-48E9-B00D-54D7CF948B07}" type="datetimeFigureOut">
              <a:rPr lang="es-CO" smtClean="0"/>
              <a:t>03/03/15</a:t>
            </a:fld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A950265-9AA3-4874-A571-63BE4FF7AE5F}" type="slidenum">
              <a:rPr lang="es-CO" smtClean="0"/>
              <a:t>‹Nr.›</a:t>
            </a:fld>
            <a:endParaRPr lang="es-CO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O" dirty="0" smtClean="0"/>
              <a:t>IMPACTO SOCIAL DE LAS PRÓTESIS PARA AMPUTADOS  		 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6" y="5085184"/>
            <a:ext cx="5832648" cy="1080120"/>
          </a:xfrm>
        </p:spPr>
        <p:txBody>
          <a:bodyPr>
            <a:normAutofit/>
          </a:bodyPr>
          <a:lstStyle/>
          <a:p>
            <a:r>
              <a:rPr lang="es-CO" sz="2800" dirty="0" smtClean="0"/>
              <a:t> </a:t>
            </a:r>
            <a:r>
              <a:rPr lang="es-CO" sz="2800" dirty="0" err="1" smtClean="0"/>
              <a:t>Lic.O.P</a:t>
            </a:r>
            <a:r>
              <a:rPr lang="es-CO" sz="2800" dirty="0" smtClean="0"/>
              <a:t>. </a:t>
            </a:r>
            <a:r>
              <a:rPr lang="es-CO" sz="2800" dirty="0" err="1" smtClean="0"/>
              <a:t>Xicotencatl</a:t>
            </a:r>
            <a:r>
              <a:rPr lang="es-CO" sz="2800" dirty="0" smtClean="0"/>
              <a:t> Rojas V.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26816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/>
              <a:t>Impacto social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Sus sistemas políticos o calidad de gobierno </a:t>
            </a:r>
          </a:p>
          <a:p>
            <a:endParaRPr lang="es-CO" dirty="0"/>
          </a:p>
        </p:txBody>
      </p:sp>
      <p:pic>
        <p:nvPicPr>
          <p:cNvPr id="4098" name="Picture 2" descr="C:\Users\xico.rojas\Pictures\imagesCA4GH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56132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xico.rojas\Pictures\Pruscos_by_AngusMcLe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16113"/>
            <a:ext cx="3492184" cy="26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xico.rojas\Pictures\imagesCAWCDJ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7192"/>
            <a:ext cx="3529558" cy="147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8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/>
              <a:t>Impacto social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Su ambiente físico</a:t>
            </a:r>
          </a:p>
          <a:p>
            <a:endParaRPr lang="es-CO" dirty="0"/>
          </a:p>
        </p:txBody>
      </p:sp>
      <p:pic>
        <p:nvPicPr>
          <p:cNvPr id="5122" name="Picture 2" descr="C:\Users\xico.rojas\Downloads\img_prod_ls_triton_rdax_85_rdax_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33655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xico.rojas\Pictures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55" y="2957984"/>
            <a:ext cx="41010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8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/>
              <a:t>Impacto social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Niveles de educación, salud y bienestar</a:t>
            </a:r>
          </a:p>
          <a:p>
            <a:endParaRPr lang="es-CO" dirty="0"/>
          </a:p>
        </p:txBody>
      </p:sp>
      <p:pic>
        <p:nvPicPr>
          <p:cNvPr id="6146" name="Picture 2" descr="C:\Users\xico.rojas\Pictures\Empresas-IB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816424" cy="180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xico.rojas\Pictures\814890_1_635514261786626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032299" cy="20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xico.rojas\Pictures\imagesCA0N7S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63" y="4455589"/>
            <a:ext cx="2444874" cy="22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7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/>
              <a:t>Impacto social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Sus derechos personales y de propiedad</a:t>
            </a:r>
          </a:p>
          <a:p>
            <a:endParaRPr lang="es-CO" dirty="0"/>
          </a:p>
        </p:txBody>
      </p:sp>
      <p:pic>
        <p:nvPicPr>
          <p:cNvPr id="7170" name="Picture 2" descr="C:\Users\xico.rojas\Picture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28" y="2420888"/>
            <a:ext cx="45761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xico.rojas\Pictures\protesis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770000" cy="2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8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/>
              <a:t>Impacto social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Sus miedos y aspiraciones.</a:t>
            </a:r>
          </a:p>
          <a:p>
            <a:endParaRPr lang="es-CO" dirty="0"/>
          </a:p>
        </p:txBody>
      </p:sp>
      <p:pic>
        <p:nvPicPr>
          <p:cNvPr id="8194" name="Picture 2" descr="C:\Users\xico.rojas\Pictures\imagesCAY9JCW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4" y="2308101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xico.rojas\Pictures\imagesCAZWWP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87" y="2239363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xico.rojas\Pictures\fall_2005_lesson5_post1940_clip_image002_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72617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4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/>
              <a:t>Gracias </a:t>
            </a:r>
            <a:endParaRPr lang="es-CO" dirty="0"/>
          </a:p>
        </p:txBody>
      </p:sp>
      <p:pic>
        <p:nvPicPr>
          <p:cNvPr id="12290" name="Picture 2" descr="C:\Users\xico.rojas\Pictures\imagesCAU4IS6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636912"/>
            <a:ext cx="3529186" cy="30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xico.rojas\Pictures\imagesCAJ1BR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1705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9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INTRODUCCIÓN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1520" y="198884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La amputación es probablemente la operación mayor</a:t>
            </a:r>
          </a:p>
          <a:p>
            <a:pPr algn="just"/>
            <a:r>
              <a:rPr lang="es-CO" sz="2400" dirty="0"/>
              <a:t>más antigua en la historia del hombre, este tipo</a:t>
            </a:r>
          </a:p>
          <a:p>
            <a:pPr algn="just"/>
            <a:r>
              <a:rPr lang="es-CO" sz="2400" dirty="0"/>
              <a:t>de procedimiento se realizó durante miles de años</a:t>
            </a:r>
          </a:p>
          <a:p>
            <a:pPr algn="just"/>
            <a:r>
              <a:rPr lang="es-CO" sz="2400" dirty="0"/>
              <a:t>con diversos propósitos, entre los que destacan los</a:t>
            </a:r>
          </a:p>
          <a:p>
            <a:pPr algn="just"/>
            <a:r>
              <a:rPr lang="es-CO" sz="2400" dirty="0"/>
              <a:t>punitivos, los rituales y los terapéuticos. </a:t>
            </a:r>
            <a:r>
              <a:rPr lang="es-CO" sz="2400" dirty="0" smtClean="0"/>
              <a:t>Existen </a:t>
            </a:r>
            <a:r>
              <a:rPr lang="es-CO" sz="2400" dirty="0"/>
              <a:t>algunas</a:t>
            </a:r>
          </a:p>
          <a:p>
            <a:pPr algn="just"/>
            <a:r>
              <a:rPr lang="es-CO" sz="2400" dirty="0"/>
              <a:t>evidencias que muestran que ya desde unos</a:t>
            </a:r>
          </a:p>
          <a:p>
            <a:pPr algn="just"/>
            <a:r>
              <a:rPr lang="es-CO" sz="2400" dirty="0"/>
              <a:t>40 o 45,000 años a. C., es decir desde el neolítico, se</a:t>
            </a:r>
          </a:p>
          <a:p>
            <a:pPr algn="just"/>
            <a:r>
              <a:rPr lang="es-CO" sz="2400" dirty="0"/>
              <a:t>efectuaban estas mutilaciones. </a:t>
            </a:r>
            <a:endParaRPr lang="es-CO" sz="2400" dirty="0" smtClean="0"/>
          </a:p>
          <a:p>
            <a:pPr algn="just"/>
            <a:endParaRPr 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388060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Amputación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Durante mucho tiempo</a:t>
            </a:r>
          </a:p>
          <a:p>
            <a:r>
              <a:rPr lang="es-CO" sz="2400" dirty="0"/>
              <a:t>el término amputación fue sinónimo de la pérdida</a:t>
            </a:r>
          </a:p>
          <a:p>
            <a:r>
              <a:rPr lang="es-CO" sz="2400" dirty="0"/>
              <a:t>de cualquier segmento corporal, pero en la actualidad</a:t>
            </a:r>
          </a:p>
          <a:p>
            <a:r>
              <a:rPr lang="es-CO" sz="2400" dirty="0"/>
              <a:t>sólo se relaciona con la eliminación de una extremidad,</a:t>
            </a:r>
          </a:p>
          <a:p>
            <a:r>
              <a:rPr lang="es-CO" sz="2400" dirty="0"/>
              <a:t>ya sea en forma segmentaria o completa.</a:t>
            </a:r>
          </a:p>
        </p:txBody>
      </p:sp>
      <p:pic>
        <p:nvPicPr>
          <p:cNvPr id="13314" name="Picture 2" descr="C:\Users\xico.rojas\Pictures\imagesCA6I08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81" y="4941168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8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REHABILITACION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467544" y="198884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En relación con la rehabilitación de los amputados</a:t>
            </a:r>
          </a:p>
          <a:p>
            <a:r>
              <a:rPr lang="es-CO" sz="2400" dirty="0"/>
              <a:t>esto parece también haber sido una </a:t>
            </a:r>
            <a:r>
              <a:rPr lang="es-CO" sz="2400" dirty="0" smtClean="0"/>
              <a:t>preocupación </a:t>
            </a:r>
            <a:r>
              <a:rPr lang="es-CO" sz="2400" dirty="0"/>
              <a:t>que seguramente nació con las amputaciones y</a:t>
            </a:r>
          </a:p>
          <a:p>
            <a:r>
              <a:rPr lang="es-CO" sz="2400" dirty="0"/>
              <a:t>existen evidencias en dibujos, relieves y cerámica,</a:t>
            </a:r>
          </a:p>
          <a:p>
            <a:r>
              <a:rPr lang="es-CO" sz="2400" dirty="0"/>
              <a:t>algunas de las cuales datan de 1500 años a. C</a:t>
            </a:r>
            <a:r>
              <a:rPr lang="es-CO" sz="2400" dirty="0" smtClean="0"/>
              <a:t>.</a:t>
            </a:r>
          </a:p>
          <a:p>
            <a:endParaRPr lang="es-CO" sz="2400" dirty="0" smtClean="0"/>
          </a:p>
          <a:p>
            <a:r>
              <a:rPr lang="es-CO" sz="2400" dirty="0" smtClean="0"/>
              <a:t> </a:t>
            </a:r>
            <a:endParaRPr lang="es-CO" sz="2400" dirty="0"/>
          </a:p>
        </p:txBody>
      </p:sp>
      <p:pic>
        <p:nvPicPr>
          <p:cNvPr id="14338" name="Picture 2" descr="C:\Users\xico.rojas\Pictures\47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30" y="4666496"/>
            <a:ext cx="3079534" cy="19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PROTESIS 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539552" y="2413338"/>
            <a:ext cx="8604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Las primeras prótesis eran simples fragmentos de ramas</a:t>
            </a:r>
          </a:p>
          <a:p>
            <a:r>
              <a:rPr lang="es-CO" sz="2400" dirty="0"/>
              <a:t>gruesas o troncos delgados para suplir el segmento</a:t>
            </a:r>
          </a:p>
          <a:p>
            <a:r>
              <a:rPr lang="es-CO" sz="2400" dirty="0"/>
              <a:t>extirpado</a:t>
            </a:r>
            <a:r>
              <a:rPr lang="es-CO" sz="2400" dirty="0" smtClean="0"/>
              <a:t>.</a:t>
            </a:r>
          </a:p>
          <a:p>
            <a:r>
              <a:rPr lang="es-CO" sz="2400" dirty="0" smtClean="0"/>
              <a:t> </a:t>
            </a:r>
            <a:r>
              <a:rPr lang="es-CO" sz="2400" dirty="0"/>
              <a:t>En las ruinas de Pompeya se encontró una prótesis de bronce hecha unos 300 años a. C. </a:t>
            </a:r>
          </a:p>
        </p:txBody>
      </p:sp>
      <p:pic>
        <p:nvPicPr>
          <p:cNvPr id="15362" name="Picture 2" descr="C:\Users\xico.rojas\Pictures\bionic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64940"/>
            <a:ext cx="3132306" cy="182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lang="es-CO" sz="3600" dirty="0"/>
              <a:t>¿Qué llamamos impactos sociales?</a:t>
            </a:r>
            <a:br>
              <a:rPr lang="es-CO" sz="3600" dirty="0"/>
            </a:b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 smtClean="0"/>
              <a:t>Cambios en uno o más de:</a:t>
            </a:r>
          </a:p>
          <a:p>
            <a:endParaRPr lang="es-CO" dirty="0" smtClean="0"/>
          </a:p>
          <a:p>
            <a:r>
              <a:rPr lang="es-CO" dirty="0" smtClean="0"/>
              <a:t>Modo de vivir de las personas</a:t>
            </a:r>
          </a:p>
          <a:p>
            <a:r>
              <a:rPr lang="es-CO" dirty="0" smtClean="0"/>
              <a:t>Su cultura</a:t>
            </a:r>
          </a:p>
          <a:p>
            <a:r>
              <a:rPr lang="es-CO" dirty="0" smtClean="0"/>
              <a:t>Su comunidad: cohesión, identidad, independencia, etc.</a:t>
            </a:r>
          </a:p>
          <a:p>
            <a:r>
              <a:rPr lang="es-CO" dirty="0" smtClean="0"/>
              <a:t>Sus sistemas políticos o calidad de gobierno </a:t>
            </a:r>
          </a:p>
          <a:p>
            <a:r>
              <a:rPr lang="es-CO" dirty="0" smtClean="0"/>
              <a:t>Su ambiente físico</a:t>
            </a:r>
          </a:p>
          <a:p>
            <a:r>
              <a:rPr lang="es-CO" dirty="0" smtClean="0"/>
              <a:t>Niveles de educación, salud y bienestar</a:t>
            </a:r>
          </a:p>
          <a:p>
            <a:r>
              <a:rPr lang="es-CO" dirty="0" smtClean="0"/>
              <a:t>Sus derechos personales y de propiedad</a:t>
            </a:r>
          </a:p>
          <a:p>
            <a:r>
              <a:rPr lang="es-CO" dirty="0" smtClean="0"/>
              <a:t>Sus miedos y aspiraciones.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929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/>
              <a:t>Impacto social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Modo de vivir de las personas</a:t>
            </a:r>
          </a:p>
        </p:txBody>
      </p:sp>
      <p:pic>
        <p:nvPicPr>
          <p:cNvPr id="1026" name="Picture 2" descr="C:\Users\xico.rojas\Pictur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73" y="2507367"/>
            <a:ext cx="3393926" cy="35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ico.rojas\Pictures\imagesCA7BLH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389616" cy="292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/>
              <a:t>Impacto social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Su Cultura</a:t>
            </a:r>
            <a:endParaRPr lang="es-CO" dirty="0"/>
          </a:p>
        </p:txBody>
      </p:sp>
      <p:pic>
        <p:nvPicPr>
          <p:cNvPr id="2050" name="Picture 2" descr="C:\Users\xico.rojas\Pictures\imagesCAU8P8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6766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xico.rojas\Pictures\imagesCALI41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7"/>
            <a:ext cx="45183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9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/>
              <a:t>Impacto social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Su comunidad: cohesión, identidad, independencia, etc.</a:t>
            </a:r>
          </a:p>
          <a:p>
            <a:endParaRPr lang="es-CO" dirty="0"/>
          </a:p>
        </p:txBody>
      </p:sp>
      <p:pic>
        <p:nvPicPr>
          <p:cNvPr id="3074" name="Picture 2" descr="C:\Users\xico.rojas\Pictures\event-timbu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7806"/>
            <a:ext cx="5760640" cy="382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8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360</TotalTime>
  <Words>333</Words>
  <Application>Microsoft Macintosh PowerPoint</Application>
  <PresentationFormat>Presentación en pantalla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Fundición</vt:lpstr>
      <vt:lpstr>IMPACTO SOCIAL DE LAS PRÓTESIS PARA AMPUTADOS     </vt:lpstr>
      <vt:lpstr>INTRODUCCIÓN</vt:lpstr>
      <vt:lpstr>Amputación</vt:lpstr>
      <vt:lpstr>REHABILITACION</vt:lpstr>
      <vt:lpstr>PROTESIS </vt:lpstr>
      <vt:lpstr>¿Qué llamamos impactos sociales? </vt:lpstr>
      <vt:lpstr>Impacto social</vt:lpstr>
      <vt:lpstr>Impacto social</vt:lpstr>
      <vt:lpstr>Impacto social</vt:lpstr>
      <vt:lpstr>Impacto social</vt:lpstr>
      <vt:lpstr>Impacto social</vt:lpstr>
      <vt:lpstr>Impacto social</vt:lpstr>
      <vt:lpstr>Impacto social</vt:lpstr>
      <vt:lpstr>Impacto social</vt:lpstr>
      <vt:lpstr>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Xico Rojas</dc:creator>
  <cp:lastModifiedBy>Eduardo Vazquez Vela</cp:lastModifiedBy>
  <cp:revision>22</cp:revision>
  <dcterms:created xsi:type="dcterms:W3CDTF">2015-02-28T14:50:44Z</dcterms:created>
  <dcterms:modified xsi:type="dcterms:W3CDTF">2015-03-04T00:13:39Z</dcterms:modified>
</cp:coreProperties>
</file>